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handoutMasterIdLst>
    <p:handoutMasterId r:id="rId10"/>
  </p:handoutMasterIdLst>
  <p:sldIdLst>
    <p:sldId id="306" r:id="rId2"/>
    <p:sldId id="316" r:id="rId3"/>
    <p:sldId id="330" r:id="rId4"/>
    <p:sldId id="331" r:id="rId5"/>
    <p:sldId id="326" r:id="rId6"/>
    <p:sldId id="327" r:id="rId7"/>
    <p:sldId id="319" r:id="rId8"/>
    <p:sldId id="322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CBE4"/>
    <a:srgbClr val="376092"/>
    <a:srgbClr val="345A88"/>
    <a:srgbClr val="2F4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43" autoAdjust="0"/>
  </p:normalViewPr>
  <p:slideViewPr>
    <p:cSldViewPr>
      <p:cViewPr varScale="1">
        <p:scale>
          <a:sx n="103" d="100"/>
          <a:sy n="103" d="100"/>
        </p:scale>
        <p:origin x="114" y="1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ED5B0-17D1-4B16-8813-B197CB4E7E5E}" type="datetimeFigureOut">
              <a:rPr lang="cs-CZ" smtClean="0"/>
              <a:t>12.12.2025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E7591-4DD0-4CEE-AEFA-69219198207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2908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824036" y="3923015"/>
            <a:ext cx="3344981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3808271" y="2587843"/>
            <a:ext cx="7697445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4453079" y="3015792"/>
            <a:ext cx="6462717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4267332" y="4766917"/>
            <a:ext cx="6448608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1284390" y="5061540"/>
            <a:ext cx="2624713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B747B2FC-0128-4CC7-AAAD-919AA63A8C49}" type="datetimeFigureOut">
              <a:rPr lang="cs-CZ" smtClean="0"/>
              <a:t>12.12.2025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863457" y="4135346"/>
            <a:ext cx="2781175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2641919" y="5509809"/>
            <a:ext cx="98424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12192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12.12.2025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50279"/>
            <a:ext cx="2617760" cy="5469523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40" y="838199"/>
            <a:ext cx="7877120" cy="5181602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12.12.2025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12.12.2025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41" y="1497994"/>
            <a:ext cx="1072191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3754403"/>
            <a:ext cx="99568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12.12.2025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12.12.2025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21664" y="2039112"/>
            <a:ext cx="4876800" cy="395020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039112"/>
            <a:ext cx="4876800" cy="395020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664" y="2038389"/>
            <a:ext cx="402336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54788" y="2038387"/>
            <a:ext cx="4019611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12.12.2025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5244850" y="4281003"/>
            <a:ext cx="1717993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5234482" y="3316841"/>
            <a:ext cx="1717993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1121664" y="2743199"/>
            <a:ext cx="4023360" cy="324612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7059168" y="2743200"/>
            <a:ext cx="4023360" cy="324612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12.12.2025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12.12.2025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41" y="1487082"/>
            <a:ext cx="4011084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1133" y="835428"/>
            <a:ext cx="6265827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5041" y="3408421"/>
            <a:ext cx="4011084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12.12.2025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5600" y="191206"/>
            <a:ext cx="37084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40" y="4669655"/>
            <a:ext cx="1072192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840736" y="594360"/>
            <a:ext cx="6498336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5600" y="5416153"/>
            <a:ext cx="89408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12.12.2025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40" y="436563"/>
            <a:ext cx="1072192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2038388"/>
            <a:ext cx="99568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40" y="6148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747B2FC-0128-4CC7-AAAD-919AA63A8C49}" type="datetimeFigureOut">
              <a:rPr lang="cs-CZ" smtClean="0"/>
              <a:t>12.12.2025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1488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2160" y="6148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91344" y="1268760"/>
            <a:ext cx="11809312" cy="3744416"/>
          </a:xfrm>
        </p:spPr>
        <p:txBody>
          <a:bodyPr anchor="ctr">
            <a:normAutofit fontScale="90000"/>
          </a:bodyPr>
          <a:lstStyle/>
          <a:p>
            <a:pPr marL="468000">
              <a:lnSpc>
                <a:spcPts val="5300"/>
              </a:lnSpc>
              <a:spcBef>
                <a:spcPts val="3000"/>
              </a:spcBef>
              <a:spcAft>
                <a:spcPts val="3600"/>
              </a:spcAft>
            </a:pP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9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49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yhlášení výsledků </a:t>
            </a:r>
            <a:br>
              <a:rPr lang="cs-CZ" sz="49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</a:br>
            <a:r>
              <a:rPr lang="cs-CZ" sz="44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Ceny Rady vlády pro osoby </a:t>
            </a:r>
            <a:br>
              <a:rPr lang="cs-CZ" sz="44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</a:br>
            <a:r>
              <a:rPr lang="cs-CZ" sz="44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se zdravotním postižením </a:t>
            </a:r>
            <a:br>
              <a:rPr lang="cs-CZ" sz="44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</a:br>
            <a:r>
              <a:rPr lang="cs-CZ" sz="44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a fotografické soutěže</a:t>
            </a:r>
            <a:br>
              <a:rPr lang="cs-CZ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919536" y="3645024"/>
            <a:ext cx="83529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48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algn="r"/>
            <a:endParaRPr lang="cs-CZ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602754"/>
            <a:ext cx="3961699" cy="89996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3431704" y="5356016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Praha, 12. prosince 2025</a:t>
            </a:r>
            <a:endParaRPr lang="cs-CZ" sz="3600" dirty="0"/>
          </a:p>
        </p:txBody>
      </p:sp>
      <p:pic>
        <p:nvPicPr>
          <p:cNvPr id="8" name="officeArt object" descr="vložený-obrázek.pdf">
            <a:extLst>
              <a:ext uri="{FF2B5EF4-FFF2-40B4-BE49-F238E27FC236}">
                <a16:creationId xmlns:a16="http://schemas.microsoft.com/office/drawing/2014/main" id="{0287773B-7D78-DA18-F1A5-19C8860CE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213" y="563742"/>
            <a:ext cx="3132509" cy="91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385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40C29-956B-70F2-FBFF-24339CA96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668D2823-6D28-F23F-5E31-680BD95CC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268760"/>
            <a:ext cx="11809312" cy="3744416"/>
          </a:xfrm>
        </p:spPr>
        <p:txBody>
          <a:bodyPr anchor="ctr">
            <a:normAutofit fontScale="90000"/>
          </a:bodyPr>
          <a:lstStyle/>
          <a:p>
            <a:pPr marL="468000">
              <a:lnSpc>
                <a:spcPct val="150000"/>
              </a:lnSpc>
              <a:spcBef>
                <a:spcPts val="3000"/>
              </a:spcBef>
              <a:spcAft>
                <a:spcPts val="3600"/>
              </a:spcAft>
            </a:pP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80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Fotografická soutěž</a:t>
            </a:r>
            <a:br>
              <a:rPr lang="cs-CZ" sz="80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</a:br>
            <a:r>
              <a:rPr lang="cs-CZ" sz="6000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„Cesty k nezávislosti“</a:t>
            </a:r>
            <a:br>
              <a:rPr lang="cs-CZ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812471A-8714-6297-7C53-B821AB3B6479}"/>
              </a:ext>
            </a:extLst>
          </p:cNvPr>
          <p:cNvSpPr/>
          <p:nvPr/>
        </p:nvSpPr>
        <p:spPr>
          <a:xfrm>
            <a:off x="1919536" y="3645024"/>
            <a:ext cx="83529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48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algn="r"/>
            <a:endParaRPr lang="cs-CZ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B953361-605C-D273-E69B-F29F0879A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602754"/>
            <a:ext cx="3961699" cy="899964"/>
          </a:xfrm>
          <a:prstGeom prst="rect">
            <a:avLst/>
          </a:prstGeom>
        </p:spPr>
      </p:pic>
      <p:pic>
        <p:nvPicPr>
          <p:cNvPr id="8" name="officeArt object" descr="vložený-obrázek.pdf">
            <a:extLst>
              <a:ext uri="{FF2B5EF4-FFF2-40B4-BE49-F238E27FC236}">
                <a16:creationId xmlns:a16="http://schemas.microsoft.com/office/drawing/2014/main" id="{B9772017-3182-43C7-100F-E97BD5B89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213" y="563742"/>
            <a:ext cx="3132509" cy="91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3795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54F9F-15E8-B1C6-72BE-B3C22F30F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33B3D7DF-3443-AA84-9E72-95466192C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268760"/>
            <a:ext cx="11809312" cy="1512168"/>
          </a:xfrm>
        </p:spPr>
        <p:txBody>
          <a:bodyPr anchor="ctr">
            <a:normAutofit fontScale="90000"/>
          </a:bodyPr>
          <a:lstStyle/>
          <a:p>
            <a:pPr marL="468000">
              <a:lnSpc>
                <a:spcPts val="5300"/>
              </a:lnSpc>
              <a:spcBef>
                <a:spcPts val="3000"/>
              </a:spcBef>
              <a:spcAft>
                <a:spcPts val="3600"/>
              </a:spcAft>
            </a:pP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53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Fotografická</a:t>
            </a:r>
            <a:r>
              <a:rPr lang="cs-CZ" sz="60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 soutěž</a:t>
            </a:r>
            <a:br>
              <a:rPr lang="cs-CZ" sz="60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</a:br>
            <a:r>
              <a:rPr lang="cs-CZ" sz="4000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„Cesty k nezávislosti“</a:t>
            </a:r>
            <a:br>
              <a:rPr lang="cs-CZ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2C1B8278-D3C6-7FF4-1898-3B0D57E6DD07}"/>
              </a:ext>
            </a:extLst>
          </p:cNvPr>
          <p:cNvSpPr/>
          <p:nvPr/>
        </p:nvSpPr>
        <p:spPr>
          <a:xfrm>
            <a:off x="1919536" y="3645024"/>
            <a:ext cx="83529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48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algn="r"/>
            <a:endParaRPr lang="cs-CZ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9DD1E94-31F6-71EC-36F1-9536660D26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602754"/>
            <a:ext cx="3961699" cy="89996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A7E9700-4437-7608-C33F-893E68EF117E}"/>
              </a:ext>
            </a:extLst>
          </p:cNvPr>
          <p:cNvSpPr txBox="1"/>
          <p:nvPr/>
        </p:nvSpPr>
        <p:spPr>
          <a:xfrm>
            <a:off x="2999656" y="3783523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solidFill>
                  <a:schemeClr val="accent1">
                    <a:lumMod val="5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1. místo</a:t>
            </a:r>
            <a:endParaRPr lang="cs-CZ" sz="4400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pic>
        <p:nvPicPr>
          <p:cNvPr id="8" name="officeArt object" descr="vložený-obrázek.pdf">
            <a:extLst>
              <a:ext uri="{FF2B5EF4-FFF2-40B4-BE49-F238E27FC236}">
                <a16:creationId xmlns:a16="http://schemas.microsoft.com/office/drawing/2014/main" id="{B43D82FA-D20E-2628-8ED9-157729E21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213" y="563742"/>
            <a:ext cx="3132509" cy="91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4A750C86-903E-40DE-5391-2E7745A0AB0F}"/>
              </a:ext>
            </a:extLst>
          </p:cNvPr>
          <p:cNvSpPr txBox="1"/>
          <p:nvPr/>
        </p:nvSpPr>
        <p:spPr>
          <a:xfrm>
            <a:off x="479376" y="4629909"/>
            <a:ext cx="1116124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54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Milan Fritz: </a:t>
            </a:r>
          </a:p>
          <a:p>
            <a:pPr algn="ctr"/>
            <a:r>
              <a:rPr lang="cs-CZ" sz="44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„Dílna dětí se sluchovým postižením“</a:t>
            </a:r>
          </a:p>
        </p:txBody>
      </p:sp>
    </p:spTree>
    <p:extLst>
      <p:ext uri="{BB962C8B-B14F-4D97-AF65-F5344CB8AC3E}">
        <p14:creationId xmlns:p14="http://schemas.microsoft.com/office/powerpoint/2010/main" val="260841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F4043-EBD6-D09B-9E53-D383580BB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FE36BE2E-6E3E-0C36-33BA-7F0B71DC4452}"/>
              </a:ext>
            </a:extLst>
          </p:cNvPr>
          <p:cNvSpPr txBox="1"/>
          <p:nvPr/>
        </p:nvSpPr>
        <p:spPr>
          <a:xfrm>
            <a:off x="5231904" y="6165304"/>
            <a:ext cx="65527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Milan Fritz: „Dílna dětí se sluchovým postižením“</a:t>
            </a:r>
          </a:p>
          <a:p>
            <a:pPr algn="ctr"/>
            <a:endParaRPr lang="cs-CZ" sz="2000" b="1" dirty="0">
              <a:solidFill>
                <a:schemeClr val="tx2">
                  <a:lumMod val="75000"/>
                </a:schemeClr>
              </a:solidFill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pic>
        <p:nvPicPr>
          <p:cNvPr id="3" name="Obrázek 2" descr="Obsah obrázku osoba, Lidská tvář, oblečení, batole&#10;&#10;Obsah generovaný pomocí AI může být nesprávný.">
            <a:extLst>
              <a:ext uri="{FF2B5EF4-FFF2-40B4-BE49-F238E27FC236}">
                <a16:creationId xmlns:a16="http://schemas.microsoft.com/office/drawing/2014/main" id="{B7B9C60D-F0F1-EF60-4413-A62251732A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88640"/>
            <a:ext cx="7884368" cy="591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16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1BBA6-C3CE-2AA0-C314-5AFC1A11C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24A2AC23-F6B9-F897-A425-518A5C89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268760"/>
            <a:ext cx="11809312" cy="1512168"/>
          </a:xfrm>
        </p:spPr>
        <p:txBody>
          <a:bodyPr anchor="ctr">
            <a:normAutofit fontScale="90000"/>
          </a:bodyPr>
          <a:lstStyle/>
          <a:p>
            <a:pPr marL="468000">
              <a:lnSpc>
                <a:spcPts val="5300"/>
              </a:lnSpc>
              <a:spcBef>
                <a:spcPts val="3000"/>
              </a:spcBef>
              <a:spcAft>
                <a:spcPts val="3600"/>
              </a:spcAft>
            </a:pP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53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Fotografická</a:t>
            </a:r>
            <a:r>
              <a:rPr lang="cs-CZ" sz="60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 soutěž</a:t>
            </a:r>
            <a:br>
              <a:rPr lang="cs-CZ" sz="60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</a:br>
            <a:r>
              <a:rPr lang="cs-CZ" sz="4000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„Cesty k nezávislosti“</a:t>
            </a:r>
            <a:br>
              <a:rPr lang="cs-CZ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05E62E9E-E415-FA5B-6EE4-22F585C9D820}"/>
              </a:ext>
            </a:extLst>
          </p:cNvPr>
          <p:cNvSpPr/>
          <p:nvPr/>
        </p:nvSpPr>
        <p:spPr>
          <a:xfrm>
            <a:off x="1919536" y="3645024"/>
            <a:ext cx="83529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48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algn="r"/>
            <a:endParaRPr lang="cs-CZ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CDF7E5A-494E-0A24-3C16-192B04D9DC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602754"/>
            <a:ext cx="3961699" cy="89996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B1A0359-C3E9-4746-F62C-6062DF6DCEFF}"/>
              </a:ext>
            </a:extLst>
          </p:cNvPr>
          <p:cNvSpPr txBox="1"/>
          <p:nvPr/>
        </p:nvSpPr>
        <p:spPr>
          <a:xfrm>
            <a:off x="2999656" y="3783523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solidFill>
                  <a:schemeClr val="accent1">
                    <a:lumMod val="5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2. místo</a:t>
            </a:r>
            <a:endParaRPr lang="cs-CZ" sz="4400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pic>
        <p:nvPicPr>
          <p:cNvPr id="8" name="officeArt object" descr="vložený-obrázek.pdf">
            <a:extLst>
              <a:ext uri="{FF2B5EF4-FFF2-40B4-BE49-F238E27FC236}">
                <a16:creationId xmlns:a16="http://schemas.microsoft.com/office/drawing/2014/main" id="{0C551875-3406-4473-681E-7D0EF633D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213" y="563742"/>
            <a:ext cx="3132509" cy="91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7A4D9E3E-3B87-DC04-ED5D-20B7696AD273}"/>
              </a:ext>
            </a:extLst>
          </p:cNvPr>
          <p:cNvSpPr txBox="1"/>
          <p:nvPr/>
        </p:nvSpPr>
        <p:spPr>
          <a:xfrm>
            <a:off x="695400" y="4629909"/>
            <a:ext cx="109452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48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Alena Bohunová: </a:t>
            </a:r>
          </a:p>
          <a:p>
            <a:pPr algn="ctr"/>
            <a:r>
              <a:rPr lang="cs-CZ" sz="48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„Společně cestou necestou“</a:t>
            </a:r>
          </a:p>
        </p:txBody>
      </p:sp>
    </p:spTree>
    <p:extLst>
      <p:ext uri="{BB962C8B-B14F-4D97-AF65-F5344CB8AC3E}">
        <p14:creationId xmlns:p14="http://schemas.microsoft.com/office/powerpoint/2010/main" val="1734343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4F042-1B5D-983B-2480-E971E00D5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BB0D14DC-75BB-0F66-E3F2-7A4BF28B5BB1}"/>
              </a:ext>
            </a:extLst>
          </p:cNvPr>
          <p:cNvSpPr txBox="1"/>
          <p:nvPr/>
        </p:nvSpPr>
        <p:spPr>
          <a:xfrm>
            <a:off x="5663952" y="616530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Alena Bohunová: „Společně cestou necestou“</a:t>
            </a:r>
          </a:p>
        </p:txBody>
      </p:sp>
      <p:pic>
        <p:nvPicPr>
          <p:cNvPr id="5" name="Obrázek 4" descr="Obsah obrázku venku, území, turistika, hora">
            <a:extLst>
              <a:ext uri="{FF2B5EF4-FFF2-40B4-BE49-F238E27FC236}">
                <a16:creationId xmlns:a16="http://schemas.microsoft.com/office/drawing/2014/main" id="{C4DD54E7-71AE-6655-B01E-F71CE49337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88640"/>
            <a:ext cx="7884368" cy="591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513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BE80F-B68E-1945-9355-887B8E61C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6744BE03-D5D4-77CF-2350-08599DB35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268760"/>
            <a:ext cx="11809312" cy="1512168"/>
          </a:xfrm>
        </p:spPr>
        <p:txBody>
          <a:bodyPr anchor="ctr">
            <a:normAutofit fontScale="90000"/>
          </a:bodyPr>
          <a:lstStyle/>
          <a:p>
            <a:pPr marL="468000">
              <a:lnSpc>
                <a:spcPts val="5300"/>
              </a:lnSpc>
              <a:spcBef>
                <a:spcPts val="3000"/>
              </a:spcBef>
              <a:spcAft>
                <a:spcPts val="3600"/>
              </a:spcAft>
            </a:pP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53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Fotografická</a:t>
            </a:r>
            <a:r>
              <a:rPr lang="cs-CZ" sz="60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 soutěž</a:t>
            </a:r>
            <a:br>
              <a:rPr lang="cs-CZ" sz="60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</a:br>
            <a:r>
              <a:rPr lang="cs-CZ" sz="4000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„Cesty k nezávislosti“</a:t>
            </a:r>
            <a:br>
              <a:rPr lang="cs-CZ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E126BB8D-7EE3-397B-0B9F-5AF5EA2C56CA}"/>
              </a:ext>
            </a:extLst>
          </p:cNvPr>
          <p:cNvSpPr/>
          <p:nvPr/>
        </p:nvSpPr>
        <p:spPr>
          <a:xfrm>
            <a:off x="1919536" y="3645024"/>
            <a:ext cx="83529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48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algn="r"/>
            <a:endParaRPr lang="cs-CZ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1C93F8F-7ADA-ED1E-4E41-E3B9B74EAB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602754"/>
            <a:ext cx="3961699" cy="89996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08627AA-25DB-C523-6442-3C59C84ADA08}"/>
              </a:ext>
            </a:extLst>
          </p:cNvPr>
          <p:cNvSpPr txBox="1"/>
          <p:nvPr/>
        </p:nvSpPr>
        <p:spPr>
          <a:xfrm>
            <a:off x="2999656" y="3783523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solidFill>
                  <a:schemeClr val="accent1">
                    <a:lumMod val="5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3. místo</a:t>
            </a:r>
            <a:endParaRPr lang="cs-CZ" sz="4400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pic>
        <p:nvPicPr>
          <p:cNvPr id="8" name="officeArt object" descr="vložený-obrázek.pdf">
            <a:extLst>
              <a:ext uri="{FF2B5EF4-FFF2-40B4-BE49-F238E27FC236}">
                <a16:creationId xmlns:a16="http://schemas.microsoft.com/office/drawing/2014/main" id="{153E93C9-BD25-CA7E-0148-24FFAC7F8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213" y="563742"/>
            <a:ext cx="3132509" cy="91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69D6CA2E-0400-709D-93E6-2E1CD44382D4}"/>
              </a:ext>
            </a:extLst>
          </p:cNvPr>
          <p:cNvSpPr txBox="1"/>
          <p:nvPr/>
        </p:nvSpPr>
        <p:spPr>
          <a:xfrm>
            <a:off x="2999656" y="4629909"/>
            <a:ext cx="66247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54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Jan Hrdý: „Štěpán“</a:t>
            </a:r>
            <a:endParaRPr lang="cs-CZ" sz="5400" dirty="0"/>
          </a:p>
        </p:txBody>
      </p:sp>
    </p:spTree>
    <p:extLst>
      <p:ext uri="{BB962C8B-B14F-4D97-AF65-F5344CB8AC3E}">
        <p14:creationId xmlns:p14="http://schemas.microsoft.com/office/powerpoint/2010/main" val="4221294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EFF3F6C-B466-87F9-E4C3-1610B2C9BD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188640"/>
            <a:ext cx="8784976" cy="584441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AF63C42-A182-A85C-B64D-13189D39E3FA}"/>
              </a:ext>
            </a:extLst>
          </p:cNvPr>
          <p:cNvSpPr txBox="1"/>
          <p:nvPr/>
        </p:nvSpPr>
        <p:spPr>
          <a:xfrm>
            <a:off x="6240016" y="616530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solidFill>
                  <a:schemeClr val="tx2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Jan Hrdý: „Štěpán“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423632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9288</TotalTime>
  <Words>148</Words>
  <Application>Microsoft Office PowerPoint</Application>
  <PresentationFormat>Širokoúhlá obrazovka</PresentationFormat>
  <Paragraphs>27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5" baseType="lpstr">
      <vt:lpstr>Arial</vt:lpstr>
      <vt:lpstr>Calibri</vt:lpstr>
      <vt:lpstr>Cambria</vt:lpstr>
      <vt:lpstr>Rage Italic</vt:lpstr>
      <vt:lpstr>Roboto Slab</vt:lpstr>
      <vt:lpstr>Tahoma</vt:lpstr>
      <vt:lpstr>Sketchbook</vt:lpstr>
      <vt:lpstr>    Vyhlášení výsledků  Ceny Rady vlády pro osoby  se zdravotním postižením  a fotografické soutěže   </vt:lpstr>
      <vt:lpstr>    Fotografická soutěž „Cesty k nezávislosti“   </vt:lpstr>
      <vt:lpstr>    Fotografická soutěž „Cesty k nezávislosti“  </vt:lpstr>
      <vt:lpstr>Prezentace aplikace PowerPoint</vt:lpstr>
      <vt:lpstr>    Fotografická soutěž „Cesty k nezávislosti“  </vt:lpstr>
      <vt:lpstr>Prezentace aplikace PowerPoint</vt:lpstr>
      <vt:lpstr>    Fotografická soutěž „Cesty k nezávislosti“  </vt:lpstr>
      <vt:lpstr>Prezentace aplikace PowerPoint</vt:lpstr>
    </vt:vector>
  </TitlesOfParts>
  <Company>uv cr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dokumenty</dc:title>
  <dc:creator>Mičicová Barbora</dc:creator>
  <cp:lastModifiedBy>Martina Jelínková1</cp:lastModifiedBy>
  <cp:revision>280</cp:revision>
  <cp:lastPrinted>2018-03-12T06:05:01Z</cp:lastPrinted>
  <dcterms:created xsi:type="dcterms:W3CDTF">2013-03-28T10:06:01Z</dcterms:created>
  <dcterms:modified xsi:type="dcterms:W3CDTF">2025-12-12T18:03:31Z</dcterms:modified>
</cp:coreProperties>
</file>