
<file path=[Content_Types].xml><?xml version="1.0" encoding="utf-8"?>
<Types xmlns="http://schemas.openxmlformats.org/package/2006/content-types">
  <Default Extension="tmp" ContentType="image/png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2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5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2.xml" ContentType="application/vnd.openxmlformats-officedocument.drawingml.chart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notesSlides/notesSlide7.xml" ContentType="application/vnd.openxmlformats-officedocument.presentationml.notesSlide+xml"/>
  <Override PartName="/ppt/charts/chart13.xml" ContentType="application/vnd.openxmlformats-officedocument.drawingml.chart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8.xml" ContentType="application/vnd.openxmlformats-officedocument.presentationml.notesSlide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ags/tag150.xml" ContentType="application/vnd.openxmlformats-officedocument.presentationml.tags+xml"/>
  <Override PartName="/ppt/notesSlides/notesSlide9.xml" ContentType="application/vnd.openxmlformats-officedocument.presentationml.notesSlide+xml"/>
  <Override PartName="/ppt/charts/chart16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notesSlides/notesSlide10.xml" ContentType="application/vnd.openxmlformats-officedocument.presentationml.notesSlide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1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2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3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charts/chart24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5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charts/chart26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7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ags/tag2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79" r:id="rId1"/>
    <p:sldMasterId id="2147483705" r:id="rId2"/>
    <p:sldMasterId id="2147483740" r:id="rId3"/>
    <p:sldMasterId id="2147483776" r:id="rId4"/>
    <p:sldMasterId id="2147483809" r:id="rId5"/>
    <p:sldMasterId id="2147483864" r:id="rId6"/>
    <p:sldMasterId id="2147483894" r:id="rId7"/>
    <p:sldMasterId id="2147483916" r:id="rId8"/>
  </p:sldMasterIdLst>
  <p:notesMasterIdLst>
    <p:notesMasterId r:id="rId46"/>
  </p:notesMasterIdLst>
  <p:sldIdLst>
    <p:sldId id="1751" r:id="rId9"/>
    <p:sldId id="1801" r:id="rId10"/>
    <p:sldId id="1403" r:id="rId11"/>
    <p:sldId id="1768" r:id="rId12"/>
    <p:sldId id="2193" r:id="rId13"/>
    <p:sldId id="2264" r:id="rId14"/>
    <p:sldId id="1820" r:id="rId15"/>
    <p:sldId id="1882" r:id="rId16"/>
    <p:sldId id="2255" r:id="rId17"/>
    <p:sldId id="2256" r:id="rId18"/>
    <p:sldId id="1822" r:id="rId19"/>
    <p:sldId id="2121" r:id="rId20"/>
    <p:sldId id="2215" r:id="rId21"/>
    <p:sldId id="2124" r:id="rId22"/>
    <p:sldId id="2258" r:id="rId23"/>
    <p:sldId id="2260" r:id="rId24"/>
    <p:sldId id="2261" r:id="rId25"/>
    <p:sldId id="1727" r:id="rId26"/>
    <p:sldId id="2176" r:id="rId27"/>
    <p:sldId id="2178" r:id="rId28"/>
    <p:sldId id="2251" r:id="rId29"/>
    <p:sldId id="2252" r:id="rId30"/>
    <p:sldId id="1415" r:id="rId31"/>
    <p:sldId id="1416" r:id="rId32"/>
    <p:sldId id="1417" r:id="rId33"/>
    <p:sldId id="1835" r:id="rId34"/>
    <p:sldId id="2165" r:id="rId35"/>
    <p:sldId id="2253" r:id="rId36"/>
    <p:sldId id="2254" r:id="rId37"/>
    <p:sldId id="2265" r:id="rId38"/>
    <p:sldId id="2268" r:id="rId39"/>
    <p:sldId id="2283" r:id="rId40"/>
    <p:sldId id="2277" r:id="rId41"/>
    <p:sldId id="2285" r:id="rId42"/>
    <p:sldId id="2287" r:id="rId43"/>
    <p:sldId id="2288" r:id="rId44"/>
    <p:sldId id="2289" r:id="rId45"/>
  </p:sldIdLst>
  <p:sldSz cx="12192000" cy="6858000"/>
  <p:notesSz cx="6858000" cy="9144000"/>
  <p:embeddedFontLst>
    <p:embeddedFont>
      <p:font typeface="Calibri Light" panose="020F0302020204030204" pitchFamily="34" charset="0"/>
      <p:regular r:id="rId47"/>
      <p:italic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</p:embeddedFontLst>
  <p:custDataLst>
    <p:tags r:id="rId53"/>
  </p:custData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7" userDrawn="1">
          <p15:clr>
            <a:srgbClr val="A4A3A4"/>
          </p15:clr>
        </p15:guide>
        <p15:guide id="2" pos="43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ohlová Radka Mgr." initials="PRM" lastIdx="1" clrIdx="0">
    <p:extLst>
      <p:ext uri="{19B8F6BF-5375-455C-9EA6-DF929625EA0E}">
        <p15:presenceInfo xmlns:p15="http://schemas.microsoft.com/office/powerpoint/2012/main" userId="S::pohlovar@mzcr.cz::15a606af-c9df-42db-9d4e-541ca055171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DEED"/>
    <a:srgbClr val="00FF00"/>
    <a:srgbClr val="D31145"/>
    <a:srgbClr val="305983"/>
    <a:srgbClr val="003399"/>
    <a:srgbClr val="FBCBD8"/>
    <a:srgbClr val="0000FF"/>
    <a:srgbClr val="A19FA0"/>
    <a:srgbClr val="706F6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Střední sty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Světlý styl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60" autoAdjust="0"/>
    <p:restoredTop sz="95770" autoAdjust="0"/>
  </p:normalViewPr>
  <p:slideViewPr>
    <p:cSldViewPr snapToGrid="0">
      <p:cViewPr varScale="1">
        <p:scale>
          <a:sx n="65" d="100"/>
          <a:sy n="65" d="100"/>
        </p:scale>
        <p:origin x="1092" y="78"/>
      </p:cViewPr>
      <p:guideLst>
        <p:guide orient="horz" pos="867"/>
        <p:guide pos="43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tags" Target="tags/tag1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font" Target="fonts/font3.fntdata"/><Relationship Id="rId57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font" Target="fonts/font6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font" Target="fonts/font2.fntdata"/><Relationship Id="rId56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font" Target="fonts/font5.fntdata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Excel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Excel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3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4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5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6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7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8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9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0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1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2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3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4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5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6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65896097904626E-2"/>
          <c:y val="0.11216137656970669"/>
          <c:w val="0.91692139603581668"/>
          <c:h val="0.7134466646044589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  <a:ln w="19050">
              <a:solidFill>
                <a:srgbClr val="C00000"/>
              </a:solidFill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Sheet1!$A$44:$A$228</c:f>
              <c:numCache>
                <c:formatCode>m/d/yyyy</c:formatCode>
                <c:ptCount val="185"/>
                <c:pt idx="0">
                  <c:v>44287</c:v>
                </c:pt>
                <c:pt idx="1">
                  <c:v>44288</c:v>
                </c:pt>
                <c:pt idx="2">
                  <c:v>44289</c:v>
                </c:pt>
                <c:pt idx="3">
                  <c:v>44290</c:v>
                </c:pt>
                <c:pt idx="4">
                  <c:v>44291</c:v>
                </c:pt>
                <c:pt idx="5">
                  <c:v>44292</c:v>
                </c:pt>
                <c:pt idx="6">
                  <c:v>44293</c:v>
                </c:pt>
                <c:pt idx="7">
                  <c:v>44294</c:v>
                </c:pt>
                <c:pt idx="8">
                  <c:v>44295</c:v>
                </c:pt>
                <c:pt idx="9">
                  <c:v>44296</c:v>
                </c:pt>
                <c:pt idx="10">
                  <c:v>44297</c:v>
                </c:pt>
                <c:pt idx="11">
                  <c:v>44298</c:v>
                </c:pt>
                <c:pt idx="12">
                  <c:v>44299</c:v>
                </c:pt>
                <c:pt idx="13">
                  <c:v>44300</c:v>
                </c:pt>
                <c:pt idx="14">
                  <c:v>44301</c:v>
                </c:pt>
                <c:pt idx="15">
                  <c:v>44302</c:v>
                </c:pt>
                <c:pt idx="16">
                  <c:v>44303</c:v>
                </c:pt>
                <c:pt idx="17">
                  <c:v>44304</c:v>
                </c:pt>
                <c:pt idx="18">
                  <c:v>44305</c:v>
                </c:pt>
                <c:pt idx="19">
                  <c:v>44306</c:v>
                </c:pt>
                <c:pt idx="20">
                  <c:v>44307</c:v>
                </c:pt>
                <c:pt idx="21">
                  <c:v>44308</c:v>
                </c:pt>
                <c:pt idx="22">
                  <c:v>44309</c:v>
                </c:pt>
                <c:pt idx="23">
                  <c:v>44310</c:v>
                </c:pt>
                <c:pt idx="24">
                  <c:v>44311</c:v>
                </c:pt>
                <c:pt idx="25">
                  <c:v>44312</c:v>
                </c:pt>
                <c:pt idx="26">
                  <c:v>44313</c:v>
                </c:pt>
                <c:pt idx="27">
                  <c:v>44314</c:v>
                </c:pt>
                <c:pt idx="28">
                  <c:v>44315</c:v>
                </c:pt>
                <c:pt idx="29">
                  <c:v>44316</c:v>
                </c:pt>
                <c:pt idx="30">
                  <c:v>44317</c:v>
                </c:pt>
                <c:pt idx="31">
                  <c:v>44318</c:v>
                </c:pt>
                <c:pt idx="32">
                  <c:v>44319</c:v>
                </c:pt>
                <c:pt idx="33">
                  <c:v>44320</c:v>
                </c:pt>
                <c:pt idx="34">
                  <c:v>44321</c:v>
                </c:pt>
                <c:pt idx="35">
                  <c:v>44322</c:v>
                </c:pt>
                <c:pt idx="36">
                  <c:v>44323</c:v>
                </c:pt>
                <c:pt idx="37">
                  <c:v>44324</c:v>
                </c:pt>
                <c:pt idx="38">
                  <c:v>44325</c:v>
                </c:pt>
                <c:pt idx="39">
                  <c:v>44326</c:v>
                </c:pt>
                <c:pt idx="40">
                  <c:v>44327</c:v>
                </c:pt>
                <c:pt idx="41">
                  <c:v>44328</c:v>
                </c:pt>
                <c:pt idx="42">
                  <c:v>44329</c:v>
                </c:pt>
                <c:pt idx="43">
                  <c:v>44330</c:v>
                </c:pt>
                <c:pt idx="44">
                  <c:v>44331</c:v>
                </c:pt>
                <c:pt idx="45">
                  <c:v>44332</c:v>
                </c:pt>
                <c:pt idx="46">
                  <c:v>44333</c:v>
                </c:pt>
                <c:pt idx="47">
                  <c:v>44334</c:v>
                </c:pt>
                <c:pt idx="48">
                  <c:v>44335</c:v>
                </c:pt>
                <c:pt idx="49">
                  <c:v>44336</c:v>
                </c:pt>
                <c:pt idx="50">
                  <c:v>44337</c:v>
                </c:pt>
                <c:pt idx="51">
                  <c:v>44338</c:v>
                </c:pt>
                <c:pt idx="52">
                  <c:v>44339</c:v>
                </c:pt>
                <c:pt idx="53">
                  <c:v>44340</c:v>
                </c:pt>
                <c:pt idx="54">
                  <c:v>44341</c:v>
                </c:pt>
                <c:pt idx="55">
                  <c:v>44342</c:v>
                </c:pt>
                <c:pt idx="56">
                  <c:v>44343</c:v>
                </c:pt>
                <c:pt idx="57">
                  <c:v>44344</c:v>
                </c:pt>
                <c:pt idx="58">
                  <c:v>44345</c:v>
                </c:pt>
                <c:pt idx="59">
                  <c:v>44346</c:v>
                </c:pt>
                <c:pt idx="60">
                  <c:v>44347</c:v>
                </c:pt>
                <c:pt idx="61">
                  <c:v>44348</c:v>
                </c:pt>
                <c:pt idx="62">
                  <c:v>44349</c:v>
                </c:pt>
                <c:pt idx="63">
                  <c:v>44350</c:v>
                </c:pt>
                <c:pt idx="64">
                  <c:v>44351</c:v>
                </c:pt>
                <c:pt idx="65">
                  <c:v>44352</c:v>
                </c:pt>
                <c:pt idx="66">
                  <c:v>44353</c:v>
                </c:pt>
                <c:pt idx="67">
                  <c:v>44354</c:v>
                </c:pt>
                <c:pt idx="68">
                  <c:v>44355</c:v>
                </c:pt>
                <c:pt idx="69">
                  <c:v>44356</c:v>
                </c:pt>
                <c:pt idx="70">
                  <c:v>44357</c:v>
                </c:pt>
                <c:pt idx="71">
                  <c:v>44358</c:v>
                </c:pt>
                <c:pt idx="72">
                  <c:v>44359</c:v>
                </c:pt>
                <c:pt idx="73">
                  <c:v>44360</c:v>
                </c:pt>
                <c:pt idx="74">
                  <c:v>44361</c:v>
                </c:pt>
                <c:pt idx="75">
                  <c:v>44362</c:v>
                </c:pt>
                <c:pt idx="76">
                  <c:v>44363</c:v>
                </c:pt>
                <c:pt idx="77">
                  <c:v>44364</c:v>
                </c:pt>
                <c:pt idx="78">
                  <c:v>44365</c:v>
                </c:pt>
                <c:pt idx="79">
                  <c:v>44366</c:v>
                </c:pt>
              </c:numCache>
            </c:numRef>
          </c:cat>
          <c:val>
            <c:numRef>
              <c:f>Sheet1!$B$44:$B$228</c:f>
              <c:numCache>
                <c:formatCode>General</c:formatCode>
                <c:ptCount val="185"/>
                <c:pt idx="0">
                  <c:v>6245</c:v>
                </c:pt>
                <c:pt idx="1">
                  <c:v>3837</c:v>
                </c:pt>
                <c:pt idx="2">
                  <c:v>2160</c:v>
                </c:pt>
                <c:pt idx="3">
                  <c:v>1925</c:v>
                </c:pt>
                <c:pt idx="4">
                  <c:v>1419</c:v>
                </c:pt>
                <c:pt idx="5">
                  <c:v>5584</c:v>
                </c:pt>
                <c:pt idx="6">
                  <c:v>7052</c:v>
                </c:pt>
                <c:pt idx="7">
                  <c:v>5283</c:v>
                </c:pt>
                <c:pt idx="8">
                  <c:v>4819</c:v>
                </c:pt>
                <c:pt idx="9">
                  <c:v>2204</c:v>
                </c:pt>
                <c:pt idx="10">
                  <c:v>985</c:v>
                </c:pt>
                <c:pt idx="11">
                  <c:v>3868</c:v>
                </c:pt>
                <c:pt idx="12">
                  <c:v>5055</c:v>
                </c:pt>
                <c:pt idx="13">
                  <c:v>3716</c:v>
                </c:pt>
                <c:pt idx="14">
                  <c:v>3263</c:v>
                </c:pt>
                <c:pt idx="15">
                  <c:v>3217</c:v>
                </c:pt>
                <c:pt idx="16">
                  <c:v>1541</c:v>
                </c:pt>
                <c:pt idx="17">
                  <c:v>833</c:v>
                </c:pt>
                <c:pt idx="18">
                  <c:v>3341</c:v>
                </c:pt>
                <c:pt idx="19">
                  <c:v>3816</c:v>
                </c:pt>
                <c:pt idx="20">
                  <c:v>2951</c:v>
                </c:pt>
                <c:pt idx="21">
                  <c:v>2629</c:v>
                </c:pt>
                <c:pt idx="22">
                  <c:v>2601</c:v>
                </c:pt>
                <c:pt idx="23">
                  <c:v>1308</c:v>
                </c:pt>
                <c:pt idx="24">
                  <c:v>825</c:v>
                </c:pt>
                <c:pt idx="25">
                  <c:v>2579</c:v>
                </c:pt>
                <c:pt idx="26">
                  <c:v>3239</c:v>
                </c:pt>
                <c:pt idx="27">
                  <c:v>2488</c:v>
                </c:pt>
                <c:pt idx="28">
                  <c:v>2229</c:v>
                </c:pt>
                <c:pt idx="29">
                  <c:v>2167</c:v>
                </c:pt>
                <c:pt idx="30">
                  <c:v>1171</c:v>
                </c:pt>
                <c:pt idx="31">
                  <c:v>508</c:v>
                </c:pt>
                <c:pt idx="32">
                  <c:v>2219</c:v>
                </c:pt>
                <c:pt idx="33">
                  <c:v>2415</c:v>
                </c:pt>
                <c:pt idx="34">
                  <c:v>1873</c:v>
                </c:pt>
                <c:pt idx="35">
                  <c:v>1572</c:v>
                </c:pt>
                <c:pt idx="36">
                  <c:v>1638</c:v>
                </c:pt>
                <c:pt idx="37">
                  <c:v>725</c:v>
                </c:pt>
                <c:pt idx="38">
                  <c:v>383</c:v>
                </c:pt>
                <c:pt idx="39">
                  <c:v>1544</c:v>
                </c:pt>
                <c:pt idx="40">
                  <c:v>1690</c:v>
                </c:pt>
                <c:pt idx="41">
                  <c:v>1264</c:v>
                </c:pt>
                <c:pt idx="42">
                  <c:v>1223</c:v>
                </c:pt>
                <c:pt idx="43">
                  <c:v>1051</c:v>
                </c:pt>
                <c:pt idx="44">
                  <c:v>597</c:v>
                </c:pt>
                <c:pt idx="45">
                  <c:v>257</c:v>
                </c:pt>
                <c:pt idx="46">
                  <c:v>1128</c:v>
                </c:pt>
                <c:pt idx="47">
                  <c:v>1198</c:v>
                </c:pt>
                <c:pt idx="48">
                  <c:v>778</c:v>
                </c:pt>
                <c:pt idx="49">
                  <c:v>678</c:v>
                </c:pt>
                <c:pt idx="50">
                  <c:v>671</c:v>
                </c:pt>
                <c:pt idx="51">
                  <c:v>333</c:v>
                </c:pt>
                <c:pt idx="52">
                  <c:v>196</c:v>
                </c:pt>
                <c:pt idx="53">
                  <c:v>696</c:v>
                </c:pt>
                <c:pt idx="54">
                  <c:v>660</c:v>
                </c:pt>
                <c:pt idx="55">
                  <c:v>538</c:v>
                </c:pt>
                <c:pt idx="56">
                  <c:v>506</c:v>
                </c:pt>
                <c:pt idx="57">
                  <c:v>452</c:v>
                </c:pt>
                <c:pt idx="58">
                  <c:v>222</c:v>
                </c:pt>
                <c:pt idx="59">
                  <c:v>112</c:v>
                </c:pt>
                <c:pt idx="60">
                  <c:v>511</c:v>
                </c:pt>
                <c:pt idx="61">
                  <c:v>477</c:v>
                </c:pt>
                <c:pt idx="62">
                  <c:v>350</c:v>
                </c:pt>
                <c:pt idx="63">
                  <c:v>423</c:v>
                </c:pt>
                <c:pt idx="64">
                  <c:v>319</c:v>
                </c:pt>
                <c:pt idx="65">
                  <c:v>152</c:v>
                </c:pt>
                <c:pt idx="66">
                  <c:v>96</c:v>
                </c:pt>
                <c:pt idx="67">
                  <c:v>294</c:v>
                </c:pt>
                <c:pt idx="68">
                  <c:v>384</c:v>
                </c:pt>
                <c:pt idx="69">
                  <c:v>250</c:v>
                </c:pt>
                <c:pt idx="70">
                  <c:v>190</c:v>
                </c:pt>
                <c:pt idx="71">
                  <c:v>179</c:v>
                </c:pt>
                <c:pt idx="72">
                  <c:v>73</c:v>
                </c:pt>
                <c:pt idx="73">
                  <c:v>41</c:v>
                </c:pt>
                <c:pt idx="74">
                  <c:v>176</c:v>
                </c:pt>
                <c:pt idx="75">
                  <c:v>207</c:v>
                </c:pt>
                <c:pt idx="76">
                  <c:v>131</c:v>
                </c:pt>
                <c:pt idx="77">
                  <c:v>161</c:v>
                </c:pt>
                <c:pt idx="78">
                  <c:v>147</c:v>
                </c:pt>
                <c:pt idx="79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8E-4EA0-96EE-517E285EEC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17147840"/>
        <c:axId val="419321824"/>
      </c:barChart>
      <c:dateAx>
        <c:axId val="41714784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9321824"/>
        <c:crosses val="autoZero"/>
        <c:auto val="1"/>
        <c:lblOffset val="100"/>
        <c:baseTimeUnit val="days"/>
        <c:majorUnit val="1"/>
        <c:majorTimeUnit val="days"/>
      </c:dateAx>
      <c:valAx>
        <c:axId val="419321824"/>
        <c:scaling>
          <c:orientation val="minMax"/>
          <c:max val="10000"/>
          <c:min val="0"/>
        </c:scaling>
        <c:delete val="0"/>
        <c:axPos val="l"/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7147840"/>
        <c:crosses val="autoZero"/>
        <c:crossBetween val="between"/>
        <c:majorUnit val="20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658983667020704E-2"/>
          <c:y val="0.10271625430964779"/>
          <c:w val="0.91692139603581668"/>
          <c:h val="0.71344666460445894"/>
        </c:manualLayout>
      </c:layout>
      <c:barChart>
        <c:barDir val="col"/>
        <c:grouping val="clustered"/>
        <c:varyColors val="0"/>
        <c:ser>
          <c:idx val="0"/>
          <c:order val="0"/>
          <c:tx>
            <c:v>65+</c:v>
          </c:tx>
          <c:spPr>
            <a:solidFill>
              <a:srgbClr val="C00000"/>
            </a:solidFill>
            <a:ln w="19050">
              <a:solidFill>
                <a:srgbClr val="C00000"/>
              </a:solidFill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Sheet1!$A$2:$A$205</c:f>
              <c:numCache>
                <c:formatCode>m/d/yyyy</c:formatCode>
                <c:ptCount val="204"/>
                <c:pt idx="0">
                  <c:v>44256</c:v>
                </c:pt>
                <c:pt idx="1">
                  <c:v>44257</c:v>
                </c:pt>
                <c:pt idx="2">
                  <c:v>44258</c:v>
                </c:pt>
                <c:pt idx="3">
                  <c:v>44259</c:v>
                </c:pt>
                <c:pt idx="4">
                  <c:v>44260</c:v>
                </c:pt>
                <c:pt idx="5">
                  <c:v>44261</c:v>
                </c:pt>
                <c:pt idx="6">
                  <c:v>44262</c:v>
                </c:pt>
                <c:pt idx="7">
                  <c:v>44263</c:v>
                </c:pt>
                <c:pt idx="8">
                  <c:v>44264</c:v>
                </c:pt>
                <c:pt idx="9">
                  <c:v>44265</c:v>
                </c:pt>
                <c:pt idx="10">
                  <c:v>44266</c:v>
                </c:pt>
                <c:pt idx="11">
                  <c:v>44267</c:v>
                </c:pt>
                <c:pt idx="12">
                  <c:v>44268</c:v>
                </c:pt>
                <c:pt idx="13">
                  <c:v>44269</c:v>
                </c:pt>
                <c:pt idx="14">
                  <c:v>44270</c:v>
                </c:pt>
                <c:pt idx="15">
                  <c:v>44271</c:v>
                </c:pt>
                <c:pt idx="16">
                  <c:v>44272</c:v>
                </c:pt>
                <c:pt idx="17">
                  <c:v>44273</c:v>
                </c:pt>
                <c:pt idx="18">
                  <c:v>44274</c:v>
                </c:pt>
                <c:pt idx="19">
                  <c:v>44275</c:v>
                </c:pt>
                <c:pt idx="20">
                  <c:v>44276</c:v>
                </c:pt>
                <c:pt idx="21">
                  <c:v>44277</c:v>
                </c:pt>
                <c:pt idx="22">
                  <c:v>44278</c:v>
                </c:pt>
                <c:pt idx="23">
                  <c:v>44279</c:v>
                </c:pt>
                <c:pt idx="24">
                  <c:v>44280</c:v>
                </c:pt>
                <c:pt idx="25">
                  <c:v>44281</c:v>
                </c:pt>
                <c:pt idx="26">
                  <c:v>44282</c:v>
                </c:pt>
                <c:pt idx="27">
                  <c:v>44283</c:v>
                </c:pt>
                <c:pt idx="28">
                  <c:v>44284</c:v>
                </c:pt>
                <c:pt idx="29">
                  <c:v>44285</c:v>
                </c:pt>
                <c:pt idx="30">
                  <c:v>44286</c:v>
                </c:pt>
                <c:pt idx="31">
                  <c:v>44287</c:v>
                </c:pt>
                <c:pt idx="32">
                  <c:v>44288</c:v>
                </c:pt>
                <c:pt idx="33">
                  <c:v>44289</c:v>
                </c:pt>
                <c:pt idx="34">
                  <c:v>44290</c:v>
                </c:pt>
                <c:pt idx="35">
                  <c:v>44291</c:v>
                </c:pt>
                <c:pt idx="36">
                  <c:v>44292</c:v>
                </c:pt>
                <c:pt idx="37">
                  <c:v>44293</c:v>
                </c:pt>
                <c:pt idx="38">
                  <c:v>44294</c:v>
                </c:pt>
                <c:pt idx="39">
                  <c:v>44295</c:v>
                </c:pt>
                <c:pt idx="40">
                  <c:v>44296</c:v>
                </c:pt>
                <c:pt idx="41">
                  <c:v>44297</c:v>
                </c:pt>
                <c:pt idx="42">
                  <c:v>44298</c:v>
                </c:pt>
                <c:pt idx="43">
                  <c:v>44299</c:v>
                </c:pt>
                <c:pt idx="44">
                  <c:v>44300</c:v>
                </c:pt>
                <c:pt idx="45">
                  <c:v>44301</c:v>
                </c:pt>
                <c:pt idx="46">
                  <c:v>44302</c:v>
                </c:pt>
                <c:pt idx="47">
                  <c:v>44303</c:v>
                </c:pt>
                <c:pt idx="48">
                  <c:v>44304</c:v>
                </c:pt>
                <c:pt idx="49">
                  <c:v>44305</c:v>
                </c:pt>
                <c:pt idx="50">
                  <c:v>44306</c:v>
                </c:pt>
                <c:pt idx="51">
                  <c:v>44307</c:v>
                </c:pt>
                <c:pt idx="52">
                  <c:v>44308</c:v>
                </c:pt>
                <c:pt idx="53">
                  <c:v>44309</c:v>
                </c:pt>
                <c:pt idx="54">
                  <c:v>44310</c:v>
                </c:pt>
                <c:pt idx="55">
                  <c:v>44311</c:v>
                </c:pt>
                <c:pt idx="56">
                  <c:v>44312</c:v>
                </c:pt>
                <c:pt idx="57">
                  <c:v>44313</c:v>
                </c:pt>
                <c:pt idx="58">
                  <c:v>44314</c:v>
                </c:pt>
                <c:pt idx="59">
                  <c:v>44315</c:v>
                </c:pt>
                <c:pt idx="60">
                  <c:v>44316</c:v>
                </c:pt>
                <c:pt idx="61">
                  <c:v>44317</c:v>
                </c:pt>
                <c:pt idx="62">
                  <c:v>44318</c:v>
                </c:pt>
                <c:pt idx="63">
                  <c:v>44319</c:v>
                </c:pt>
                <c:pt idx="64">
                  <c:v>44320</c:v>
                </c:pt>
                <c:pt idx="65">
                  <c:v>44321</c:v>
                </c:pt>
                <c:pt idx="66">
                  <c:v>44322</c:v>
                </c:pt>
                <c:pt idx="67">
                  <c:v>44323</c:v>
                </c:pt>
                <c:pt idx="68">
                  <c:v>44324</c:v>
                </c:pt>
                <c:pt idx="69">
                  <c:v>44325</c:v>
                </c:pt>
                <c:pt idx="70">
                  <c:v>44326</c:v>
                </c:pt>
                <c:pt idx="71">
                  <c:v>44327</c:v>
                </c:pt>
                <c:pt idx="72">
                  <c:v>44328</c:v>
                </c:pt>
                <c:pt idx="73">
                  <c:v>44329</c:v>
                </c:pt>
                <c:pt idx="74">
                  <c:v>44330</c:v>
                </c:pt>
                <c:pt idx="75">
                  <c:v>44331</c:v>
                </c:pt>
                <c:pt idx="76">
                  <c:v>44332</c:v>
                </c:pt>
                <c:pt idx="77">
                  <c:v>44333</c:v>
                </c:pt>
                <c:pt idx="78">
                  <c:v>44334</c:v>
                </c:pt>
                <c:pt idx="79">
                  <c:v>44335</c:v>
                </c:pt>
                <c:pt idx="80">
                  <c:v>44336</c:v>
                </c:pt>
                <c:pt idx="81">
                  <c:v>44337</c:v>
                </c:pt>
                <c:pt idx="82">
                  <c:v>44338</c:v>
                </c:pt>
                <c:pt idx="83">
                  <c:v>44339</c:v>
                </c:pt>
                <c:pt idx="84">
                  <c:v>44340</c:v>
                </c:pt>
                <c:pt idx="85">
                  <c:v>44341</c:v>
                </c:pt>
                <c:pt idx="86">
                  <c:v>44342</c:v>
                </c:pt>
                <c:pt idx="87">
                  <c:v>44343</c:v>
                </c:pt>
                <c:pt idx="88">
                  <c:v>44344</c:v>
                </c:pt>
                <c:pt idx="89">
                  <c:v>44345</c:v>
                </c:pt>
                <c:pt idx="90">
                  <c:v>44346</c:v>
                </c:pt>
                <c:pt idx="91">
                  <c:v>44347</c:v>
                </c:pt>
                <c:pt idx="92">
                  <c:v>44348</c:v>
                </c:pt>
                <c:pt idx="93">
                  <c:v>44349</c:v>
                </c:pt>
                <c:pt idx="94">
                  <c:v>44350</c:v>
                </c:pt>
                <c:pt idx="95">
                  <c:v>44351</c:v>
                </c:pt>
                <c:pt idx="96">
                  <c:v>44352</c:v>
                </c:pt>
                <c:pt idx="97">
                  <c:v>44353</c:v>
                </c:pt>
                <c:pt idx="98">
                  <c:v>44354</c:v>
                </c:pt>
                <c:pt idx="99">
                  <c:v>44355</c:v>
                </c:pt>
                <c:pt idx="100">
                  <c:v>44356</c:v>
                </c:pt>
                <c:pt idx="101">
                  <c:v>44357</c:v>
                </c:pt>
                <c:pt idx="102">
                  <c:v>44358</c:v>
                </c:pt>
                <c:pt idx="103">
                  <c:v>44359</c:v>
                </c:pt>
                <c:pt idx="104">
                  <c:v>44360</c:v>
                </c:pt>
                <c:pt idx="105">
                  <c:v>44361</c:v>
                </c:pt>
                <c:pt idx="106">
                  <c:v>44362</c:v>
                </c:pt>
                <c:pt idx="107">
                  <c:v>44363</c:v>
                </c:pt>
                <c:pt idx="108">
                  <c:v>44364</c:v>
                </c:pt>
                <c:pt idx="109">
                  <c:v>44365</c:v>
                </c:pt>
                <c:pt idx="110">
                  <c:v>44366</c:v>
                </c:pt>
              </c:numCache>
            </c:numRef>
          </c:cat>
          <c:val>
            <c:numRef>
              <c:f>Sheet1!$B$2:$B$205</c:f>
              <c:numCache>
                <c:formatCode>General</c:formatCode>
                <c:ptCount val="204"/>
                <c:pt idx="0">
                  <c:v>1851</c:v>
                </c:pt>
                <c:pt idx="1">
                  <c:v>2399</c:v>
                </c:pt>
                <c:pt idx="2">
                  <c:v>2167</c:v>
                </c:pt>
                <c:pt idx="3">
                  <c:v>2054</c:v>
                </c:pt>
                <c:pt idx="4">
                  <c:v>1877</c:v>
                </c:pt>
                <c:pt idx="5">
                  <c:v>1311</c:v>
                </c:pt>
                <c:pt idx="6">
                  <c:v>644</c:v>
                </c:pt>
                <c:pt idx="7">
                  <c:v>1543</c:v>
                </c:pt>
                <c:pt idx="8">
                  <c:v>1983</c:v>
                </c:pt>
                <c:pt idx="9">
                  <c:v>2017</c:v>
                </c:pt>
                <c:pt idx="10">
                  <c:v>1628</c:v>
                </c:pt>
                <c:pt idx="11">
                  <c:v>2249</c:v>
                </c:pt>
                <c:pt idx="12">
                  <c:v>994</c:v>
                </c:pt>
                <c:pt idx="13">
                  <c:v>541</c:v>
                </c:pt>
                <c:pt idx="14">
                  <c:v>1624</c:v>
                </c:pt>
                <c:pt idx="15">
                  <c:v>2050</c:v>
                </c:pt>
                <c:pt idx="16">
                  <c:v>1787</c:v>
                </c:pt>
                <c:pt idx="17">
                  <c:v>1585</c:v>
                </c:pt>
                <c:pt idx="18">
                  <c:v>1430</c:v>
                </c:pt>
                <c:pt idx="19">
                  <c:v>843</c:v>
                </c:pt>
                <c:pt idx="20">
                  <c:v>440</c:v>
                </c:pt>
                <c:pt idx="21">
                  <c:v>1211</c:v>
                </c:pt>
                <c:pt idx="22">
                  <c:v>1621</c:v>
                </c:pt>
                <c:pt idx="23">
                  <c:v>1320</c:v>
                </c:pt>
                <c:pt idx="24">
                  <c:v>1288</c:v>
                </c:pt>
                <c:pt idx="25">
                  <c:v>1176</c:v>
                </c:pt>
                <c:pt idx="26">
                  <c:v>641</c:v>
                </c:pt>
                <c:pt idx="27">
                  <c:v>326</c:v>
                </c:pt>
                <c:pt idx="28">
                  <c:v>1117</c:v>
                </c:pt>
                <c:pt idx="29">
                  <c:v>1294</c:v>
                </c:pt>
                <c:pt idx="30">
                  <c:v>1193</c:v>
                </c:pt>
                <c:pt idx="31">
                  <c:v>989</c:v>
                </c:pt>
                <c:pt idx="32">
                  <c:v>550</c:v>
                </c:pt>
                <c:pt idx="33">
                  <c:v>377</c:v>
                </c:pt>
                <c:pt idx="34">
                  <c:v>327</c:v>
                </c:pt>
                <c:pt idx="35">
                  <c:v>290</c:v>
                </c:pt>
                <c:pt idx="36">
                  <c:v>816</c:v>
                </c:pt>
                <c:pt idx="37">
                  <c:v>980</c:v>
                </c:pt>
                <c:pt idx="38">
                  <c:v>782</c:v>
                </c:pt>
                <c:pt idx="39">
                  <c:v>716</c:v>
                </c:pt>
                <c:pt idx="40">
                  <c:v>363</c:v>
                </c:pt>
                <c:pt idx="41">
                  <c:v>202</c:v>
                </c:pt>
                <c:pt idx="42">
                  <c:v>578</c:v>
                </c:pt>
                <c:pt idx="43">
                  <c:v>690</c:v>
                </c:pt>
                <c:pt idx="44">
                  <c:v>581</c:v>
                </c:pt>
                <c:pt idx="45">
                  <c:v>468</c:v>
                </c:pt>
                <c:pt idx="46">
                  <c:v>513</c:v>
                </c:pt>
                <c:pt idx="47">
                  <c:v>245</c:v>
                </c:pt>
                <c:pt idx="48">
                  <c:v>144</c:v>
                </c:pt>
                <c:pt idx="49">
                  <c:v>469</c:v>
                </c:pt>
                <c:pt idx="50">
                  <c:v>490</c:v>
                </c:pt>
                <c:pt idx="51">
                  <c:v>412</c:v>
                </c:pt>
                <c:pt idx="52">
                  <c:v>400</c:v>
                </c:pt>
                <c:pt idx="53">
                  <c:v>335</c:v>
                </c:pt>
                <c:pt idx="54">
                  <c:v>156</c:v>
                </c:pt>
                <c:pt idx="55">
                  <c:v>120</c:v>
                </c:pt>
                <c:pt idx="56">
                  <c:v>371</c:v>
                </c:pt>
                <c:pt idx="57">
                  <c:v>384</c:v>
                </c:pt>
                <c:pt idx="58">
                  <c:v>330</c:v>
                </c:pt>
                <c:pt idx="59">
                  <c:v>302</c:v>
                </c:pt>
                <c:pt idx="60">
                  <c:v>303</c:v>
                </c:pt>
                <c:pt idx="61">
                  <c:v>172</c:v>
                </c:pt>
                <c:pt idx="62">
                  <c:v>86</c:v>
                </c:pt>
                <c:pt idx="63">
                  <c:v>299</c:v>
                </c:pt>
                <c:pt idx="64">
                  <c:v>310</c:v>
                </c:pt>
                <c:pt idx="65">
                  <c:v>251</c:v>
                </c:pt>
                <c:pt idx="66">
                  <c:v>223</c:v>
                </c:pt>
                <c:pt idx="67">
                  <c:v>179</c:v>
                </c:pt>
                <c:pt idx="68">
                  <c:v>91</c:v>
                </c:pt>
                <c:pt idx="69">
                  <c:v>56</c:v>
                </c:pt>
                <c:pt idx="70">
                  <c:v>214</c:v>
                </c:pt>
                <c:pt idx="71">
                  <c:v>184</c:v>
                </c:pt>
                <c:pt idx="72">
                  <c:v>133</c:v>
                </c:pt>
                <c:pt idx="73">
                  <c:v>155</c:v>
                </c:pt>
                <c:pt idx="74">
                  <c:v>132</c:v>
                </c:pt>
                <c:pt idx="75">
                  <c:v>70</c:v>
                </c:pt>
                <c:pt idx="76">
                  <c:v>29</c:v>
                </c:pt>
                <c:pt idx="77">
                  <c:v>117</c:v>
                </c:pt>
                <c:pt idx="78">
                  <c:v>139</c:v>
                </c:pt>
                <c:pt idx="79">
                  <c:v>92</c:v>
                </c:pt>
                <c:pt idx="80">
                  <c:v>91</c:v>
                </c:pt>
                <c:pt idx="81">
                  <c:v>76</c:v>
                </c:pt>
                <c:pt idx="82">
                  <c:v>32</c:v>
                </c:pt>
                <c:pt idx="83">
                  <c:v>19</c:v>
                </c:pt>
                <c:pt idx="84">
                  <c:v>68</c:v>
                </c:pt>
                <c:pt idx="85">
                  <c:v>80</c:v>
                </c:pt>
                <c:pt idx="86">
                  <c:v>59</c:v>
                </c:pt>
                <c:pt idx="87">
                  <c:v>48</c:v>
                </c:pt>
                <c:pt idx="88">
                  <c:v>59</c:v>
                </c:pt>
                <c:pt idx="89">
                  <c:v>19</c:v>
                </c:pt>
                <c:pt idx="90">
                  <c:v>12</c:v>
                </c:pt>
                <c:pt idx="91">
                  <c:v>49</c:v>
                </c:pt>
                <c:pt idx="92">
                  <c:v>40</c:v>
                </c:pt>
                <c:pt idx="93">
                  <c:v>32</c:v>
                </c:pt>
                <c:pt idx="94">
                  <c:v>44</c:v>
                </c:pt>
                <c:pt idx="95">
                  <c:v>31</c:v>
                </c:pt>
                <c:pt idx="96">
                  <c:v>9</c:v>
                </c:pt>
                <c:pt idx="97">
                  <c:v>4</c:v>
                </c:pt>
                <c:pt idx="98">
                  <c:v>28</c:v>
                </c:pt>
                <c:pt idx="99">
                  <c:v>23</c:v>
                </c:pt>
                <c:pt idx="100">
                  <c:v>22</c:v>
                </c:pt>
                <c:pt idx="101">
                  <c:v>23</c:v>
                </c:pt>
                <c:pt idx="102">
                  <c:v>9</c:v>
                </c:pt>
                <c:pt idx="103">
                  <c:v>1</c:v>
                </c:pt>
                <c:pt idx="104">
                  <c:v>8</c:v>
                </c:pt>
                <c:pt idx="105">
                  <c:v>16</c:v>
                </c:pt>
                <c:pt idx="106">
                  <c:v>17</c:v>
                </c:pt>
                <c:pt idx="107">
                  <c:v>20</c:v>
                </c:pt>
                <c:pt idx="108">
                  <c:v>11</c:v>
                </c:pt>
                <c:pt idx="109">
                  <c:v>23</c:v>
                </c:pt>
                <c:pt idx="11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5EA-4BD4-9376-87441B21E4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17147840"/>
        <c:axId val="419321824"/>
      </c:barChart>
      <c:dateAx>
        <c:axId val="41714784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9321824"/>
        <c:crosses val="autoZero"/>
        <c:auto val="1"/>
        <c:lblOffset val="100"/>
        <c:baseTimeUnit val="days"/>
        <c:majorUnit val="1"/>
        <c:majorTimeUnit val="days"/>
      </c:dateAx>
      <c:valAx>
        <c:axId val="419321824"/>
        <c:scaling>
          <c:orientation val="minMax"/>
          <c:max val="4500"/>
        </c:scaling>
        <c:delete val="0"/>
        <c:axPos val="l"/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7147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658983667020704E-2"/>
          <c:y val="0.10271625430964779"/>
          <c:w val="0.91692139603581668"/>
          <c:h val="0.71344666460445894"/>
        </c:manualLayout>
      </c:layout>
      <c:barChart>
        <c:barDir val="col"/>
        <c:grouping val="clustered"/>
        <c:varyColors val="0"/>
        <c:ser>
          <c:idx val="0"/>
          <c:order val="0"/>
          <c:tx>
            <c:v>75+</c:v>
          </c:tx>
          <c:spPr>
            <a:solidFill>
              <a:srgbClr val="C00000"/>
            </a:solidFill>
            <a:ln w="19050">
              <a:solidFill>
                <a:srgbClr val="C00000"/>
              </a:solidFill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Sheet1!$A$2:$A$205</c:f>
              <c:numCache>
                <c:formatCode>m/d/yyyy</c:formatCode>
                <c:ptCount val="204"/>
                <c:pt idx="0">
                  <c:v>44256</c:v>
                </c:pt>
                <c:pt idx="1">
                  <c:v>44257</c:v>
                </c:pt>
                <c:pt idx="2">
                  <c:v>44258</c:v>
                </c:pt>
                <c:pt idx="3">
                  <c:v>44259</c:v>
                </c:pt>
                <c:pt idx="4">
                  <c:v>44260</c:v>
                </c:pt>
                <c:pt idx="5">
                  <c:v>44261</c:v>
                </c:pt>
                <c:pt idx="6">
                  <c:v>44262</c:v>
                </c:pt>
                <c:pt idx="7">
                  <c:v>44263</c:v>
                </c:pt>
                <c:pt idx="8">
                  <c:v>44264</c:v>
                </c:pt>
                <c:pt idx="9">
                  <c:v>44265</c:v>
                </c:pt>
                <c:pt idx="10">
                  <c:v>44266</c:v>
                </c:pt>
                <c:pt idx="11">
                  <c:v>44267</c:v>
                </c:pt>
                <c:pt idx="12">
                  <c:v>44268</c:v>
                </c:pt>
                <c:pt idx="13">
                  <c:v>44269</c:v>
                </c:pt>
                <c:pt idx="14">
                  <c:v>44270</c:v>
                </c:pt>
                <c:pt idx="15">
                  <c:v>44271</c:v>
                </c:pt>
                <c:pt idx="16">
                  <c:v>44272</c:v>
                </c:pt>
                <c:pt idx="17">
                  <c:v>44273</c:v>
                </c:pt>
                <c:pt idx="18">
                  <c:v>44274</c:v>
                </c:pt>
                <c:pt idx="19">
                  <c:v>44275</c:v>
                </c:pt>
                <c:pt idx="20">
                  <c:v>44276</c:v>
                </c:pt>
                <c:pt idx="21">
                  <c:v>44277</c:v>
                </c:pt>
                <c:pt idx="22">
                  <c:v>44278</c:v>
                </c:pt>
                <c:pt idx="23">
                  <c:v>44279</c:v>
                </c:pt>
                <c:pt idx="24">
                  <c:v>44280</c:v>
                </c:pt>
                <c:pt idx="25">
                  <c:v>44281</c:v>
                </c:pt>
                <c:pt idx="26">
                  <c:v>44282</c:v>
                </c:pt>
                <c:pt idx="27">
                  <c:v>44283</c:v>
                </c:pt>
                <c:pt idx="28">
                  <c:v>44284</c:v>
                </c:pt>
                <c:pt idx="29">
                  <c:v>44285</c:v>
                </c:pt>
                <c:pt idx="30">
                  <c:v>44286</c:v>
                </c:pt>
                <c:pt idx="31">
                  <c:v>44287</c:v>
                </c:pt>
                <c:pt idx="32">
                  <c:v>44288</c:v>
                </c:pt>
                <c:pt idx="33">
                  <c:v>44289</c:v>
                </c:pt>
                <c:pt idx="34">
                  <c:v>44290</c:v>
                </c:pt>
                <c:pt idx="35">
                  <c:v>44291</c:v>
                </c:pt>
                <c:pt idx="36">
                  <c:v>44292</c:v>
                </c:pt>
                <c:pt idx="37">
                  <c:v>44293</c:v>
                </c:pt>
                <c:pt idx="38">
                  <c:v>44294</c:v>
                </c:pt>
                <c:pt idx="39">
                  <c:v>44295</c:v>
                </c:pt>
                <c:pt idx="40">
                  <c:v>44296</c:v>
                </c:pt>
                <c:pt idx="41">
                  <c:v>44297</c:v>
                </c:pt>
                <c:pt idx="42">
                  <c:v>44298</c:v>
                </c:pt>
                <c:pt idx="43">
                  <c:v>44299</c:v>
                </c:pt>
                <c:pt idx="44">
                  <c:v>44300</c:v>
                </c:pt>
                <c:pt idx="45">
                  <c:v>44301</c:v>
                </c:pt>
                <c:pt idx="46">
                  <c:v>44302</c:v>
                </c:pt>
                <c:pt idx="47">
                  <c:v>44303</c:v>
                </c:pt>
                <c:pt idx="48">
                  <c:v>44304</c:v>
                </c:pt>
                <c:pt idx="49">
                  <c:v>44305</c:v>
                </c:pt>
                <c:pt idx="50">
                  <c:v>44306</c:v>
                </c:pt>
                <c:pt idx="51">
                  <c:v>44307</c:v>
                </c:pt>
                <c:pt idx="52">
                  <c:v>44308</c:v>
                </c:pt>
                <c:pt idx="53">
                  <c:v>44309</c:v>
                </c:pt>
                <c:pt idx="54">
                  <c:v>44310</c:v>
                </c:pt>
                <c:pt idx="55">
                  <c:v>44311</c:v>
                </c:pt>
                <c:pt idx="56">
                  <c:v>44312</c:v>
                </c:pt>
                <c:pt idx="57">
                  <c:v>44313</c:v>
                </c:pt>
                <c:pt idx="58">
                  <c:v>44314</c:v>
                </c:pt>
                <c:pt idx="59">
                  <c:v>44315</c:v>
                </c:pt>
                <c:pt idx="60">
                  <c:v>44316</c:v>
                </c:pt>
                <c:pt idx="61">
                  <c:v>44317</c:v>
                </c:pt>
                <c:pt idx="62">
                  <c:v>44318</c:v>
                </c:pt>
                <c:pt idx="63">
                  <c:v>44319</c:v>
                </c:pt>
                <c:pt idx="64">
                  <c:v>44320</c:v>
                </c:pt>
                <c:pt idx="65">
                  <c:v>44321</c:v>
                </c:pt>
                <c:pt idx="66">
                  <c:v>44322</c:v>
                </c:pt>
                <c:pt idx="67">
                  <c:v>44323</c:v>
                </c:pt>
                <c:pt idx="68">
                  <c:v>44324</c:v>
                </c:pt>
                <c:pt idx="69">
                  <c:v>44325</c:v>
                </c:pt>
                <c:pt idx="70">
                  <c:v>44326</c:v>
                </c:pt>
                <c:pt idx="71">
                  <c:v>44327</c:v>
                </c:pt>
                <c:pt idx="72">
                  <c:v>44328</c:v>
                </c:pt>
                <c:pt idx="73">
                  <c:v>44329</c:v>
                </c:pt>
                <c:pt idx="74">
                  <c:v>44330</c:v>
                </c:pt>
                <c:pt idx="75">
                  <c:v>44331</c:v>
                </c:pt>
                <c:pt idx="76">
                  <c:v>44332</c:v>
                </c:pt>
                <c:pt idx="77">
                  <c:v>44333</c:v>
                </c:pt>
                <c:pt idx="78">
                  <c:v>44334</c:v>
                </c:pt>
                <c:pt idx="79">
                  <c:v>44335</c:v>
                </c:pt>
                <c:pt idx="80">
                  <c:v>44336</c:v>
                </c:pt>
                <c:pt idx="81">
                  <c:v>44337</c:v>
                </c:pt>
                <c:pt idx="82">
                  <c:v>44338</c:v>
                </c:pt>
                <c:pt idx="83">
                  <c:v>44339</c:v>
                </c:pt>
                <c:pt idx="84">
                  <c:v>44340</c:v>
                </c:pt>
                <c:pt idx="85">
                  <c:v>44341</c:v>
                </c:pt>
                <c:pt idx="86">
                  <c:v>44342</c:v>
                </c:pt>
                <c:pt idx="87">
                  <c:v>44343</c:v>
                </c:pt>
                <c:pt idx="88">
                  <c:v>44344</c:v>
                </c:pt>
                <c:pt idx="89">
                  <c:v>44345</c:v>
                </c:pt>
                <c:pt idx="90">
                  <c:v>44346</c:v>
                </c:pt>
                <c:pt idx="91">
                  <c:v>44347</c:v>
                </c:pt>
                <c:pt idx="92">
                  <c:v>44348</c:v>
                </c:pt>
                <c:pt idx="93">
                  <c:v>44349</c:v>
                </c:pt>
                <c:pt idx="94">
                  <c:v>44350</c:v>
                </c:pt>
                <c:pt idx="95">
                  <c:v>44351</c:v>
                </c:pt>
                <c:pt idx="96">
                  <c:v>44352</c:v>
                </c:pt>
                <c:pt idx="97">
                  <c:v>44353</c:v>
                </c:pt>
                <c:pt idx="98">
                  <c:v>44354</c:v>
                </c:pt>
                <c:pt idx="99">
                  <c:v>44355</c:v>
                </c:pt>
                <c:pt idx="100">
                  <c:v>44356</c:v>
                </c:pt>
                <c:pt idx="101">
                  <c:v>44357</c:v>
                </c:pt>
                <c:pt idx="102">
                  <c:v>44358</c:v>
                </c:pt>
                <c:pt idx="103">
                  <c:v>44359</c:v>
                </c:pt>
                <c:pt idx="104">
                  <c:v>44360</c:v>
                </c:pt>
                <c:pt idx="105">
                  <c:v>44361</c:v>
                </c:pt>
                <c:pt idx="106">
                  <c:v>44362</c:v>
                </c:pt>
                <c:pt idx="107">
                  <c:v>44363</c:v>
                </c:pt>
                <c:pt idx="108">
                  <c:v>44364</c:v>
                </c:pt>
                <c:pt idx="109">
                  <c:v>44365</c:v>
                </c:pt>
                <c:pt idx="110">
                  <c:v>44366</c:v>
                </c:pt>
              </c:numCache>
            </c:numRef>
          </c:cat>
          <c:val>
            <c:numRef>
              <c:f>Sheet1!$B$2:$B$205</c:f>
              <c:numCache>
                <c:formatCode>General</c:formatCode>
                <c:ptCount val="204"/>
                <c:pt idx="0">
                  <c:v>773</c:v>
                </c:pt>
                <c:pt idx="1">
                  <c:v>917</c:v>
                </c:pt>
                <c:pt idx="2">
                  <c:v>852</c:v>
                </c:pt>
                <c:pt idx="3">
                  <c:v>747</c:v>
                </c:pt>
                <c:pt idx="4">
                  <c:v>713</c:v>
                </c:pt>
                <c:pt idx="5">
                  <c:v>532</c:v>
                </c:pt>
                <c:pt idx="6">
                  <c:v>294</c:v>
                </c:pt>
                <c:pt idx="7">
                  <c:v>586</c:v>
                </c:pt>
                <c:pt idx="8">
                  <c:v>736</c:v>
                </c:pt>
                <c:pt idx="9">
                  <c:v>752</c:v>
                </c:pt>
                <c:pt idx="10">
                  <c:v>640</c:v>
                </c:pt>
                <c:pt idx="11">
                  <c:v>854</c:v>
                </c:pt>
                <c:pt idx="12">
                  <c:v>384</c:v>
                </c:pt>
                <c:pt idx="13">
                  <c:v>220</c:v>
                </c:pt>
                <c:pt idx="14">
                  <c:v>663</c:v>
                </c:pt>
                <c:pt idx="15">
                  <c:v>766</c:v>
                </c:pt>
                <c:pt idx="16">
                  <c:v>672</c:v>
                </c:pt>
                <c:pt idx="17">
                  <c:v>601</c:v>
                </c:pt>
                <c:pt idx="18">
                  <c:v>526</c:v>
                </c:pt>
                <c:pt idx="19">
                  <c:v>352</c:v>
                </c:pt>
                <c:pt idx="20">
                  <c:v>193</c:v>
                </c:pt>
                <c:pt idx="21">
                  <c:v>462</c:v>
                </c:pt>
                <c:pt idx="22">
                  <c:v>618</c:v>
                </c:pt>
                <c:pt idx="23">
                  <c:v>486</c:v>
                </c:pt>
                <c:pt idx="24">
                  <c:v>482</c:v>
                </c:pt>
                <c:pt idx="25">
                  <c:v>439</c:v>
                </c:pt>
                <c:pt idx="26">
                  <c:v>267</c:v>
                </c:pt>
                <c:pt idx="27">
                  <c:v>132</c:v>
                </c:pt>
                <c:pt idx="28">
                  <c:v>427</c:v>
                </c:pt>
                <c:pt idx="29">
                  <c:v>466</c:v>
                </c:pt>
                <c:pt idx="30">
                  <c:v>428</c:v>
                </c:pt>
                <c:pt idx="31">
                  <c:v>360</c:v>
                </c:pt>
                <c:pt idx="32">
                  <c:v>216</c:v>
                </c:pt>
                <c:pt idx="33">
                  <c:v>151</c:v>
                </c:pt>
                <c:pt idx="34">
                  <c:v>150</c:v>
                </c:pt>
                <c:pt idx="35">
                  <c:v>129</c:v>
                </c:pt>
                <c:pt idx="36">
                  <c:v>303</c:v>
                </c:pt>
                <c:pt idx="37">
                  <c:v>307</c:v>
                </c:pt>
                <c:pt idx="38">
                  <c:v>278</c:v>
                </c:pt>
                <c:pt idx="39">
                  <c:v>274</c:v>
                </c:pt>
                <c:pt idx="40">
                  <c:v>131</c:v>
                </c:pt>
                <c:pt idx="41">
                  <c:v>81</c:v>
                </c:pt>
                <c:pt idx="42">
                  <c:v>215</c:v>
                </c:pt>
                <c:pt idx="43">
                  <c:v>245</c:v>
                </c:pt>
                <c:pt idx="44">
                  <c:v>233</c:v>
                </c:pt>
                <c:pt idx="45">
                  <c:v>195</c:v>
                </c:pt>
                <c:pt idx="46">
                  <c:v>193</c:v>
                </c:pt>
                <c:pt idx="47">
                  <c:v>89</c:v>
                </c:pt>
                <c:pt idx="48">
                  <c:v>64</c:v>
                </c:pt>
                <c:pt idx="49">
                  <c:v>170</c:v>
                </c:pt>
                <c:pt idx="50">
                  <c:v>169</c:v>
                </c:pt>
                <c:pt idx="51">
                  <c:v>145</c:v>
                </c:pt>
                <c:pt idx="52">
                  <c:v>148</c:v>
                </c:pt>
                <c:pt idx="53">
                  <c:v>100</c:v>
                </c:pt>
                <c:pt idx="54">
                  <c:v>53</c:v>
                </c:pt>
                <c:pt idx="55">
                  <c:v>48</c:v>
                </c:pt>
                <c:pt idx="56">
                  <c:v>137</c:v>
                </c:pt>
                <c:pt idx="57">
                  <c:v>144</c:v>
                </c:pt>
                <c:pt idx="58">
                  <c:v>108</c:v>
                </c:pt>
                <c:pt idx="59">
                  <c:v>91</c:v>
                </c:pt>
                <c:pt idx="60">
                  <c:v>100</c:v>
                </c:pt>
                <c:pt idx="61">
                  <c:v>65</c:v>
                </c:pt>
                <c:pt idx="62">
                  <c:v>38</c:v>
                </c:pt>
                <c:pt idx="63">
                  <c:v>88</c:v>
                </c:pt>
                <c:pt idx="64">
                  <c:v>91</c:v>
                </c:pt>
                <c:pt idx="65">
                  <c:v>84</c:v>
                </c:pt>
                <c:pt idx="66">
                  <c:v>79</c:v>
                </c:pt>
                <c:pt idx="67">
                  <c:v>59</c:v>
                </c:pt>
                <c:pt idx="68">
                  <c:v>32</c:v>
                </c:pt>
                <c:pt idx="69">
                  <c:v>22</c:v>
                </c:pt>
                <c:pt idx="70">
                  <c:v>84</c:v>
                </c:pt>
                <c:pt idx="71">
                  <c:v>58</c:v>
                </c:pt>
                <c:pt idx="72">
                  <c:v>38</c:v>
                </c:pt>
                <c:pt idx="73">
                  <c:v>50</c:v>
                </c:pt>
                <c:pt idx="74">
                  <c:v>45</c:v>
                </c:pt>
                <c:pt idx="75">
                  <c:v>25</c:v>
                </c:pt>
                <c:pt idx="76">
                  <c:v>11</c:v>
                </c:pt>
                <c:pt idx="77">
                  <c:v>46</c:v>
                </c:pt>
                <c:pt idx="78">
                  <c:v>53</c:v>
                </c:pt>
                <c:pt idx="79">
                  <c:v>45</c:v>
                </c:pt>
                <c:pt idx="80">
                  <c:v>43</c:v>
                </c:pt>
                <c:pt idx="81">
                  <c:v>30</c:v>
                </c:pt>
                <c:pt idx="82">
                  <c:v>16</c:v>
                </c:pt>
                <c:pt idx="83">
                  <c:v>9</c:v>
                </c:pt>
                <c:pt idx="84">
                  <c:v>28</c:v>
                </c:pt>
                <c:pt idx="85">
                  <c:v>34</c:v>
                </c:pt>
                <c:pt idx="86">
                  <c:v>29</c:v>
                </c:pt>
                <c:pt idx="87">
                  <c:v>21</c:v>
                </c:pt>
                <c:pt idx="88">
                  <c:v>17</c:v>
                </c:pt>
                <c:pt idx="89">
                  <c:v>8</c:v>
                </c:pt>
                <c:pt idx="90">
                  <c:v>7</c:v>
                </c:pt>
                <c:pt idx="91">
                  <c:v>25</c:v>
                </c:pt>
                <c:pt idx="92">
                  <c:v>13</c:v>
                </c:pt>
                <c:pt idx="93">
                  <c:v>11</c:v>
                </c:pt>
                <c:pt idx="94">
                  <c:v>17</c:v>
                </c:pt>
                <c:pt idx="95">
                  <c:v>13</c:v>
                </c:pt>
                <c:pt idx="96">
                  <c:v>5</c:v>
                </c:pt>
                <c:pt idx="97">
                  <c:v>2</c:v>
                </c:pt>
                <c:pt idx="98">
                  <c:v>12</c:v>
                </c:pt>
                <c:pt idx="99">
                  <c:v>12</c:v>
                </c:pt>
                <c:pt idx="100">
                  <c:v>7</c:v>
                </c:pt>
                <c:pt idx="101">
                  <c:v>11</c:v>
                </c:pt>
                <c:pt idx="102">
                  <c:v>3</c:v>
                </c:pt>
                <c:pt idx="103">
                  <c:v>1</c:v>
                </c:pt>
                <c:pt idx="104">
                  <c:v>3</c:v>
                </c:pt>
                <c:pt idx="105">
                  <c:v>11</c:v>
                </c:pt>
                <c:pt idx="106">
                  <c:v>6</c:v>
                </c:pt>
                <c:pt idx="107">
                  <c:v>15</c:v>
                </c:pt>
                <c:pt idx="108">
                  <c:v>10</c:v>
                </c:pt>
                <c:pt idx="109">
                  <c:v>10</c:v>
                </c:pt>
                <c:pt idx="11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0F-4B56-9C79-478BA9376E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17147840"/>
        <c:axId val="419321824"/>
      </c:barChart>
      <c:dateAx>
        <c:axId val="41714784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9321824"/>
        <c:crosses val="autoZero"/>
        <c:auto val="1"/>
        <c:lblOffset val="100"/>
        <c:baseTimeUnit val="days"/>
        <c:majorUnit val="1"/>
        <c:majorTimeUnit val="days"/>
      </c:dateAx>
      <c:valAx>
        <c:axId val="419321824"/>
        <c:scaling>
          <c:orientation val="minMax"/>
          <c:max val="2200"/>
        </c:scaling>
        <c:delete val="0"/>
        <c:axPos val="l"/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7147840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691743527347279E-2"/>
          <c:y val="3.1245307675528175E-2"/>
          <c:w val="0.73928602709714164"/>
          <c:h val="0.79441885555168334"/>
        </c:manualLayout>
      </c:layout>
      <c:barChart>
        <c:barDir val="col"/>
        <c:grouping val="clustered"/>
        <c:varyColors val="0"/>
        <c:ser>
          <c:idx val="5"/>
          <c:order val="4"/>
          <c:tx>
            <c:v>Počet hospitalizací</c:v>
          </c:tx>
          <c:spPr>
            <a:solidFill>
              <a:schemeClr val="bg1">
                <a:lumMod val="65000"/>
              </a:schemeClr>
            </a:solidFill>
          </c:spPr>
          <c:invertIfNegative val="0"/>
          <c:dLbls>
            <c:numFmt formatCode="_-* #\ ##0_-;\-* #\ ##0_-;_-* &quot;&quot;??_-;_-@_-" sourceLinked="0"/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Sheet1!$B$1:$CB$1</c:f>
              <c:numCache>
                <c:formatCode>m/d/yyyy</c:formatCode>
                <c:ptCount val="79"/>
                <c:pt idx="0">
                  <c:v>44317</c:v>
                </c:pt>
                <c:pt idx="1">
                  <c:v>44318</c:v>
                </c:pt>
                <c:pt idx="2">
                  <c:v>44319</c:v>
                </c:pt>
                <c:pt idx="3">
                  <c:v>44320</c:v>
                </c:pt>
                <c:pt idx="4">
                  <c:v>44321</c:v>
                </c:pt>
                <c:pt idx="5">
                  <c:v>44322</c:v>
                </c:pt>
                <c:pt idx="6">
                  <c:v>44323</c:v>
                </c:pt>
                <c:pt idx="7">
                  <c:v>44324</c:v>
                </c:pt>
                <c:pt idx="8">
                  <c:v>44325</c:v>
                </c:pt>
                <c:pt idx="9">
                  <c:v>44326</c:v>
                </c:pt>
                <c:pt idx="10">
                  <c:v>44327</c:v>
                </c:pt>
                <c:pt idx="11">
                  <c:v>44328</c:v>
                </c:pt>
                <c:pt idx="12">
                  <c:v>44329</c:v>
                </c:pt>
                <c:pt idx="13">
                  <c:v>44330</c:v>
                </c:pt>
                <c:pt idx="14">
                  <c:v>44331</c:v>
                </c:pt>
                <c:pt idx="15">
                  <c:v>44332</c:v>
                </c:pt>
                <c:pt idx="16">
                  <c:v>44333</c:v>
                </c:pt>
                <c:pt idx="17">
                  <c:v>44334</c:v>
                </c:pt>
                <c:pt idx="18">
                  <c:v>44335</c:v>
                </c:pt>
                <c:pt idx="19">
                  <c:v>44336</c:v>
                </c:pt>
                <c:pt idx="20">
                  <c:v>44337</c:v>
                </c:pt>
                <c:pt idx="21">
                  <c:v>44338</c:v>
                </c:pt>
                <c:pt idx="22">
                  <c:v>44339</c:v>
                </c:pt>
                <c:pt idx="23">
                  <c:v>44340</c:v>
                </c:pt>
                <c:pt idx="24">
                  <c:v>44341</c:v>
                </c:pt>
                <c:pt idx="25">
                  <c:v>44342</c:v>
                </c:pt>
                <c:pt idx="26">
                  <c:v>44343</c:v>
                </c:pt>
                <c:pt idx="27">
                  <c:v>44344</c:v>
                </c:pt>
                <c:pt idx="28">
                  <c:v>44345</c:v>
                </c:pt>
                <c:pt idx="29">
                  <c:v>44346</c:v>
                </c:pt>
                <c:pt idx="30">
                  <c:v>44347</c:v>
                </c:pt>
                <c:pt idx="31">
                  <c:v>44348</c:v>
                </c:pt>
                <c:pt idx="32">
                  <c:v>44349</c:v>
                </c:pt>
                <c:pt idx="33">
                  <c:v>44350</c:v>
                </c:pt>
                <c:pt idx="34">
                  <c:v>44351</c:v>
                </c:pt>
                <c:pt idx="35">
                  <c:v>44352</c:v>
                </c:pt>
                <c:pt idx="36">
                  <c:v>44353</c:v>
                </c:pt>
                <c:pt idx="37">
                  <c:v>44354</c:v>
                </c:pt>
                <c:pt idx="38">
                  <c:v>44355</c:v>
                </c:pt>
                <c:pt idx="39">
                  <c:v>44356</c:v>
                </c:pt>
                <c:pt idx="40">
                  <c:v>44357</c:v>
                </c:pt>
                <c:pt idx="41">
                  <c:v>44358</c:v>
                </c:pt>
                <c:pt idx="42">
                  <c:v>44359</c:v>
                </c:pt>
                <c:pt idx="43">
                  <c:v>44360</c:v>
                </c:pt>
                <c:pt idx="44">
                  <c:v>44361</c:v>
                </c:pt>
                <c:pt idx="45">
                  <c:v>44362</c:v>
                </c:pt>
                <c:pt idx="46">
                  <c:v>44363</c:v>
                </c:pt>
                <c:pt idx="47">
                  <c:v>44364</c:v>
                </c:pt>
                <c:pt idx="48">
                  <c:v>44365</c:v>
                </c:pt>
                <c:pt idx="49">
                  <c:v>44366</c:v>
                </c:pt>
                <c:pt idx="50">
                  <c:v>44367</c:v>
                </c:pt>
                <c:pt idx="51">
                  <c:v>44368</c:v>
                </c:pt>
                <c:pt idx="52">
                  <c:v>44369</c:v>
                </c:pt>
                <c:pt idx="53">
                  <c:v>44370</c:v>
                </c:pt>
                <c:pt idx="54">
                  <c:v>44371</c:v>
                </c:pt>
                <c:pt idx="55">
                  <c:v>44372</c:v>
                </c:pt>
                <c:pt idx="56">
                  <c:v>44373</c:v>
                </c:pt>
                <c:pt idx="57">
                  <c:v>44374</c:v>
                </c:pt>
                <c:pt idx="58">
                  <c:v>44375</c:v>
                </c:pt>
                <c:pt idx="59">
                  <c:v>44376</c:v>
                </c:pt>
                <c:pt idx="60">
                  <c:v>44377</c:v>
                </c:pt>
                <c:pt idx="61">
                  <c:v>44378</c:v>
                </c:pt>
                <c:pt idx="62">
                  <c:v>44379</c:v>
                </c:pt>
                <c:pt idx="63">
                  <c:v>44380</c:v>
                </c:pt>
                <c:pt idx="64">
                  <c:v>44381</c:v>
                </c:pt>
                <c:pt idx="65">
                  <c:v>44382</c:v>
                </c:pt>
                <c:pt idx="66">
                  <c:v>44383</c:v>
                </c:pt>
                <c:pt idx="67">
                  <c:v>44384</c:v>
                </c:pt>
                <c:pt idx="68">
                  <c:v>44385</c:v>
                </c:pt>
                <c:pt idx="69">
                  <c:v>44386</c:v>
                </c:pt>
                <c:pt idx="70">
                  <c:v>44387</c:v>
                </c:pt>
                <c:pt idx="71">
                  <c:v>44388</c:v>
                </c:pt>
                <c:pt idx="72">
                  <c:v>44389</c:v>
                </c:pt>
                <c:pt idx="73">
                  <c:v>44390</c:v>
                </c:pt>
                <c:pt idx="74">
                  <c:v>44391</c:v>
                </c:pt>
                <c:pt idx="75">
                  <c:v>44392</c:v>
                </c:pt>
                <c:pt idx="76">
                  <c:v>44393</c:v>
                </c:pt>
                <c:pt idx="77">
                  <c:v>44394</c:v>
                </c:pt>
                <c:pt idx="78">
                  <c:v>44395</c:v>
                </c:pt>
              </c:numCache>
            </c:numRef>
          </c:cat>
          <c:val>
            <c:numRef>
              <c:f>Sheet1!$B$7:$CB$7</c:f>
              <c:numCache>
                <c:formatCode>General</c:formatCode>
                <c:ptCount val="79"/>
                <c:pt idx="0">
                  <c:v>2454</c:v>
                </c:pt>
                <c:pt idx="1">
                  <c:v>2479</c:v>
                </c:pt>
                <c:pt idx="2">
                  <c:v>2668</c:v>
                </c:pt>
                <c:pt idx="3">
                  <c:v>2518</c:v>
                </c:pt>
                <c:pt idx="4">
                  <c:v>2344</c:v>
                </c:pt>
                <c:pt idx="5">
                  <c:v>2213</c:v>
                </c:pt>
                <c:pt idx="6">
                  <c:v>2119</c:v>
                </c:pt>
                <c:pt idx="7">
                  <c:v>1881</c:v>
                </c:pt>
                <c:pt idx="8">
                  <c:v>1862</c:v>
                </c:pt>
                <c:pt idx="9">
                  <c:v>1978</c:v>
                </c:pt>
                <c:pt idx="10">
                  <c:v>1820</c:v>
                </c:pt>
                <c:pt idx="11">
                  <c:v>1708</c:v>
                </c:pt>
                <c:pt idx="12">
                  <c:v>1610</c:v>
                </c:pt>
                <c:pt idx="13">
                  <c:v>1521</c:v>
                </c:pt>
                <c:pt idx="14">
                  <c:v>1323</c:v>
                </c:pt>
                <c:pt idx="15">
                  <c:v>1310</c:v>
                </c:pt>
                <c:pt idx="16">
                  <c:v>1390</c:v>
                </c:pt>
                <c:pt idx="17">
                  <c:v>1254</c:v>
                </c:pt>
                <c:pt idx="18">
                  <c:v>1146</c:v>
                </c:pt>
                <c:pt idx="19">
                  <c:v>1055</c:v>
                </c:pt>
                <c:pt idx="20">
                  <c:v>1008</c:v>
                </c:pt>
                <c:pt idx="21">
                  <c:v>865</c:v>
                </c:pt>
                <c:pt idx="22">
                  <c:v>846</c:v>
                </c:pt>
                <c:pt idx="23">
                  <c:v>877</c:v>
                </c:pt>
                <c:pt idx="24">
                  <c:v>787</c:v>
                </c:pt>
                <c:pt idx="25">
                  <c:v>760</c:v>
                </c:pt>
                <c:pt idx="26">
                  <c:v>668</c:v>
                </c:pt>
                <c:pt idx="27">
                  <c:v>612</c:v>
                </c:pt>
                <c:pt idx="28">
                  <c:v>513</c:v>
                </c:pt>
                <c:pt idx="29">
                  <c:v>514</c:v>
                </c:pt>
                <c:pt idx="30">
                  <c:v>552</c:v>
                </c:pt>
                <c:pt idx="31">
                  <c:v>477</c:v>
                </c:pt>
                <c:pt idx="32">
                  <c:v>441</c:v>
                </c:pt>
                <c:pt idx="33">
                  <c:v>393</c:v>
                </c:pt>
                <c:pt idx="34">
                  <c:v>364</c:v>
                </c:pt>
                <c:pt idx="35">
                  <c:v>302</c:v>
                </c:pt>
                <c:pt idx="36">
                  <c:v>300</c:v>
                </c:pt>
                <c:pt idx="37">
                  <c:v>302</c:v>
                </c:pt>
                <c:pt idx="38">
                  <c:v>282</c:v>
                </c:pt>
                <c:pt idx="39">
                  <c:v>252</c:v>
                </c:pt>
                <c:pt idx="40">
                  <c:v>230</c:v>
                </c:pt>
                <c:pt idx="41">
                  <c:v>182</c:v>
                </c:pt>
                <c:pt idx="42">
                  <c:v>155</c:v>
                </c:pt>
                <c:pt idx="43">
                  <c:v>149</c:v>
                </c:pt>
                <c:pt idx="44">
                  <c:v>165</c:v>
                </c:pt>
                <c:pt idx="45">
                  <c:v>137</c:v>
                </c:pt>
                <c:pt idx="46">
                  <c:v>115</c:v>
                </c:pt>
                <c:pt idx="47">
                  <c:v>106</c:v>
                </c:pt>
                <c:pt idx="48">
                  <c:v>97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14-4A00-9B4C-9F8EEC1A31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98003144"/>
        <c:axId val="298003536"/>
      </c:barChart>
      <c:lineChart>
        <c:grouping val="standard"/>
        <c:varyColors val="0"/>
        <c:ser>
          <c:idx val="3"/>
          <c:order val="0"/>
          <c:tx>
            <c:v>R = 0,70</c:v>
          </c:tx>
          <c:spPr>
            <a:ln w="28575">
              <a:solidFill>
                <a:schemeClr val="accent4"/>
              </a:solidFill>
            </a:ln>
          </c:spPr>
          <c:marker>
            <c:symbol val="none"/>
          </c:marker>
          <c:cat>
            <c:numRef>
              <c:f>Sheet1!$B$1:$CB$1</c:f>
              <c:numCache>
                <c:formatCode>m/d/yyyy</c:formatCode>
                <c:ptCount val="79"/>
                <c:pt idx="0">
                  <c:v>44317</c:v>
                </c:pt>
                <c:pt idx="1">
                  <c:v>44318</c:v>
                </c:pt>
                <c:pt idx="2">
                  <c:v>44319</c:v>
                </c:pt>
                <c:pt idx="3">
                  <c:v>44320</c:v>
                </c:pt>
                <c:pt idx="4">
                  <c:v>44321</c:v>
                </c:pt>
                <c:pt idx="5">
                  <c:v>44322</c:v>
                </c:pt>
                <c:pt idx="6">
                  <c:v>44323</c:v>
                </c:pt>
                <c:pt idx="7">
                  <c:v>44324</c:v>
                </c:pt>
                <c:pt idx="8">
                  <c:v>44325</c:v>
                </c:pt>
                <c:pt idx="9">
                  <c:v>44326</c:v>
                </c:pt>
                <c:pt idx="10">
                  <c:v>44327</c:v>
                </c:pt>
                <c:pt idx="11">
                  <c:v>44328</c:v>
                </c:pt>
                <c:pt idx="12">
                  <c:v>44329</c:v>
                </c:pt>
                <c:pt idx="13">
                  <c:v>44330</c:v>
                </c:pt>
                <c:pt idx="14">
                  <c:v>44331</c:v>
                </c:pt>
                <c:pt idx="15">
                  <c:v>44332</c:v>
                </c:pt>
                <c:pt idx="16">
                  <c:v>44333</c:v>
                </c:pt>
                <c:pt idx="17">
                  <c:v>44334</c:v>
                </c:pt>
                <c:pt idx="18">
                  <c:v>44335</c:v>
                </c:pt>
                <c:pt idx="19">
                  <c:v>44336</c:v>
                </c:pt>
                <c:pt idx="20">
                  <c:v>44337</c:v>
                </c:pt>
                <c:pt idx="21">
                  <c:v>44338</c:v>
                </c:pt>
                <c:pt idx="22">
                  <c:v>44339</c:v>
                </c:pt>
                <c:pt idx="23">
                  <c:v>44340</c:v>
                </c:pt>
                <c:pt idx="24">
                  <c:v>44341</c:v>
                </c:pt>
                <c:pt idx="25">
                  <c:v>44342</c:v>
                </c:pt>
                <c:pt idx="26">
                  <c:v>44343</c:v>
                </c:pt>
                <c:pt idx="27">
                  <c:v>44344</c:v>
                </c:pt>
                <c:pt idx="28">
                  <c:v>44345</c:v>
                </c:pt>
                <c:pt idx="29">
                  <c:v>44346</c:v>
                </c:pt>
                <c:pt idx="30">
                  <c:v>44347</c:v>
                </c:pt>
                <c:pt idx="31">
                  <c:v>44348</c:v>
                </c:pt>
                <c:pt idx="32">
                  <c:v>44349</c:v>
                </c:pt>
                <c:pt idx="33">
                  <c:v>44350</c:v>
                </c:pt>
                <c:pt idx="34">
                  <c:v>44351</c:v>
                </c:pt>
                <c:pt idx="35">
                  <c:v>44352</c:v>
                </c:pt>
                <c:pt idx="36">
                  <c:v>44353</c:v>
                </c:pt>
                <c:pt idx="37">
                  <c:v>44354</c:v>
                </c:pt>
                <c:pt idx="38">
                  <c:v>44355</c:v>
                </c:pt>
                <c:pt idx="39">
                  <c:v>44356</c:v>
                </c:pt>
                <c:pt idx="40">
                  <c:v>44357</c:v>
                </c:pt>
                <c:pt idx="41">
                  <c:v>44358</c:v>
                </c:pt>
                <c:pt idx="42">
                  <c:v>44359</c:v>
                </c:pt>
                <c:pt idx="43">
                  <c:v>44360</c:v>
                </c:pt>
                <c:pt idx="44">
                  <c:v>44361</c:v>
                </c:pt>
                <c:pt idx="45">
                  <c:v>44362</c:v>
                </c:pt>
                <c:pt idx="46">
                  <c:v>44363</c:v>
                </c:pt>
                <c:pt idx="47">
                  <c:v>44364</c:v>
                </c:pt>
                <c:pt idx="48">
                  <c:v>44365</c:v>
                </c:pt>
                <c:pt idx="49">
                  <c:v>44366</c:v>
                </c:pt>
                <c:pt idx="50">
                  <c:v>44367</c:v>
                </c:pt>
                <c:pt idx="51">
                  <c:v>44368</c:v>
                </c:pt>
                <c:pt idx="52">
                  <c:v>44369</c:v>
                </c:pt>
                <c:pt idx="53">
                  <c:v>44370</c:v>
                </c:pt>
                <c:pt idx="54">
                  <c:v>44371</c:v>
                </c:pt>
                <c:pt idx="55">
                  <c:v>44372</c:v>
                </c:pt>
                <c:pt idx="56">
                  <c:v>44373</c:v>
                </c:pt>
                <c:pt idx="57">
                  <c:v>44374</c:v>
                </c:pt>
                <c:pt idx="58">
                  <c:v>44375</c:v>
                </c:pt>
                <c:pt idx="59">
                  <c:v>44376</c:v>
                </c:pt>
                <c:pt idx="60">
                  <c:v>44377</c:v>
                </c:pt>
                <c:pt idx="61">
                  <c:v>44378</c:v>
                </c:pt>
                <c:pt idx="62">
                  <c:v>44379</c:v>
                </c:pt>
                <c:pt idx="63">
                  <c:v>44380</c:v>
                </c:pt>
                <c:pt idx="64">
                  <c:v>44381</c:v>
                </c:pt>
                <c:pt idx="65">
                  <c:v>44382</c:v>
                </c:pt>
                <c:pt idx="66">
                  <c:v>44383</c:v>
                </c:pt>
                <c:pt idx="67">
                  <c:v>44384</c:v>
                </c:pt>
                <c:pt idx="68">
                  <c:v>44385</c:v>
                </c:pt>
                <c:pt idx="69">
                  <c:v>44386</c:v>
                </c:pt>
                <c:pt idx="70">
                  <c:v>44387</c:v>
                </c:pt>
                <c:pt idx="71">
                  <c:v>44388</c:v>
                </c:pt>
                <c:pt idx="72">
                  <c:v>44389</c:v>
                </c:pt>
                <c:pt idx="73">
                  <c:v>44390</c:v>
                </c:pt>
                <c:pt idx="74">
                  <c:v>44391</c:v>
                </c:pt>
                <c:pt idx="75">
                  <c:v>44392</c:v>
                </c:pt>
                <c:pt idx="76">
                  <c:v>44393</c:v>
                </c:pt>
                <c:pt idx="77">
                  <c:v>44394</c:v>
                </c:pt>
                <c:pt idx="78">
                  <c:v>44395</c:v>
                </c:pt>
              </c:numCache>
            </c:numRef>
          </c:cat>
          <c:val>
            <c:numRef>
              <c:f>Sheet1!$B$2:$CB$2</c:f>
              <c:numCache>
                <c:formatCode>General</c:formatCode>
                <c:ptCount val="79"/>
                <c:pt idx="31">
                  <c:v>502.82615099999998</c:v>
                </c:pt>
                <c:pt idx="32">
                  <c:v>465.44454500000001</c:v>
                </c:pt>
                <c:pt idx="33">
                  <c:v>430.634704</c:v>
                </c:pt>
                <c:pt idx="34">
                  <c:v>397.92441600000001</c:v>
                </c:pt>
                <c:pt idx="35">
                  <c:v>367.65085099999999</c:v>
                </c:pt>
                <c:pt idx="36">
                  <c:v>340.55668700000001</c:v>
                </c:pt>
                <c:pt idx="37">
                  <c:v>315.42744900000002</c:v>
                </c:pt>
                <c:pt idx="38">
                  <c:v>291.20712900000001</c:v>
                </c:pt>
                <c:pt idx="39">
                  <c:v>268.36195900000001</c:v>
                </c:pt>
                <c:pt idx="40">
                  <c:v>247.00770700000001</c:v>
                </c:pt>
                <c:pt idx="41">
                  <c:v>227.118696</c:v>
                </c:pt>
                <c:pt idx="42">
                  <c:v>209.12903299999999</c:v>
                </c:pt>
                <c:pt idx="43">
                  <c:v>192.87002899999999</c:v>
                </c:pt>
                <c:pt idx="44">
                  <c:v>177.56007700000001</c:v>
                </c:pt>
                <c:pt idx="45">
                  <c:v>162.808536</c:v>
                </c:pt>
                <c:pt idx="46">
                  <c:v>149.02484000000001</c:v>
                </c:pt>
                <c:pt idx="47">
                  <c:v>136.230896</c:v>
                </c:pt>
                <c:pt idx="48">
                  <c:v>124.359826</c:v>
                </c:pt>
                <c:pt idx="49">
                  <c:v>113.33568200000001</c:v>
                </c:pt>
                <c:pt idx="50">
                  <c:v>103.20351100000001</c:v>
                </c:pt>
                <c:pt idx="51">
                  <c:v>93.612288500000005</c:v>
                </c:pt>
                <c:pt idx="52">
                  <c:v>84.605095500000004</c:v>
                </c:pt>
                <c:pt idx="53">
                  <c:v>76.208644899999996</c:v>
                </c:pt>
                <c:pt idx="54">
                  <c:v>68.342205800000002</c:v>
                </c:pt>
                <c:pt idx="55">
                  <c:v>60.959015399999998</c:v>
                </c:pt>
                <c:pt idx="56">
                  <c:v>54.053853699999998</c:v>
                </c:pt>
                <c:pt idx="57">
                  <c:v>47.655241400000001</c:v>
                </c:pt>
                <c:pt idx="58">
                  <c:v>41.5613186</c:v>
                </c:pt>
                <c:pt idx="59">
                  <c:v>35.954308699999999</c:v>
                </c:pt>
                <c:pt idx="60">
                  <c:v>30.677593600000002</c:v>
                </c:pt>
                <c:pt idx="61">
                  <c:v>25.6784535</c:v>
                </c:pt>
                <c:pt idx="62">
                  <c:v>20.964634799999999</c:v>
                </c:pt>
                <c:pt idx="63">
                  <c:v>16.632971999999999</c:v>
                </c:pt>
                <c:pt idx="64">
                  <c:v>12.5675375</c:v>
                </c:pt>
                <c:pt idx="65">
                  <c:v>8.7113642900000006</c:v>
                </c:pt>
                <c:pt idx="66">
                  <c:v>5.1209448100000001</c:v>
                </c:pt>
                <c:pt idx="67">
                  <c:v>1.79776315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B14-4A00-9B4C-9F8EEC1A31E2}"/>
            </c:ext>
          </c:extLst>
        </c:ser>
        <c:ser>
          <c:idx val="2"/>
          <c:order val="1"/>
          <c:tx>
            <c:v>R = 0,80</c:v>
          </c:tx>
          <c:spPr>
            <a:ln w="28575" cap="rnd">
              <a:solidFill>
                <a:srgbClr val="FF66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Sheet1!$B$1:$CB$1</c:f>
              <c:numCache>
                <c:formatCode>m/d/yyyy</c:formatCode>
                <c:ptCount val="79"/>
                <c:pt idx="0">
                  <c:v>44317</c:v>
                </c:pt>
                <c:pt idx="1">
                  <c:v>44318</c:v>
                </c:pt>
                <c:pt idx="2">
                  <c:v>44319</c:v>
                </c:pt>
                <c:pt idx="3">
                  <c:v>44320</c:v>
                </c:pt>
                <c:pt idx="4">
                  <c:v>44321</c:v>
                </c:pt>
                <c:pt idx="5">
                  <c:v>44322</c:v>
                </c:pt>
                <c:pt idx="6">
                  <c:v>44323</c:v>
                </c:pt>
                <c:pt idx="7">
                  <c:v>44324</c:v>
                </c:pt>
                <c:pt idx="8">
                  <c:v>44325</c:v>
                </c:pt>
                <c:pt idx="9">
                  <c:v>44326</c:v>
                </c:pt>
                <c:pt idx="10">
                  <c:v>44327</c:v>
                </c:pt>
                <c:pt idx="11">
                  <c:v>44328</c:v>
                </c:pt>
                <c:pt idx="12">
                  <c:v>44329</c:v>
                </c:pt>
                <c:pt idx="13">
                  <c:v>44330</c:v>
                </c:pt>
                <c:pt idx="14">
                  <c:v>44331</c:v>
                </c:pt>
                <c:pt idx="15">
                  <c:v>44332</c:v>
                </c:pt>
                <c:pt idx="16">
                  <c:v>44333</c:v>
                </c:pt>
                <c:pt idx="17">
                  <c:v>44334</c:v>
                </c:pt>
                <c:pt idx="18">
                  <c:v>44335</c:v>
                </c:pt>
                <c:pt idx="19">
                  <c:v>44336</c:v>
                </c:pt>
                <c:pt idx="20">
                  <c:v>44337</c:v>
                </c:pt>
                <c:pt idx="21">
                  <c:v>44338</c:v>
                </c:pt>
                <c:pt idx="22">
                  <c:v>44339</c:v>
                </c:pt>
                <c:pt idx="23">
                  <c:v>44340</c:v>
                </c:pt>
                <c:pt idx="24">
                  <c:v>44341</c:v>
                </c:pt>
                <c:pt idx="25">
                  <c:v>44342</c:v>
                </c:pt>
                <c:pt idx="26">
                  <c:v>44343</c:v>
                </c:pt>
                <c:pt idx="27">
                  <c:v>44344</c:v>
                </c:pt>
                <c:pt idx="28">
                  <c:v>44345</c:v>
                </c:pt>
                <c:pt idx="29">
                  <c:v>44346</c:v>
                </c:pt>
                <c:pt idx="30">
                  <c:v>44347</c:v>
                </c:pt>
                <c:pt idx="31">
                  <c:v>44348</c:v>
                </c:pt>
                <c:pt idx="32">
                  <c:v>44349</c:v>
                </c:pt>
                <c:pt idx="33">
                  <c:v>44350</c:v>
                </c:pt>
                <c:pt idx="34">
                  <c:v>44351</c:v>
                </c:pt>
                <c:pt idx="35">
                  <c:v>44352</c:v>
                </c:pt>
                <c:pt idx="36">
                  <c:v>44353</c:v>
                </c:pt>
                <c:pt idx="37">
                  <c:v>44354</c:v>
                </c:pt>
                <c:pt idx="38">
                  <c:v>44355</c:v>
                </c:pt>
                <c:pt idx="39">
                  <c:v>44356</c:v>
                </c:pt>
                <c:pt idx="40">
                  <c:v>44357</c:v>
                </c:pt>
                <c:pt idx="41">
                  <c:v>44358</c:v>
                </c:pt>
                <c:pt idx="42">
                  <c:v>44359</c:v>
                </c:pt>
                <c:pt idx="43">
                  <c:v>44360</c:v>
                </c:pt>
                <c:pt idx="44">
                  <c:v>44361</c:v>
                </c:pt>
                <c:pt idx="45">
                  <c:v>44362</c:v>
                </c:pt>
                <c:pt idx="46">
                  <c:v>44363</c:v>
                </c:pt>
                <c:pt idx="47">
                  <c:v>44364</c:v>
                </c:pt>
                <c:pt idx="48">
                  <c:v>44365</c:v>
                </c:pt>
                <c:pt idx="49">
                  <c:v>44366</c:v>
                </c:pt>
                <c:pt idx="50">
                  <c:v>44367</c:v>
                </c:pt>
                <c:pt idx="51">
                  <c:v>44368</c:v>
                </c:pt>
                <c:pt idx="52">
                  <c:v>44369</c:v>
                </c:pt>
                <c:pt idx="53">
                  <c:v>44370</c:v>
                </c:pt>
                <c:pt idx="54">
                  <c:v>44371</c:v>
                </c:pt>
                <c:pt idx="55">
                  <c:v>44372</c:v>
                </c:pt>
                <c:pt idx="56">
                  <c:v>44373</c:v>
                </c:pt>
                <c:pt idx="57">
                  <c:v>44374</c:v>
                </c:pt>
                <c:pt idx="58">
                  <c:v>44375</c:v>
                </c:pt>
                <c:pt idx="59">
                  <c:v>44376</c:v>
                </c:pt>
                <c:pt idx="60">
                  <c:v>44377</c:v>
                </c:pt>
                <c:pt idx="61">
                  <c:v>44378</c:v>
                </c:pt>
                <c:pt idx="62">
                  <c:v>44379</c:v>
                </c:pt>
                <c:pt idx="63">
                  <c:v>44380</c:v>
                </c:pt>
                <c:pt idx="64">
                  <c:v>44381</c:v>
                </c:pt>
                <c:pt idx="65">
                  <c:v>44382</c:v>
                </c:pt>
                <c:pt idx="66">
                  <c:v>44383</c:v>
                </c:pt>
                <c:pt idx="67">
                  <c:v>44384</c:v>
                </c:pt>
                <c:pt idx="68">
                  <c:v>44385</c:v>
                </c:pt>
                <c:pt idx="69">
                  <c:v>44386</c:v>
                </c:pt>
                <c:pt idx="70">
                  <c:v>44387</c:v>
                </c:pt>
                <c:pt idx="71">
                  <c:v>44388</c:v>
                </c:pt>
                <c:pt idx="72">
                  <c:v>44389</c:v>
                </c:pt>
                <c:pt idx="73">
                  <c:v>44390</c:v>
                </c:pt>
                <c:pt idx="74">
                  <c:v>44391</c:v>
                </c:pt>
                <c:pt idx="75">
                  <c:v>44392</c:v>
                </c:pt>
                <c:pt idx="76">
                  <c:v>44393</c:v>
                </c:pt>
                <c:pt idx="77">
                  <c:v>44394</c:v>
                </c:pt>
                <c:pt idx="78">
                  <c:v>44395</c:v>
                </c:pt>
              </c:numCache>
            </c:numRef>
          </c:cat>
          <c:val>
            <c:numRef>
              <c:f>Sheet1!$B$3:$CB$3</c:f>
              <c:numCache>
                <c:formatCode>General</c:formatCode>
                <c:ptCount val="79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B14-4A00-9B4C-9F8EEC1A31E2}"/>
            </c:ext>
          </c:extLst>
        </c:ser>
        <c:ser>
          <c:idx val="1"/>
          <c:order val="2"/>
          <c:tx>
            <c:v>R = 0,90</c:v>
          </c:tx>
          <c:spPr>
            <a:ln w="28575" cap="rnd">
              <a:solidFill>
                <a:srgbClr val="EB4B03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Sheet1!$B$1:$CB$1</c:f>
              <c:numCache>
                <c:formatCode>m/d/yyyy</c:formatCode>
                <c:ptCount val="79"/>
                <c:pt idx="0">
                  <c:v>44317</c:v>
                </c:pt>
                <c:pt idx="1">
                  <c:v>44318</c:v>
                </c:pt>
                <c:pt idx="2">
                  <c:v>44319</c:v>
                </c:pt>
                <c:pt idx="3">
                  <c:v>44320</c:v>
                </c:pt>
                <c:pt idx="4">
                  <c:v>44321</c:v>
                </c:pt>
                <c:pt idx="5">
                  <c:v>44322</c:v>
                </c:pt>
                <c:pt idx="6">
                  <c:v>44323</c:v>
                </c:pt>
                <c:pt idx="7">
                  <c:v>44324</c:v>
                </c:pt>
                <c:pt idx="8">
                  <c:v>44325</c:v>
                </c:pt>
                <c:pt idx="9">
                  <c:v>44326</c:v>
                </c:pt>
                <c:pt idx="10">
                  <c:v>44327</c:v>
                </c:pt>
                <c:pt idx="11">
                  <c:v>44328</c:v>
                </c:pt>
                <c:pt idx="12">
                  <c:v>44329</c:v>
                </c:pt>
                <c:pt idx="13">
                  <c:v>44330</c:v>
                </c:pt>
                <c:pt idx="14">
                  <c:v>44331</c:v>
                </c:pt>
                <c:pt idx="15">
                  <c:v>44332</c:v>
                </c:pt>
                <c:pt idx="16">
                  <c:v>44333</c:v>
                </c:pt>
                <c:pt idx="17">
                  <c:v>44334</c:v>
                </c:pt>
                <c:pt idx="18">
                  <c:v>44335</c:v>
                </c:pt>
                <c:pt idx="19">
                  <c:v>44336</c:v>
                </c:pt>
                <c:pt idx="20">
                  <c:v>44337</c:v>
                </c:pt>
                <c:pt idx="21">
                  <c:v>44338</c:v>
                </c:pt>
                <c:pt idx="22">
                  <c:v>44339</c:v>
                </c:pt>
                <c:pt idx="23">
                  <c:v>44340</c:v>
                </c:pt>
                <c:pt idx="24">
                  <c:v>44341</c:v>
                </c:pt>
                <c:pt idx="25">
                  <c:v>44342</c:v>
                </c:pt>
                <c:pt idx="26">
                  <c:v>44343</c:v>
                </c:pt>
                <c:pt idx="27">
                  <c:v>44344</c:v>
                </c:pt>
                <c:pt idx="28">
                  <c:v>44345</c:v>
                </c:pt>
                <c:pt idx="29">
                  <c:v>44346</c:v>
                </c:pt>
                <c:pt idx="30">
                  <c:v>44347</c:v>
                </c:pt>
                <c:pt idx="31">
                  <c:v>44348</c:v>
                </c:pt>
                <c:pt idx="32">
                  <c:v>44349</c:v>
                </c:pt>
                <c:pt idx="33">
                  <c:v>44350</c:v>
                </c:pt>
                <c:pt idx="34">
                  <c:v>44351</c:v>
                </c:pt>
                <c:pt idx="35">
                  <c:v>44352</c:v>
                </c:pt>
                <c:pt idx="36">
                  <c:v>44353</c:v>
                </c:pt>
                <c:pt idx="37">
                  <c:v>44354</c:v>
                </c:pt>
                <c:pt idx="38">
                  <c:v>44355</c:v>
                </c:pt>
                <c:pt idx="39">
                  <c:v>44356</c:v>
                </c:pt>
                <c:pt idx="40">
                  <c:v>44357</c:v>
                </c:pt>
                <c:pt idx="41">
                  <c:v>44358</c:v>
                </c:pt>
                <c:pt idx="42">
                  <c:v>44359</c:v>
                </c:pt>
                <c:pt idx="43">
                  <c:v>44360</c:v>
                </c:pt>
                <c:pt idx="44">
                  <c:v>44361</c:v>
                </c:pt>
                <c:pt idx="45">
                  <c:v>44362</c:v>
                </c:pt>
                <c:pt idx="46">
                  <c:v>44363</c:v>
                </c:pt>
                <c:pt idx="47">
                  <c:v>44364</c:v>
                </c:pt>
                <c:pt idx="48">
                  <c:v>44365</c:v>
                </c:pt>
                <c:pt idx="49">
                  <c:v>44366</c:v>
                </c:pt>
                <c:pt idx="50">
                  <c:v>44367</c:v>
                </c:pt>
                <c:pt idx="51">
                  <c:v>44368</c:v>
                </c:pt>
                <c:pt idx="52">
                  <c:v>44369</c:v>
                </c:pt>
                <c:pt idx="53">
                  <c:v>44370</c:v>
                </c:pt>
                <c:pt idx="54">
                  <c:v>44371</c:v>
                </c:pt>
                <c:pt idx="55">
                  <c:v>44372</c:v>
                </c:pt>
                <c:pt idx="56">
                  <c:v>44373</c:v>
                </c:pt>
                <c:pt idx="57">
                  <c:v>44374</c:v>
                </c:pt>
                <c:pt idx="58">
                  <c:v>44375</c:v>
                </c:pt>
                <c:pt idx="59">
                  <c:v>44376</c:v>
                </c:pt>
                <c:pt idx="60">
                  <c:v>44377</c:v>
                </c:pt>
                <c:pt idx="61">
                  <c:v>44378</c:v>
                </c:pt>
                <c:pt idx="62">
                  <c:v>44379</c:v>
                </c:pt>
                <c:pt idx="63">
                  <c:v>44380</c:v>
                </c:pt>
                <c:pt idx="64">
                  <c:v>44381</c:v>
                </c:pt>
                <c:pt idx="65">
                  <c:v>44382</c:v>
                </c:pt>
                <c:pt idx="66">
                  <c:v>44383</c:v>
                </c:pt>
                <c:pt idx="67">
                  <c:v>44384</c:v>
                </c:pt>
                <c:pt idx="68">
                  <c:v>44385</c:v>
                </c:pt>
                <c:pt idx="69">
                  <c:v>44386</c:v>
                </c:pt>
                <c:pt idx="70">
                  <c:v>44387</c:v>
                </c:pt>
                <c:pt idx="71">
                  <c:v>44388</c:v>
                </c:pt>
                <c:pt idx="72">
                  <c:v>44389</c:v>
                </c:pt>
                <c:pt idx="73">
                  <c:v>44390</c:v>
                </c:pt>
                <c:pt idx="74">
                  <c:v>44391</c:v>
                </c:pt>
                <c:pt idx="75">
                  <c:v>44392</c:v>
                </c:pt>
                <c:pt idx="76">
                  <c:v>44393</c:v>
                </c:pt>
                <c:pt idx="77">
                  <c:v>44394</c:v>
                </c:pt>
                <c:pt idx="78">
                  <c:v>44395</c:v>
                </c:pt>
              </c:numCache>
            </c:numRef>
          </c:cat>
          <c:val>
            <c:numRef>
              <c:f>Sheet1!$B$4:$CB$4</c:f>
              <c:numCache>
                <c:formatCode>General</c:formatCode>
                <c:ptCount val="79"/>
                <c:pt idx="31">
                  <c:v>503.97789799999998</c:v>
                </c:pt>
                <c:pt idx="32">
                  <c:v>468.53803399999998</c:v>
                </c:pt>
                <c:pt idx="33">
                  <c:v>436.12426799999997</c:v>
                </c:pt>
                <c:pt idx="34">
                  <c:v>406.05948000000001</c:v>
                </c:pt>
                <c:pt idx="35">
                  <c:v>378.745135</c:v>
                </c:pt>
                <c:pt idx="36">
                  <c:v>355.05964699999998</c:v>
                </c:pt>
                <c:pt idx="37">
                  <c:v>333.873446</c:v>
                </c:pt>
                <c:pt idx="38">
                  <c:v>314.05975100000001</c:v>
                </c:pt>
                <c:pt idx="39">
                  <c:v>295.87128999999999</c:v>
                </c:pt>
                <c:pt idx="40">
                  <c:v>279.32502299999999</c:v>
                </c:pt>
                <c:pt idx="41">
                  <c:v>264.31671299999999</c:v>
                </c:pt>
                <c:pt idx="42">
                  <c:v>251.335733</c:v>
                </c:pt>
                <c:pt idx="43">
                  <c:v>240.19736499999999</c:v>
                </c:pt>
                <c:pt idx="44">
                  <c:v>230.030765</c:v>
                </c:pt>
                <c:pt idx="45">
                  <c:v>220.364904</c:v>
                </c:pt>
                <c:pt idx="46">
                  <c:v>211.496477</c:v>
                </c:pt>
                <c:pt idx="47">
                  <c:v>203.44413700000001</c:v>
                </c:pt>
                <c:pt idx="48">
                  <c:v>196.176254</c:v>
                </c:pt>
                <c:pt idx="49">
                  <c:v>189.55929800000001</c:v>
                </c:pt>
                <c:pt idx="50">
                  <c:v>183.621837</c:v>
                </c:pt>
                <c:pt idx="51">
                  <c:v>178.03615500000001</c:v>
                </c:pt>
                <c:pt idx="52">
                  <c:v>172.78086300000001</c:v>
                </c:pt>
                <c:pt idx="53">
                  <c:v>167.87358499999999</c:v>
                </c:pt>
                <c:pt idx="54">
                  <c:v>163.27744000000001</c:v>
                </c:pt>
                <c:pt idx="55">
                  <c:v>158.93407300000001</c:v>
                </c:pt>
                <c:pt idx="56">
                  <c:v>154.84663399999999</c:v>
                </c:pt>
                <c:pt idx="57">
                  <c:v>151.021377</c:v>
                </c:pt>
                <c:pt idx="58">
                  <c:v>147.293238</c:v>
                </c:pt>
                <c:pt idx="59">
                  <c:v>143.79862800000001</c:v>
                </c:pt>
                <c:pt idx="60">
                  <c:v>140.449859</c:v>
                </c:pt>
                <c:pt idx="61">
                  <c:v>137.18829700000001</c:v>
                </c:pt>
                <c:pt idx="62">
                  <c:v>134.031327</c:v>
                </c:pt>
                <c:pt idx="63">
                  <c:v>131.055466</c:v>
                </c:pt>
                <c:pt idx="64">
                  <c:v>128.18436600000001</c:v>
                </c:pt>
                <c:pt idx="65">
                  <c:v>125.379295</c:v>
                </c:pt>
                <c:pt idx="66">
                  <c:v>122.677806</c:v>
                </c:pt>
                <c:pt idx="67">
                  <c:v>120.056788</c:v>
                </c:pt>
                <c:pt idx="68">
                  <c:v>117.529465</c:v>
                </c:pt>
                <c:pt idx="69">
                  <c:v>115.06716299999999</c:v>
                </c:pt>
                <c:pt idx="70">
                  <c:v>112.695024</c:v>
                </c:pt>
                <c:pt idx="71">
                  <c:v>110.380804</c:v>
                </c:pt>
                <c:pt idx="72">
                  <c:v>108.10055800000001</c:v>
                </c:pt>
                <c:pt idx="73">
                  <c:v>105.885927</c:v>
                </c:pt>
                <c:pt idx="74">
                  <c:v>103.74872999999999</c:v>
                </c:pt>
                <c:pt idx="75">
                  <c:v>101.661261</c:v>
                </c:pt>
                <c:pt idx="76">
                  <c:v>99.581150800000003</c:v>
                </c:pt>
                <c:pt idx="77">
                  <c:v>97.614035599999994</c:v>
                </c:pt>
                <c:pt idx="78">
                  <c:v>95.664161899999996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B14-4A00-9B4C-9F8EEC1A31E2}"/>
            </c:ext>
          </c:extLst>
        </c:ser>
        <c:ser>
          <c:idx val="4"/>
          <c:order val="3"/>
          <c:tx>
            <c:v>Maximální počet pacientů s COVID-19 na lůžkách za období říjen/listopad 2020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none"/>
          </c:marker>
          <c:cat>
            <c:numRef>
              <c:f>Sheet1!$B$1:$CB$1</c:f>
              <c:numCache>
                <c:formatCode>m/d/yyyy</c:formatCode>
                <c:ptCount val="79"/>
                <c:pt idx="0">
                  <c:v>44317</c:v>
                </c:pt>
                <c:pt idx="1">
                  <c:v>44318</c:v>
                </c:pt>
                <c:pt idx="2">
                  <c:v>44319</c:v>
                </c:pt>
                <c:pt idx="3">
                  <c:v>44320</c:v>
                </c:pt>
                <c:pt idx="4">
                  <c:v>44321</c:v>
                </c:pt>
                <c:pt idx="5">
                  <c:v>44322</c:v>
                </c:pt>
                <c:pt idx="6">
                  <c:v>44323</c:v>
                </c:pt>
                <c:pt idx="7">
                  <c:v>44324</c:v>
                </c:pt>
                <c:pt idx="8">
                  <c:v>44325</c:v>
                </c:pt>
                <c:pt idx="9">
                  <c:v>44326</c:v>
                </c:pt>
                <c:pt idx="10">
                  <c:v>44327</c:v>
                </c:pt>
                <c:pt idx="11">
                  <c:v>44328</c:v>
                </c:pt>
                <c:pt idx="12">
                  <c:v>44329</c:v>
                </c:pt>
                <c:pt idx="13">
                  <c:v>44330</c:v>
                </c:pt>
                <c:pt idx="14">
                  <c:v>44331</c:v>
                </c:pt>
                <c:pt idx="15">
                  <c:v>44332</c:v>
                </c:pt>
                <c:pt idx="16">
                  <c:v>44333</c:v>
                </c:pt>
                <c:pt idx="17">
                  <c:v>44334</c:v>
                </c:pt>
                <c:pt idx="18">
                  <c:v>44335</c:v>
                </c:pt>
                <c:pt idx="19">
                  <c:v>44336</c:v>
                </c:pt>
                <c:pt idx="20">
                  <c:v>44337</c:v>
                </c:pt>
                <c:pt idx="21">
                  <c:v>44338</c:v>
                </c:pt>
                <c:pt idx="22">
                  <c:v>44339</c:v>
                </c:pt>
                <c:pt idx="23">
                  <c:v>44340</c:v>
                </c:pt>
                <c:pt idx="24">
                  <c:v>44341</c:v>
                </c:pt>
                <c:pt idx="25">
                  <c:v>44342</c:v>
                </c:pt>
                <c:pt idx="26">
                  <c:v>44343</c:v>
                </c:pt>
                <c:pt idx="27">
                  <c:v>44344</c:v>
                </c:pt>
                <c:pt idx="28">
                  <c:v>44345</c:v>
                </c:pt>
                <c:pt idx="29">
                  <c:v>44346</c:v>
                </c:pt>
                <c:pt idx="30">
                  <c:v>44347</c:v>
                </c:pt>
                <c:pt idx="31">
                  <c:v>44348</c:v>
                </c:pt>
                <c:pt idx="32">
                  <c:v>44349</c:v>
                </c:pt>
                <c:pt idx="33">
                  <c:v>44350</c:v>
                </c:pt>
                <c:pt idx="34">
                  <c:v>44351</c:v>
                </c:pt>
                <c:pt idx="35">
                  <c:v>44352</c:v>
                </c:pt>
                <c:pt idx="36">
                  <c:v>44353</c:v>
                </c:pt>
                <c:pt idx="37">
                  <c:v>44354</c:v>
                </c:pt>
                <c:pt idx="38">
                  <c:v>44355</c:v>
                </c:pt>
                <c:pt idx="39">
                  <c:v>44356</c:v>
                </c:pt>
                <c:pt idx="40">
                  <c:v>44357</c:v>
                </c:pt>
                <c:pt idx="41">
                  <c:v>44358</c:v>
                </c:pt>
                <c:pt idx="42">
                  <c:v>44359</c:v>
                </c:pt>
                <c:pt idx="43">
                  <c:v>44360</c:v>
                </c:pt>
                <c:pt idx="44">
                  <c:v>44361</c:v>
                </c:pt>
                <c:pt idx="45">
                  <c:v>44362</c:v>
                </c:pt>
                <c:pt idx="46">
                  <c:v>44363</c:v>
                </c:pt>
                <c:pt idx="47">
                  <c:v>44364</c:v>
                </c:pt>
                <c:pt idx="48">
                  <c:v>44365</c:v>
                </c:pt>
                <c:pt idx="49">
                  <c:v>44366</c:v>
                </c:pt>
                <c:pt idx="50">
                  <c:v>44367</c:v>
                </c:pt>
                <c:pt idx="51">
                  <c:v>44368</c:v>
                </c:pt>
                <c:pt idx="52">
                  <c:v>44369</c:v>
                </c:pt>
                <c:pt idx="53">
                  <c:v>44370</c:v>
                </c:pt>
                <c:pt idx="54">
                  <c:v>44371</c:v>
                </c:pt>
                <c:pt idx="55">
                  <c:v>44372</c:v>
                </c:pt>
                <c:pt idx="56">
                  <c:v>44373</c:v>
                </c:pt>
                <c:pt idx="57">
                  <c:v>44374</c:v>
                </c:pt>
                <c:pt idx="58">
                  <c:v>44375</c:v>
                </c:pt>
                <c:pt idx="59">
                  <c:v>44376</c:v>
                </c:pt>
                <c:pt idx="60">
                  <c:v>44377</c:v>
                </c:pt>
                <c:pt idx="61">
                  <c:v>44378</c:v>
                </c:pt>
                <c:pt idx="62">
                  <c:v>44379</c:v>
                </c:pt>
                <c:pt idx="63">
                  <c:v>44380</c:v>
                </c:pt>
                <c:pt idx="64">
                  <c:v>44381</c:v>
                </c:pt>
                <c:pt idx="65">
                  <c:v>44382</c:v>
                </c:pt>
                <c:pt idx="66">
                  <c:v>44383</c:v>
                </c:pt>
                <c:pt idx="67">
                  <c:v>44384</c:v>
                </c:pt>
                <c:pt idx="68">
                  <c:v>44385</c:v>
                </c:pt>
                <c:pt idx="69">
                  <c:v>44386</c:v>
                </c:pt>
                <c:pt idx="70">
                  <c:v>44387</c:v>
                </c:pt>
                <c:pt idx="71">
                  <c:v>44388</c:v>
                </c:pt>
                <c:pt idx="72">
                  <c:v>44389</c:v>
                </c:pt>
                <c:pt idx="73">
                  <c:v>44390</c:v>
                </c:pt>
                <c:pt idx="74">
                  <c:v>44391</c:v>
                </c:pt>
                <c:pt idx="75">
                  <c:v>44392</c:v>
                </c:pt>
                <c:pt idx="76">
                  <c:v>44393</c:v>
                </c:pt>
                <c:pt idx="77">
                  <c:v>44394</c:v>
                </c:pt>
                <c:pt idx="78">
                  <c:v>44395</c:v>
                </c:pt>
              </c:numCache>
            </c:numRef>
          </c:cat>
          <c:val>
            <c:numRef>
              <c:f>Sheet1!$B$6:$CB$6</c:f>
              <c:numCache>
                <c:formatCode>General</c:formatCode>
                <c:ptCount val="79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EB14-4A00-9B4C-9F8EEC1A31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8003144"/>
        <c:axId val="298003536"/>
      </c:lineChart>
      <c:dateAx>
        <c:axId val="29800314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98003536"/>
        <c:crosses val="autoZero"/>
        <c:auto val="1"/>
        <c:lblOffset val="100"/>
        <c:baseTimeUnit val="days"/>
        <c:majorUnit val="1"/>
      </c:dateAx>
      <c:valAx>
        <c:axId val="298003536"/>
        <c:scaling>
          <c:orientation val="minMax"/>
        </c:scaling>
        <c:delete val="0"/>
        <c:axPos val="l"/>
        <c:numFmt formatCode="#,##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98003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691743527347279E-2"/>
          <c:y val="3.1245307675528175E-2"/>
          <c:w val="0.73928602709714164"/>
          <c:h val="0.79441885555168334"/>
        </c:manualLayout>
      </c:layout>
      <c:barChart>
        <c:barDir val="col"/>
        <c:grouping val="clustered"/>
        <c:varyColors val="0"/>
        <c:ser>
          <c:idx val="5"/>
          <c:order val="4"/>
          <c:tx>
            <c:v>Počet hospitalizací</c:v>
          </c:tx>
          <c:spPr>
            <a:solidFill>
              <a:schemeClr val="bg1">
                <a:lumMod val="65000"/>
              </a:schemeClr>
            </a:solidFill>
          </c:spPr>
          <c:invertIfNegative val="0"/>
          <c:dLbls>
            <c:numFmt formatCode="_-* #\ ##0_-;\-* #\ ##0_-;_-* &quot;&quot;??_-;_-@_-" sourceLinked="0"/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Sheet1!$B$1:$CB$1</c:f>
              <c:numCache>
                <c:formatCode>m/d/yyyy</c:formatCode>
                <c:ptCount val="79"/>
                <c:pt idx="0">
                  <c:v>44317</c:v>
                </c:pt>
                <c:pt idx="1">
                  <c:v>44318</c:v>
                </c:pt>
                <c:pt idx="2">
                  <c:v>44319</c:v>
                </c:pt>
                <c:pt idx="3">
                  <c:v>44320</c:v>
                </c:pt>
                <c:pt idx="4">
                  <c:v>44321</c:v>
                </c:pt>
                <c:pt idx="5">
                  <c:v>44322</c:v>
                </c:pt>
                <c:pt idx="6">
                  <c:v>44323</c:v>
                </c:pt>
                <c:pt idx="7">
                  <c:v>44324</c:v>
                </c:pt>
                <c:pt idx="8">
                  <c:v>44325</c:v>
                </c:pt>
                <c:pt idx="9">
                  <c:v>44326</c:v>
                </c:pt>
                <c:pt idx="10">
                  <c:v>44327</c:v>
                </c:pt>
                <c:pt idx="11">
                  <c:v>44328</c:v>
                </c:pt>
                <c:pt idx="12">
                  <c:v>44329</c:v>
                </c:pt>
                <c:pt idx="13">
                  <c:v>44330</c:v>
                </c:pt>
                <c:pt idx="14">
                  <c:v>44331</c:v>
                </c:pt>
                <c:pt idx="15">
                  <c:v>44332</c:v>
                </c:pt>
                <c:pt idx="16">
                  <c:v>44333</c:v>
                </c:pt>
                <c:pt idx="17">
                  <c:v>44334</c:v>
                </c:pt>
                <c:pt idx="18">
                  <c:v>44335</c:v>
                </c:pt>
                <c:pt idx="19">
                  <c:v>44336</c:v>
                </c:pt>
                <c:pt idx="20">
                  <c:v>44337</c:v>
                </c:pt>
                <c:pt idx="21">
                  <c:v>44338</c:v>
                </c:pt>
                <c:pt idx="22">
                  <c:v>44339</c:v>
                </c:pt>
                <c:pt idx="23">
                  <c:v>44340</c:v>
                </c:pt>
                <c:pt idx="24">
                  <c:v>44341</c:v>
                </c:pt>
                <c:pt idx="25">
                  <c:v>44342</c:v>
                </c:pt>
                <c:pt idx="26">
                  <c:v>44343</c:v>
                </c:pt>
                <c:pt idx="27">
                  <c:v>44344</c:v>
                </c:pt>
                <c:pt idx="28">
                  <c:v>44345</c:v>
                </c:pt>
                <c:pt idx="29">
                  <c:v>44346</c:v>
                </c:pt>
                <c:pt idx="30">
                  <c:v>44347</c:v>
                </c:pt>
                <c:pt idx="31">
                  <c:v>44348</c:v>
                </c:pt>
                <c:pt idx="32">
                  <c:v>44349</c:v>
                </c:pt>
                <c:pt idx="33">
                  <c:v>44350</c:v>
                </c:pt>
                <c:pt idx="34">
                  <c:v>44351</c:v>
                </c:pt>
                <c:pt idx="35">
                  <c:v>44352</c:v>
                </c:pt>
                <c:pt idx="36">
                  <c:v>44353</c:v>
                </c:pt>
                <c:pt idx="37">
                  <c:v>44354</c:v>
                </c:pt>
                <c:pt idx="38">
                  <c:v>44355</c:v>
                </c:pt>
                <c:pt idx="39">
                  <c:v>44356</c:v>
                </c:pt>
                <c:pt idx="40">
                  <c:v>44357</c:v>
                </c:pt>
                <c:pt idx="41">
                  <c:v>44358</c:v>
                </c:pt>
                <c:pt idx="42">
                  <c:v>44359</c:v>
                </c:pt>
                <c:pt idx="43">
                  <c:v>44360</c:v>
                </c:pt>
                <c:pt idx="44">
                  <c:v>44361</c:v>
                </c:pt>
                <c:pt idx="45">
                  <c:v>44362</c:v>
                </c:pt>
                <c:pt idx="46">
                  <c:v>44363</c:v>
                </c:pt>
                <c:pt idx="47">
                  <c:v>44364</c:v>
                </c:pt>
                <c:pt idx="48">
                  <c:v>44365</c:v>
                </c:pt>
                <c:pt idx="49">
                  <c:v>44366</c:v>
                </c:pt>
                <c:pt idx="50">
                  <c:v>44367</c:v>
                </c:pt>
                <c:pt idx="51">
                  <c:v>44368</c:v>
                </c:pt>
                <c:pt idx="52">
                  <c:v>44369</c:v>
                </c:pt>
                <c:pt idx="53">
                  <c:v>44370</c:v>
                </c:pt>
                <c:pt idx="54">
                  <c:v>44371</c:v>
                </c:pt>
                <c:pt idx="55">
                  <c:v>44372</c:v>
                </c:pt>
                <c:pt idx="56">
                  <c:v>44373</c:v>
                </c:pt>
                <c:pt idx="57">
                  <c:v>44374</c:v>
                </c:pt>
                <c:pt idx="58">
                  <c:v>44375</c:v>
                </c:pt>
                <c:pt idx="59">
                  <c:v>44376</c:v>
                </c:pt>
                <c:pt idx="60">
                  <c:v>44377</c:v>
                </c:pt>
                <c:pt idx="61">
                  <c:v>44378</c:v>
                </c:pt>
                <c:pt idx="62">
                  <c:v>44379</c:v>
                </c:pt>
                <c:pt idx="63">
                  <c:v>44380</c:v>
                </c:pt>
                <c:pt idx="64">
                  <c:v>44381</c:v>
                </c:pt>
                <c:pt idx="65">
                  <c:v>44382</c:v>
                </c:pt>
                <c:pt idx="66">
                  <c:v>44383</c:v>
                </c:pt>
                <c:pt idx="67">
                  <c:v>44384</c:v>
                </c:pt>
                <c:pt idx="68">
                  <c:v>44385</c:v>
                </c:pt>
                <c:pt idx="69">
                  <c:v>44386</c:v>
                </c:pt>
                <c:pt idx="70">
                  <c:v>44387</c:v>
                </c:pt>
                <c:pt idx="71">
                  <c:v>44388</c:v>
                </c:pt>
                <c:pt idx="72">
                  <c:v>44389</c:v>
                </c:pt>
                <c:pt idx="73">
                  <c:v>44390</c:v>
                </c:pt>
                <c:pt idx="74">
                  <c:v>44391</c:v>
                </c:pt>
                <c:pt idx="75">
                  <c:v>44392</c:v>
                </c:pt>
                <c:pt idx="76">
                  <c:v>44393</c:v>
                </c:pt>
                <c:pt idx="77">
                  <c:v>44394</c:v>
                </c:pt>
                <c:pt idx="78">
                  <c:v>44395</c:v>
                </c:pt>
              </c:numCache>
            </c:numRef>
          </c:cat>
          <c:val>
            <c:numRef>
              <c:f>Sheet1!$B$7:$CB$7</c:f>
              <c:numCache>
                <c:formatCode>General</c:formatCode>
                <c:ptCount val="79"/>
                <c:pt idx="0">
                  <c:v>553</c:v>
                </c:pt>
                <c:pt idx="1">
                  <c:v>558</c:v>
                </c:pt>
                <c:pt idx="2">
                  <c:v>563</c:v>
                </c:pt>
                <c:pt idx="3">
                  <c:v>542</c:v>
                </c:pt>
                <c:pt idx="4">
                  <c:v>500</c:v>
                </c:pt>
                <c:pt idx="5">
                  <c:v>465</c:v>
                </c:pt>
                <c:pt idx="6">
                  <c:v>441</c:v>
                </c:pt>
                <c:pt idx="7">
                  <c:v>413</c:v>
                </c:pt>
                <c:pt idx="8">
                  <c:v>419</c:v>
                </c:pt>
                <c:pt idx="9">
                  <c:v>425</c:v>
                </c:pt>
                <c:pt idx="10">
                  <c:v>401</c:v>
                </c:pt>
                <c:pt idx="11">
                  <c:v>376</c:v>
                </c:pt>
                <c:pt idx="12">
                  <c:v>366</c:v>
                </c:pt>
                <c:pt idx="13">
                  <c:v>339</c:v>
                </c:pt>
                <c:pt idx="14">
                  <c:v>306</c:v>
                </c:pt>
                <c:pt idx="15">
                  <c:v>301</c:v>
                </c:pt>
                <c:pt idx="16">
                  <c:v>293</c:v>
                </c:pt>
                <c:pt idx="17">
                  <c:v>277</c:v>
                </c:pt>
                <c:pt idx="18">
                  <c:v>247</c:v>
                </c:pt>
                <c:pt idx="19">
                  <c:v>215</c:v>
                </c:pt>
                <c:pt idx="20">
                  <c:v>190</c:v>
                </c:pt>
                <c:pt idx="21">
                  <c:v>186</c:v>
                </c:pt>
                <c:pt idx="22">
                  <c:v>184</c:v>
                </c:pt>
                <c:pt idx="23">
                  <c:v>179</c:v>
                </c:pt>
                <c:pt idx="24">
                  <c:v>159</c:v>
                </c:pt>
                <c:pt idx="25">
                  <c:v>152</c:v>
                </c:pt>
                <c:pt idx="26">
                  <c:v>143</c:v>
                </c:pt>
                <c:pt idx="27">
                  <c:v>124</c:v>
                </c:pt>
                <c:pt idx="28">
                  <c:v>111</c:v>
                </c:pt>
                <c:pt idx="29">
                  <c:v>111</c:v>
                </c:pt>
                <c:pt idx="30">
                  <c:v>116</c:v>
                </c:pt>
                <c:pt idx="31">
                  <c:v>97</c:v>
                </c:pt>
                <c:pt idx="32">
                  <c:v>89</c:v>
                </c:pt>
                <c:pt idx="33">
                  <c:v>83</c:v>
                </c:pt>
                <c:pt idx="34">
                  <c:v>69</c:v>
                </c:pt>
                <c:pt idx="35">
                  <c:v>58</c:v>
                </c:pt>
                <c:pt idx="36">
                  <c:v>58</c:v>
                </c:pt>
                <c:pt idx="37">
                  <c:v>57</c:v>
                </c:pt>
                <c:pt idx="38">
                  <c:v>58</c:v>
                </c:pt>
                <c:pt idx="39">
                  <c:v>53</c:v>
                </c:pt>
                <c:pt idx="40">
                  <c:v>50</c:v>
                </c:pt>
                <c:pt idx="41">
                  <c:v>36</c:v>
                </c:pt>
                <c:pt idx="42">
                  <c:v>35</c:v>
                </c:pt>
                <c:pt idx="43">
                  <c:v>33</c:v>
                </c:pt>
                <c:pt idx="44">
                  <c:v>35</c:v>
                </c:pt>
                <c:pt idx="45">
                  <c:v>24</c:v>
                </c:pt>
                <c:pt idx="46">
                  <c:v>21</c:v>
                </c:pt>
                <c:pt idx="47">
                  <c:v>20</c:v>
                </c:pt>
                <c:pt idx="48">
                  <c:v>18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A9-4351-9C12-604784CC28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98003144"/>
        <c:axId val="298003536"/>
      </c:barChart>
      <c:lineChart>
        <c:grouping val="standard"/>
        <c:varyColors val="0"/>
        <c:ser>
          <c:idx val="3"/>
          <c:order val="0"/>
          <c:tx>
            <c:v>R = 0,70</c:v>
          </c:tx>
          <c:spPr>
            <a:ln w="28575">
              <a:solidFill>
                <a:schemeClr val="accent4"/>
              </a:solidFill>
            </a:ln>
          </c:spPr>
          <c:marker>
            <c:symbol val="none"/>
          </c:marker>
          <c:cat>
            <c:numRef>
              <c:f>Sheet1!$B$1:$CB$1</c:f>
              <c:numCache>
                <c:formatCode>m/d/yyyy</c:formatCode>
                <c:ptCount val="79"/>
                <c:pt idx="0">
                  <c:v>44317</c:v>
                </c:pt>
                <c:pt idx="1">
                  <c:v>44318</c:v>
                </c:pt>
                <c:pt idx="2">
                  <c:v>44319</c:v>
                </c:pt>
                <c:pt idx="3">
                  <c:v>44320</c:v>
                </c:pt>
                <c:pt idx="4">
                  <c:v>44321</c:v>
                </c:pt>
                <c:pt idx="5">
                  <c:v>44322</c:v>
                </c:pt>
                <c:pt idx="6">
                  <c:v>44323</c:v>
                </c:pt>
                <c:pt idx="7">
                  <c:v>44324</c:v>
                </c:pt>
                <c:pt idx="8">
                  <c:v>44325</c:v>
                </c:pt>
                <c:pt idx="9">
                  <c:v>44326</c:v>
                </c:pt>
                <c:pt idx="10">
                  <c:v>44327</c:v>
                </c:pt>
                <c:pt idx="11">
                  <c:v>44328</c:v>
                </c:pt>
                <c:pt idx="12">
                  <c:v>44329</c:v>
                </c:pt>
                <c:pt idx="13">
                  <c:v>44330</c:v>
                </c:pt>
                <c:pt idx="14">
                  <c:v>44331</c:v>
                </c:pt>
                <c:pt idx="15">
                  <c:v>44332</c:v>
                </c:pt>
                <c:pt idx="16">
                  <c:v>44333</c:v>
                </c:pt>
                <c:pt idx="17">
                  <c:v>44334</c:v>
                </c:pt>
                <c:pt idx="18">
                  <c:v>44335</c:v>
                </c:pt>
                <c:pt idx="19">
                  <c:v>44336</c:v>
                </c:pt>
                <c:pt idx="20">
                  <c:v>44337</c:v>
                </c:pt>
                <c:pt idx="21">
                  <c:v>44338</c:v>
                </c:pt>
                <c:pt idx="22">
                  <c:v>44339</c:v>
                </c:pt>
                <c:pt idx="23">
                  <c:v>44340</c:v>
                </c:pt>
                <c:pt idx="24">
                  <c:v>44341</c:v>
                </c:pt>
                <c:pt idx="25">
                  <c:v>44342</c:v>
                </c:pt>
                <c:pt idx="26">
                  <c:v>44343</c:v>
                </c:pt>
                <c:pt idx="27">
                  <c:v>44344</c:v>
                </c:pt>
                <c:pt idx="28">
                  <c:v>44345</c:v>
                </c:pt>
                <c:pt idx="29">
                  <c:v>44346</c:v>
                </c:pt>
                <c:pt idx="30">
                  <c:v>44347</c:v>
                </c:pt>
                <c:pt idx="31">
                  <c:v>44348</c:v>
                </c:pt>
                <c:pt idx="32">
                  <c:v>44349</c:v>
                </c:pt>
                <c:pt idx="33">
                  <c:v>44350</c:v>
                </c:pt>
                <c:pt idx="34">
                  <c:v>44351</c:v>
                </c:pt>
                <c:pt idx="35">
                  <c:v>44352</c:v>
                </c:pt>
                <c:pt idx="36">
                  <c:v>44353</c:v>
                </c:pt>
                <c:pt idx="37">
                  <c:v>44354</c:v>
                </c:pt>
                <c:pt idx="38">
                  <c:v>44355</c:v>
                </c:pt>
                <c:pt idx="39">
                  <c:v>44356</c:v>
                </c:pt>
                <c:pt idx="40">
                  <c:v>44357</c:v>
                </c:pt>
                <c:pt idx="41">
                  <c:v>44358</c:v>
                </c:pt>
                <c:pt idx="42">
                  <c:v>44359</c:v>
                </c:pt>
                <c:pt idx="43">
                  <c:v>44360</c:v>
                </c:pt>
                <c:pt idx="44">
                  <c:v>44361</c:v>
                </c:pt>
                <c:pt idx="45">
                  <c:v>44362</c:v>
                </c:pt>
                <c:pt idx="46">
                  <c:v>44363</c:v>
                </c:pt>
                <c:pt idx="47">
                  <c:v>44364</c:v>
                </c:pt>
                <c:pt idx="48">
                  <c:v>44365</c:v>
                </c:pt>
                <c:pt idx="49">
                  <c:v>44366</c:v>
                </c:pt>
                <c:pt idx="50">
                  <c:v>44367</c:v>
                </c:pt>
                <c:pt idx="51">
                  <c:v>44368</c:v>
                </c:pt>
                <c:pt idx="52">
                  <c:v>44369</c:v>
                </c:pt>
                <c:pt idx="53">
                  <c:v>44370</c:v>
                </c:pt>
                <c:pt idx="54">
                  <c:v>44371</c:v>
                </c:pt>
                <c:pt idx="55">
                  <c:v>44372</c:v>
                </c:pt>
                <c:pt idx="56">
                  <c:v>44373</c:v>
                </c:pt>
                <c:pt idx="57">
                  <c:v>44374</c:v>
                </c:pt>
                <c:pt idx="58">
                  <c:v>44375</c:v>
                </c:pt>
                <c:pt idx="59">
                  <c:v>44376</c:v>
                </c:pt>
                <c:pt idx="60">
                  <c:v>44377</c:v>
                </c:pt>
                <c:pt idx="61">
                  <c:v>44378</c:v>
                </c:pt>
                <c:pt idx="62">
                  <c:v>44379</c:v>
                </c:pt>
                <c:pt idx="63">
                  <c:v>44380</c:v>
                </c:pt>
                <c:pt idx="64">
                  <c:v>44381</c:v>
                </c:pt>
                <c:pt idx="65">
                  <c:v>44382</c:v>
                </c:pt>
                <c:pt idx="66">
                  <c:v>44383</c:v>
                </c:pt>
                <c:pt idx="67">
                  <c:v>44384</c:v>
                </c:pt>
                <c:pt idx="68">
                  <c:v>44385</c:v>
                </c:pt>
                <c:pt idx="69">
                  <c:v>44386</c:v>
                </c:pt>
                <c:pt idx="70">
                  <c:v>44387</c:v>
                </c:pt>
                <c:pt idx="71">
                  <c:v>44388</c:v>
                </c:pt>
                <c:pt idx="72">
                  <c:v>44389</c:v>
                </c:pt>
                <c:pt idx="73">
                  <c:v>44390</c:v>
                </c:pt>
                <c:pt idx="74">
                  <c:v>44391</c:v>
                </c:pt>
                <c:pt idx="75">
                  <c:v>44392</c:v>
                </c:pt>
                <c:pt idx="76">
                  <c:v>44393</c:v>
                </c:pt>
                <c:pt idx="77">
                  <c:v>44394</c:v>
                </c:pt>
                <c:pt idx="78">
                  <c:v>44395</c:v>
                </c:pt>
              </c:numCache>
            </c:numRef>
          </c:cat>
          <c:val>
            <c:numRef>
              <c:f>Sheet1!$B$2:$CB$2</c:f>
              <c:numCache>
                <c:formatCode>General</c:formatCode>
                <c:ptCount val="79"/>
                <c:pt idx="31">
                  <c:v>108.216054</c:v>
                </c:pt>
                <c:pt idx="32">
                  <c:v>99.791412100000002</c:v>
                </c:pt>
                <c:pt idx="33">
                  <c:v>91.971402699999999</c:v>
                </c:pt>
                <c:pt idx="34">
                  <c:v>84.482604600000002</c:v>
                </c:pt>
                <c:pt idx="35">
                  <c:v>77.506805099999994</c:v>
                </c:pt>
                <c:pt idx="36">
                  <c:v>71.164896799999994</c:v>
                </c:pt>
                <c:pt idx="37">
                  <c:v>65.243038799999994</c:v>
                </c:pt>
                <c:pt idx="38">
                  <c:v>59.682898799999997</c:v>
                </c:pt>
                <c:pt idx="39">
                  <c:v>54.492189199999999</c:v>
                </c:pt>
                <c:pt idx="40">
                  <c:v>49.613094099999998</c:v>
                </c:pt>
                <c:pt idx="41">
                  <c:v>44.965345200000002</c:v>
                </c:pt>
                <c:pt idx="42">
                  <c:v>40.667104000000002</c:v>
                </c:pt>
                <c:pt idx="43">
                  <c:v>36.778024500000001</c:v>
                </c:pt>
                <c:pt idx="44">
                  <c:v>33.040102699999998</c:v>
                </c:pt>
                <c:pt idx="45">
                  <c:v>29.563642999999999</c:v>
                </c:pt>
                <c:pt idx="46">
                  <c:v>26.3252594</c:v>
                </c:pt>
                <c:pt idx="47">
                  <c:v>23.140514199999998</c:v>
                </c:pt>
                <c:pt idx="48">
                  <c:v>20.267273400000001</c:v>
                </c:pt>
                <c:pt idx="49">
                  <c:v>17.5508977</c:v>
                </c:pt>
                <c:pt idx="50">
                  <c:v>14.9197281</c:v>
                </c:pt>
                <c:pt idx="51">
                  <c:v>12.565903</c:v>
                </c:pt>
                <c:pt idx="52">
                  <c:v>10.253795800000001</c:v>
                </c:pt>
                <c:pt idx="53">
                  <c:v>8.0900785000000006</c:v>
                </c:pt>
                <c:pt idx="54">
                  <c:v>6.04372489</c:v>
                </c:pt>
                <c:pt idx="55">
                  <c:v>4.0957453299999997</c:v>
                </c:pt>
                <c:pt idx="56">
                  <c:v>2.33872692</c:v>
                </c:pt>
                <c:pt idx="57">
                  <c:v>0.62440333999999997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5A9-4351-9C12-604784CC28DD}"/>
            </c:ext>
          </c:extLst>
        </c:ser>
        <c:ser>
          <c:idx val="2"/>
          <c:order val="1"/>
          <c:tx>
            <c:v>R = 0,80</c:v>
          </c:tx>
          <c:spPr>
            <a:ln w="28575" cap="rnd">
              <a:solidFill>
                <a:srgbClr val="FF66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Sheet1!$B$1:$CB$1</c:f>
              <c:numCache>
                <c:formatCode>m/d/yyyy</c:formatCode>
                <c:ptCount val="79"/>
                <c:pt idx="0">
                  <c:v>44317</c:v>
                </c:pt>
                <c:pt idx="1">
                  <c:v>44318</c:v>
                </c:pt>
                <c:pt idx="2">
                  <c:v>44319</c:v>
                </c:pt>
                <c:pt idx="3">
                  <c:v>44320</c:v>
                </c:pt>
                <c:pt idx="4">
                  <c:v>44321</c:v>
                </c:pt>
                <c:pt idx="5">
                  <c:v>44322</c:v>
                </c:pt>
                <c:pt idx="6">
                  <c:v>44323</c:v>
                </c:pt>
                <c:pt idx="7">
                  <c:v>44324</c:v>
                </c:pt>
                <c:pt idx="8">
                  <c:v>44325</c:v>
                </c:pt>
                <c:pt idx="9">
                  <c:v>44326</c:v>
                </c:pt>
                <c:pt idx="10">
                  <c:v>44327</c:v>
                </c:pt>
                <c:pt idx="11">
                  <c:v>44328</c:v>
                </c:pt>
                <c:pt idx="12">
                  <c:v>44329</c:v>
                </c:pt>
                <c:pt idx="13">
                  <c:v>44330</c:v>
                </c:pt>
                <c:pt idx="14">
                  <c:v>44331</c:v>
                </c:pt>
                <c:pt idx="15">
                  <c:v>44332</c:v>
                </c:pt>
                <c:pt idx="16">
                  <c:v>44333</c:v>
                </c:pt>
                <c:pt idx="17">
                  <c:v>44334</c:v>
                </c:pt>
                <c:pt idx="18">
                  <c:v>44335</c:v>
                </c:pt>
                <c:pt idx="19">
                  <c:v>44336</c:v>
                </c:pt>
                <c:pt idx="20">
                  <c:v>44337</c:v>
                </c:pt>
                <c:pt idx="21">
                  <c:v>44338</c:v>
                </c:pt>
                <c:pt idx="22">
                  <c:v>44339</c:v>
                </c:pt>
                <c:pt idx="23">
                  <c:v>44340</c:v>
                </c:pt>
                <c:pt idx="24">
                  <c:v>44341</c:v>
                </c:pt>
                <c:pt idx="25">
                  <c:v>44342</c:v>
                </c:pt>
                <c:pt idx="26">
                  <c:v>44343</c:v>
                </c:pt>
                <c:pt idx="27">
                  <c:v>44344</c:v>
                </c:pt>
                <c:pt idx="28">
                  <c:v>44345</c:v>
                </c:pt>
                <c:pt idx="29">
                  <c:v>44346</c:v>
                </c:pt>
                <c:pt idx="30">
                  <c:v>44347</c:v>
                </c:pt>
                <c:pt idx="31">
                  <c:v>44348</c:v>
                </c:pt>
                <c:pt idx="32">
                  <c:v>44349</c:v>
                </c:pt>
                <c:pt idx="33">
                  <c:v>44350</c:v>
                </c:pt>
                <c:pt idx="34">
                  <c:v>44351</c:v>
                </c:pt>
                <c:pt idx="35">
                  <c:v>44352</c:v>
                </c:pt>
                <c:pt idx="36">
                  <c:v>44353</c:v>
                </c:pt>
                <c:pt idx="37">
                  <c:v>44354</c:v>
                </c:pt>
                <c:pt idx="38">
                  <c:v>44355</c:v>
                </c:pt>
                <c:pt idx="39">
                  <c:v>44356</c:v>
                </c:pt>
                <c:pt idx="40">
                  <c:v>44357</c:v>
                </c:pt>
                <c:pt idx="41">
                  <c:v>44358</c:v>
                </c:pt>
                <c:pt idx="42">
                  <c:v>44359</c:v>
                </c:pt>
                <c:pt idx="43">
                  <c:v>44360</c:v>
                </c:pt>
                <c:pt idx="44">
                  <c:v>44361</c:v>
                </c:pt>
                <c:pt idx="45">
                  <c:v>44362</c:v>
                </c:pt>
                <c:pt idx="46">
                  <c:v>44363</c:v>
                </c:pt>
                <c:pt idx="47">
                  <c:v>44364</c:v>
                </c:pt>
                <c:pt idx="48">
                  <c:v>44365</c:v>
                </c:pt>
                <c:pt idx="49">
                  <c:v>44366</c:v>
                </c:pt>
                <c:pt idx="50">
                  <c:v>44367</c:v>
                </c:pt>
                <c:pt idx="51">
                  <c:v>44368</c:v>
                </c:pt>
                <c:pt idx="52">
                  <c:v>44369</c:v>
                </c:pt>
                <c:pt idx="53">
                  <c:v>44370</c:v>
                </c:pt>
                <c:pt idx="54">
                  <c:v>44371</c:v>
                </c:pt>
                <c:pt idx="55">
                  <c:v>44372</c:v>
                </c:pt>
                <c:pt idx="56">
                  <c:v>44373</c:v>
                </c:pt>
                <c:pt idx="57">
                  <c:v>44374</c:v>
                </c:pt>
                <c:pt idx="58">
                  <c:v>44375</c:v>
                </c:pt>
                <c:pt idx="59">
                  <c:v>44376</c:v>
                </c:pt>
                <c:pt idx="60">
                  <c:v>44377</c:v>
                </c:pt>
                <c:pt idx="61">
                  <c:v>44378</c:v>
                </c:pt>
                <c:pt idx="62">
                  <c:v>44379</c:v>
                </c:pt>
                <c:pt idx="63">
                  <c:v>44380</c:v>
                </c:pt>
                <c:pt idx="64">
                  <c:v>44381</c:v>
                </c:pt>
                <c:pt idx="65">
                  <c:v>44382</c:v>
                </c:pt>
                <c:pt idx="66">
                  <c:v>44383</c:v>
                </c:pt>
                <c:pt idx="67">
                  <c:v>44384</c:v>
                </c:pt>
                <c:pt idx="68">
                  <c:v>44385</c:v>
                </c:pt>
                <c:pt idx="69">
                  <c:v>44386</c:v>
                </c:pt>
                <c:pt idx="70">
                  <c:v>44387</c:v>
                </c:pt>
                <c:pt idx="71">
                  <c:v>44388</c:v>
                </c:pt>
                <c:pt idx="72">
                  <c:v>44389</c:v>
                </c:pt>
                <c:pt idx="73">
                  <c:v>44390</c:v>
                </c:pt>
                <c:pt idx="74">
                  <c:v>44391</c:v>
                </c:pt>
                <c:pt idx="75">
                  <c:v>44392</c:v>
                </c:pt>
                <c:pt idx="76">
                  <c:v>44393</c:v>
                </c:pt>
                <c:pt idx="77">
                  <c:v>44394</c:v>
                </c:pt>
                <c:pt idx="78">
                  <c:v>44395</c:v>
                </c:pt>
              </c:numCache>
            </c:numRef>
          </c:cat>
          <c:val>
            <c:numRef>
              <c:f>Sheet1!$B$3:$CB$3</c:f>
              <c:numCache>
                <c:formatCode>General</c:formatCode>
                <c:ptCount val="79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5A9-4351-9C12-604784CC28DD}"/>
            </c:ext>
          </c:extLst>
        </c:ser>
        <c:ser>
          <c:idx val="1"/>
          <c:order val="2"/>
          <c:tx>
            <c:v>R = 0,90</c:v>
          </c:tx>
          <c:spPr>
            <a:ln w="28575" cap="rnd">
              <a:solidFill>
                <a:srgbClr val="EB4B03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Sheet1!$B$1:$CB$1</c:f>
              <c:numCache>
                <c:formatCode>m/d/yyyy</c:formatCode>
                <c:ptCount val="79"/>
                <c:pt idx="0">
                  <c:v>44317</c:v>
                </c:pt>
                <c:pt idx="1">
                  <c:v>44318</c:v>
                </c:pt>
                <c:pt idx="2">
                  <c:v>44319</c:v>
                </c:pt>
                <c:pt idx="3">
                  <c:v>44320</c:v>
                </c:pt>
                <c:pt idx="4">
                  <c:v>44321</c:v>
                </c:pt>
                <c:pt idx="5">
                  <c:v>44322</c:v>
                </c:pt>
                <c:pt idx="6">
                  <c:v>44323</c:v>
                </c:pt>
                <c:pt idx="7">
                  <c:v>44324</c:v>
                </c:pt>
                <c:pt idx="8">
                  <c:v>44325</c:v>
                </c:pt>
                <c:pt idx="9">
                  <c:v>44326</c:v>
                </c:pt>
                <c:pt idx="10">
                  <c:v>44327</c:v>
                </c:pt>
                <c:pt idx="11">
                  <c:v>44328</c:v>
                </c:pt>
                <c:pt idx="12">
                  <c:v>44329</c:v>
                </c:pt>
                <c:pt idx="13">
                  <c:v>44330</c:v>
                </c:pt>
                <c:pt idx="14">
                  <c:v>44331</c:v>
                </c:pt>
                <c:pt idx="15">
                  <c:v>44332</c:v>
                </c:pt>
                <c:pt idx="16">
                  <c:v>44333</c:v>
                </c:pt>
                <c:pt idx="17">
                  <c:v>44334</c:v>
                </c:pt>
                <c:pt idx="18">
                  <c:v>44335</c:v>
                </c:pt>
                <c:pt idx="19">
                  <c:v>44336</c:v>
                </c:pt>
                <c:pt idx="20">
                  <c:v>44337</c:v>
                </c:pt>
                <c:pt idx="21">
                  <c:v>44338</c:v>
                </c:pt>
                <c:pt idx="22">
                  <c:v>44339</c:v>
                </c:pt>
                <c:pt idx="23">
                  <c:v>44340</c:v>
                </c:pt>
                <c:pt idx="24">
                  <c:v>44341</c:v>
                </c:pt>
                <c:pt idx="25">
                  <c:v>44342</c:v>
                </c:pt>
                <c:pt idx="26">
                  <c:v>44343</c:v>
                </c:pt>
                <c:pt idx="27">
                  <c:v>44344</c:v>
                </c:pt>
                <c:pt idx="28">
                  <c:v>44345</c:v>
                </c:pt>
                <c:pt idx="29">
                  <c:v>44346</c:v>
                </c:pt>
                <c:pt idx="30">
                  <c:v>44347</c:v>
                </c:pt>
                <c:pt idx="31">
                  <c:v>44348</c:v>
                </c:pt>
                <c:pt idx="32">
                  <c:v>44349</c:v>
                </c:pt>
                <c:pt idx="33">
                  <c:v>44350</c:v>
                </c:pt>
                <c:pt idx="34">
                  <c:v>44351</c:v>
                </c:pt>
                <c:pt idx="35">
                  <c:v>44352</c:v>
                </c:pt>
                <c:pt idx="36">
                  <c:v>44353</c:v>
                </c:pt>
                <c:pt idx="37">
                  <c:v>44354</c:v>
                </c:pt>
                <c:pt idx="38">
                  <c:v>44355</c:v>
                </c:pt>
                <c:pt idx="39">
                  <c:v>44356</c:v>
                </c:pt>
                <c:pt idx="40">
                  <c:v>44357</c:v>
                </c:pt>
                <c:pt idx="41">
                  <c:v>44358</c:v>
                </c:pt>
                <c:pt idx="42">
                  <c:v>44359</c:v>
                </c:pt>
                <c:pt idx="43">
                  <c:v>44360</c:v>
                </c:pt>
                <c:pt idx="44">
                  <c:v>44361</c:v>
                </c:pt>
                <c:pt idx="45">
                  <c:v>44362</c:v>
                </c:pt>
                <c:pt idx="46">
                  <c:v>44363</c:v>
                </c:pt>
                <c:pt idx="47">
                  <c:v>44364</c:v>
                </c:pt>
                <c:pt idx="48">
                  <c:v>44365</c:v>
                </c:pt>
                <c:pt idx="49">
                  <c:v>44366</c:v>
                </c:pt>
                <c:pt idx="50">
                  <c:v>44367</c:v>
                </c:pt>
                <c:pt idx="51">
                  <c:v>44368</c:v>
                </c:pt>
                <c:pt idx="52">
                  <c:v>44369</c:v>
                </c:pt>
                <c:pt idx="53">
                  <c:v>44370</c:v>
                </c:pt>
                <c:pt idx="54">
                  <c:v>44371</c:v>
                </c:pt>
                <c:pt idx="55">
                  <c:v>44372</c:v>
                </c:pt>
                <c:pt idx="56">
                  <c:v>44373</c:v>
                </c:pt>
                <c:pt idx="57">
                  <c:v>44374</c:v>
                </c:pt>
                <c:pt idx="58">
                  <c:v>44375</c:v>
                </c:pt>
                <c:pt idx="59">
                  <c:v>44376</c:v>
                </c:pt>
                <c:pt idx="60">
                  <c:v>44377</c:v>
                </c:pt>
                <c:pt idx="61">
                  <c:v>44378</c:v>
                </c:pt>
                <c:pt idx="62">
                  <c:v>44379</c:v>
                </c:pt>
                <c:pt idx="63">
                  <c:v>44380</c:v>
                </c:pt>
                <c:pt idx="64">
                  <c:v>44381</c:v>
                </c:pt>
                <c:pt idx="65">
                  <c:v>44382</c:v>
                </c:pt>
                <c:pt idx="66">
                  <c:v>44383</c:v>
                </c:pt>
                <c:pt idx="67">
                  <c:v>44384</c:v>
                </c:pt>
                <c:pt idx="68">
                  <c:v>44385</c:v>
                </c:pt>
                <c:pt idx="69">
                  <c:v>44386</c:v>
                </c:pt>
                <c:pt idx="70">
                  <c:v>44387</c:v>
                </c:pt>
                <c:pt idx="71">
                  <c:v>44388</c:v>
                </c:pt>
                <c:pt idx="72">
                  <c:v>44389</c:v>
                </c:pt>
                <c:pt idx="73">
                  <c:v>44390</c:v>
                </c:pt>
                <c:pt idx="74">
                  <c:v>44391</c:v>
                </c:pt>
                <c:pt idx="75">
                  <c:v>44392</c:v>
                </c:pt>
                <c:pt idx="76">
                  <c:v>44393</c:v>
                </c:pt>
                <c:pt idx="77">
                  <c:v>44394</c:v>
                </c:pt>
                <c:pt idx="78">
                  <c:v>44395</c:v>
                </c:pt>
              </c:numCache>
            </c:numRef>
          </c:cat>
          <c:val>
            <c:numRef>
              <c:f>Sheet1!$B$4:$CB$4</c:f>
              <c:numCache>
                <c:formatCode>General</c:formatCode>
                <c:ptCount val="79"/>
                <c:pt idx="31">
                  <c:v>108.345489</c:v>
                </c:pt>
                <c:pt idx="32">
                  <c:v>100.152281</c:v>
                </c:pt>
                <c:pt idx="33">
                  <c:v>92.641355200000007</c:v>
                </c:pt>
                <c:pt idx="34">
                  <c:v>85.521567200000007</c:v>
                </c:pt>
                <c:pt idx="35">
                  <c:v>78.982847500000005</c:v>
                </c:pt>
                <c:pt idx="36">
                  <c:v>73.160313200000004</c:v>
                </c:pt>
                <c:pt idx="37">
                  <c:v>67.8558132</c:v>
                </c:pt>
                <c:pt idx="38">
                  <c:v>63.006656100000001</c:v>
                </c:pt>
                <c:pt idx="39">
                  <c:v>58.598275000000001</c:v>
                </c:pt>
                <c:pt idx="40">
                  <c:v>54.560571199999998</c:v>
                </c:pt>
                <c:pt idx="41">
                  <c:v>50.801782000000003</c:v>
                </c:pt>
                <c:pt idx="42">
                  <c:v>47.439826799999999</c:v>
                </c:pt>
                <c:pt idx="43">
                  <c:v>44.529173299999997</c:v>
                </c:pt>
                <c:pt idx="44">
                  <c:v>41.797348800000002</c:v>
                </c:pt>
                <c:pt idx="45">
                  <c:v>39.341598599999998</c:v>
                </c:pt>
                <c:pt idx="46">
                  <c:v>37.122095199999997</c:v>
                </c:pt>
                <c:pt idx="47">
                  <c:v>34.948284800000003</c:v>
                </c:pt>
                <c:pt idx="48">
                  <c:v>33.074871799999997</c:v>
                </c:pt>
                <c:pt idx="49">
                  <c:v>31.336528000000001</c:v>
                </c:pt>
                <c:pt idx="50">
                  <c:v>29.655785600000002</c:v>
                </c:pt>
                <c:pt idx="51">
                  <c:v>28.2244359</c:v>
                </c:pt>
                <c:pt idx="52">
                  <c:v>26.796647700000001</c:v>
                </c:pt>
                <c:pt idx="53">
                  <c:v>25.475558700000001</c:v>
                </c:pt>
                <c:pt idx="54">
                  <c:v>24.2320545</c:v>
                </c:pt>
                <c:pt idx="55">
                  <c:v>23.0434758</c:v>
                </c:pt>
                <c:pt idx="56">
                  <c:v>22.001704700000001</c:v>
                </c:pt>
                <c:pt idx="57">
                  <c:v>20.9554407</c:v>
                </c:pt>
                <c:pt idx="58">
                  <c:v>20.001618000000001</c:v>
                </c:pt>
                <c:pt idx="59">
                  <c:v>19.0711145</c:v>
                </c:pt>
                <c:pt idx="60">
                  <c:v>18.204523699999999</c:v>
                </c:pt>
                <c:pt idx="61">
                  <c:v>17.382268400000001</c:v>
                </c:pt>
                <c:pt idx="62">
                  <c:v>16.5664433</c:v>
                </c:pt>
                <c:pt idx="63">
                  <c:v>15.7835763</c:v>
                </c:pt>
                <c:pt idx="64">
                  <c:v>15.0303944</c:v>
                </c:pt>
                <c:pt idx="65">
                  <c:v>14.3266461</c:v>
                </c:pt>
                <c:pt idx="66">
                  <c:v>13.631684</c:v>
                </c:pt>
                <c:pt idx="67">
                  <c:v>12.975114</c:v>
                </c:pt>
                <c:pt idx="68">
                  <c:v>12.34618</c:v>
                </c:pt>
                <c:pt idx="69">
                  <c:v>11.7259191</c:v>
                </c:pt>
                <c:pt idx="70">
                  <c:v>11.1259295</c:v>
                </c:pt>
                <c:pt idx="71">
                  <c:v>10.547388400000001</c:v>
                </c:pt>
                <c:pt idx="72">
                  <c:v>9.9964870399999999</c:v>
                </c:pt>
                <c:pt idx="73">
                  <c:v>9.4551196300000004</c:v>
                </c:pt>
                <c:pt idx="74">
                  <c:v>8.9165794700000003</c:v>
                </c:pt>
                <c:pt idx="75">
                  <c:v>8.4241237699999996</c:v>
                </c:pt>
                <c:pt idx="76">
                  <c:v>7.9186102199999997</c:v>
                </c:pt>
                <c:pt idx="77">
                  <c:v>7.4517250400000004</c:v>
                </c:pt>
                <c:pt idx="78">
                  <c:v>6.9861353399999997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5A9-4351-9C12-604784CC28DD}"/>
            </c:ext>
          </c:extLst>
        </c:ser>
        <c:ser>
          <c:idx val="4"/>
          <c:order val="3"/>
          <c:tx>
            <c:v>Maximální počet pacientů s COVID-19 na lůžkách za období říjen/listopad 2020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none"/>
          </c:marker>
          <c:cat>
            <c:numRef>
              <c:f>Sheet1!$B$1:$CB$1</c:f>
              <c:numCache>
                <c:formatCode>m/d/yyyy</c:formatCode>
                <c:ptCount val="79"/>
                <c:pt idx="0">
                  <c:v>44317</c:v>
                </c:pt>
                <c:pt idx="1">
                  <c:v>44318</c:v>
                </c:pt>
                <c:pt idx="2">
                  <c:v>44319</c:v>
                </c:pt>
                <c:pt idx="3">
                  <c:v>44320</c:v>
                </c:pt>
                <c:pt idx="4">
                  <c:v>44321</c:v>
                </c:pt>
                <c:pt idx="5">
                  <c:v>44322</c:v>
                </c:pt>
                <c:pt idx="6">
                  <c:v>44323</c:v>
                </c:pt>
                <c:pt idx="7">
                  <c:v>44324</c:v>
                </c:pt>
                <c:pt idx="8">
                  <c:v>44325</c:v>
                </c:pt>
                <c:pt idx="9">
                  <c:v>44326</c:v>
                </c:pt>
                <c:pt idx="10">
                  <c:v>44327</c:v>
                </c:pt>
                <c:pt idx="11">
                  <c:v>44328</c:v>
                </c:pt>
                <c:pt idx="12">
                  <c:v>44329</c:v>
                </c:pt>
                <c:pt idx="13">
                  <c:v>44330</c:v>
                </c:pt>
                <c:pt idx="14">
                  <c:v>44331</c:v>
                </c:pt>
                <c:pt idx="15">
                  <c:v>44332</c:v>
                </c:pt>
                <c:pt idx="16">
                  <c:v>44333</c:v>
                </c:pt>
                <c:pt idx="17">
                  <c:v>44334</c:v>
                </c:pt>
                <c:pt idx="18">
                  <c:v>44335</c:v>
                </c:pt>
                <c:pt idx="19">
                  <c:v>44336</c:v>
                </c:pt>
                <c:pt idx="20">
                  <c:v>44337</c:v>
                </c:pt>
                <c:pt idx="21">
                  <c:v>44338</c:v>
                </c:pt>
                <c:pt idx="22">
                  <c:v>44339</c:v>
                </c:pt>
                <c:pt idx="23">
                  <c:v>44340</c:v>
                </c:pt>
                <c:pt idx="24">
                  <c:v>44341</c:v>
                </c:pt>
                <c:pt idx="25">
                  <c:v>44342</c:v>
                </c:pt>
                <c:pt idx="26">
                  <c:v>44343</c:v>
                </c:pt>
                <c:pt idx="27">
                  <c:v>44344</c:v>
                </c:pt>
                <c:pt idx="28">
                  <c:v>44345</c:v>
                </c:pt>
                <c:pt idx="29">
                  <c:v>44346</c:v>
                </c:pt>
                <c:pt idx="30">
                  <c:v>44347</c:v>
                </c:pt>
                <c:pt idx="31">
                  <c:v>44348</c:v>
                </c:pt>
                <c:pt idx="32">
                  <c:v>44349</c:v>
                </c:pt>
                <c:pt idx="33">
                  <c:v>44350</c:v>
                </c:pt>
                <c:pt idx="34">
                  <c:v>44351</c:v>
                </c:pt>
                <c:pt idx="35">
                  <c:v>44352</c:v>
                </c:pt>
                <c:pt idx="36">
                  <c:v>44353</c:v>
                </c:pt>
                <c:pt idx="37">
                  <c:v>44354</c:v>
                </c:pt>
                <c:pt idx="38">
                  <c:v>44355</c:v>
                </c:pt>
                <c:pt idx="39">
                  <c:v>44356</c:v>
                </c:pt>
                <c:pt idx="40">
                  <c:v>44357</c:v>
                </c:pt>
                <c:pt idx="41">
                  <c:v>44358</c:v>
                </c:pt>
                <c:pt idx="42">
                  <c:v>44359</c:v>
                </c:pt>
                <c:pt idx="43">
                  <c:v>44360</c:v>
                </c:pt>
                <c:pt idx="44">
                  <c:v>44361</c:v>
                </c:pt>
                <c:pt idx="45">
                  <c:v>44362</c:v>
                </c:pt>
                <c:pt idx="46">
                  <c:v>44363</c:v>
                </c:pt>
                <c:pt idx="47">
                  <c:v>44364</c:v>
                </c:pt>
                <c:pt idx="48">
                  <c:v>44365</c:v>
                </c:pt>
                <c:pt idx="49">
                  <c:v>44366</c:v>
                </c:pt>
                <c:pt idx="50">
                  <c:v>44367</c:v>
                </c:pt>
                <c:pt idx="51">
                  <c:v>44368</c:v>
                </c:pt>
                <c:pt idx="52">
                  <c:v>44369</c:v>
                </c:pt>
                <c:pt idx="53">
                  <c:v>44370</c:v>
                </c:pt>
                <c:pt idx="54">
                  <c:v>44371</c:v>
                </c:pt>
                <c:pt idx="55">
                  <c:v>44372</c:v>
                </c:pt>
                <c:pt idx="56">
                  <c:v>44373</c:v>
                </c:pt>
                <c:pt idx="57">
                  <c:v>44374</c:v>
                </c:pt>
                <c:pt idx="58">
                  <c:v>44375</c:v>
                </c:pt>
                <c:pt idx="59">
                  <c:v>44376</c:v>
                </c:pt>
                <c:pt idx="60">
                  <c:v>44377</c:v>
                </c:pt>
                <c:pt idx="61">
                  <c:v>44378</c:v>
                </c:pt>
                <c:pt idx="62">
                  <c:v>44379</c:v>
                </c:pt>
                <c:pt idx="63">
                  <c:v>44380</c:v>
                </c:pt>
                <c:pt idx="64">
                  <c:v>44381</c:v>
                </c:pt>
                <c:pt idx="65">
                  <c:v>44382</c:v>
                </c:pt>
                <c:pt idx="66">
                  <c:v>44383</c:v>
                </c:pt>
                <c:pt idx="67">
                  <c:v>44384</c:v>
                </c:pt>
                <c:pt idx="68">
                  <c:v>44385</c:v>
                </c:pt>
                <c:pt idx="69">
                  <c:v>44386</c:v>
                </c:pt>
                <c:pt idx="70">
                  <c:v>44387</c:v>
                </c:pt>
                <c:pt idx="71">
                  <c:v>44388</c:v>
                </c:pt>
                <c:pt idx="72">
                  <c:v>44389</c:v>
                </c:pt>
                <c:pt idx="73">
                  <c:v>44390</c:v>
                </c:pt>
                <c:pt idx="74">
                  <c:v>44391</c:v>
                </c:pt>
                <c:pt idx="75">
                  <c:v>44392</c:v>
                </c:pt>
                <c:pt idx="76">
                  <c:v>44393</c:v>
                </c:pt>
                <c:pt idx="77">
                  <c:v>44394</c:v>
                </c:pt>
                <c:pt idx="78">
                  <c:v>44395</c:v>
                </c:pt>
              </c:numCache>
            </c:numRef>
          </c:cat>
          <c:val>
            <c:numRef>
              <c:f>Sheet1!$B$6:$CB$6</c:f>
              <c:numCache>
                <c:formatCode>General</c:formatCode>
                <c:ptCount val="79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5A9-4351-9C12-604784CC28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8003144"/>
        <c:axId val="298003536"/>
      </c:lineChart>
      <c:dateAx>
        <c:axId val="29800314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98003536"/>
        <c:crosses val="autoZero"/>
        <c:auto val="1"/>
        <c:lblOffset val="100"/>
        <c:baseTimeUnit val="days"/>
        <c:majorUnit val="1"/>
      </c:dateAx>
      <c:valAx>
        <c:axId val="298003536"/>
        <c:scaling>
          <c:orientation val="minMax"/>
        </c:scaling>
        <c:delete val="0"/>
        <c:axPos val="l"/>
        <c:numFmt formatCode="#,##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98003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65896097904626E-2"/>
          <c:y val="0.11216137656970669"/>
          <c:w val="0.91692139603581668"/>
          <c:h val="0.7134466646044589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  <a:ln w="19050">
              <a:solidFill>
                <a:srgbClr val="C00000"/>
              </a:solidFill>
            </a:ln>
            <a:effectLst/>
          </c:spPr>
          <c:invertIfNegative val="0"/>
          <c:dLbls>
            <c:dLbl>
              <c:idx val="7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588-4EE8-8F6F-CE2F54B51220}"/>
                </c:ext>
              </c:extLst>
            </c:dLbl>
            <c:dLbl>
              <c:idx val="7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F0C-437F-AF06-6849CD78ABD9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Sheet1!$A$51:$A$230</c:f>
              <c:numCache>
                <c:formatCode>m/d/yyyy</c:formatCode>
                <c:ptCount val="180"/>
                <c:pt idx="0">
                  <c:v>44287</c:v>
                </c:pt>
                <c:pt idx="1">
                  <c:v>44288</c:v>
                </c:pt>
                <c:pt idx="2">
                  <c:v>44289</c:v>
                </c:pt>
                <c:pt idx="3">
                  <c:v>44290</c:v>
                </c:pt>
                <c:pt idx="4">
                  <c:v>44291</c:v>
                </c:pt>
                <c:pt idx="5">
                  <c:v>44292</c:v>
                </c:pt>
                <c:pt idx="6">
                  <c:v>44293</c:v>
                </c:pt>
                <c:pt idx="7">
                  <c:v>44294</c:v>
                </c:pt>
                <c:pt idx="8">
                  <c:v>44295</c:v>
                </c:pt>
                <c:pt idx="9">
                  <c:v>44296</c:v>
                </c:pt>
                <c:pt idx="10">
                  <c:v>44297</c:v>
                </c:pt>
                <c:pt idx="11">
                  <c:v>44298</c:v>
                </c:pt>
                <c:pt idx="12">
                  <c:v>44299</c:v>
                </c:pt>
                <c:pt idx="13">
                  <c:v>44300</c:v>
                </c:pt>
                <c:pt idx="14">
                  <c:v>44301</c:v>
                </c:pt>
                <c:pt idx="15">
                  <c:v>44302</c:v>
                </c:pt>
                <c:pt idx="16">
                  <c:v>44303</c:v>
                </c:pt>
                <c:pt idx="17">
                  <c:v>44304</c:v>
                </c:pt>
                <c:pt idx="18">
                  <c:v>44305</c:v>
                </c:pt>
                <c:pt idx="19">
                  <c:v>44306</c:v>
                </c:pt>
                <c:pt idx="20">
                  <c:v>44307</c:v>
                </c:pt>
                <c:pt idx="21">
                  <c:v>44308</c:v>
                </c:pt>
                <c:pt idx="22">
                  <c:v>44309</c:v>
                </c:pt>
                <c:pt idx="23">
                  <c:v>44310</c:v>
                </c:pt>
                <c:pt idx="24">
                  <c:v>44311</c:v>
                </c:pt>
                <c:pt idx="25">
                  <c:v>44312</c:v>
                </c:pt>
                <c:pt idx="26">
                  <c:v>44313</c:v>
                </c:pt>
                <c:pt idx="27">
                  <c:v>44314</c:v>
                </c:pt>
                <c:pt idx="28">
                  <c:v>44315</c:v>
                </c:pt>
                <c:pt idx="29">
                  <c:v>44316</c:v>
                </c:pt>
                <c:pt idx="30">
                  <c:v>44317</c:v>
                </c:pt>
                <c:pt idx="31">
                  <c:v>44318</c:v>
                </c:pt>
                <c:pt idx="32">
                  <c:v>44319</c:v>
                </c:pt>
                <c:pt idx="33">
                  <c:v>44320</c:v>
                </c:pt>
                <c:pt idx="34">
                  <c:v>44321</c:v>
                </c:pt>
                <c:pt idx="35">
                  <c:v>44322</c:v>
                </c:pt>
                <c:pt idx="36">
                  <c:v>44323</c:v>
                </c:pt>
                <c:pt idx="37">
                  <c:v>44324</c:v>
                </c:pt>
                <c:pt idx="38">
                  <c:v>44325</c:v>
                </c:pt>
                <c:pt idx="39">
                  <c:v>44326</c:v>
                </c:pt>
                <c:pt idx="40">
                  <c:v>44327</c:v>
                </c:pt>
                <c:pt idx="41">
                  <c:v>44328</c:v>
                </c:pt>
                <c:pt idx="42">
                  <c:v>44329</c:v>
                </c:pt>
                <c:pt idx="43">
                  <c:v>44330</c:v>
                </c:pt>
                <c:pt idx="44">
                  <c:v>44331</c:v>
                </c:pt>
                <c:pt idx="45">
                  <c:v>44332</c:v>
                </c:pt>
                <c:pt idx="46">
                  <c:v>44333</c:v>
                </c:pt>
                <c:pt idx="47">
                  <c:v>44334</c:v>
                </c:pt>
                <c:pt idx="48">
                  <c:v>44335</c:v>
                </c:pt>
                <c:pt idx="49">
                  <c:v>44336</c:v>
                </c:pt>
                <c:pt idx="50">
                  <c:v>44337</c:v>
                </c:pt>
                <c:pt idx="51">
                  <c:v>44338</c:v>
                </c:pt>
                <c:pt idx="52">
                  <c:v>44339</c:v>
                </c:pt>
                <c:pt idx="53">
                  <c:v>44340</c:v>
                </c:pt>
                <c:pt idx="54">
                  <c:v>44341</c:v>
                </c:pt>
                <c:pt idx="55">
                  <c:v>44342</c:v>
                </c:pt>
                <c:pt idx="56">
                  <c:v>44343</c:v>
                </c:pt>
                <c:pt idx="57">
                  <c:v>44344</c:v>
                </c:pt>
                <c:pt idx="58">
                  <c:v>44345</c:v>
                </c:pt>
                <c:pt idx="59">
                  <c:v>44346</c:v>
                </c:pt>
                <c:pt idx="60">
                  <c:v>44347</c:v>
                </c:pt>
                <c:pt idx="61">
                  <c:v>44348</c:v>
                </c:pt>
                <c:pt idx="62">
                  <c:v>44349</c:v>
                </c:pt>
                <c:pt idx="63">
                  <c:v>44350</c:v>
                </c:pt>
                <c:pt idx="64">
                  <c:v>44351</c:v>
                </c:pt>
                <c:pt idx="65">
                  <c:v>44352</c:v>
                </c:pt>
                <c:pt idx="66">
                  <c:v>44353</c:v>
                </c:pt>
                <c:pt idx="67">
                  <c:v>44354</c:v>
                </c:pt>
                <c:pt idx="68">
                  <c:v>44355</c:v>
                </c:pt>
                <c:pt idx="69">
                  <c:v>44356</c:v>
                </c:pt>
                <c:pt idx="70">
                  <c:v>44357</c:v>
                </c:pt>
                <c:pt idx="71">
                  <c:v>44358</c:v>
                </c:pt>
                <c:pt idx="72">
                  <c:v>44359</c:v>
                </c:pt>
                <c:pt idx="73">
                  <c:v>44360</c:v>
                </c:pt>
                <c:pt idx="74">
                  <c:v>44361</c:v>
                </c:pt>
                <c:pt idx="75">
                  <c:v>44362</c:v>
                </c:pt>
                <c:pt idx="76">
                  <c:v>44363</c:v>
                </c:pt>
                <c:pt idx="77">
                  <c:v>44364</c:v>
                </c:pt>
                <c:pt idx="78">
                  <c:v>44365</c:v>
                </c:pt>
                <c:pt idx="79">
                  <c:v>44366</c:v>
                </c:pt>
              </c:numCache>
            </c:numRef>
          </c:cat>
          <c:val>
            <c:numRef>
              <c:f>Sheet1!$B$51:$B$230</c:f>
              <c:numCache>
                <c:formatCode>General</c:formatCode>
                <c:ptCount val="180"/>
                <c:pt idx="0">
                  <c:v>24831</c:v>
                </c:pt>
                <c:pt idx="1">
                  <c:v>14627</c:v>
                </c:pt>
                <c:pt idx="2">
                  <c:v>8373</c:v>
                </c:pt>
                <c:pt idx="3">
                  <c:v>7095</c:v>
                </c:pt>
                <c:pt idx="4">
                  <c:v>7596</c:v>
                </c:pt>
                <c:pt idx="5">
                  <c:v>25682</c:v>
                </c:pt>
                <c:pt idx="6">
                  <c:v>27791</c:v>
                </c:pt>
                <c:pt idx="7">
                  <c:v>22340</c:v>
                </c:pt>
                <c:pt idx="8">
                  <c:v>22716</c:v>
                </c:pt>
                <c:pt idx="9">
                  <c:v>11120</c:v>
                </c:pt>
                <c:pt idx="10">
                  <c:v>5863</c:v>
                </c:pt>
                <c:pt idx="11">
                  <c:v>21494</c:v>
                </c:pt>
                <c:pt idx="12">
                  <c:v>24259</c:v>
                </c:pt>
                <c:pt idx="13">
                  <c:v>20995</c:v>
                </c:pt>
                <c:pt idx="14">
                  <c:v>17482</c:v>
                </c:pt>
                <c:pt idx="15">
                  <c:v>19185</c:v>
                </c:pt>
                <c:pt idx="16">
                  <c:v>9756</c:v>
                </c:pt>
                <c:pt idx="17">
                  <c:v>6189</c:v>
                </c:pt>
                <c:pt idx="18">
                  <c:v>21604</c:v>
                </c:pt>
                <c:pt idx="19">
                  <c:v>22293</c:v>
                </c:pt>
                <c:pt idx="20">
                  <c:v>19216</c:v>
                </c:pt>
                <c:pt idx="21">
                  <c:v>18156</c:v>
                </c:pt>
                <c:pt idx="22">
                  <c:v>18224</c:v>
                </c:pt>
                <c:pt idx="23">
                  <c:v>9221</c:v>
                </c:pt>
                <c:pt idx="24">
                  <c:v>5399</c:v>
                </c:pt>
                <c:pt idx="25">
                  <c:v>20925</c:v>
                </c:pt>
                <c:pt idx="26">
                  <c:v>20094</c:v>
                </c:pt>
                <c:pt idx="27">
                  <c:v>19746</c:v>
                </c:pt>
                <c:pt idx="28">
                  <c:v>18903</c:v>
                </c:pt>
                <c:pt idx="29">
                  <c:v>19369</c:v>
                </c:pt>
                <c:pt idx="30">
                  <c:v>10327</c:v>
                </c:pt>
                <c:pt idx="31">
                  <c:v>5780</c:v>
                </c:pt>
                <c:pt idx="32">
                  <c:v>19689</c:v>
                </c:pt>
                <c:pt idx="33">
                  <c:v>19759</c:v>
                </c:pt>
                <c:pt idx="34">
                  <c:v>16680</c:v>
                </c:pt>
                <c:pt idx="35">
                  <c:v>15918</c:v>
                </c:pt>
                <c:pt idx="36">
                  <c:v>17983</c:v>
                </c:pt>
                <c:pt idx="37">
                  <c:v>12137</c:v>
                </c:pt>
                <c:pt idx="38">
                  <c:v>5882</c:v>
                </c:pt>
                <c:pt idx="39">
                  <c:v>22221</c:v>
                </c:pt>
                <c:pt idx="40">
                  <c:v>17458</c:v>
                </c:pt>
                <c:pt idx="41">
                  <c:v>15270</c:v>
                </c:pt>
                <c:pt idx="42">
                  <c:v>14294</c:v>
                </c:pt>
                <c:pt idx="43">
                  <c:v>17372</c:v>
                </c:pt>
                <c:pt idx="44">
                  <c:v>15062</c:v>
                </c:pt>
                <c:pt idx="45">
                  <c:v>7118</c:v>
                </c:pt>
                <c:pt idx="46">
                  <c:v>36470</c:v>
                </c:pt>
                <c:pt idx="47">
                  <c:v>24668</c:v>
                </c:pt>
                <c:pt idx="48">
                  <c:v>25273</c:v>
                </c:pt>
                <c:pt idx="49">
                  <c:v>19317</c:v>
                </c:pt>
                <c:pt idx="50">
                  <c:v>27661</c:v>
                </c:pt>
                <c:pt idx="51">
                  <c:v>9898</c:v>
                </c:pt>
                <c:pt idx="52">
                  <c:v>4464</c:v>
                </c:pt>
                <c:pt idx="53">
                  <c:v>30279</c:v>
                </c:pt>
                <c:pt idx="54">
                  <c:v>21365</c:v>
                </c:pt>
                <c:pt idx="55">
                  <c:v>21796</c:v>
                </c:pt>
                <c:pt idx="56">
                  <c:v>17305</c:v>
                </c:pt>
                <c:pt idx="57">
                  <c:v>21960</c:v>
                </c:pt>
                <c:pt idx="58">
                  <c:v>8968</c:v>
                </c:pt>
                <c:pt idx="59">
                  <c:v>4503</c:v>
                </c:pt>
                <c:pt idx="60">
                  <c:v>28349</c:v>
                </c:pt>
                <c:pt idx="61">
                  <c:v>25737</c:v>
                </c:pt>
                <c:pt idx="62">
                  <c:v>26257</c:v>
                </c:pt>
                <c:pt idx="63">
                  <c:v>26171</c:v>
                </c:pt>
                <c:pt idx="64">
                  <c:v>26619</c:v>
                </c:pt>
                <c:pt idx="65">
                  <c:v>12058</c:v>
                </c:pt>
                <c:pt idx="66">
                  <c:v>5930</c:v>
                </c:pt>
                <c:pt idx="67">
                  <c:v>31822</c:v>
                </c:pt>
                <c:pt idx="68">
                  <c:v>23549</c:v>
                </c:pt>
                <c:pt idx="69">
                  <c:v>30283</c:v>
                </c:pt>
                <c:pt idx="70">
                  <c:v>20676</c:v>
                </c:pt>
                <c:pt idx="71">
                  <c:v>27973</c:v>
                </c:pt>
                <c:pt idx="72">
                  <c:v>12292</c:v>
                </c:pt>
                <c:pt idx="73">
                  <c:v>6539</c:v>
                </c:pt>
                <c:pt idx="74">
                  <c:v>33758</c:v>
                </c:pt>
                <c:pt idx="75">
                  <c:v>27599</c:v>
                </c:pt>
                <c:pt idx="76">
                  <c:v>30837</c:v>
                </c:pt>
                <c:pt idx="77">
                  <c:v>28612</c:v>
                </c:pt>
                <c:pt idx="78">
                  <c:v>37082</c:v>
                </c:pt>
                <c:pt idx="79">
                  <c:v>12075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0C-437F-AF06-6849CD78AB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17147840"/>
        <c:axId val="419321824"/>
      </c:barChart>
      <c:dateAx>
        <c:axId val="41714784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9321824"/>
        <c:crosses val="autoZero"/>
        <c:auto val="1"/>
        <c:lblOffset val="100"/>
        <c:baseTimeUnit val="days"/>
        <c:majorUnit val="1"/>
        <c:majorTimeUnit val="days"/>
      </c:dateAx>
      <c:valAx>
        <c:axId val="419321824"/>
        <c:scaling>
          <c:orientation val="minMax"/>
          <c:min val="0"/>
        </c:scaling>
        <c:delete val="0"/>
        <c:axPos val="l"/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7147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725639816114128E-2"/>
          <c:y val="3.7414076378474583E-2"/>
          <c:w val="0.93069323165507978"/>
          <c:h val="0.81046931681231571"/>
        </c:manualLayout>
      </c:layout>
      <c:lineChart>
        <c:grouping val="standard"/>
        <c:varyColors val="0"/>
        <c:ser>
          <c:idx val="0"/>
          <c:order val="0"/>
          <c:tx>
            <c:v>0,0455437769925402</c:v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19050">
                <a:solidFill>
                  <a:schemeClr val="tx1"/>
                </a:solidFill>
              </a:ln>
              <a:effectLst/>
            </c:spPr>
          </c:marker>
          <c:trendline>
            <c:spPr>
              <a:ln w="25400" cap="rnd">
                <a:solidFill>
                  <a:srgbClr val="FF0000"/>
                </a:solidFill>
                <a:prstDash val="solid"/>
              </a:ln>
              <a:effectLst/>
            </c:spPr>
            <c:trendlineType val="movingAvg"/>
            <c:period val="7"/>
            <c:dispRSqr val="0"/>
            <c:dispEq val="0"/>
          </c:trendline>
          <c:cat>
            <c:numRef>
              <c:f>Sheet1!$A$2:$A$494</c:f>
              <c:numCache>
                <c:formatCode>m/d/yyyy</c:formatCode>
                <c:ptCount val="493"/>
                <c:pt idx="0">
                  <c:v>44076</c:v>
                </c:pt>
                <c:pt idx="1">
                  <c:v>44077</c:v>
                </c:pt>
                <c:pt idx="2">
                  <c:v>44078</c:v>
                </c:pt>
                <c:pt idx="3">
                  <c:v>44079</c:v>
                </c:pt>
                <c:pt idx="4">
                  <c:v>44080</c:v>
                </c:pt>
                <c:pt idx="5">
                  <c:v>44081</c:v>
                </c:pt>
                <c:pt idx="6">
                  <c:v>44082</c:v>
                </c:pt>
                <c:pt idx="7">
                  <c:v>44083</c:v>
                </c:pt>
                <c:pt idx="8">
                  <c:v>44084</c:v>
                </c:pt>
                <c:pt idx="9">
                  <c:v>44085</c:v>
                </c:pt>
                <c:pt idx="10">
                  <c:v>44086</c:v>
                </c:pt>
                <c:pt idx="11">
                  <c:v>44087</c:v>
                </c:pt>
                <c:pt idx="12">
                  <c:v>44088</c:v>
                </c:pt>
                <c:pt idx="13">
                  <c:v>44089</c:v>
                </c:pt>
                <c:pt idx="14">
                  <c:v>44090</c:v>
                </c:pt>
                <c:pt idx="15">
                  <c:v>44091</c:v>
                </c:pt>
                <c:pt idx="16">
                  <c:v>44092</c:v>
                </c:pt>
                <c:pt idx="17">
                  <c:v>44093</c:v>
                </c:pt>
                <c:pt idx="18">
                  <c:v>44094</c:v>
                </c:pt>
                <c:pt idx="19">
                  <c:v>44095</c:v>
                </c:pt>
                <c:pt idx="20">
                  <c:v>44096</c:v>
                </c:pt>
                <c:pt idx="21">
                  <c:v>44097</c:v>
                </c:pt>
                <c:pt idx="22">
                  <c:v>44098</c:v>
                </c:pt>
                <c:pt idx="23">
                  <c:v>44099</c:v>
                </c:pt>
                <c:pt idx="24">
                  <c:v>44100</c:v>
                </c:pt>
                <c:pt idx="25">
                  <c:v>44101</c:v>
                </c:pt>
                <c:pt idx="26">
                  <c:v>44102</c:v>
                </c:pt>
                <c:pt idx="27">
                  <c:v>44103</c:v>
                </c:pt>
                <c:pt idx="28">
                  <c:v>44104</c:v>
                </c:pt>
                <c:pt idx="29">
                  <c:v>44105</c:v>
                </c:pt>
                <c:pt idx="30">
                  <c:v>44106</c:v>
                </c:pt>
                <c:pt idx="31">
                  <c:v>44107</c:v>
                </c:pt>
                <c:pt idx="32">
                  <c:v>44108</c:v>
                </c:pt>
                <c:pt idx="33">
                  <c:v>44109</c:v>
                </c:pt>
                <c:pt idx="34">
                  <c:v>44110</c:v>
                </c:pt>
                <c:pt idx="35">
                  <c:v>44111</c:v>
                </c:pt>
                <c:pt idx="36">
                  <c:v>44112</c:v>
                </c:pt>
                <c:pt idx="37">
                  <c:v>44113</c:v>
                </c:pt>
                <c:pt idx="38">
                  <c:v>44114</c:v>
                </c:pt>
                <c:pt idx="39">
                  <c:v>44115</c:v>
                </c:pt>
                <c:pt idx="40">
                  <c:v>44116</c:v>
                </c:pt>
                <c:pt idx="41">
                  <c:v>44117</c:v>
                </c:pt>
                <c:pt idx="42">
                  <c:v>44118</c:v>
                </c:pt>
                <c:pt idx="43">
                  <c:v>44119</c:v>
                </c:pt>
                <c:pt idx="44">
                  <c:v>44120</c:v>
                </c:pt>
                <c:pt idx="45">
                  <c:v>44121</c:v>
                </c:pt>
                <c:pt idx="46">
                  <c:v>44122</c:v>
                </c:pt>
                <c:pt idx="47">
                  <c:v>44123</c:v>
                </c:pt>
                <c:pt idx="48">
                  <c:v>44124</c:v>
                </c:pt>
                <c:pt idx="49">
                  <c:v>44125</c:v>
                </c:pt>
                <c:pt idx="50">
                  <c:v>44126</c:v>
                </c:pt>
                <c:pt idx="51">
                  <c:v>44127</c:v>
                </c:pt>
                <c:pt idx="52">
                  <c:v>44128</c:v>
                </c:pt>
                <c:pt idx="53">
                  <c:v>44129</c:v>
                </c:pt>
                <c:pt idx="54">
                  <c:v>44130</c:v>
                </c:pt>
                <c:pt idx="55">
                  <c:v>44131</c:v>
                </c:pt>
                <c:pt idx="56">
                  <c:v>44132</c:v>
                </c:pt>
                <c:pt idx="57">
                  <c:v>44133</c:v>
                </c:pt>
                <c:pt idx="58">
                  <c:v>44134</c:v>
                </c:pt>
                <c:pt idx="59">
                  <c:v>44135</c:v>
                </c:pt>
                <c:pt idx="60">
                  <c:v>44136</c:v>
                </c:pt>
                <c:pt idx="61">
                  <c:v>44137</c:v>
                </c:pt>
                <c:pt idx="62">
                  <c:v>44138</c:v>
                </c:pt>
                <c:pt idx="63">
                  <c:v>44139</c:v>
                </c:pt>
                <c:pt idx="64">
                  <c:v>44140</c:v>
                </c:pt>
                <c:pt idx="65">
                  <c:v>44141</c:v>
                </c:pt>
                <c:pt idx="66">
                  <c:v>44142</c:v>
                </c:pt>
                <c:pt idx="67">
                  <c:v>44143</c:v>
                </c:pt>
                <c:pt idx="68">
                  <c:v>44144</c:v>
                </c:pt>
                <c:pt idx="69">
                  <c:v>44145</c:v>
                </c:pt>
                <c:pt idx="70">
                  <c:v>44146</c:v>
                </c:pt>
                <c:pt idx="71">
                  <c:v>44147</c:v>
                </c:pt>
                <c:pt idx="72">
                  <c:v>44148</c:v>
                </c:pt>
                <c:pt idx="73">
                  <c:v>44149</c:v>
                </c:pt>
                <c:pt idx="74">
                  <c:v>44150</c:v>
                </c:pt>
                <c:pt idx="75">
                  <c:v>44151</c:v>
                </c:pt>
                <c:pt idx="76">
                  <c:v>44152</c:v>
                </c:pt>
                <c:pt idx="77">
                  <c:v>44153</c:v>
                </c:pt>
                <c:pt idx="78">
                  <c:v>44154</c:v>
                </c:pt>
                <c:pt idx="79">
                  <c:v>44155</c:v>
                </c:pt>
                <c:pt idx="80">
                  <c:v>44156</c:v>
                </c:pt>
                <c:pt idx="81">
                  <c:v>44157</c:v>
                </c:pt>
                <c:pt idx="82">
                  <c:v>44158</c:v>
                </c:pt>
                <c:pt idx="83">
                  <c:v>44159</c:v>
                </c:pt>
                <c:pt idx="84">
                  <c:v>44160</c:v>
                </c:pt>
                <c:pt idx="85">
                  <c:v>44161</c:v>
                </c:pt>
                <c:pt idx="86">
                  <c:v>44162</c:v>
                </c:pt>
                <c:pt idx="87">
                  <c:v>44163</c:v>
                </c:pt>
                <c:pt idx="88">
                  <c:v>44164</c:v>
                </c:pt>
                <c:pt idx="89">
                  <c:v>44165</c:v>
                </c:pt>
                <c:pt idx="90">
                  <c:v>44166</c:v>
                </c:pt>
                <c:pt idx="91">
                  <c:v>44167</c:v>
                </c:pt>
                <c:pt idx="92">
                  <c:v>44168</c:v>
                </c:pt>
                <c:pt idx="93">
                  <c:v>44169</c:v>
                </c:pt>
                <c:pt idx="94">
                  <c:v>44170</c:v>
                </c:pt>
                <c:pt idx="95">
                  <c:v>44171</c:v>
                </c:pt>
                <c:pt idx="96">
                  <c:v>44172</c:v>
                </c:pt>
                <c:pt idx="97">
                  <c:v>44173</c:v>
                </c:pt>
                <c:pt idx="98">
                  <c:v>44174</c:v>
                </c:pt>
                <c:pt idx="99">
                  <c:v>44175</c:v>
                </c:pt>
                <c:pt idx="100">
                  <c:v>44176</c:v>
                </c:pt>
                <c:pt idx="101">
                  <c:v>44177</c:v>
                </c:pt>
                <c:pt idx="102">
                  <c:v>44178</c:v>
                </c:pt>
                <c:pt idx="103">
                  <c:v>44179</c:v>
                </c:pt>
                <c:pt idx="104">
                  <c:v>44180</c:v>
                </c:pt>
                <c:pt idx="105">
                  <c:v>44181</c:v>
                </c:pt>
                <c:pt idx="106">
                  <c:v>44182</c:v>
                </c:pt>
                <c:pt idx="107">
                  <c:v>44183</c:v>
                </c:pt>
                <c:pt idx="108">
                  <c:v>44184</c:v>
                </c:pt>
                <c:pt idx="109">
                  <c:v>44185</c:v>
                </c:pt>
                <c:pt idx="110">
                  <c:v>44186</c:v>
                </c:pt>
                <c:pt idx="111">
                  <c:v>44187</c:v>
                </c:pt>
                <c:pt idx="112">
                  <c:v>44188</c:v>
                </c:pt>
                <c:pt idx="113">
                  <c:v>44189</c:v>
                </c:pt>
                <c:pt idx="114">
                  <c:v>44190</c:v>
                </c:pt>
                <c:pt idx="115">
                  <c:v>44191</c:v>
                </c:pt>
                <c:pt idx="116">
                  <c:v>44192</c:v>
                </c:pt>
                <c:pt idx="117">
                  <c:v>44193</c:v>
                </c:pt>
                <c:pt idx="118">
                  <c:v>44194</c:v>
                </c:pt>
                <c:pt idx="119">
                  <c:v>44195</c:v>
                </c:pt>
                <c:pt idx="120">
                  <c:v>44196</c:v>
                </c:pt>
                <c:pt idx="121">
                  <c:v>44197</c:v>
                </c:pt>
                <c:pt idx="122">
                  <c:v>44198</c:v>
                </c:pt>
                <c:pt idx="123">
                  <c:v>44199</c:v>
                </c:pt>
                <c:pt idx="124">
                  <c:v>44200</c:v>
                </c:pt>
                <c:pt idx="125">
                  <c:v>44201</c:v>
                </c:pt>
                <c:pt idx="126">
                  <c:v>44202</c:v>
                </c:pt>
                <c:pt idx="127">
                  <c:v>44203</c:v>
                </c:pt>
                <c:pt idx="128">
                  <c:v>44204</c:v>
                </c:pt>
                <c:pt idx="129">
                  <c:v>44205</c:v>
                </c:pt>
                <c:pt idx="130">
                  <c:v>44206</c:v>
                </c:pt>
                <c:pt idx="131">
                  <c:v>44207</c:v>
                </c:pt>
                <c:pt idx="132">
                  <c:v>44208</c:v>
                </c:pt>
                <c:pt idx="133">
                  <c:v>44209</c:v>
                </c:pt>
                <c:pt idx="134">
                  <c:v>44210</c:v>
                </c:pt>
                <c:pt idx="135">
                  <c:v>44211</c:v>
                </c:pt>
                <c:pt idx="136">
                  <c:v>44212</c:v>
                </c:pt>
                <c:pt idx="137">
                  <c:v>44213</c:v>
                </c:pt>
                <c:pt idx="138">
                  <c:v>44214</c:v>
                </c:pt>
                <c:pt idx="139">
                  <c:v>44215</c:v>
                </c:pt>
                <c:pt idx="140">
                  <c:v>44216</c:v>
                </c:pt>
                <c:pt idx="141">
                  <c:v>44217</c:v>
                </c:pt>
                <c:pt idx="142">
                  <c:v>44218</c:v>
                </c:pt>
                <c:pt idx="143">
                  <c:v>44219</c:v>
                </c:pt>
                <c:pt idx="144">
                  <c:v>44220</c:v>
                </c:pt>
                <c:pt idx="145">
                  <c:v>44221</c:v>
                </c:pt>
                <c:pt idx="146">
                  <c:v>44222</c:v>
                </c:pt>
                <c:pt idx="147">
                  <c:v>44223</c:v>
                </c:pt>
                <c:pt idx="148">
                  <c:v>44224</c:v>
                </c:pt>
                <c:pt idx="149">
                  <c:v>44225</c:v>
                </c:pt>
                <c:pt idx="150">
                  <c:v>44226</c:v>
                </c:pt>
                <c:pt idx="151">
                  <c:v>44227</c:v>
                </c:pt>
                <c:pt idx="152">
                  <c:v>44228</c:v>
                </c:pt>
                <c:pt idx="153">
                  <c:v>44229</c:v>
                </c:pt>
                <c:pt idx="154">
                  <c:v>44230</c:v>
                </c:pt>
                <c:pt idx="155">
                  <c:v>44231</c:v>
                </c:pt>
                <c:pt idx="156">
                  <c:v>44232</c:v>
                </c:pt>
                <c:pt idx="157">
                  <c:v>44233</c:v>
                </c:pt>
                <c:pt idx="158">
                  <c:v>44234</c:v>
                </c:pt>
                <c:pt idx="159">
                  <c:v>44235</c:v>
                </c:pt>
                <c:pt idx="160">
                  <c:v>44236</c:v>
                </c:pt>
                <c:pt idx="161">
                  <c:v>44237</c:v>
                </c:pt>
                <c:pt idx="162">
                  <c:v>44238</c:v>
                </c:pt>
                <c:pt idx="163">
                  <c:v>44239</c:v>
                </c:pt>
                <c:pt idx="164">
                  <c:v>44240</c:v>
                </c:pt>
                <c:pt idx="165">
                  <c:v>44241</c:v>
                </c:pt>
                <c:pt idx="166">
                  <c:v>44242</c:v>
                </c:pt>
                <c:pt idx="167">
                  <c:v>44243</c:v>
                </c:pt>
                <c:pt idx="168">
                  <c:v>44244</c:v>
                </c:pt>
                <c:pt idx="169">
                  <c:v>44245</c:v>
                </c:pt>
                <c:pt idx="170">
                  <c:v>44246</c:v>
                </c:pt>
                <c:pt idx="171">
                  <c:v>44247</c:v>
                </c:pt>
                <c:pt idx="172">
                  <c:v>44248</c:v>
                </c:pt>
                <c:pt idx="173">
                  <c:v>44249</c:v>
                </c:pt>
                <c:pt idx="174">
                  <c:v>44250</c:v>
                </c:pt>
                <c:pt idx="175">
                  <c:v>44251</c:v>
                </c:pt>
                <c:pt idx="176">
                  <c:v>44252</c:v>
                </c:pt>
                <c:pt idx="177">
                  <c:v>44253</c:v>
                </c:pt>
                <c:pt idx="178">
                  <c:v>44254</c:v>
                </c:pt>
                <c:pt idx="179">
                  <c:v>44255</c:v>
                </c:pt>
                <c:pt idx="180">
                  <c:v>44256</c:v>
                </c:pt>
                <c:pt idx="181">
                  <c:v>44257</c:v>
                </c:pt>
                <c:pt idx="182">
                  <c:v>44258</c:v>
                </c:pt>
                <c:pt idx="183">
                  <c:v>44259</c:v>
                </c:pt>
                <c:pt idx="184">
                  <c:v>44260</c:v>
                </c:pt>
                <c:pt idx="185">
                  <c:v>44261</c:v>
                </c:pt>
                <c:pt idx="186">
                  <c:v>44262</c:v>
                </c:pt>
                <c:pt idx="187">
                  <c:v>44263</c:v>
                </c:pt>
                <c:pt idx="188">
                  <c:v>44264</c:v>
                </c:pt>
                <c:pt idx="189">
                  <c:v>44265</c:v>
                </c:pt>
                <c:pt idx="190">
                  <c:v>44266</c:v>
                </c:pt>
                <c:pt idx="191">
                  <c:v>44267</c:v>
                </c:pt>
                <c:pt idx="192">
                  <c:v>44268</c:v>
                </c:pt>
                <c:pt idx="193">
                  <c:v>44269</c:v>
                </c:pt>
                <c:pt idx="194">
                  <c:v>44270</c:v>
                </c:pt>
                <c:pt idx="195">
                  <c:v>44271</c:v>
                </c:pt>
                <c:pt idx="196">
                  <c:v>44272</c:v>
                </c:pt>
                <c:pt idx="197">
                  <c:v>44273</c:v>
                </c:pt>
                <c:pt idx="198">
                  <c:v>44274</c:v>
                </c:pt>
                <c:pt idx="199">
                  <c:v>44275</c:v>
                </c:pt>
                <c:pt idx="200">
                  <c:v>44276</c:v>
                </c:pt>
                <c:pt idx="201">
                  <c:v>44277</c:v>
                </c:pt>
                <c:pt idx="202">
                  <c:v>44278</c:v>
                </c:pt>
                <c:pt idx="203">
                  <c:v>44279</c:v>
                </c:pt>
                <c:pt idx="204">
                  <c:v>44280</c:v>
                </c:pt>
                <c:pt idx="205">
                  <c:v>44281</c:v>
                </c:pt>
                <c:pt idx="206">
                  <c:v>44282</c:v>
                </c:pt>
                <c:pt idx="207">
                  <c:v>44283</c:v>
                </c:pt>
                <c:pt idx="208">
                  <c:v>44284</c:v>
                </c:pt>
                <c:pt idx="209">
                  <c:v>44285</c:v>
                </c:pt>
                <c:pt idx="210">
                  <c:v>44286</c:v>
                </c:pt>
                <c:pt idx="211">
                  <c:v>44287</c:v>
                </c:pt>
                <c:pt idx="212">
                  <c:v>44288</c:v>
                </c:pt>
                <c:pt idx="213">
                  <c:v>44289</c:v>
                </c:pt>
                <c:pt idx="214">
                  <c:v>44290</c:v>
                </c:pt>
                <c:pt idx="215">
                  <c:v>44291</c:v>
                </c:pt>
                <c:pt idx="216">
                  <c:v>44292</c:v>
                </c:pt>
                <c:pt idx="217">
                  <c:v>44293</c:v>
                </c:pt>
                <c:pt idx="218">
                  <c:v>44294</c:v>
                </c:pt>
                <c:pt idx="219">
                  <c:v>44295</c:v>
                </c:pt>
                <c:pt idx="220">
                  <c:v>44296</c:v>
                </c:pt>
                <c:pt idx="221">
                  <c:v>44297</c:v>
                </c:pt>
                <c:pt idx="222">
                  <c:v>44298</c:v>
                </c:pt>
                <c:pt idx="223">
                  <c:v>44299</c:v>
                </c:pt>
                <c:pt idx="224">
                  <c:v>44300</c:v>
                </c:pt>
                <c:pt idx="225">
                  <c:v>44301</c:v>
                </c:pt>
                <c:pt idx="226">
                  <c:v>44302</c:v>
                </c:pt>
                <c:pt idx="227">
                  <c:v>44303</c:v>
                </c:pt>
                <c:pt idx="228">
                  <c:v>44304</c:v>
                </c:pt>
                <c:pt idx="229">
                  <c:v>44305</c:v>
                </c:pt>
                <c:pt idx="230">
                  <c:v>44306</c:v>
                </c:pt>
                <c:pt idx="231">
                  <c:v>44307</c:v>
                </c:pt>
                <c:pt idx="232">
                  <c:v>44308</c:v>
                </c:pt>
                <c:pt idx="233">
                  <c:v>44309</c:v>
                </c:pt>
                <c:pt idx="234">
                  <c:v>44310</c:v>
                </c:pt>
                <c:pt idx="235">
                  <c:v>44311</c:v>
                </c:pt>
                <c:pt idx="236">
                  <c:v>44312</c:v>
                </c:pt>
                <c:pt idx="237">
                  <c:v>44313</c:v>
                </c:pt>
                <c:pt idx="238">
                  <c:v>44314</c:v>
                </c:pt>
                <c:pt idx="239">
                  <c:v>44315</c:v>
                </c:pt>
                <c:pt idx="240">
                  <c:v>44316</c:v>
                </c:pt>
                <c:pt idx="241">
                  <c:v>44317</c:v>
                </c:pt>
                <c:pt idx="242">
                  <c:v>44318</c:v>
                </c:pt>
                <c:pt idx="243">
                  <c:v>44319</c:v>
                </c:pt>
                <c:pt idx="244">
                  <c:v>44320</c:v>
                </c:pt>
                <c:pt idx="245">
                  <c:v>44321</c:v>
                </c:pt>
                <c:pt idx="246">
                  <c:v>44322</c:v>
                </c:pt>
                <c:pt idx="247">
                  <c:v>44323</c:v>
                </c:pt>
                <c:pt idx="248">
                  <c:v>44324</c:v>
                </c:pt>
                <c:pt idx="249">
                  <c:v>44325</c:v>
                </c:pt>
                <c:pt idx="250">
                  <c:v>44326</c:v>
                </c:pt>
                <c:pt idx="251">
                  <c:v>44327</c:v>
                </c:pt>
                <c:pt idx="252">
                  <c:v>44328</c:v>
                </c:pt>
                <c:pt idx="253">
                  <c:v>44329</c:v>
                </c:pt>
                <c:pt idx="254">
                  <c:v>44330</c:v>
                </c:pt>
                <c:pt idx="255">
                  <c:v>44331</c:v>
                </c:pt>
                <c:pt idx="256">
                  <c:v>44332</c:v>
                </c:pt>
                <c:pt idx="257">
                  <c:v>44333</c:v>
                </c:pt>
                <c:pt idx="258">
                  <c:v>44334</c:v>
                </c:pt>
                <c:pt idx="259">
                  <c:v>44335</c:v>
                </c:pt>
                <c:pt idx="260">
                  <c:v>44336</c:v>
                </c:pt>
                <c:pt idx="261">
                  <c:v>44337</c:v>
                </c:pt>
                <c:pt idx="262">
                  <c:v>44338</c:v>
                </c:pt>
                <c:pt idx="263">
                  <c:v>44339</c:v>
                </c:pt>
                <c:pt idx="264">
                  <c:v>44340</c:v>
                </c:pt>
                <c:pt idx="265">
                  <c:v>44341</c:v>
                </c:pt>
                <c:pt idx="266">
                  <c:v>44342</c:v>
                </c:pt>
                <c:pt idx="267">
                  <c:v>44343</c:v>
                </c:pt>
                <c:pt idx="268">
                  <c:v>44344</c:v>
                </c:pt>
                <c:pt idx="269">
                  <c:v>44345</c:v>
                </c:pt>
                <c:pt idx="270">
                  <c:v>44346</c:v>
                </c:pt>
                <c:pt idx="271">
                  <c:v>44347</c:v>
                </c:pt>
                <c:pt idx="272">
                  <c:v>44348</c:v>
                </c:pt>
                <c:pt idx="273">
                  <c:v>44349</c:v>
                </c:pt>
                <c:pt idx="274">
                  <c:v>44350</c:v>
                </c:pt>
                <c:pt idx="275">
                  <c:v>44351</c:v>
                </c:pt>
                <c:pt idx="276">
                  <c:v>44352</c:v>
                </c:pt>
                <c:pt idx="277">
                  <c:v>44353</c:v>
                </c:pt>
                <c:pt idx="278">
                  <c:v>44354</c:v>
                </c:pt>
                <c:pt idx="279">
                  <c:v>44355</c:v>
                </c:pt>
                <c:pt idx="280">
                  <c:v>44356</c:v>
                </c:pt>
                <c:pt idx="281">
                  <c:v>44357</c:v>
                </c:pt>
                <c:pt idx="282">
                  <c:v>44358</c:v>
                </c:pt>
                <c:pt idx="283">
                  <c:v>44359</c:v>
                </c:pt>
                <c:pt idx="284">
                  <c:v>44360</c:v>
                </c:pt>
                <c:pt idx="285">
                  <c:v>44361</c:v>
                </c:pt>
                <c:pt idx="286">
                  <c:v>44362</c:v>
                </c:pt>
                <c:pt idx="287">
                  <c:v>44363</c:v>
                </c:pt>
                <c:pt idx="288">
                  <c:v>44364</c:v>
                </c:pt>
                <c:pt idx="289">
                  <c:v>44365</c:v>
                </c:pt>
                <c:pt idx="290">
                  <c:v>44366</c:v>
                </c:pt>
              </c:numCache>
            </c:numRef>
          </c:cat>
          <c:val>
            <c:numRef>
              <c:f>Sheet1!$B$2:$B$494</c:f>
              <c:numCache>
                <c:formatCode>General</c:formatCode>
                <c:ptCount val="493"/>
                <c:pt idx="0">
                  <c:v>7.7733381765346901E-2</c:v>
                </c:pt>
                <c:pt idx="1">
                  <c:v>7.7178173047934881E-2</c:v>
                </c:pt>
                <c:pt idx="2">
                  <c:v>9.1159270725834199E-2</c:v>
                </c:pt>
                <c:pt idx="3">
                  <c:v>7.7572347266881031E-2</c:v>
                </c:pt>
                <c:pt idx="4">
                  <c:v>0.13089937666963491</c:v>
                </c:pt>
                <c:pt idx="5">
                  <c:v>6.775186977562693E-2</c:v>
                </c:pt>
                <c:pt idx="6">
                  <c:v>9.5726495726495733E-2</c:v>
                </c:pt>
                <c:pt idx="7">
                  <c:v>9.8688750862663904E-2</c:v>
                </c:pt>
                <c:pt idx="8">
                  <c:v>0.11473143759873618</c:v>
                </c:pt>
                <c:pt idx="9">
                  <c:v>8.6943304453564366E-2</c:v>
                </c:pt>
                <c:pt idx="10">
                  <c:v>0.15599311795067863</c:v>
                </c:pt>
                <c:pt idx="11">
                  <c:v>0.16857855361596011</c:v>
                </c:pt>
                <c:pt idx="12">
                  <c:v>7.4432201484146615E-2</c:v>
                </c:pt>
                <c:pt idx="13">
                  <c:v>8.8372093023255813E-2</c:v>
                </c:pt>
                <c:pt idx="14">
                  <c:v>0.12513542795232935</c:v>
                </c:pt>
                <c:pt idx="15">
                  <c:v>0.18123617739494821</c:v>
                </c:pt>
                <c:pt idx="16">
                  <c:v>0.14155861515840129</c:v>
                </c:pt>
                <c:pt idx="17">
                  <c:v>0.14803471158754467</c:v>
                </c:pt>
                <c:pt idx="18">
                  <c:v>0.11474926253687316</c:v>
                </c:pt>
                <c:pt idx="19">
                  <c:v>9.3735280263777671E-2</c:v>
                </c:pt>
                <c:pt idx="20">
                  <c:v>0.13887884267631104</c:v>
                </c:pt>
                <c:pt idx="21">
                  <c:v>0.13668659072967182</c:v>
                </c:pt>
                <c:pt idx="22">
                  <c:v>0.15435016111707842</c:v>
                </c:pt>
                <c:pt idx="23">
                  <c:v>0.17149783914830821</c:v>
                </c:pt>
                <c:pt idx="24">
                  <c:v>0.15984905660377358</c:v>
                </c:pt>
                <c:pt idx="25">
                  <c:v>0.15134502923976609</c:v>
                </c:pt>
                <c:pt idx="26">
                  <c:v>0.14418976545842219</c:v>
                </c:pt>
                <c:pt idx="27">
                  <c:v>0.1466496308915389</c:v>
                </c:pt>
                <c:pt idx="28">
                  <c:v>0.17769997878209209</c:v>
                </c:pt>
                <c:pt idx="29">
                  <c:v>0.20699765441751369</c:v>
                </c:pt>
                <c:pt idx="30">
                  <c:v>0.2112353109773574</c:v>
                </c:pt>
                <c:pt idx="31">
                  <c:v>0.22005374063074529</c:v>
                </c:pt>
                <c:pt idx="32">
                  <c:v>0.26118403428877579</c:v>
                </c:pt>
                <c:pt idx="33">
                  <c:v>0.24256885737660214</c:v>
                </c:pt>
                <c:pt idx="34">
                  <c:v>0.24219037118706357</c:v>
                </c:pt>
                <c:pt idx="35">
                  <c:v>0.27567383145684066</c:v>
                </c:pt>
                <c:pt idx="36">
                  <c:v>0.28456364693182762</c:v>
                </c:pt>
                <c:pt idx="37">
                  <c:v>0.39622920517560073</c:v>
                </c:pt>
                <c:pt idx="38">
                  <c:v>0.32751895991332614</c:v>
                </c:pt>
                <c:pt idx="39">
                  <c:v>0.34196312162413856</c:v>
                </c:pt>
                <c:pt idx="40">
                  <c:v>0.25907281667056897</c:v>
                </c:pt>
                <c:pt idx="41">
                  <c:v>0.32833117723156535</c:v>
                </c:pt>
                <c:pt idx="42">
                  <c:v>0.34790336017772838</c:v>
                </c:pt>
                <c:pt idx="43">
                  <c:v>0.35210706150341686</c:v>
                </c:pt>
                <c:pt idx="44">
                  <c:v>0.35694795852557426</c:v>
                </c:pt>
                <c:pt idx="45">
                  <c:v>0.36589742003340964</c:v>
                </c:pt>
                <c:pt idx="46">
                  <c:v>0.37101514808953201</c:v>
                </c:pt>
                <c:pt idx="47">
                  <c:v>0.3491095890410959</c:v>
                </c:pt>
                <c:pt idx="48">
                  <c:v>0.36410605030591436</c:v>
                </c:pt>
                <c:pt idx="49">
                  <c:v>0.40697818798890772</c:v>
                </c:pt>
                <c:pt idx="50">
                  <c:v>0.38831809724132349</c:v>
                </c:pt>
                <c:pt idx="51">
                  <c:v>0.40461661983139302</c:v>
                </c:pt>
                <c:pt idx="52">
                  <c:v>0.3850307287093942</c:v>
                </c:pt>
                <c:pt idx="53">
                  <c:v>0.41537125488493271</c:v>
                </c:pt>
                <c:pt idx="54">
                  <c:v>0.36299956559513469</c:v>
                </c:pt>
                <c:pt idx="55">
                  <c:v>0.38201386355344763</c:v>
                </c:pt>
                <c:pt idx="56">
                  <c:v>0.39476845055385024</c:v>
                </c:pt>
                <c:pt idx="57">
                  <c:v>0.37411500604386116</c:v>
                </c:pt>
                <c:pt idx="58">
                  <c:v>0.34482115549587855</c:v>
                </c:pt>
                <c:pt idx="59">
                  <c:v>0.38152807008956979</c:v>
                </c:pt>
                <c:pt idx="60">
                  <c:v>0.38648227859694112</c:v>
                </c:pt>
                <c:pt idx="61">
                  <c:v>0.3739665787159191</c:v>
                </c:pt>
                <c:pt idx="62">
                  <c:v>0.34597640142081409</c:v>
                </c:pt>
                <c:pt idx="63">
                  <c:v>0.41497512044862173</c:v>
                </c:pt>
                <c:pt idx="64">
                  <c:v>0.38161929228474351</c:v>
                </c:pt>
                <c:pt idx="65">
                  <c:v>0.34457047313480049</c:v>
                </c:pt>
                <c:pt idx="66">
                  <c:v>0.35788956710867886</c:v>
                </c:pt>
                <c:pt idx="67">
                  <c:v>0.32545078332840671</c:v>
                </c:pt>
                <c:pt idx="68">
                  <c:v>0.25539592837202968</c:v>
                </c:pt>
                <c:pt idx="69">
                  <c:v>0.30511149577436109</c:v>
                </c:pt>
                <c:pt idx="70">
                  <c:v>0.32957059390776561</c:v>
                </c:pt>
                <c:pt idx="71">
                  <c:v>0.32175852182223635</c:v>
                </c:pt>
                <c:pt idx="72">
                  <c:v>0.28581160587105964</c:v>
                </c:pt>
                <c:pt idx="73">
                  <c:v>0.32085044696786663</c:v>
                </c:pt>
                <c:pt idx="74">
                  <c:v>0.27688243064729195</c:v>
                </c:pt>
                <c:pt idx="75">
                  <c:v>0.25358270585377701</c:v>
                </c:pt>
                <c:pt idx="76">
                  <c:v>0.30539064355260032</c:v>
                </c:pt>
                <c:pt idx="77">
                  <c:v>0.2719746773800828</c:v>
                </c:pt>
                <c:pt idx="78">
                  <c:v>0.2992211951379285</c:v>
                </c:pt>
                <c:pt idx="79">
                  <c:v>0.27123934226552981</c:v>
                </c:pt>
                <c:pt idx="80">
                  <c:v>0.27515047291487532</c:v>
                </c:pt>
                <c:pt idx="81">
                  <c:v>0.26300258207303578</c:v>
                </c:pt>
                <c:pt idx="82">
                  <c:v>0.22697250981792216</c:v>
                </c:pt>
                <c:pt idx="83">
                  <c:v>0.29097970830691183</c:v>
                </c:pt>
                <c:pt idx="84">
                  <c:v>0.26794871794871794</c:v>
                </c:pt>
                <c:pt idx="85">
                  <c:v>0.26104330921265795</c:v>
                </c:pt>
                <c:pt idx="86">
                  <c:v>0.24143506821627084</c:v>
                </c:pt>
                <c:pt idx="87">
                  <c:v>0.26340904752815425</c:v>
                </c:pt>
                <c:pt idx="88">
                  <c:v>0.21320017368649588</c:v>
                </c:pt>
                <c:pt idx="89">
                  <c:v>0.19750109601052171</c:v>
                </c:pt>
                <c:pt idx="90">
                  <c:v>0.28644873411582111</c:v>
                </c:pt>
                <c:pt idx="91">
                  <c:v>0.24800675358784355</c:v>
                </c:pt>
                <c:pt idx="92">
                  <c:v>0.2759375</c:v>
                </c:pt>
                <c:pt idx="93">
                  <c:v>0.26640843554981708</c:v>
                </c:pt>
                <c:pt idx="94">
                  <c:v>0.30919117647058825</c:v>
                </c:pt>
                <c:pt idx="95">
                  <c:v>0.19984715322888805</c:v>
                </c:pt>
                <c:pt idx="96">
                  <c:v>0.2170713056776907</c:v>
                </c:pt>
                <c:pt idx="97">
                  <c:v>0.28039784500621634</c:v>
                </c:pt>
                <c:pt idx="98">
                  <c:v>0.31461318051575932</c:v>
                </c:pt>
                <c:pt idx="99">
                  <c:v>0.28181275070410516</c:v>
                </c:pt>
                <c:pt idx="100">
                  <c:v>0.26905240377183492</c:v>
                </c:pt>
                <c:pt idx="101">
                  <c:v>0.30826026765113057</c:v>
                </c:pt>
                <c:pt idx="102">
                  <c:v>0.30308422301304866</c:v>
                </c:pt>
                <c:pt idx="103">
                  <c:v>0.23588271121552248</c:v>
                </c:pt>
                <c:pt idx="104">
                  <c:v>0.30731340220291442</c:v>
                </c:pt>
                <c:pt idx="105">
                  <c:v>0.31307088640164671</c:v>
                </c:pt>
                <c:pt idx="106">
                  <c:v>0.29657719448657915</c:v>
                </c:pt>
                <c:pt idx="107">
                  <c:v>0.31908886750080206</c:v>
                </c:pt>
                <c:pt idx="108">
                  <c:v>0.28603151105001584</c:v>
                </c:pt>
                <c:pt idx="109">
                  <c:v>0.35940366972477067</c:v>
                </c:pt>
                <c:pt idx="110">
                  <c:v>0.27693645388015359</c:v>
                </c:pt>
                <c:pt idx="111">
                  <c:v>0.32775468943052904</c:v>
                </c:pt>
                <c:pt idx="112">
                  <c:v>0.38707568518984159</c:v>
                </c:pt>
                <c:pt idx="113">
                  <c:v>0.41813042600444178</c:v>
                </c:pt>
                <c:pt idx="114">
                  <c:v>0.35251982604246612</c:v>
                </c:pt>
                <c:pt idx="115">
                  <c:v>0.35822376581493426</c:v>
                </c:pt>
                <c:pt idx="116">
                  <c:v>0.34786306612800338</c:v>
                </c:pt>
                <c:pt idx="117">
                  <c:v>0.40042165499585874</c:v>
                </c:pt>
                <c:pt idx="118">
                  <c:v>0.5029421561008105</c:v>
                </c:pt>
                <c:pt idx="119">
                  <c:v>0.49308607567799334</c:v>
                </c:pt>
                <c:pt idx="120">
                  <c:v>0.502276505022765</c:v>
                </c:pt>
                <c:pt idx="121">
                  <c:v>0.48368036015756893</c:v>
                </c:pt>
                <c:pt idx="122">
                  <c:v>0.36076861489191353</c:v>
                </c:pt>
                <c:pt idx="123">
                  <c:v>0.41206349206349208</c:v>
                </c:pt>
                <c:pt idx="124">
                  <c:v>0.35481693942972836</c:v>
                </c:pt>
                <c:pt idx="125">
                  <c:v>0.41032106993290401</c:v>
                </c:pt>
                <c:pt idx="126">
                  <c:v>0.47708595185149377</c:v>
                </c:pt>
                <c:pt idx="127">
                  <c:v>0.40249047013977129</c:v>
                </c:pt>
                <c:pt idx="128">
                  <c:v>0.35702445089100704</c:v>
                </c:pt>
                <c:pt idx="129">
                  <c:v>0.44241375581269599</c:v>
                </c:pt>
                <c:pt idx="130">
                  <c:v>0.35164609053497942</c:v>
                </c:pt>
                <c:pt idx="131">
                  <c:v>0.27467323356696344</c:v>
                </c:pt>
                <c:pt idx="132">
                  <c:v>0.30414390881025882</c:v>
                </c:pt>
                <c:pt idx="133">
                  <c:v>0.34183155758498224</c:v>
                </c:pt>
                <c:pt idx="134">
                  <c:v>0.27736960791445409</c:v>
                </c:pt>
                <c:pt idx="135">
                  <c:v>0.30805753386398549</c:v>
                </c:pt>
                <c:pt idx="136">
                  <c:v>0.31220008724734621</c:v>
                </c:pt>
                <c:pt idx="137">
                  <c:v>0.29946204423191869</c:v>
                </c:pt>
                <c:pt idx="138">
                  <c:v>0.26528340885602991</c:v>
                </c:pt>
                <c:pt idx="139">
                  <c:v>0.33031609195402301</c:v>
                </c:pt>
                <c:pt idx="140">
                  <c:v>0.30665336505256696</c:v>
                </c:pt>
                <c:pt idx="141">
                  <c:v>0.32308517293770667</c:v>
                </c:pt>
                <c:pt idx="142">
                  <c:v>0.28452736680999929</c:v>
                </c:pt>
                <c:pt idx="143">
                  <c:v>0.30253251197809722</c:v>
                </c:pt>
                <c:pt idx="144">
                  <c:v>0.27335075114304375</c:v>
                </c:pt>
                <c:pt idx="145">
                  <c:v>0.2375320486312133</c:v>
                </c:pt>
                <c:pt idx="146">
                  <c:v>0.31054214657765389</c:v>
                </c:pt>
                <c:pt idx="147">
                  <c:v>0.29748083242059148</c:v>
                </c:pt>
                <c:pt idx="148">
                  <c:v>0.30783122639960597</c:v>
                </c:pt>
                <c:pt idx="149">
                  <c:v>0.2691032348389949</c:v>
                </c:pt>
                <c:pt idx="150">
                  <c:v>0.28154491436560641</c:v>
                </c:pt>
                <c:pt idx="151">
                  <c:v>0.31619447359216507</c:v>
                </c:pt>
                <c:pt idx="152">
                  <c:v>0.25052122425152196</c:v>
                </c:pt>
                <c:pt idx="153">
                  <c:v>0.30357916005195557</c:v>
                </c:pt>
                <c:pt idx="154">
                  <c:v>0.31332388377037562</c:v>
                </c:pt>
                <c:pt idx="155">
                  <c:v>0.28738371646036748</c:v>
                </c:pt>
                <c:pt idx="156">
                  <c:v>0.28191843682925022</c:v>
                </c:pt>
                <c:pt idx="157">
                  <c:v>0.3089983022071307</c:v>
                </c:pt>
                <c:pt idx="158">
                  <c:v>0.26312130691692737</c:v>
                </c:pt>
                <c:pt idx="159">
                  <c:v>0.27168636072181002</c:v>
                </c:pt>
                <c:pt idx="160">
                  <c:v>0.3358922363847045</c:v>
                </c:pt>
                <c:pt idx="161">
                  <c:v>0.32352725405326094</c:v>
                </c:pt>
                <c:pt idx="162">
                  <c:v>0.31415795058359863</c:v>
                </c:pt>
                <c:pt idx="163">
                  <c:v>0.28863226272103931</c:v>
                </c:pt>
                <c:pt idx="164">
                  <c:v>0.29417000445037828</c:v>
                </c:pt>
                <c:pt idx="165">
                  <c:v>0.27809847198641768</c:v>
                </c:pt>
                <c:pt idx="166">
                  <c:v>0.27174001134613829</c:v>
                </c:pt>
                <c:pt idx="167">
                  <c:v>0.36499649837652004</c:v>
                </c:pt>
                <c:pt idx="168">
                  <c:v>0.3350107353730542</c:v>
                </c:pt>
                <c:pt idx="169">
                  <c:v>0.33740120139108443</c:v>
                </c:pt>
                <c:pt idx="170">
                  <c:v>0.30392156862745096</c:v>
                </c:pt>
                <c:pt idx="171">
                  <c:v>0.34997257268239168</c:v>
                </c:pt>
                <c:pt idx="172">
                  <c:v>0.3717688062735986</c:v>
                </c:pt>
                <c:pt idx="173">
                  <c:v>0.30619373908370279</c:v>
                </c:pt>
                <c:pt idx="174">
                  <c:v>0.38252164502164504</c:v>
                </c:pt>
                <c:pt idx="175">
                  <c:v>0.36472657499200511</c:v>
                </c:pt>
                <c:pt idx="176">
                  <c:v>0.36105696339614468</c:v>
                </c:pt>
                <c:pt idx="177">
                  <c:v>0.34030018953947033</c:v>
                </c:pt>
                <c:pt idx="178">
                  <c:v>0.33004822814007129</c:v>
                </c:pt>
                <c:pt idx="179">
                  <c:v>0.32697171763623822</c:v>
                </c:pt>
                <c:pt idx="180">
                  <c:v>0.31527734738146884</c:v>
                </c:pt>
                <c:pt idx="181">
                  <c:v>0.36891358385728906</c:v>
                </c:pt>
                <c:pt idx="182">
                  <c:v>0.36449801679287075</c:v>
                </c:pt>
                <c:pt idx="183">
                  <c:v>0.36674176140828835</c:v>
                </c:pt>
                <c:pt idx="184">
                  <c:v>0.2999144826198501</c:v>
                </c:pt>
                <c:pt idx="185">
                  <c:v>0.41707623728426108</c:v>
                </c:pt>
                <c:pt idx="186">
                  <c:v>0.31155895297660413</c:v>
                </c:pt>
                <c:pt idx="187">
                  <c:v>0.29724304068522484</c:v>
                </c:pt>
                <c:pt idx="188">
                  <c:v>0.36235359732292249</c:v>
                </c:pt>
                <c:pt idx="189">
                  <c:v>0.35485645143548566</c:v>
                </c:pt>
                <c:pt idx="190">
                  <c:v>0.31283804787068697</c:v>
                </c:pt>
                <c:pt idx="191">
                  <c:v>0.3771316745876433</c:v>
                </c:pt>
                <c:pt idx="192">
                  <c:v>0.33671215074723848</c:v>
                </c:pt>
                <c:pt idx="193">
                  <c:v>0.29401143544989466</c:v>
                </c:pt>
                <c:pt idx="194">
                  <c:v>0.28003797125033902</c:v>
                </c:pt>
                <c:pt idx="195">
                  <c:v>0.35513852711342647</c:v>
                </c:pt>
                <c:pt idx="196">
                  <c:v>0.34231215362804485</c:v>
                </c:pt>
                <c:pt idx="197">
                  <c:v>0.32544167083899578</c:v>
                </c:pt>
                <c:pt idx="198">
                  <c:v>0.2825099375354912</c:v>
                </c:pt>
                <c:pt idx="199">
                  <c:v>0.2775582504428396</c:v>
                </c:pt>
                <c:pt idx="200">
                  <c:v>0.24609375</c:v>
                </c:pt>
                <c:pt idx="201">
                  <c:v>0.2299778410889522</c:v>
                </c:pt>
                <c:pt idx="202">
                  <c:v>0.3057353999084429</c:v>
                </c:pt>
                <c:pt idx="203">
                  <c:v>0.30273123708974065</c:v>
                </c:pt>
                <c:pt idx="204">
                  <c:v>0.24775293846508412</c:v>
                </c:pt>
                <c:pt idx="205">
                  <c:v>0.25860389610389611</c:v>
                </c:pt>
                <c:pt idx="206">
                  <c:v>0.27552420145012735</c:v>
                </c:pt>
                <c:pt idx="207">
                  <c:v>0.11980376968758069</c:v>
                </c:pt>
                <c:pt idx="208">
                  <c:v>0.20937500000000001</c:v>
                </c:pt>
                <c:pt idx="209">
                  <c:v>0.26208911614317021</c:v>
                </c:pt>
                <c:pt idx="210">
                  <c:v>0.25117943712380025</c:v>
                </c:pt>
                <c:pt idx="211">
                  <c:v>0.23934276586033776</c:v>
                </c:pt>
                <c:pt idx="212">
                  <c:v>0.25680793507664562</c:v>
                </c:pt>
                <c:pt idx="213">
                  <c:v>0.2233910891089109</c:v>
                </c:pt>
                <c:pt idx="214">
                  <c:v>0.18809523809523809</c:v>
                </c:pt>
                <c:pt idx="215">
                  <c:v>9.824382794604225E-2</c:v>
                </c:pt>
                <c:pt idx="216">
                  <c:v>0.18043959788720396</c:v>
                </c:pt>
                <c:pt idx="217">
                  <c:v>0.25035063113604489</c:v>
                </c:pt>
                <c:pt idx="218">
                  <c:v>0.24020190023752969</c:v>
                </c:pt>
                <c:pt idx="219">
                  <c:v>0.20358306188925082</c:v>
                </c:pt>
                <c:pt idx="220">
                  <c:v>0.17405719021964361</c:v>
                </c:pt>
                <c:pt idx="221">
                  <c:v>0.12866015971606035</c:v>
                </c:pt>
                <c:pt idx="222">
                  <c:v>0.12264150943396226</c:v>
                </c:pt>
                <c:pt idx="223">
                  <c:v>0.18625662409868821</c:v>
                </c:pt>
                <c:pt idx="224">
                  <c:v>0.15014985980856618</c:v>
                </c:pt>
                <c:pt idx="225">
                  <c:v>0.16328671328671329</c:v>
                </c:pt>
                <c:pt idx="226">
                  <c:v>0.14825414997137951</c:v>
                </c:pt>
                <c:pt idx="227">
                  <c:v>0.13376455368693402</c:v>
                </c:pt>
                <c:pt idx="228">
                  <c:v>0.10707547169811321</c:v>
                </c:pt>
                <c:pt idx="229">
                  <c:v>0.11821057388160867</c:v>
                </c:pt>
                <c:pt idx="230">
                  <c:v>0.15304264494489697</c:v>
                </c:pt>
                <c:pt idx="231">
                  <c:v>0.13617728531855955</c:v>
                </c:pt>
                <c:pt idx="232">
                  <c:v>0.13746867167919799</c:v>
                </c:pt>
                <c:pt idx="233">
                  <c:v>0.12409208420534286</c:v>
                </c:pt>
                <c:pt idx="234">
                  <c:v>0.11519099792715427</c:v>
                </c:pt>
                <c:pt idx="235">
                  <c:v>0.12792792792792793</c:v>
                </c:pt>
                <c:pt idx="236">
                  <c:v>9.8321571619301926E-2</c:v>
                </c:pt>
                <c:pt idx="237">
                  <c:v>0.14678394722374932</c:v>
                </c:pt>
                <c:pt idx="238">
                  <c:v>0.11027517262702256</c:v>
                </c:pt>
                <c:pt idx="239">
                  <c:v>0.10924268086135978</c:v>
                </c:pt>
                <c:pt idx="240">
                  <c:v>9.3173226595508113E-2</c:v>
                </c:pt>
                <c:pt idx="241">
                  <c:v>0.1165823795581581</c:v>
                </c:pt>
                <c:pt idx="242">
                  <c:v>8.3608360836083612E-2</c:v>
                </c:pt>
                <c:pt idx="243">
                  <c:v>7.0985332831891693E-2</c:v>
                </c:pt>
                <c:pt idx="244">
                  <c:v>0.1092511013215859</c:v>
                </c:pt>
                <c:pt idx="245">
                  <c:v>8.3928773959396616E-2</c:v>
                </c:pt>
                <c:pt idx="246">
                  <c:v>8.0443651198368174E-2</c:v>
                </c:pt>
                <c:pt idx="247">
                  <c:v>7.5817641228939539E-2</c:v>
                </c:pt>
                <c:pt idx="248">
                  <c:v>6.3376753507014022E-2</c:v>
                </c:pt>
                <c:pt idx="249">
                  <c:v>6.1702127659574467E-2</c:v>
                </c:pt>
                <c:pt idx="250">
                  <c:v>5.004299226139295E-2</c:v>
                </c:pt>
                <c:pt idx="251">
                  <c:v>8.8489121186337671E-2</c:v>
                </c:pt>
                <c:pt idx="252">
                  <c:v>5.9300557526609225E-2</c:v>
                </c:pt>
                <c:pt idx="253">
                  <c:v>6.575576430401367E-2</c:v>
                </c:pt>
                <c:pt idx="254">
                  <c:v>5.3017841326078702E-2</c:v>
                </c:pt>
                <c:pt idx="255">
                  <c:v>5.131922296317773E-2</c:v>
                </c:pt>
                <c:pt idx="256">
                  <c:v>3.3369803063457333E-2</c:v>
                </c:pt>
                <c:pt idx="257">
                  <c:v>2.8583897010691688E-2</c:v>
                </c:pt>
                <c:pt idx="258">
                  <c:v>4.972710733778047E-2</c:v>
                </c:pt>
                <c:pt idx="259">
                  <c:v>2.9878114550749648E-2</c:v>
                </c:pt>
                <c:pt idx="260">
                  <c:v>3.6867676478993999E-2</c:v>
                </c:pt>
                <c:pt idx="261">
                  <c:v>2.5082719607215285E-2</c:v>
                </c:pt>
                <c:pt idx="262">
                  <c:v>2.7786259541984732E-2</c:v>
                </c:pt>
                <c:pt idx="263">
                  <c:v>2.9394121175764846E-2</c:v>
                </c:pt>
                <c:pt idx="264">
                  <c:v>1.7569659442724459E-2</c:v>
                </c:pt>
                <c:pt idx="265">
                  <c:v>2.0754064337599448E-2</c:v>
                </c:pt>
                <c:pt idx="266">
                  <c:v>3.0323093220338982E-2</c:v>
                </c:pt>
                <c:pt idx="267">
                  <c:v>2.2579457602159774E-2</c:v>
                </c:pt>
                <c:pt idx="268">
                  <c:v>1.8396427052318164E-2</c:v>
                </c:pt>
                <c:pt idx="269">
                  <c:v>2.4142312579415501E-2</c:v>
                </c:pt>
                <c:pt idx="270">
                  <c:v>1.1296395911780527E-2</c:v>
                </c:pt>
                <c:pt idx="271">
                  <c:v>1.5625E-2</c:v>
                </c:pt>
                <c:pt idx="272">
                  <c:v>1.9461934745277618E-2</c:v>
                </c:pt>
                <c:pt idx="273">
                  <c:v>1.4021095960895291E-2</c:v>
                </c:pt>
                <c:pt idx="274">
                  <c:v>1.8029142998271179E-2</c:v>
                </c:pt>
                <c:pt idx="275">
                  <c:v>1.0836984090385058E-2</c:v>
                </c:pt>
                <c:pt idx="276">
                  <c:v>1.3974096796182686E-2</c:v>
                </c:pt>
                <c:pt idx="277">
                  <c:v>8.4439083232810616E-3</c:v>
                </c:pt>
                <c:pt idx="278">
                  <c:v>7.2056896874415121E-3</c:v>
                </c:pt>
                <c:pt idx="279">
                  <c:v>1.3597904915390814E-2</c:v>
                </c:pt>
                <c:pt idx="280">
                  <c:v>8.8272383354350576E-3</c:v>
                </c:pt>
                <c:pt idx="281">
                  <c:v>8.4479045883717081E-3</c:v>
                </c:pt>
                <c:pt idx="282">
                  <c:v>7.0020005715918836E-3</c:v>
                </c:pt>
                <c:pt idx="283">
                  <c:v>6.4957264957264957E-3</c:v>
                </c:pt>
                <c:pt idx="284">
                  <c:v>5.5865921787709499E-3</c:v>
                </c:pt>
                <c:pt idx="285">
                  <c:v>6.8250068250068248E-3</c:v>
                </c:pt>
                <c:pt idx="286">
                  <c:v>7.8148482116020442E-3</c:v>
                </c:pt>
                <c:pt idx="287">
                  <c:v>8.2732286805260926E-3</c:v>
                </c:pt>
                <c:pt idx="288">
                  <c:v>7.5163921317767468E-3</c:v>
                </c:pt>
                <c:pt idx="289">
                  <c:v>6.6705905434569354E-3</c:v>
                </c:pt>
                <c:pt idx="290">
                  <c:v>7.282483710233806E-3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2C4-4F8B-BFF0-E6161AC7AB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4862472"/>
        <c:axId val="414859336"/>
      </c:lineChart>
      <c:dateAx>
        <c:axId val="41486247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4859336"/>
        <c:crosses val="autoZero"/>
        <c:auto val="1"/>
        <c:lblOffset val="100"/>
        <c:baseTimeUnit val="days"/>
        <c:majorUnit val="3"/>
        <c:majorTimeUnit val="days"/>
      </c:dateAx>
      <c:valAx>
        <c:axId val="414859336"/>
        <c:scaling>
          <c:orientation val="minMax"/>
          <c:max val="0.70000000000000007"/>
        </c:scaling>
        <c:delete val="0"/>
        <c:axPos val="l"/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4862472"/>
        <c:crosses val="autoZero"/>
        <c:crossBetween val="between"/>
        <c:majorUnit val="0.1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725639816114128E-2"/>
          <c:y val="3.7414076378474583E-2"/>
          <c:w val="0.93069323165507978"/>
          <c:h val="0.81046931681231571"/>
        </c:manualLayout>
      </c:layout>
      <c:lineChart>
        <c:grouping val="standard"/>
        <c:varyColors val="0"/>
        <c:ser>
          <c:idx val="0"/>
          <c:order val="0"/>
          <c:tx>
            <c:v>0,0215369554576603</c:v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19050">
                <a:solidFill>
                  <a:schemeClr val="tx1"/>
                </a:solidFill>
              </a:ln>
              <a:effectLst/>
            </c:spPr>
          </c:marker>
          <c:trendline>
            <c:spPr>
              <a:ln w="25400" cap="rnd">
                <a:solidFill>
                  <a:srgbClr val="FF0000"/>
                </a:solidFill>
                <a:prstDash val="solid"/>
              </a:ln>
              <a:effectLst/>
            </c:spPr>
            <c:trendlineType val="movingAvg"/>
            <c:period val="7"/>
            <c:dispRSqr val="0"/>
            <c:dispEq val="0"/>
          </c:trendline>
          <c:cat>
            <c:numRef>
              <c:f>Sheet1!$A$2:$A$494</c:f>
              <c:numCache>
                <c:formatCode>m/d/yyyy</c:formatCode>
                <c:ptCount val="493"/>
                <c:pt idx="0">
                  <c:v>44076</c:v>
                </c:pt>
                <c:pt idx="1">
                  <c:v>44077</c:v>
                </c:pt>
                <c:pt idx="2">
                  <c:v>44078</c:v>
                </c:pt>
                <c:pt idx="3">
                  <c:v>44079</c:v>
                </c:pt>
                <c:pt idx="4">
                  <c:v>44080</c:v>
                </c:pt>
                <c:pt idx="5">
                  <c:v>44081</c:v>
                </c:pt>
                <c:pt idx="6">
                  <c:v>44082</c:v>
                </c:pt>
                <c:pt idx="7">
                  <c:v>44083</c:v>
                </c:pt>
                <c:pt idx="8">
                  <c:v>44084</c:v>
                </c:pt>
                <c:pt idx="9">
                  <c:v>44085</c:v>
                </c:pt>
                <c:pt idx="10">
                  <c:v>44086</c:v>
                </c:pt>
                <c:pt idx="11">
                  <c:v>44087</c:v>
                </c:pt>
                <c:pt idx="12">
                  <c:v>44088</c:v>
                </c:pt>
                <c:pt idx="13">
                  <c:v>44089</c:v>
                </c:pt>
                <c:pt idx="14">
                  <c:v>44090</c:v>
                </c:pt>
                <c:pt idx="15">
                  <c:v>44091</c:v>
                </c:pt>
                <c:pt idx="16">
                  <c:v>44092</c:v>
                </c:pt>
                <c:pt idx="17">
                  <c:v>44093</c:v>
                </c:pt>
                <c:pt idx="18">
                  <c:v>44094</c:v>
                </c:pt>
                <c:pt idx="19">
                  <c:v>44095</c:v>
                </c:pt>
                <c:pt idx="20">
                  <c:v>44096</c:v>
                </c:pt>
                <c:pt idx="21">
                  <c:v>44097</c:v>
                </c:pt>
                <c:pt idx="22">
                  <c:v>44098</c:v>
                </c:pt>
                <c:pt idx="23">
                  <c:v>44099</c:v>
                </c:pt>
                <c:pt idx="24">
                  <c:v>44100</c:v>
                </c:pt>
                <c:pt idx="25">
                  <c:v>44101</c:v>
                </c:pt>
                <c:pt idx="26">
                  <c:v>44102</c:v>
                </c:pt>
                <c:pt idx="27">
                  <c:v>44103</c:v>
                </c:pt>
                <c:pt idx="28">
                  <c:v>44104</c:v>
                </c:pt>
                <c:pt idx="29">
                  <c:v>44105</c:v>
                </c:pt>
                <c:pt idx="30">
                  <c:v>44106</c:v>
                </c:pt>
                <c:pt idx="31">
                  <c:v>44107</c:v>
                </c:pt>
                <c:pt idx="32">
                  <c:v>44108</c:v>
                </c:pt>
                <c:pt idx="33">
                  <c:v>44109</c:v>
                </c:pt>
                <c:pt idx="34">
                  <c:v>44110</c:v>
                </c:pt>
                <c:pt idx="35">
                  <c:v>44111</c:v>
                </c:pt>
                <c:pt idx="36">
                  <c:v>44112</c:v>
                </c:pt>
                <c:pt idx="37">
                  <c:v>44113</c:v>
                </c:pt>
                <c:pt idx="38">
                  <c:v>44114</c:v>
                </c:pt>
                <c:pt idx="39">
                  <c:v>44115</c:v>
                </c:pt>
                <c:pt idx="40">
                  <c:v>44116</c:v>
                </c:pt>
                <c:pt idx="41">
                  <c:v>44117</c:v>
                </c:pt>
                <c:pt idx="42">
                  <c:v>44118</c:v>
                </c:pt>
                <c:pt idx="43">
                  <c:v>44119</c:v>
                </c:pt>
                <c:pt idx="44">
                  <c:v>44120</c:v>
                </c:pt>
                <c:pt idx="45">
                  <c:v>44121</c:v>
                </c:pt>
                <c:pt idx="46">
                  <c:v>44122</c:v>
                </c:pt>
                <c:pt idx="47">
                  <c:v>44123</c:v>
                </c:pt>
                <c:pt idx="48">
                  <c:v>44124</c:v>
                </c:pt>
                <c:pt idx="49">
                  <c:v>44125</c:v>
                </c:pt>
                <c:pt idx="50">
                  <c:v>44126</c:v>
                </c:pt>
                <c:pt idx="51">
                  <c:v>44127</c:v>
                </c:pt>
                <c:pt idx="52">
                  <c:v>44128</c:v>
                </c:pt>
                <c:pt idx="53">
                  <c:v>44129</c:v>
                </c:pt>
                <c:pt idx="54">
                  <c:v>44130</c:v>
                </c:pt>
                <c:pt idx="55">
                  <c:v>44131</c:v>
                </c:pt>
                <c:pt idx="56">
                  <c:v>44132</c:v>
                </c:pt>
                <c:pt idx="57">
                  <c:v>44133</c:v>
                </c:pt>
                <c:pt idx="58">
                  <c:v>44134</c:v>
                </c:pt>
                <c:pt idx="59">
                  <c:v>44135</c:v>
                </c:pt>
                <c:pt idx="60">
                  <c:v>44136</c:v>
                </c:pt>
                <c:pt idx="61">
                  <c:v>44137</c:v>
                </c:pt>
                <c:pt idx="62">
                  <c:v>44138</c:v>
                </c:pt>
                <c:pt idx="63">
                  <c:v>44139</c:v>
                </c:pt>
                <c:pt idx="64">
                  <c:v>44140</c:v>
                </c:pt>
                <c:pt idx="65">
                  <c:v>44141</c:v>
                </c:pt>
                <c:pt idx="66">
                  <c:v>44142</c:v>
                </c:pt>
                <c:pt idx="67">
                  <c:v>44143</c:v>
                </c:pt>
                <c:pt idx="68">
                  <c:v>44144</c:v>
                </c:pt>
                <c:pt idx="69">
                  <c:v>44145</c:v>
                </c:pt>
                <c:pt idx="70">
                  <c:v>44146</c:v>
                </c:pt>
                <c:pt idx="71">
                  <c:v>44147</c:v>
                </c:pt>
                <c:pt idx="72">
                  <c:v>44148</c:v>
                </c:pt>
                <c:pt idx="73">
                  <c:v>44149</c:v>
                </c:pt>
                <c:pt idx="74">
                  <c:v>44150</c:v>
                </c:pt>
                <c:pt idx="75">
                  <c:v>44151</c:v>
                </c:pt>
                <c:pt idx="76">
                  <c:v>44152</c:v>
                </c:pt>
                <c:pt idx="77">
                  <c:v>44153</c:v>
                </c:pt>
                <c:pt idx="78">
                  <c:v>44154</c:v>
                </c:pt>
                <c:pt idx="79">
                  <c:v>44155</c:v>
                </c:pt>
                <c:pt idx="80">
                  <c:v>44156</c:v>
                </c:pt>
                <c:pt idx="81">
                  <c:v>44157</c:v>
                </c:pt>
                <c:pt idx="82">
                  <c:v>44158</c:v>
                </c:pt>
                <c:pt idx="83">
                  <c:v>44159</c:v>
                </c:pt>
                <c:pt idx="84">
                  <c:v>44160</c:v>
                </c:pt>
                <c:pt idx="85">
                  <c:v>44161</c:v>
                </c:pt>
                <c:pt idx="86">
                  <c:v>44162</c:v>
                </c:pt>
                <c:pt idx="87">
                  <c:v>44163</c:v>
                </c:pt>
                <c:pt idx="88">
                  <c:v>44164</c:v>
                </c:pt>
                <c:pt idx="89">
                  <c:v>44165</c:v>
                </c:pt>
                <c:pt idx="90">
                  <c:v>44166</c:v>
                </c:pt>
                <c:pt idx="91">
                  <c:v>44167</c:v>
                </c:pt>
                <c:pt idx="92">
                  <c:v>44168</c:v>
                </c:pt>
                <c:pt idx="93">
                  <c:v>44169</c:v>
                </c:pt>
                <c:pt idx="94">
                  <c:v>44170</c:v>
                </c:pt>
                <c:pt idx="95">
                  <c:v>44171</c:v>
                </c:pt>
                <c:pt idx="96">
                  <c:v>44172</c:v>
                </c:pt>
                <c:pt idx="97">
                  <c:v>44173</c:v>
                </c:pt>
                <c:pt idx="98">
                  <c:v>44174</c:v>
                </c:pt>
                <c:pt idx="99">
                  <c:v>44175</c:v>
                </c:pt>
                <c:pt idx="100">
                  <c:v>44176</c:v>
                </c:pt>
                <c:pt idx="101">
                  <c:v>44177</c:v>
                </c:pt>
                <c:pt idx="102">
                  <c:v>44178</c:v>
                </c:pt>
                <c:pt idx="103">
                  <c:v>44179</c:v>
                </c:pt>
                <c:pt idx="104">
                  <c:v>44180</c:v>
                </c:pt>
                <c:pt idx="105">
                  <c:v>44181</c:v>
                </c:pt>
                <c:pt idx="106">
                  <c:v>44182</c:v>
                </c:pt>
                <c:pt idx="107">
                  <c:v>44183</c:v>
                </c:pt>
                <c:pt idx="108">
                  <c:v>44184</c:v>
                </c:pt>
                <c:pt idx="109">
                  <c:v>44185</c:v>
                </c:pt>
                <c:pt idx="110">
                  <c:v>44186</c:v>
                </c:pt>
                <c:pt idx="111">
                  <c:v>44187</c:v>
                </c:pt>
                <c:pt idx="112">
                  <c:v>44188</c:v>
                </c:pt>
                <c:pt idx="113">
                  <c:v>44189</c:v>
                </c:pt>
                <c:pt idx="114">
                  <c:v>44190</c:v>
                </c:pt>
                <c:pt idx="115">
                  <c:v>44191</c:v>
                </c:pt>
                <c:pt idx="116">
                  <c:v>44192</c:v>
                </c:pt>
                <c:pt idx="117">
                  <c:v>44193</c:v>
                </c:pt>
                <c:pt idx="118">
                  <c:v>44194</c:v>
                </c:pt>
                <c:pt idx="119">
                  <c:v>44195</c:v>
                </c:pt>
                <c:pt idx="120">
                  <c:v>44196</c:v>
                </c:pt>
                <c:pt idx="121">
                  <c:v>44197</c:v>
                </c:pt>
                <c:pt idx="122">
                  <c:v>44198</c:v>
                </c:pt>
                <c:pt idx="123">
                  <c:v>44199</c:v>
                </c:pt>
                <c:pt idx="124">
                  <c:v>44200</c:v>
                </c:pt>
                <c:pt idx="125">
                  <c:v>44201</c:v>
                </c:pt>
                <c:pt idx="126">
                  <c:v>44202</c:v>
                </c:pt>
                <c:pt idx="127">
                  <c:v>44203</c:v>
                </c:pt>
                <c:pt idx="128">
                  <c:v>44204</c:v>
                </c:pt>
                <c:pt idx="129">
                  <c:v>44205</c:v>
                </c:pt>
                <c:pt idx="130">
                  <c:v>44206</c:v>
                </c:pt>
                <c:pt idx="131">
                  <c:v>44207</c:v>
                </c:pt>
                <c:pt idx="132">
                  <c:v>44208</c:v>
                </c:pt>
                <c:pt idx="133">
                  <c:v>44209</c:v>
                </c:pt>
                <c:pt idx="134">
                  <c:v>44210</c:v>
                </c:pt>
                <c:pt idx="135">
                  <c:v>44211</c:v>
                </c:pt>
                <c:pt idx="136">
                  <c:v>44212</c:v>
                </c:pt>
                <c:pt idx="137">
                  <c:v>44213</c:v>
                </c:pt>
                <c:pt idx="138">
                  <c:v>44214</c:v>
                </c:pt>
                <c:pt idx="139">
                  <c:v>44215</c:v>
                </c:pt>
                <c:pt idx="140">
                  <c:v>44216</c:v>
                </c:pt>
                <c:pt idx="141">
                  <c:v>44217</c:v>
                </c:pt>
                <c:pt idx="142">
                  <c:v>44218</c:v>
                </c:pt>
                <c:pt idx="143">
                  <c:v>44219</c:v>
                </c:pt>
                <c:pt idx="144">
                  <c:v>44220</c:v>
                </c:pt>
                <c:pt idx="145">
                  <c:v>44221</c:v>
                </c:pt>
                <c:pt idx="146">
                  <c:v>44222</c:v>
                </c:pt>
                <c:pt idx="147">
                  <c:v>44223</c:v>
                </c:pt>
                <c:pt idx="148">
                  <c:v>44224</c:v>
                </c:pt>
                <c:pt idx="149">
                  <c:v>44225</c:v>
                </c:pt>
                <c:pt idx="150">
                  <c:v>44226</c:v>
                </c:pt>
                <c:pt idx="151">
                  <c:v>44227</c:v>
                </c:pt>
                <c:pt idx="152">
                  <c:v>44228</c:v>
                </c:pt>
                <c:pt idx="153">
                  <c:v>44229</c:v>
                </c:pt>
                <c:pt idx="154">
                  <c:v>44230</c:v>
                </c:pt>
                <c:pt idx="155">
                  <c:v>44231</c:v>
                </c:pt>
                <c:pt idx="156">
                  <c:v>44232</c:v>
                </c:pt>
                <c:pt idx="157">
                  <c:v>44233</c:v>
                </c:pt>
                <c:pt idx="158">
                  <c:v>44234</c:v>
                </c:pt>
                <c:pt idx="159">
                  <c:v>44235</c:v>
                </c:pt>
                <c:pt idx="160">
                  <c:v>44236</c:v>
                </c:pt>
                <c:pt idx="161">
                  <c:v>44237</c:v>
                </c:pt>
                <c:pt idx="162">
                  <c:v>44238</c:v>
                </c:pt>
                <c:pt idx="163">
                  <c:v>44239</c:v>
                </c:pt>
                <c:pt idx="164">
                  <c:v>44240</c:v>
                </c:pt>
                <c:pt idx="165">
                  <c:v>44241</c:v>
                </c:pt>
                <c:pt idx="166">
                  <c:v>44242</c:v>
                </c:pt>
                <c:pt idx="167">
                  <c:v>44243</c:v>
                </c:pt>
                <c:pt idx="168">
                  <c:v>44244</c:v>
                </c:pt>
                <c:pt idx="169">
                  <c:v>44245</c:v>
                </c:pt>
                <c:pt idx="170">
                  <c:v>44246</c:v>
                </c:pt>
                <c:pt idx="171">
                  <c:v>44247</c:v>
                </c:pt>
                <c:pt idx="172">
                  <c:v>44248</c:v>
                </c:pt>
                <c:pt idx="173">
                  <c:v>44249</c:v>
                </c:pt>
                <c:pt idx="174">
                  <c:v>44250</c:v>
                </c:pt>
                <c:pt idx="175">
                  <c:v>44251</c:v>
                </c:pt>
                <c:pt idx="176">
                  <c:v>44252</c:v>
                </c:pt>
                <c:pt idx="177">
                  <c:v>44253</c:v>
                </c:pt>
                <c:pt idx="178">
                  <c:v>44254</c:v>
                </c:pt>
                <c:pt idx="179">
                  <c:v>44255</c:v>
                </c:pt>
                <c:pt idx="180">
                  <c:v>44256</c:v>
                </c:pt>
                <c:pt idx="181">
                  <c:v>44257</c:v>
                </c:pt>
                <c:pt idx="182">
                  <c:v>44258</c:v>
                </c:pt>
                <c:pt idx="183">
                  <c:v>44259</c:v>
                </c:pt>
                <c:pt idx="184">
                  <c:v>44260</c:v>
                </c:pt>
                <c:pt idx="185">
                  <c:v>44261</c:v>
                </c:pt>
                <c:pt idx="186">
                  <c:v>44262</c:v>
                </c:pt>
                <c:pt idx="187">
                  <c:v>44263</c:v>
                </c:pt>
                <c:pt idx="188">
                  <c:v>44264</c:v>
                </c:pt>
                <c:pt idx="189">
                  <c:v>44265</c:v>
                </c:pt>
                <c:pt idx="190">
                  <c:v>44266</c:v>
                </c:pt>
                <c:pt idx="191">
                  <c:v>44267</c:v>
                </c:pt>
                <c:pt idx="192">
                  <c:v>44268</c:v>
                </c:pt>
                <c:pt idx="193">
                  <c:v>44269</c:v>
                </c:pt>
                <c:pt idx="194">
                  <c:v>44270</c:v>
                </c:pt>
                <c:pt idx="195">
                  <c:v>44271</c:v>
                </c:pt>
                <c:pt idx="196">
                  <c:v>44272</c:v>
                </c:pt>
                <c:pt idx="197">
                  <c:v>44273</c:v>
                </c:pt>
                <c:pt idx="198">
                  <c:v>44274</c:v>
                </c:pt>
                <c:pt idx="199">
                  <c:v>44275</c:v>
                </c:pt>
                <c:pt idx="200">
                  <c:v>44276</c:v>
                </c:pt>
                <c:pt idx="201">
                  <c:v>44277</c:v>
                </c:pt>
                <c:pt idx="202">
                  <c:v>44278</c:v>
                </c:pt>
                <c:pt idx="203">
                  <c:v>44279</c:v>
                </c:pt>
                <c:pt idx="204">
                  <c:v>44280</c:v>
                </c:pt>
                <c:pt idx="205">
                  <c:v>44281</c:v>
                </c:pt>
                <c:pt idx="206">
                  <c:v>44282</c:v>
                </c:pt>
                <c:pt idx="207">
                  <c:v>44283</c:v>
                </c:pt>
                <c:pt idx="208">
                  <c:v>44284</c:v>
                </c:pt>
                <c:pt idx="209">
                  <c:v>44285</c:v>
                </c:pt>
                <c:pt idx="210">
                  <c:v>44286</c:v>
                </c:pt>
                <c:pt idx="211">
                  <c:v>44287</c:v>
                </c:pt>
                <c:pt idx="212">
                  <c:v>44288</c:v>
                </c:pt>
                <c:pt idx="213">
                  <c:v>44289</c:v>
                </c:pt>
                <c:pt idx="214">
                  <c:v>44290</c:v>
                </c:pt>
                <c:pt idx="215">
                  <c:v>44291</c:v>
                </c:pt>
                <c:pt idx="216">
                  <c:v>44292</c:v>
                </c:pt>
                <c:pt idx="217">
                  <c:v>44293</c:v>
                </c:pt>
                <c:pt idx="218">
                  <c:v>44294</c:v>
                </c:pt>
                <c:pt idx="219">
                  <c:v>44295</c:v>
                </c:pt>
                <c:pt idx="220">
                  <c:v>44296</c:v>
                </c:pt>
                <c:pt idx="221">
                  <c:v>44297</c:v>
                </c:pt>
                <c:pt idx="222">
                  <c:v>44298</c:v>
                </c:pt>
                <c:pt idx="223">
                  <c:v>44299</c:v>
                </c:pt>
                <c:pt idx="224">
                  <c:v>44300</c:v>
                </c:pt>
                <c:pt idx="225">
                  <c:v>44301</c:v>
                </c:pt>
                <c:pt idx="226">
                  <c:v>44302</c:v>
                </c:pt>
                <c:pt idx="227">
                  <c:v>44303</c:v>
                </c:pt>
                <c:pt idx="228">
                  <c:v>44304</c:v>
                </c:pt>
                <c:pt idx="229">
                  <c:v>44305</c:v>
                </c:pt>
                <c:pt idx="230">
                  <c:v>44306</c:v>
                </c:pt>
                <c:pt idx="231">
                  <c:v>44307</c:v>
                </c:pt>
                <c:pt idx="232">
                  <c:v>44308</c:v>
                </c:pt>
                <c:pt idx="233">
                  <c:v>44309</c:v>
                </c:pt>
                <c:pt idx="234">
                  <c:v>44310</c:v>
                </c:pt>
                <c:pt idx="235">
                  <c:v>44311</c:v>
                </c:pt>
                <c:pt idx="236">
                  <c:v>44312</c:v>
                </c:pt>
                <c:pt idx="237">
                  <c:v>44313</c:v>
                </c:pt>
                <c:pt idx="238">
                  <c:v>44314</c:v>
                </c:pt>
                <c:pt idx="239">
                  <c:v>44315</c:v>
                </c:pt>
                <c:pt idx="240">
                  <c:v>44316</c:v>
                </c:pt>
                <c:pt idx="241">
                  <c:v>44317</c:v>
                </c:pt>
                <c:pt idx="242">
                  <c:v>44318</c:v>
                </c:pt>
                <c:pt idx="243">
                  <c:v>44319</c:v>
                </c:pt>
                <c:pt idx="244">
                  <c:v>44320</c:v>
                </c:pt>
                <c:pt idx="245">
                  <c:v>44321</c:v>
                </c:pt>
                <c:pt idx="246">
                  <c:v>44322</c:v>
                </c:pt>
                <c:pt idx="247">
                  <c:v>44323</c:v>
                </c:pt>
                <c:pt idx="248">
                  <c:v>44324</c:v>
                </c:pt>
                <c:pt idx="249">
                  <c:v>44325</c:v>
                </c:pt>
                <c:pt idx="250">
                  <c:v>44326</c:v>
                </c:pt>
                <c:pt idx="251">
                  <c:v>44327</c:v>
                </c:pt>
                <c:pt idx="252">
                  <c:v>44328</c:v>
                </c:pt>
                <c:pt idx="253">
                  <c:v>44329</c:v>
                </c:pt>
                <c:pt idx="254">
                  <c:v>44330</c:v>
                </c:pt>
                <c:pt idx="255">
                  <c:v>44331</c:v>
                </c:pt>
                <c:pt idx="256">
                  <c:v>44332</c:v>
                </c:pt>
                <c:pt idx="257">
                  <c:v>44333</c:v>
                </c:pt>
                <c:pt idx="258">
                  <c:v>44334</c:v>
                </c:pt>
                <c:pt idx="259">
                  <c:v>44335</c:v>
                </c:pt>
                <c:pt idx="260">
                  <c:v>44336</c:v>
                </c:pt>
                <c:pt idx="261">
                  <c:v>44337</c:v>
                </c:pt>
                <c:pt idx="262">
                  <c:v>44338</c:v>
                </c:pt>
                <c:pt idx="263">
                  <c:v>44339</c:v>
                </c:pt>
                <c:pt idx="264">
                  <c:v>44340</c:v>
                </c:pt>
                <c:pt idx="265">
                  <c:v>44341</c:v>
                </c:pt>
                <c:pt idx="266">
                  <c:v>44342</c:v>
                </c:pt>
                <c:pt idx="267">
                  <c:v>44343</c:v>
                </c:pt>
                <c:pt idx="268">
                  <c:v>44344</c:v>
                </c:pt>
                <c:pt idx="269">
                  <c:v>44345</c:v>
                </c:pt>
                <c:pt idx="270">
                  <c:v>44346</c:v>
                </c:pt>
                <c:pt idx="271">
                  <c:v>44347</c:v>
                </c:pt>
                <c:pt idx="272">
                  <c:v>44348</c:v>
                </c:pt>
                <c:pt idx="273">
                  <c:v>44349</c:v>
                </c:pt>
                <c:pt idx="274">
                  <c:v>44350</c:v>
                </c:pt>
                <c:pt idx="275">
                  <c:v>44351</c:v>
                </c:pt>
                <c:pt idx="276">
                  <c:v>44352</c:v>
                </c:pt>
                <c:pt idx="277">
                  <c:v>44353</c:v>
                </c:pt>
                <c:pt idx="278">
                  <c:v>44354</c:v>
                </c:pt>
                <c:pt idx="279">
                  <c:v>44355</c:v>
                </c:pt>
                <c:pt idx="280">
                  <c:v>44356</c:v>
                </c:pt>
                <c:pt idx="281">
                  <c:v>44357</c:v>
                </c:pt>
                <c:pt idx="282">
                  <c:v>44358</c:v>
                </c:pt>
                <c:pt idx="283">
                  <c:v>44359</c:v>
                </c:pt>
                <c:pt idx="284">
                  <c:v>44360</c:v>
                </c:pt>
                <c:pt idx="285">
                  <c:v>44361</c:v>
                </c:pt>
                <c:pt idx="286">
                  <c:v>44362</c:v>
                </c:pt>
                <c:pt idx="287">
                  <c:v>44363</c:v>
                </c:pt>
                <c:pt idx="288">
                  <c:v>44364</c:v>
                </c:pt>
                <c:pt idx="289">
                  <c:v>44365</c:v>
                </c:pt>
                <c:pt idx="290">
                  <c:v>44366</c:v>
                </c:pt>
              </c:numCache>
            </c:numRef>
          </c:cat>
          <c:val>
            <c:numRef>
              <c:f>Sheet1!$B$2:$B$494</c:f>
              <c:numCache>
                <c:formatCode>General</c:formatCode>
                <c:ptCount val="493"/>
                <c:pt idx="0">
                  <c:v>3.5977859778597784E-2</c:v>
                </c:pt>
                <c:pt idx="1">
                  <c:v>3.671003717472119E-2</c:v>
                </c:pt>
                <c:pt idx="2">
                  <c:v>3.4482758620689655E-2</c:v>
                </c:pt>
                <c:pt idx="3">
                  <c:v>4.5853000674308836E-2</c:v>
                </c:pt>
                <c:pt idx="4">
                  <c:v>5.7432432432432436E-2</c:v>
                </c:pt>
                <c:pt idx="5">
                  <c:v>3.1896551724137932E-2</c:v>
                </c:pt>
                <c:pt idx="6">
                  <c:v>4.4585987261146494E-2</c:v>
                </c:pt>
                <c:pt idx="7">
                  <c:v>5.4921968787515006E-2</c:v>
                </c:pt>
                <c:pt idx="8">
                  <c:v>6.350039359748097E-2</c:v>
                </c:pt>
                <c:pt idx="9">
                  <c:v>5.4970224461749886E-2</c:v>
                </c:pt>
                <c:pt idx="10">
                  <c:v>8.6942572986846323E-2</c:v>
                </c:pt>
                <c:pt idx="11">
                  <c:v>8.0243161094224927E-2</c:v>
                </c:pt>
                <c:pt idx="12">
                  <c:v>4.1863942187889358E-2</c:v>
                </c:pt>
                <c:pt idx="13">
                  <c:v>6.332992849846783E-2</c:v>
                </c:pt>
                <c:pt idx="14">
                  <c:v>8.5045778229908442E-2</c:v>
                </c:pt>
                <c:pt idx="15">
                  <c:v>0.10742496050552923</c:v>
                </c:pt>
                <c:pt idx="16">
                  <c:v>7.6376230404666429E-2</c:v>
                </c:pt>
                <c:pt idx="17">
                  <c:v>9.0766823161189364E-2</c:v>
                </c:pt>
                <c:pt idx="18">
                  <c:v>7.0262058488416254E-2</c:v>
                </c:pt>
                <c:pt idx="19">
                  <c:v>6.7952840300107176E-2</c:v>
                </c:pt>
                <c:pt idx="20">
                  <c:v>8.3014048531289908E-2</c:v>
                </c:pt>
                <c:pt idx="21">
                  <c:v>8.4574559150830342E-2</c:v>
                </c:pt>
                <c:pt idx="22">
                  <c:v>0.10723815877251501</c:v>
                </c:pt>
                <c:pt idx="23">
                  <c:v>0.10963099065992957</c:v>
                </c:pt>
                <c:pt idx="24">
                  <c:v>0.11570450097847358</c:v>
                </c:pt>
                <c:pt idx="25">
                  <c:v>0.10934105720492397</c:v>
                </c:pt>
                <c:pt idx="26">
                  <c:v>8.3973509933774837E-2</c:v>
                </c:pt>
                <c:pt idx="27">
                  <c:v>0.10075093867334167</c:v>
                </c:pt>
                <c:pt idx="28">
                  <c:v>0.12146676852559206</c:v>
                </c:pt>
                <c:pt idx="29">
                  <c:v>0.13136640843909675</c:v>
                </c:pt>
                <c:pt idx="30">
                  <c:v>0.15242261103633917</c:v>
                </c:pt>
                <c:pt idx="31">
                  <c:v>0.15272136474411047</c:v>
                </c:pt>
                <c:pt idx="32">
                  <c:v>0.20092112838226828</c:v>
                </c:pt>
                <c:pt idx="33">
                  <c:v>0.17301285102332223</c:v>
                </c:pt>
                <c:pt idx="34">
                  <c:v>0.1621477937267411</c:v>
                </c:pt>
                <c:pt idx="35">
                  <c:v>0.19282744282744282</c:v>
                </c:pt>
                <c:pt idx="36">
                  <c:v>0.18901026150281364</c:v>
                </c:pt>
                <c:pt idx="37">
                  <c:v>0.2630530658699673</c:v>
                </c:pt>
                <c:pt idx="38">
                  <c:v>0.22719695165515599</c:v>
                </c:pt>
                <c:pt idx="39">
                  <c:v>0.22153209109730848</c:v>
                </c:pt>
                <c:pt idx="40">
                  <c:v>0.17863536900736027</c:v>
                </c:pt>
                <c:pt idx="41">
                  <c:v>0.21128220313888066</c:v>
                </c:pt>
                <c:pt idx="42">
                  <c:v>0.22228026642288101</c:v>
                </c:pt>
                <c:pt idx="43">
                  <c:v>0.2092184884768894</c:v>
                </c:pt>
                <c:pt idx="44">
                  <c:v>0.23345742764501021</c:v>
                </c:pt>
                <c:pt idx="45">
                  <c:v>0.22964509394572025</c:v>
                </c:pt>
                <c:pt idx="46">
                  <c:v>0.23609256786826879</c:v>
                </c:pt>
                <c:pt idx="47">
                  <c:v>0.22315819531696174</c:v>
                </c:pt>
                <c:pt idx="48">
                  <c:v>0.23065585851142226</c:v>
                </c:pt>
                <c:pt idx="49">
                  <c:v>0.26355449365925382</c:v>
                </c:pt>
                <c:pt idx="50">
                  <c:v>0.25147774687065366</c:v>
                </c:pt>
                <c:pt idx="51">
                  <c:v>0.26915641476274166</c:v>
                </c:pt>
                <c:pt idx="52">
                  <c:v>0.25185625185625188</c:v>
                </c:pt>
                <c:pt idx="53">
                  <c:v>0.27571154181945173</c:v>
                </c:pt>
                <c:pt idx="54">
                  <c:v>0.25106082036775107</c:v>
                </c:pt>
                <c:pt idx="55">
                  <c:v>0.26678523788350378</c:v>
                </c:pt>
                <c:pt idx="56">
                  <c:v>0.24543821499480004</c:v>
                </c:pt>
                <c:pt idx="57">
                  <c:v>0.23320053120849935</c:v>
                </c:pt>
                <c:pt idx="58">
                  <c:v>0.23397161908018466</c:v>
                </c:pt>
                <c:pt idx="59">
                  <c:v>0.24901554404145076</c:v>
                </c:pt>
                <c:pt idx="60">
                  <c:v>0.27476415094339623</c:v>
                </c:pt>
                <c:pt idx="61">
                  <c:v>0.2207808564231738</c:v>
                </c:pt>
                <c:pt idx="62">
                  <c:v>0.22155632549864218</c:v>
                </c:pt>
                <c:pt idx="63">
                  <c:v>0.26800583741093659</c:v>
                </c:pt>
                <c:pt idx="64">
                  <c:v>0.23893246776665766</c:v>
                </c:pt>
                <c:pt idx="65">
                  <c:v>0.24662259269905146</c:v>
                </c:pt>
                <c:pt idx="66">
                  <c:v>0.2606109759394431</c:v>
                </c:pt>
                <c:pt idx="67">
                  <c:v>0.2313689520752121</c:v>
                </c:pt>
                <c:pt idx="68">
                  <c:v>0.18480751604032997</c:v>
                </c:pt>
                <c:pt idx="69">
                  <c:v>0.19998130142109199</c:v>
                </c:pt>
                <c:pt idx="70">
                  <c:v>0.20464623096202045</c:v>
                </c:pt>
                <c:pt idx="71">
                  <c:v>0.20761925553978824</c:v>
                </c:pt>
                <c:pt idx="72">
                  <c:v>0.20560124472104913</c:v>
                </c:pt>
                <c:pt idx="73">
                  <c:v>0.23602219376867264</c:v>
                </c:pt>
                <c:pt idx="74">
                  <c:v>0.21541353383458647</c:v>
                </c:pt>
                <c:pt idx="75">
                  <c:v>0.15731667922902984</c:v>
                </c:pt>
                <c:pt idx="76">
                  <c:v>0.22097875569044007</c:v>
                </c:pt>
                <c:pt idx="77">
                  <c:v>0.17812938624473651</c:v>
                </c:pt>
                <c:pt idx="78">
                  <c:v>0.20851007423117709</c:v>
                </c:pt>
                <c:pt idx="79">
                  <c:v>0.21109147750441756</c:v>
                </c:pt>
                <c:pt idx="80">
                  <c:v>0.20124944221329763</c:v>
                </c:pt>
                <c:pt idx="81">
                  <c:v>0.21202775636083268</c:v>
                </c:pt>
                <c:pt idx="82">
                  <c:v>0.13010763925175045</c:v>
                </c:pt>
                <c:pt idx="83">
                  <c:v>0.19554355165428763</c:v>
                </c:pt>
                <c:pt idx="84">
                  <c:v>0.18079730488489612</c:v>
                </c:pt>
                <c:pt idx="85">
                  <c:v>0.16371469602680708</c:v>
                </c:pt>
                <c:pt idx="86">
                  <c:v>0.1748105565717272</c:v>
                </c:pt>
                <c:pt idx="87">
                  <c:v>0.22015977443609022</c:v>
                </c:pt>
                <c:pt idx="88">
                  <c:v>0.19550669216061187</c:v>
                </c:pt>
                <c:pt idx="89">
                  <c:v>0.11077418743485265</c:v>
                </c:pt>
                <c:pt idx="90">
                  <c:v>0.18893290121233947</c:v>
                </c:pt>
                <c:pt idx="91">
                  <c:v>0.17482256257004108</c:v>
                </c:pt>
                <c:pt idx="92">
                  <c:v>0.19575342465753426</c:v>
                </c:pt>
                <c:pt idx="93">
                  <c:v>0.19764817674308113</c:v>
                </c:pt>
                <c:pt idx="94">
                  <c:v>0.26796692813228745</c:v>
                </c:pt>
                <c:pt idx="95">
                  <c:v>0.16257796257796259</c:v>
                </c:pt>
                <c:pt idx="96">
                  <c:v>0.12775895228500778</c:v>
                </c:pt>
                <c:pt idx="97">
                  <c:v>0.18707761621953717</c:v>
                </c:pt>
                <c:pt idx="98">
                  <c:v>0.19634517766497461</c:v>
                </c:pt>
                <c:pt idx="99">
                  <c:v>0.20231566118220598</c:v>
                </c:pt>
                <c:pt idx="100">
                  <c:v>0.18571301327157744</c:v>
                </c:pt>
                <c:pt idx="101">
                  <c:v>0.20814046288906624</c:v>
                </c:pt>
                <c:pt idx="102">
                  <c:v>0.21614100185528756</c:v>
                </c:pt>
                <c:pt idx="103">
                  <c:v>0.13667765740304599</c:v>
                </c:pt>
                <c:pt idx="104">
                  <c:v>0.19529951729049616</c:v>
                </c:pt>
                <c:pt idx="105">
                  <c:v>0.18168246622378145</c:v>
                </c:pt>
                <c:pt idx="106">
                  <c:v>0.17261338407865526</c:v>
                </c:pt>
                <c:pt idx="107">
                  <c:v>0.17682518419290019</c:v>
                </c:pt>
                <c:pt idx="108">
                  <c:v>0.17537354128040136</c:v>
                </c:pt>
                <c:pt idx="109">
                  <c:v>0.18500451671183379</c:v>
                </c:pt>
                <c:pt idx="110">
                  <c:v>0.14207935128873445</c:v>
                </c:pt>
                <c:pt idx="111">
                  <c:v>0.16685875943000839</c:v>
                </c:pt>
                <c:pt idx="112">
                  <c:v>0.18022583800124478</c:v>
                </c:pt>
                <c:pt idx="113">
                  <c:v>0.2335596508244423</c:v>
                </c:pt>
                <c:pt idx="114">
                  <c:v>0.21497584541062803</c:v>
                </c:pt>
                <c:pt idx="115">
                  <c:v>0.18518518518518517</c:v>
                </c:pt>
                <c:pt idx="116">
                  <c:v>0.19236719958741619</c:v>
                </c:pt>
                <c:pt idx="117">
                  <c:v>0.19858036166976509</c:v>
                </c:pt>
                <c:pt idx="118">
                  <c:v>0.26657545779835823</c:v>
                </c:pt>
                <c:pt idx="119">
                  <c:v>0.26700502013570915</c:v>
                </c:pt>
                <c:pt idx="120">
                  <c:v>0.29832780740954301</c:v>
                </c:pt>
                <c:pt idx="121">
                  <c:v>0.35269441755404968</c:v>
                </c:pt>
                <c:pt idx="122">
                  <c:v>0.20321700416487146</c:v>
                </c:pt>
                <c:pt idx="123">
                  <c:v>0.25674260277559569</c:v>
                </c:pt>
                <c:pt idx="124">
                  <c:v>0.19439836049575485</c:v>
                </c:pt>
                <c:pt idx="125">
                  <c:v>0.24581825295901399</c:v>
                </c:pt>
                <c:pt idx="126">
                  <c:v>0.2857142857142857</c:v>
                </c:pt>
                <c:pt idx="127">
                  <c:v>0.25869028930253418</c:v>
                </c:pt>
                <c:pt idx="128">
                  <c:v>0.22360083071516054</c:v>
                </c:pt>
                <c:pt idx="129">
                  <c:v>0.2805796548765373</c:v>
                </c:pt>
                <c:pt idx="130">
                  <c:v>0.23394777265745006</c:v>
                </c:pt>
                <c:pt idx="131">
                  <c:v>0.15388291517323777</c:v>
                </c:pt>
                <c:pt idx="132">
                  <c:v>0.20391711022686165</c:v>
                </c:pt>
                <c:pt idx="133">
                  <c:v>0.22552913974032135</c:v>
                </c:pt>
                <c:pt idx="134">
                  <c:v>0.17707292707292707</c:v>
                </c:pt>
                <c:pt idx="135">
                  <c:v>0.20707516628406616</c:v>
                </c:pt>
                <c:pt idx="136">
                  <c:v>0.23939595825005552</c:v>
                </c:pt>
                <c:pt idx="137">
                  <c:v>0.22196604485432822</c:v>
                </c:pt>
                <c:pt idx="138">
                  <c:v>0.15917217466681113</c:v>
                </c:pt>
                <c:pt idx="139">
                  <c:v>0.22012694891230664</c:v>
                </c:pt>
                <c:pt idx="140">
                  <c:v>0.20247714929129687</c:v>
                </c:pt>
                <c:pt idx="141">
                  <c:v>0.19504898661281878</c:v>
                </c:pt>
                <c:pt idx="142">
                  <c:v>0.19122636936500242</c:v>
                </c:pt>
                <c:pt idx="143">
                  <c:v>0.22277898158179849</c:v>
                </c:pt>
                <c:pt idx="144">
                  <c:v>0.20495730056238284</c:v>
                </c:pt>
                <c:pt idx="145">
                  <c:v>0.14730452216529294</c:v>
                </c:pt>
                <c:pt idx="146">
                  <c:v>0.22075248018967991</c:v>
                </c:pt>
                <c:pt idx="147">
                  <c:v>0.18333734070690069</c:v>
                </c:pt>
                <c:pt idx="148">
                  <c:v>0.21836648328396108</c:v>
                </c:pt>
                <c:pt idx="149">
                  <c:v>0.18984973396480151</c:v>
                </c:pt>
                <c:pt idx="150">
                  <c:v>0.2032520325203252</c:v>
                </c:pt>
                <c:pt idx="151">
                  <c:v>0.20096950111088668</c:v>
                </c:pt>
                <c:pt idx="152">
                  <c:v>0.14853666212105318</c:v>
                </c:pt>
                <c:pt idx="153">
                  <c:v>0.19853953432692883</c:v>
                </c:pt>
                <c:pt idx="154">
                  <c:v>0.21566680296746304</c:v>
                </c:pt>
                <c:pt idx="155">
                  <c:v>0.19198610753794701</c:v>
                </c:pt>
                <c:pt idx="156">
                  <c:v>0.18752107925801012</c:v>
                </c:pt>
                <c:pt idx="157">
                  <c:v>0.23555708390646493</c:v>
                </c:pt>
                <c:pt idx="158">
                  <c:v>0.1766903249906612</c:v>
                </c:pt>
                <c:pt idx="159">
                  <c:v>0.16400572853126824</c:v>
                </c:pt>
                <c:pt idx="160">
                  <c:v>0.21508576375737243</c:v>
                </c:pt>
                <c:pt idx="161">
                  <c:v>0.20408400046409098</c:v>
                </c:pt>
                <c:pt idx="162">
                  <c:v>0.20407143749219434</c:v>
                </c:pt>
                <c:pt idx="163">
                  <c:v>0.18858026395714839</c:v>
                </c:pt>
                <c:pt idx="164">
                  <c:v>0.21621621621621623</c:v>
                </c:pt>
                <c:pt idx="165">
                  <c:v>0.19832453105081041</c:v>
                </c:pt>
                <c:pt idx="166">
                  <c:v>0.17246782848188422</c:v>
                </c:pt>
                <c:pt idx="167">
                  <c:v>0.23265042908874448</c:v>
                </c:pt>
                <c:pt idx="168">
                  <c:v>0.20120320855614973</c:v>
                </c:pt>
                <c:pt idx="169">
                  <c:v>0.21517957065825619</c:v>
                </c:pt>
                <c:pt idx="170">
                  <c:v>0.19072608007238182</c:v>
                </c:pt>
                <c:pt idx="171">
                  <c:v>0.24549549549549549</c:v>
                </c:pt>
                <c:pt idx="172">
                  <c:v>0.22486342831832276</c:v>
                </c:pt>
                <c:pt idx="173">
                  <c:v>0.17888897631599654</c:v>
                </c:pt>
                <c:pt idx="174">
                  <c:v>0.23973941368078175</c:v>
                </c:pt>
                <c:pt idx="175">
                  <c:v>0.20203553986949563</c:v>
                </c:pt>
                <c:pt idx="176">
                  <c:v>0.22165341005246234</c:v>
                </c:pt>
                <c:pt idx="177">
                  <c:v>0.20391818146126969</c:v>
                </c:pt>
                <c:pt idx="178">
                  <c:v>0.21787414066631411</c:v>
                </c:pt>
                <c:pt idx="179">
                  <c:v>0.21218098878066824</c:v>
                </c:pt>
                <c:pt idx="180">
                  <c:v>0.17157061314675015</c:v>
                </c:pt>
                <c:pt idx="181">
                  <c:v>0.22121377802077638</c:v>
                </c:pt>
                <c:pt idx="182">
                  <c:v>0.20932674730660028</c:v>
                </c:pt>
                <c:pt idx="183">
                  <c:v>0.19123058449858621</c:v>
                </c:pt>
                <c:pt idx="184">
                  <c:v>0.16755717033554179</c:v>
                </c:pt>
                <c:pt idx="185">
                  <c:v>0.26218240790794656</c:v>
                </c:pt>
                <c:pt idx="186">
                  <c:v>0.16841838672913764</c:v>
                </c:pt>
                <c:pt idx="187">
                  <c:v>0.12590546347452425</c:v>
                </c:pt>
                <c:pt idx="188">
                  <c:v>0.17465814772795127</c:v>
                </c:pt>
                <c:pt idx="189">
                  <c:v>0.16091954022988506</c:v>
                </c:pt>
                <c:pt idx="190">
                  <c:v>0.12272309107635694</c:v>
                </c:pt>
                <c:pt idx="191">
                  <c:v>0.16494812753036436</c:v>
                </c:pt>
                <c:pt idx="192">
                  <c:v>0.21893990546927752</c:v>
                </c:pt>
                <c:pt idx="193">
                  <c:v>0.15450213192876849</c:v>
                </c:pt>
                <c:pt idx="194">
                  <c:v>0.11773389924340284</c:v>
                </c:pt>
                <c:pt idx="195">
                  <c:v>0.15411939956456971</c:v>
                </c:pt>
                <c:pt idx="196">
                  <c:v>0.1366309025883494</c:v>
                </c:pt>
                <c:pt idx="197">
                  <c:v>0.12980226444308249</c:v>
                </c:pt>
                <c:pt idx="198">
                  <c:v>0.13191875226695685</c:v>
                </c:pt>
                <c:pt idx="199">
                  <c:v>0.2044807639335231</c:v>
                </c:pt>
                <c:pt idx="200">
                  <c:v>0.1247182569496619</c:v>
                </c:pt>
                <c:pt idx="201">
                  <c:v>9.4791693943282102E-2</c:v>
                </c:pt>
                <c:pt idx="202">
                  <c:v>0.12881162724422912</c:v>
                </c:pt>
                <c:pt idx="203">
                  <c:v>0.10643863837022988</c:v>
                </c:pt>
                <c:pt idx="204">
                  <c:v>0.10043653570595489</c:v>
                </c:pt>
                <c:pt idx="205">
                  <c:v>0.11798143851508121</c:v>
                </c:pt>
                <c:pt idx="206">
                  <c:v>0.18357260531889857</c:v>
                </c:pt>
                <c:pt idx="207">
                  <c:v>0.12470268433571186</c:v>
                </c:pt>
                <c:pt idx="208">
                  <c:v>8.1031356655290099E-2</c:v>
                </c:pt>
                <c:pt idx="209">
                  <c:v>0.10650376403801061</c:v>
                </c:pt>
                <c:pt idx="210">
                  <c:v>9.0947851754673667E-2</c:v>
                </c:pt>
                <c:pt idx="211">
                  <c:v>7.3605278944211164E-2</c:v>
                </c:pt>
                <c:pt idx="212">
                  <c:v>0.14593516209476309</c:v>
                </c:pt>
                <c:pt idx="213">
                  <c:v>0.15531548457804917</c:v>
                </c:pt>
                <c:pt idx="214">
                  <c:v>0.14263592567102545</c:v>
                </c:pt>
                <c:pt idx="215">
                  <c:v>8.9037122969837582E-2</c:v>
                </c:pt>
                <c:pt idx="216">
                  <c:v>5.1971174226367108E-2</c:v>
                </c:pt>
                <c:pt idx="217">
                  <c:v>7.7058667998472344E-2</c:v>
                </c:pt>
                <c:pt idx="218">
                  <c:v>6.6322321460597577E-2</c:v>
                </c:pt>
                <c:pt idx="219">
                  <c:v>8.1071282911134274E-2</c:v>
                </c:pt>
                <c:pt idx="220">
                  <c:v>0.12209302325581395</c:v>
                </c:pt>
                <c:pt idx="221">
                  <c:v>6.5522620904836196E-2</c:v>
                </c:pt>
                <c:pt idx="222">
                  <c:v>4.8038298574808784E-2</c:v>
                </c:pt>
                <c:pt idx="223">
                  <c:v>6.4208909370199699E-2</c:v>
                </c:pt>
                <c:pt idx="224">
                  <c:v>5.2721862419044287E-2</c:v>
                </c:pt>
                <c:pt idx="225">
                  <c:v>4.6562372868819112E-2</c:v>
                </c:pt>
                <c:pt idx="226">
                  <c:v>6.801333399671626E-2</c:v>
                </c:pt>
                <c:pt idx="227">
                  <c:v>9.8516949152542374E-2</c:v>
                </c:pt>
                <c:pt idx="228">
                  <c:v>5.5298204979733645E-2</c:v>
                </c:pt>
                <c:pt idx="229">
                  <c:v>4.101272905301441E-2</c:v>
                </c:pt>
                <c:pt idx="230">
                  <c:v>4.7183874522004017E-2</c:v>
                </c:pt>
                <c:pt idx="231">
                  <c:v>4.2862279755483637E-2</c:v>
                </c:pt>
                <c:pt idx="232">
                  <c:v>3.7465842082554296E-2</c:v>
                </c:pt>
                <c:pt idx="233">
                  <c:v>5.5187962554526293E-2</c:v>
                </c:pt>
                <c:pt idx="234">
                  <c:v>8.4950409659335924E-2</c:v>
                </c:pt>
                <c:pt idx="235">
                  <c:v>6.2924120913016662E-2</c:v>
                </c:pt>
                <c:pt idx="236">
                  <c:v>3.1306576052140489E-2</c:v>
                </c:pt>
                <c:pt idx="237">
                  <c:v>4.0906898215147126E-2</c:v>
                </c:pt>
                <c:pt idx="238">
                  <c:v>3.5859558980946261E-2</c:v>
                </c:pt>
                <c:pt idx="239">
                  <c:v>3.1528563005098681E-2</c:v>
                </c:pt>
                <c:pt idx="240">
                  <c:v>4.5362188725606011E-2</c:v>
                </c:pt>
                <c:pt idx="241">
                  <c:v>9.5831909805261364E-2</c:v>
                </c:pt>
                <c:pt idx="242">
                  <c:v>3.1968160225959684E-2</c:v>
                </c:pt>
                <c:pt idx="243">
                  <c:v>2.3901098901098899E-2</c:v>
                </c:pt>
                <c:pt idx="244">
                  <c:v>3.1503666374966051E-2</c:v>
                </c:pt>
                <c:pt idx="245">
                  <c:v>2.8205128205128206E-2</c:v>
                </c:pt>
                <c:pt idx="246">
                  <c:v>2.362959020755721E-2</c:v>
                </c:pt>
                <c:pt idx="247">
                  <c:v>3.6270679592919498E-2</c:v>
                </c:pt>
                <c:pt idx="248">
                  <c:v>5.4506295559973494E-2</c:v>
                </c:pt>
                <c:pt idx="249">
                  <c:v>2.3939064200217627E-2</c:v>
                </c:pt>
                <c:pt idx="250">
                  <c:v>1.7543014121162465E-2</c:v>
                </c:pt>
                <c:pt idx="251">
                  <c:v>1.9901595912445592E-2</c:v>
                </c:pt>
                <c:pt idx="252">
                  <c:v>1.8332855915210541E-2</c:v>
                </c:pt>
                <c:pt idx="253">
                  <c:v>1.7389166022623481E-2</c:v>
                </c:pt>
                <c:pt idx="254">
                  <c:v>2.1481659074562454E-2</c:v>
                </c:pt>
                <c:pt idx="255">
                  <c:v>4.0645634629493763E-2</c:v>
                </c:pt>
                <c:pt idx="256">
                  <c:v>1.5250836120401338E-2</c:v>
                </c:pt>
                <c:pt idx="257">
                  <c:v>1.0679971959919179E-2</c:v>
                </c:pt>
                <c:pt idx="258">
                  <c:v>1.3586722848052284E-2</c:v>
                </c:pt>
                <c:pt idx="259">
                  <c:v>1.1569191434963247E-2</c:v>
                </c:pt>
                <c:pt idx="260">
                  <c:v>9.5690747782002528E-3</c:v>
                </c:pt>
                <c:pt idx="261">
                  <c:v>1.1765598906937909E-2</c:v>
                </c:pt>
                <c:pt idx="262">
                  <c:v>2.1869954498752384E-2</c:v>
                </c:pt>
                <c:pt idx="263">
                  <c:v>1.2472391840977004E-2</c:v>
                </c:pt>
                <c:pt idx="264">
                  <c:v>8.2022445802449051E-3</c:v>
                </c:pt>
                <c:pt idx="265">
                  <c:v>1.007229592194848E-2</c:v>
                </c:pt>
                <c:pt idx="266">
                  <c:v>8.340418640430787E-3</c:v>
                </c:pt>
                <c:pt idx="267">
                  <c:v>8.8814116358229972E-3</c:v>
                </c:pt>
                <c:pt idx="268">
                  <c:v>8.8888888888888889E-3</c:v>
                </c:pt>
                <c:pt idx="269">
                  <c:v>1.5492957746478873E-2</c:v>
                </c:pt>
                <c:pt idx="270">
                  <c:v>8.8698577764184123E-3</c:v>
                </c:pt>
                <c:pt idx="271">
                  <c:v>5.9534785701114302E-3</c:v>
                </c:pt>
                <c:pt idx="272">
                  <c:v>8.5463258785942499E-3</c:v>
                </c:pt>
                <c:pt idx="273">
                  <c:v>6.6054243219597552E-3</c:v>
                </c:pt>
                <c:pt idx="274">
                  <c:v>6.2458636664460623E-3</c:v>
                </c:pt>
                <c:pt idx="275">
                  <c:v>6.803372939823687E-3</c:v>
                </c:pt>
                <c:pt idx="276">
                  <c:v>1.014054438711973E-2</c:v>
                </c:pt>
                <c:pt idx="277">
                  <c:v>7.2634828400217908E-3</c:v>
                </c:pt>
                <c:pt idx="278">
                  <c:v>4.1821714360983963E-3</c:v>
                </c:pt>
                <c:pt idx="279">
                  <c:v>7.2113009977279466E-3</c:v>
                </c:pt>
                <c:pt idx="280">
                  <c:v>5.0962038481539261E-3</c:v>
                </c:pt>
                <c:pt idx="281">
                  <c:v>3.6719706242350062E-3</c:v>
                </c:pt>
                <c:pt idx="282">
                  <c:v>3.5198509239608676E-3</c:v>
                </c:pt>
                <c:pt idx="283">
                  <c:v>5.073382859213626E-3</c:v>
                </c:pt>
                <c:pt idx="284">
                  <c:v>3.0156815440289505E-3</c:v>
                </c:pt>
                <c:pt idx="285">
                  <c:v>2.472743621445431E-3</c:v>
                </c:pt>
                <c:pt idx="286">
                  <c:v>4.1367898510755651E-3</c:v>
                </c:pt>
                <c:pt idx="287">
                  <c:v>2.1331795906601326E-3</c:v>
                </c:pt>
                <c:pt idx="288">
                  <c:v>1.849796522382538E-3</c:v>
                </c:pt>
                <c:pt idx="289">
                  <c:v>1.5532940546331012E-3</c:v>
                </c:pt>
                <c:pt idx="290">
                  <c:v>2.6401299756295695E-3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2C4-4F8B-BFF0-E6161AC7AB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4862472"/>
        <c:axId val="414859336"/>
      </c:lineChart>
      <c:dateAx>
        <c:axId val="41486247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4859336"/>
        <c:crosses val="autoZero"/>
        <c:auto val="1"/>
        <c:lblOffset val="100"/>
        <c:baseTimeUnit val="days"/>
        <c:majorUnit val="3"/>
      </c:dateAx>
      <c:valAx>
        <c:axId val="414859336"/>
        <c:scaling>
          <c:orientation val="minMax"/>
          <c:max val="0.5"/>
        </c:scaling>
        <c:delete val="0"/>
        <c:axPos val="l"/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486247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999220866411182E-2"/>
          <c:y val="2.3315360590843423E-2"/>
          <c:w val="0.79539090943282509"/>
          <c:h val="0.7587762916834988"/>
        </c:manualLayout>
      </c:layout>
      <c:lineChart>
        <c:grouping val="standard"/>
        <c:varyColors val="0"/>
        <c:ser>
          <c:idx val="0"/>
          <c:order val="0"/>
          <c:tx>
            <c:strRef>
              <c:f>List1!$A$2</c:f>
              <c:strCache>
                <c:ptCount val="1"/>
                <c:pt idx="0">
                  <c:v>0–4 roky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cat>
            <c:strRef>
              <c:f>List1!$B$1:$R$1</c:f>
              <c:strCache>
                <c:ptCount val="17"/>
                <c:pt idx="0">
                  <c:v>20.02 - 26.02</c:v>
                </c:pt>
                <c:pt idx="1">
                  <c:v>27.02 - 05.03</c:v>
                </c:pt>
                <c:pt idx="2">
                  <c:v>06.03 - 12.03</c:v>
                </c:pt>
                <c:pt idx="3">
                  <c:v>13.03 - 19.03</c:v>
                </c:pt>
                <c:pt idx="4">
                  <c:v>20.03 - 26.03</c:v>
                </c:pt>
                <c:pt idx="5">
                  <c:v>27.03 - 02.04</c:v>
                </c:pt>
                <c:pt idx="6">
                  <c:v>03.04 - 09.04</c:v>
                </c:pt>
                <c:pt idx="7">
                  <c:v>10.04 - 16.04</c:v>
                </c:pt>
                <c:pt idx="8">
                  <c:v>17.04 - 23.04</c:v>
                </c:pt>
                <c:pt idx="9">
                  <c:v>24.04 - 30.04</c:v>
                </c:pt>
                <c:pt idx="10">
                  <c:v>01.05 - 07.05</c:v>
                </c:pt>
                <c:pt idx="11">
                  <c:v>08.05 - 14.05</c:v>
                </c:pt>
                <c:pt idx="12">
                  <c:v>15.05 - 21.05</c:v>
                </c:pt>
                <c:pt idx="13">
                  <c:v>22.05 - 28.05</c:v>
                </c:pt>
                <c:pt idx="14">
                  <c:v>29.05 - 04.06</c:v>
                </c:pt>
                <c:pt idx="15">
                  <c:v>05.06 - 11.06</c:v>
                </c:pt>
                <c:pt idx="16">
                  <c:v>12.06 - 18.06</c:v>
                </c:pt>
              </c:strCache>
            </c:strRef>
          </c:cat>
          <c:val>
            <c:numRef>
              <c:f>List1!$B$2:$R$2</c:f>
              <c:numCache>
                <c:formatCode>General</c:formatCode>
                <c:ptCount val="17"/>
                <c:pt idx="0">
                  <c:v>0</c:v>
                </c:pt>
                <c:pt idx="1">
                  <c:v>266.19093117466002</c:v>
                </c:pt>
                <c:pt idx="2">
                  <c:v>341.99364667472798</c:v>
                </c:pt>
                <c:pt idx="3">
                  <c:v>443.88659913761097</c:v>
                </c:pt>
                <c:pt idx="4">
                  <c:v>443.53402836784397</c:v>
                </c:pt>
                <c:pt idx="5">
                  <c:v>377.25072365150402</c:v>
                </c:pt>
                <c:pt idx="6">
                  <c:v>330.18252588750801</c:v>
                </c:pt>
                <c:pt idx="7">
                  <c:v>272.53720503047902</c:v>
                </c:pt>
                <c:pt idx="8">
                  <c:v>200.78905338274001</c:v>
                </c:pt>
                <c:pt idx="9">
                  <c:v>147.02201099315599</c:v>
                </c:pt>
                <c:pt idx="10">
                  <c:v>137.15002943965899</c:v>
                </c:pt>
                <c:pt idx="11">
                  <c:v>108.062940933818</c:v>
                </c:pt>
                <c:pt idx="12">
                  <c:v>91.315829369849993</c:v>
                </c:pt>
                <c:pt idx="13">
                  <c:v>74.921288575649001</c:v>
                </c:pt>
                <c:pt idx="14">
                  <c:v>60.113316245402999</c:v>
                </c:pt>
                <c:pt idx="15">
                  <c:v>38.253928519802002</c:v>
                </c:pt>
                <c:pt idx="16">
                  <c:v>23.445956189556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230-405E-9EEC-CAC00A93CD09}"/>
            </c:ext>
          </c:extLst>
        </c:ser>
        <c:ser>
          <c:idx val="1"/>
          <c:order val="1"/>
          <c:tx>
            <c:strRef>
              <c:f>List1!$A$3</c:f>
              <c:strCache>
                <c:ptCount val="1"/>
                <c:pt idx="0">
                  <c:v>5–11 let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strRef>
              <c:f>List1!$B$1:$R$1</c:f>
              <c:strCache>
                <c:ptCount val="17"/>
                <c:pt idx="0">
                  <c:v>20.02 - 26.02</c:v>
                </c:pt>
                <c:pt idx="1">
                  <c:v>27.02 - 05.03</c:v>
                </c:pt>
                <c:pt idx="2">
                  <c:v>06.03 - 12.03</c:v>
                </c:pt>
                <c:pt idx="3">
                  <c:v>13.03 - 19.03</c:v>
                </c:pt>
                <c:pt idx="4">
                  <c:v>20.03 - 26.03</c:v>
                </c:pt>
                <c:pt idx="5">
                  <c:v>27.03 - 02.04</c:v>
                </c:pt>
                <c:pt idx="6">
                  <c:v>03.04 - 09.04</c:v>
                </c:pt>
                <c:pt idx="7">
                  <c:v>10.04 - 16.04</c:v>
                </c:pt>
                <c:pt idx="8">
                  <c:v>17.04 - 23.04</c:v>
                </c:pt>
                <c:pt idx="9">
                  <c:v>24.04 - 30.04</c:v>
                </c:pt>
                <c:pt idx="10">
                  <c:v>01.05 - 07.05</c:v>
                </c:pt>
                <c:pt idx="11">
                  <c:v>08.05 - 14.05</c:v>
                </c:pt>
                <c:pt idx="12">
                  <c:v>15.05 - 21.05</c:v>
                </c:pt>
                <c:pt idx="13">
                  <c:v>22.05 - 28.05</c:v>
                </c:pt>
                <c:pt idx="14">
                  <c:v>29.05 - 04.06</c:v>
                </c:pt>
                <c:pt idx="15">
                  <c:v>05.06 - 11.06</c:v>
                </c:pt>
                <c:pt idx="16">
                  <c:v>12.06 - 18.06</c:v>
                </c:pt>
              </c:strCache>
            </c:strRef>
          </c:cat>
          <c:val>
            <c:numRef>
              <c:f>List1!$B$3:$R$3</c:f>
              <c:numCache>
                <c:formatCode>General</c:formatCode>
                <c:ptCount val="17"/>
                <c:pt idx="0">
                  <c:v>0</c:v>
                </c:pt>
                <c:pt idx="1">
                  <c:v>496.847506323115</c:v>
                </c:pt>
                <c:pt idx="2">
                  <c:v>660.50462403246604</c:v>
                </c:pt>
                <c:pt idx="3">
                  <c:v>783.903841128821</c:v>
                </c:pt>
                <c:pt idx="4">
                  <c:v>707.63887412904705</c:v>
                </c:pt>
                <c:pt idx="5">
                  <c:v>555.60903827376103</c:v>
                </c:pt>
                <c:pt idx="6">
                  <c:v>444.21217663966502</c:v>
                </c:pt>
                <c:pt idx="7">
                  <c:v>356.56997685795801</c:v>
                </c:pt>
                <c:pt idx="8">
                  <c:v>255.050053573013</c:v>
                </c:pt>
                <c:pt idx="9">
                  <c:v>191.162515643695</c:v>
                </c:pt>
                <c:pt idx="10">
                  <c:v>198.91403687973701</c:v>
                </c:pt>
                <c:pt idx="11">
                  <c:v>174.90932595521801</c:v>
                </c:pt>
                <c:pt idx="12">
                  <c:v>142.527971114331</c:v>
                </c:pt>
                <c:pt idx="13">
                  <c:v>117.27301482916</c:v>
                </c:pt>
                <c:pt idx="14">
                  <c:v>75.264770711251998</c:v>
                </c:pt>
                <c:pt idx="15">
                  <c:v>63.512464321122998</c:v>
                </c:pt>
                <c:pt idx="16">
                  <c:v>43.883612158886002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230-405E-9EEC-CAC00A93CD09}"/>
            </c:ext>
          </c:extLst>
        </c:ser>
        <c:ser>
          <c:idx val="2"/>
          <c:order val="2"/>
          <c:tx>
            <c:strRef>
              <c:f>List1!$A$4</c:f>
              <c:strCache>
                <c:ptCount val="1"/>
                <c:pt idx="0">
                  <c:v>12–19 let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List1!$B$1:$R$1</c:f>
              <c:strCache>
                <c:ptCount val="17"/>
                <c:pt idx="0">
                  <c:v>20.02 - 26.02</c:v>
                </c:pt>
                <c:pt idx="1">
                  <c:v>27.02 - 05.03</c:v>
                </c:pt>
                <c:pt idx="2">
                  <c:v>06.03 - 12.03</c:v>
                </c:pt>
                <c:pt idx="3">
                  <c:v>13.03 - 19.03</c:v>
                </c:pt>
                <c:pt idx="4">
                  <c:v>20.03 - 26.03</c:v>
                </c:pt>
                <c:pt idx="5">
                  <c:v>27.03 - 02.04</c:v>
                </c:pt>
                <c:pt idx="6">
                  <c:v>03.04 - 09.04</c:v>
                </c:pt>
                <c:pt idx="7">
                  <c:v>10.04 - 16.04</c:v>
                </c:pt>
                <c:pt idx="8">
                  <c:v>17.04 - 23.04</c:v>
                </c:pt>
                <c:pt idx="9">
                  <c:v>24.04 - 30.04</c:v>
                </c:pt>
                <c:pt idx="10">
                  <c:v>01.05 - 07.05</c:v>
                </c:pt>
                <c:pt idx="11">
                  <c:v>08.05 - 14.05</c:v>
                </c:pt>
                <c:pt idx="12">
                  <c:v>15.05 - 21.05</c:v>
                </c:pt>
                <c:pt idx="13">
                  <c:v>22.05 - 28.05</c:v>
                </c:pt>
                <c:pt idx="14">
                  <c:v>29.05 - 04.06</c:v>
                </c:pt>
                <c:pt idx="15">
                  <c:v>05.06 - 11.06</c:v>
                </c:pt>
                <c:pt idx="16">
                  <c:v>12.06 - 18.06</c:v>
                </c:pt>
              </c:strCache>
            </c:strRef>
          </c:cat>
          <c:val>
            <c:numRef>
              <c:f>List1!$B$4:$R$4</c:f>
              <c:numCache>
                <c:formatCode>General</c:formatCode>
                <c:ptCount val="17"/>
                <c:pt idx="0">
                  <c:v>0</c:v>
                </c:pt>
                <c:pt idx="1">
                  <c:v>417.86958863034101</c:v>
                </c:pt>
                <c:pt idx="2">
                  <c:v>537.54895704590001</c:v>
                </c:pt>
                <c:pt idx="3">
                  <c:v>687.71157390823703</c:v>
                </c:pt>
                <c:pt idx="4">
                  <c:v>722.82068495977796</c:v>
                </c:pt>
                <c:pt idx="5">
                  <c:v>694.70967374621296</c:v>
                </c:pt>
                <c:pt idx="6">
                  <c:v>601.00630303432797</c:v>
                </c:pt>
                <c:pt idx="7">
                  <c:v>451.19952175697301</c:v>
                </c:pt>
                <c:pt idx="8">
                  <c:v>339.82298365765701</c:v>
                </c:pt>
                <c:pt idx="9">
                  <c:v>251.69437044382099</c:v>
                </c:pt>
                <c:pt idx="10">
                  <c:v>229.158116728305</c:v>
                </c:pt>
                <c:pt idx="11">
                  <c:v>170.08940962131899</c:v>
                </c:pt>
                <c:pt idx="12">
                  <c:v>143.16451702436001</c:v>
                </c:pt>
                <c:pt idx="13">
                  <c:v>114.93489394913399</c:v>
                </c:pt>
                <c:pt idx="14">
                  <c:v>77.690769387700996</c:v>
                </c:pt>
                <c:pt idx="15">
                  <c:v>59.898990138609001</c:v>
                </c:pt>
                <c:pt idx="16">
                  <c:v>46.851685355942003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230-405E-9EEC-CAC00A93CD09}"/>
            </c:ext>
          </c:extLst>
        </c:ser>
        <c:ser>
          <c:idx val="3"/>
          <c:order val="3"/>
          <c:tx>
            <c:strRef>
              <c:f>List1!$A$5</c:f>
              <c:strCache>
                <c:ptCount val="1"/>
                <c:pt idx="0">
                  <c:v>0–19 let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strRef>
              <c:f>List1!$B$1:$R$1</c:f>
              <c:strCache>
                <c:ptCount val="17"/>
                <c:pt idx="0">
                  <c:v>20.02 - 26.02</c:v>
                </c:pt>
                <c:pt idx="1">
                  <c:v>27.02 - 05.03</c:v>
                </c:pt>
                <c:pt idx="2">
                  <c:v>06.03 - 12.03</c:v>
                </c:pt>
                <c:pt idx="3">
                  <c:v>13.03 - 19.03</c:v>
                </c:pt>
                <c:pt idx="4">
                  <c:v>20.03 - 26.03</c:v>
                </c:pt>
                <c:pt idx="5">
                  <c:v>27.03 - 02.04</c:v>
                </c:pt>
                <c:pt idx="6">
                  <c:v>03.04 - 09.04</c:v>
                </c:pt>
                <c:pt idx="7">
                  <c:v>10.04 - 16.04</c:v>
                </c:pt>
                <c:pt idx="8">
                  <c:v>17.04 - 23.04</c:v>
                </c:pt>
                <c:pt idx="9">
                  <c:v>24.04 - 30.04</c:v>
                </c:pt>
                <c:pt idx="10">
                  <c:v>01.05 - 07.05</c:v>
                </c:pt>
                <c:pt idx="11">
                  <c:v>08.05 - 14.05</c:v>
                </c:pt>
                <c:pt idx="12">
                  <c:v>15.05 - 21.05</c:v>
                </c:pt>
                <c:pt idx="13">
                  <c:v>22.05 - 28.05</c:v>
                </c:pt>
                <c:pt idx="14">
                  <c:v>29.05 - 04.06</c:v>
                </c:pt>
                <c:pt idx="15">
                  <c:v>05.06 - 11.06</c:v>
                </c:pt>
                <c:pt idx="16">
                  <c:v>12.06 - 18.06</c:v>
                </c:pt>
              </c:strCache>
            </c:strRef>
          </c:cat>
          <c:val>
            <c:numRef>
              <c:f>List1!$B$5:$R$5</c:f>
              <c:numCache>
                <c:formatCode>General</c:formatCode>
                <c:ptCount val="17"/>
                <c:pt idx="0">
                  <c:v>0</c:v>
                </c:pt>
                <c:pt idx="1">
                  <c:v>407.521340915785</c:v>
                </c:pt>
                <c:pt idx="2">
                  <c:v>531.85448678417299</c:v>
                </c:pt>
                <c:pt idx="3">
                  <c:v>659.94296420535602</c:v>
                </c:pt>
                <c:pt idx="4">
                  <c:v>645.64555732966005</c:v>
                </c:pt>
                <c:pt idx="5">
                  <c:v>562.89252829280304</c:v>
                </c:pt>
                <c:pt idx="6">
                  <c:v>474.755349198327</c:v>
                </c:pt>
                <c:pt idx="7">
                  <c:v>371.09914934953503</c:v>
                </c:pt>
                <c:pt idx="8">
                  <c:v>273.46052897690703</c:v>
                </c:pt>
                <c:pt idx="9">
                  <c:v>202.923638726245</c:v>
                </c:pt>
                <c:pt idx="10">
                  <c:v>194.598566368246</c:v>
                </c:pt>
                <c:pt idx="11">
                  <c:v>155.914126878627</c:v>
                </c:pt>
                <c:pt idx="12">
                  <c:v>129.62680600907299</c:v>
                </c:pt>
                <c:pt idx="13">
                  <c:v>105.511243145954</c:v>
                </c:pt>
                <c:pt idx="14">
                  <c:v>72.301443630888997</c:v>
                </c:pt>
                <c:pt idx="15">
                  <c:v>55.651298914889999</c:v>
                </c:pt>
                <c:pt idx="16">
                  <c:v>39.770318492835997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230-405E-9EEC-CAC00A93CD09}"/>
            </c:ext>
          </c:extLst>
        </c:ser>
        <c:ser>
          <c:idx val="4"/>
          <c:order val="4"/>
          <c:tx>
            <c:strRef>
              <c:f>List1!$A$6</c:f>
              <c:strCache>
                <c:ptCount val="1"/>
                <c:pt idx="0">
                  <c:v>Celá populace ČR</c:v>
                </c:pt>
              </c:strCache>
            </c:strRef>
          </c:tx>
          <c:spPr>
            <a:ln w="28575" cap="rnd">
              <a:solidFill>
                <a:schemeClr val="tx1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List1!$B$1:$R$1</c:f>
              <c:strCache>
                <c:ptCount val="17"/>
                <c:pt idx="0">
                  <c:v>20.02 - 26.02</c:v>
                </c:pt>
                <c:pt idx="1">
                  <c:v>27.02 - 05.03</c:v>
                </c:pt>
                <c:pt idx="2">
                  <c:v>06.03 - 12.03</c:v>
                </c:pt>
                <c:pt idx="3">
                  <c:v>13.03 - 19.03</c:v>
                </c:pt>
                <c:pt idx="4">
                  <c:v>20.03 - 26.03</c:v>
                </c:pt>
                <c:pt idx="5">
                  <c:v>27.03 - 02.04</c:v>
                </c:pt>
                <c:pt idx="6">
                  <c:v>03.04 - 09.04</c:v>
                </c:pt>
                <c:pt idx="7">
                  <c:v>10.04 - 16.04</c:v>
                </c:pt>
                <c:pt idx="8">
                  <c:v>17.04 - 23.04</c:v>
                </c:pt>
                <c:pt idx="9">
                  <c:v>24.04 - 30.04</c:v>
                </c:pt>
                <c:pt idx="10">
                  <c:v>01.05 - 07.05</c:v>
                </c:pt>
                <c:pt idx="11">
                  <c:v>08.05 - 14.05</c:v>
                </c:pt>
                <c:pt idx="12">
                  <c:v>15.05 - 21.05</c:v>
                </c:pt>
                <c:pt idx="13">
                  <c:v>22.05 - 28.05</c:v>
                </c:pt>
                <c:pt idx="14">
                  <c:v>29.05 - 04.06</c:v>
                </c:pt>
                <c:pt idx="15">
                  <c:v>05.06 - 11.06</c:v>
                </c:pt>
                <c:pt idx="16">
                  <c:v>12.06 - 18.06</c:v>
                </c:pt>
              </c:strCache>
            </c:strRef>
          </c:cat>
          <c:val>
            <c:numRef>
              <c:f>List1!$B$6:$R$6</c:f>
              <c:numCache>
                <c:formatCode>General</c:formatCode>
                <c:ptCount val="17"/>
                <c:pt idx="0">
                  <c:v>0</c:v>
                </c:pt>
                <c:pt idx="1">
                  <c:v>499.60861640080799</c:v>
                </c:pt>
                <c:pt idx="2">
                  <c:v>619.40180588700298</c:v>
                </c:pt>
                <c:pt idx="3">
                  <c:v>773.89016795995599</c:v>
                </c:pt>
                <c:pt idx="4">
                  <c:v>796.81159493418704</c:v>
                </c:pt>
                <c:pt idx="5">
                  <c:v>719.92716723587102</c:v>
                </c:pt>
                <c:pt idx="6">
                  <c:v>606.56281662381798</c:v>
                </c:pt>
                <c:pt idx="7">
                  <c:v>461.66164740678101</c:v>
                </c:pt>
                <c:pt idx="8">
                  <c:v>345.690253123383</c:v>
                </c:pt>
                <c:pt idx="9">
                  <c:v>255.49962403440099</c:v>
                </c:pt>
                <c:pt idx="10">
                  <c:v>200.83580511909301</c:v>
                </c:pt>
                <c:pt idx="11">
                  <c:v>163.225228856852</c:v>
                </c:pt>
                <c:pt idx="12">
                  <c:v>134.35151937851001</c:v>
                </c:pt>
                <c:pt idx="13">
                  <c:v>101.151425599692</c:v>
                </c:pt>
                <c:pt idx="14">
                  <c:v>71.249849440890998</c:v>
                </c:pt>
                <c:pt idx="15">
                  <c:v>46.562360624782002</c:v>
                </c:pt>
                <c:pt idx="16">
                  <c:v>29.761412520556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E230-405E-9EEC-CAC00A93CD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8445264"/>
        <c:axId val="494149648"/>
      </c:lineChart>
      <c:catAx>
        <c:axId val="488445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494149648"/>
        <c:crosses val="autoZero"/>
        <c:auto val="1"/>
        <c:lblAlgn val="ctr"/>
        <c:lblOffset val="100"/>
        <c:tickLblSkip val="1"/>
        <c:noMultiLvlLbl val="0"/>
      </c:catAx>
      <c:valAx>
        <c:axId val="494149648"/>
        <c:scaling>
          <c:orientation val="minMax"/>
          <c:max val="1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488445264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4380214565155387"/>
          <c:y val="0.25415522984813471"/>
          <c:w val="0.14190389034991419"/>
          <c:h val="0.502802521439899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 b="1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194269833917821E-2"/>
          <c:y val="4.1915155129150068E-2"/>
          <c:w val="0.81706720452149362"/>
          <c:h val="0.76753447806737263"/>
        </c:manualLayout>
      </c:layout>
      <c:lineChart>
        <c:grouping val="standard"/>
        <c:varyColors val="0"/>
        <c:ser>
          <c:idx val="0"/>
          <c:order val="0"/>
          <c:tx>
            <c:strRef>
              <c:f>List1!$B$1</c:f>
              <c:strCache>
                <c:ptCount val="1"/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6"/>
              <c:layout>
                <c:manualLayout>
                  <c:x val="-4.691280497940653E-2"/>
                  <c:y val="-8.9243512370193817E-2"/>
                </c:manualLayout>
              </c:layout>
              <c:numFmt formatCode="###0\,00%" sourceLinked="0"/>
              <c:spPr>
                <a:solidFill>
                  <a:srgbClr val="FBCBD8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CFE-413A-BD75-2190FD42981C}"/>
                </c:ext>
              </c:extLst>
            </c:dLbl>
            <c:numFmt formatCode="###0\,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List1!$A$2:$A$18</c:f>
              <c:strCache>
                <c:ptCount val="17"/>
                <c:pt idx="0">
                  <c:v>20.02 - 26.02</c:v>
                </c:pt>
                <c:pt idx="1">
                  <c:v>27.02 - 05.03</c:v>
                </c:pt>
                <c:pt idx="2">
                  <c:v>06.03 - 12.03</c:v>
                </c:pt>
                <c:pt idx="3">
                  <c:v>13.03 - 19.03</c:v>
                </c:pt>
                <c:pt idx="4">
                  <c:v>20.03 - 26.03</c:v>
                </c:pt>
                <c:pt idx="5">
                  <c:v>27.03 - 02.04</c:v>
                </c:pt>
                <c:pt idx="6">
                  <c:v>03.04 - 09.04</c:v>
                </c:pt>
                <c:pt idx="7">
                  <c:v>10.04 - 16.04</c:v>
                </c:pt>
                <c:pt idx="8">
                  <c:v>17.04 - 23.04</c:v>
                </c:pt>
                <c:pt idx="9">
                  <c:v>24.04 - 30.04</c:v>
                </c:pt>
                <c:pt idx="10">
                  <c:v>01.05 - 07.05</c:v>
                </c:pt>
                <c:pt idx="11">
                  <c:v>08.05 - 14.05</c:v>
                </c:pt>
                <c:pt idx="12">
                  <c:v>15.05 - 21.05</c:v>
                </c:pt>
                <c:pt idx="13">
                  <c:v>22.05 - 28.05</c:v>
                </c:pt>
                <c:pt idx="14">
                  <c:v>29.05 - 04.06</c:v>
                </c:pt>
                <c:pt idx="15">
                  <c:v>05.06 - 11.06</c:v>
                </c:pt>
                <c:pt idx="16">
                  <c:v>12.06 - 18.06</c:v>
                </c:pt>
              </c:strCache>
            </c:strRef>
          </c:cat>
          <c:val>
            <c:numRef>
              <c:f>List1!$B$2:$B$18</c:f>
              <c:numCache>
                <c:formatCode>General</c:formatCode>
                <c:ptCount val="17"/>
                <c:pt idx="0">
                  <c:v>21.372930866600999</c:v>
                </c:pt>
                <c:pt idx="1">
                  <c:v>18.861364624076</c:v>
                </c:pt>
                <c:pt idx="2">
                  <c:v>24.172185430462999</c:v>
                </c:pt>
                <c:pt idx="3">
                  <c:v>23.964968152866</c:v>
                </c:pt>
                <c:pt idx="4">
                  <c:v>21.000981354267999</c:v>
                </c:pt>
                <c:pt idx="5">
                  <c:v>20.129032258064001</c:v>
                </c:pt>
                <c:pt idx="6">
                  <c:v>20.605187319883999</c:v>
                </c:pt>
                <c:pt idx="7">
                  <c:v>17.191601049868002</c:v>
                </c:pt>
                <c:pt idx="8">
                  <c:v>15.739268680445001</c:v>
                </c:pt>
                <c:pt idx="9">
                  <c:v>10.990712074303</c:v>
                </c:pt>
                <c:pt idx="10">
                  <c:v>10.39156626506</c:v>
                </c:pt>
                <c:pt idx="11">
                  <c:v>7.6258992805750001</c:v>
                </c:pt>
                <c:pt idx="12">
                  <c:v>2.9810298102980002</c:v>
                </c:pt>
                <c:pt idx="13">
                  <c:v>2.0028612303290001</c:v>
                </c:pt>
                <c:pt idx="14">
                  <c:v>2.623906705539</c:v>
                </c:pt>
                <c:pt idx="15">
                  <c:v>0.68610634648299995</c:v>
                </c:pt>
                <c:pt idx="16">
                  <c:v>0.64377682403400005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F86-4857-841A-55D66F44B6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8445264"/>
        <c:axId val="494149648"/>
      </c:lineChart>
      <c:catAx>
        <c:axId val="488445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94149648"/>
        <c:crosses val="autoZero"/>
        <c:auto val="1"/>
        <c:lblAlgn val="ctr"/>
        <c:lblOffset val="100"/>
        <c:tickLblSkip val="1"/>
        <c:noMultiLvlLbl val="0"/>
      </c:catAx>
      <c:valAx>
        <c:axId val="494149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8844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 b="1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194269833917821E-2"/>
          <c:y val="4.1915155129150068E-2"/>
          <c:w val="0.81706720452149362"/>
          <c:h val="0.76753447806737263"/>
        </c:manualLayout>
      </c:layout>
      <c:lineChart>
        <c:grouping val="standard"/>
        <c:varyColors val="0"/>
        <c:ser>
          <c:idx val="0"/>
          <c:order val="0"/>
          <c:tx>
            <c:strRef>
              <c:f>List1!$B$1</c:f>
              <c:strCache>
                <c:ptCount val="1"/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6"/>
              <c:layout>
                <c:manualLayout>
                  <c:x val="-4.3003404564455852E-2"/>
                  <c:y val="-0.18788107867409221"/>
                </c:manualLayout>
              </c:layout>
              <c:numFmt formatCode="###0\,00%" sourceLinked="0"/>
              <c:spPr>
                <a:solidFill>
                  <a:srgbClr val="FBCBD8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5DC-4226-9A77-4315FCD6D276}"/>
                </c:ext>
              </c:extLst>
            </c:dLbl>
            <c:numFmt formatCode="###0\,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List1!$A$2:$A$18</c:f>
              <c:strCache>
                <c:ptCount val="17"/>
                <c:pt idx="0">
                  <c:v>20.02 - 26.02</c:v>
                </c:pt>
                <c:pt idx="1">
                  <c:v>27.02 - 05.03</c:v>
                </c:pt>
                <c:pt idx="2">
                  <c:v>06.03 - 12.03</c:v>
                </c:pt>
                <c:pt idx="3">
                  <c:v>13.03 - 19.03</c:v>
                </c:pt>
                <c:pt idx="4">
                  <c:v>20.03 - 26.03</c:v>
                </c:pt>
                <c:pt idx="5">
                  <c:v>27.03 - 02.04</c:v>
                </c:pt>
                <c:pt idx="6">
                  <c:v>03.04 - 09.04</c:v>
                </c:pt>
                <c:pt idx="7">
                  <c:v>10.04 - 16.04</c:v>
                </c:pt>
                <c:pt idx="8">
                  <c:v>17.04 - 23.04</c:v>
                </c:pt>
                <c:pt idx="9">
                  <c:v>24.04 - 30.04</c:v>
                </c:pt>
                <c:pt idx="10">
                  <c:v>01.05 - 07.05</c:v>
                </c:pt>
                <c:pt idx="11">
                  <c:v>08.05 - 14.05</c:v>
                </c:pt>
                <c:pt idx="12">
                  <c:v>15.05 - 21.05</c:v>
                </c:pt>
                <c:pt idx="13">
                  <c:v>22.05 - 28.05</c:v>
                </c:pt>
                <c:pt idx="14">
                  <c:v>29.05 - 04.06</c:v>
                </c:pt>
                <c:pt idx="15">
                  <c:v>05.06 - 11.06</c:v>
                </c:pt>
                <c:pt idx="16">
                  <c:v>12.06 - 18.06</c:v>
                </c:pt>
              </c:strCache>
            </c:strRef>
          </c:cat>
          <c:val>
            <c:numRef>
              <c:f>List1!$B$2:$B$18</c:f>
              <c:numCache>
                <c:formatCode>General</c:formatCode>
                <c:ptCount val="17"/>
                <c:pt idx="0">
                  <c:v>20.00384319754</c:v>
                </c:pt>
                <c:pt idx="1">
                  <c:v>20.861155883030001</c:v>
                </c:pt>
                <c:pt idx="2">
                  <c:v>27.945555082942999</c:v>
                </c:pt>
                <c:pt idx="3">
                  <c:v>26.486168334314002</c:v>
                </c:pt>
                <c:pt idx="4">
                  <c:v>25.306957708049001</c:v>
                </c:pt>
                <c:pt idx="5">
                  <c:v>20.678513731824999</c:v>
                </c:pt>
                <c:pt idx="6">
                  <c:v>21.466524973432001</c:v>
                </c:pt>
                <c:pt idx="7">
                  <c:v>18.144044321329002</c:v>
                </c:pt>
                <c:pt idx="8">
                  <c:v>13.111413043478001</c:v>
                </c:pt>
                <c:pt idx="9">
                  <c:v>8.7535680304469992</c:v>
                </c:pt>
                <c:pt idx="10">
                  <c:v>9.3951093951089995</c:v>
                </c:pt>
                <c:pt idx="11">
                  <c:v>4.7568145376800004</c:v>
                </c:pt>
                <c:pt idx="12">
                  <c:v>2.1338724168910002</c:v>
                </c:pt>
                <c:pt idx="13">
                  <c:v>0.80213903743299997</c:v>
                </c:pt>
                <c:pt idx="14">
                  <c:v>0.64112587959300005</c:v>
                </c:pt>
                <c:pt idx="15">
                  <c:v>0.190234622701</c:v>
                </c:pt>
                <c:pt idx="16">
                  <c:v>0.25583626478999999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5DC-4226-9A77-4315FCD6D2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8445264"/>
        <c:axId val="494149648"/>
      </c:lineChart>
      <c:catAx>
        <c:axId val="488445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94149648"/>
        <c:crosses val="autoZero"/>
        <c:auto val="1"/>
        <c:lblAlgn val="ctr"/>
        <c:lblOffset val="100"/>
        <c:tickLblSkip val="1"/>
        <c:noMultiLvlLbl val="0"/>
      </c:catAx>
      <c:valAx>
        <c:axId val="494149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8844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 b="1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19856463840257E-2"/>
          <c:y val="2.5682402275193011E-2"/>
          <c:w val="0.80334957098880577"/>
          <c:h val="0.7587762916834988"/>
        </c:manualLayout>
      </c:layout>
      <c:lineChart>
        <c:grouping val="standard"/>
        <c:varyColors val="0"/>
        <c:ser>
          <c:idx val="0"/>
          <c:order val="0"/>
          <c:tx>
            <c:strRef>
              <c:f>List1!$A$2</c:f>
              <c:strCache>
                <c:ptCount val="1"/>
                <c:pt idx="0">
                  <c:v>20-34 let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cat>
            <c:strRef>
              <c:f>List1!$B$1:$R$1</c:f>
              <c:strCache>
                <c:ptCount val="17"/>
                <c:pt idx="0">
                  <c:v>21.02 - 27.02</c:v>
                </c:pt>
                <c:pt idx="1">
                  <c:v>28.02 - 06.03</c:v>
                </c:pt>
                <c:pt idx="2">
                  <c:v>07.03 - 13.03</c:v>
                </c:pt>
                <c:pt idx="3">
                  <c:v>14.03 - 20.03</c:v>
                </c:pt>
                <c:pt idx="4">
                  <c:v>21.03 - 27.03</c:v>
                </c:pt>
                <c:pt idx="5">
                  <c:v>28.03 - 03.04</c:v>
                </c:pt>
                <c:pt idx="6">
                  <c:v>04.04 - 10.04</c:v>
                </c:pt>
                <c:pt idx="7">
                  <c:v>11.04 - 17.04</c:v>
                </c:pt>
                <c:pt idx="8">
                  <c:v>18.04 - 24.04</c:v>
                </c:pt>
                <c:pt idx="9">
                  <c:v>25.04 - 01.05</c:v>
                </c:pt>
                <c:pt idx="10">
                  <c:v>02.05 - 08.05</c:v>
                </c:pt>
                <c:pt idx="11">
                  <c:v>09.05 - 15.05</c:v>
                </c:pt>
                <c:pt idx="12">
                  <c:v>16.05 - 22.05</c:v>
                </c:pt>
                <c:pt idx="13">
                  <c:v>23.05 - 29.05</c:v>
                </c:pt>
                <c:pt idx="14">
                  <c:v>30.05 - 05.06</c:v>
                </c:pt>
                <c:pt idx="15">
                  <c:v>06.06 - 12.06</c:v>
                </c:pt>
                <c:pt idx="16">
                  <c:v>13.06 - 19.06</c:v>
                </c:pt>
              </c:strCache>
            </c:strRef>
          </c:cat>
          <c:val>
            <c:numRef>
              <c:f>List1!$B$2:$R$2</c:f>
              <c:numCache>
                <c:formatCode>General</c:formatCode>
                <c:ptCount val="17"/>
                <c:pt idx="0">
                  <c:v>849.55930000000001</c:v>
                </c:pt>
                <c:pt idx="1">
                  <c:v>901.3261</c:v>
                </c:pt>
                <c:pt idx="2">
                  <c:v>818.14710000000002</c:v>
                </c:pt>
                <c:pt idx="3">
                  <c:v>692.82844990000001</c:v>
                </c:pt>
                <c:pt idx="4">
                  <c:v>535.4924671</c:v>
                </c:pt>
                <c:pt idx="5">
                  <c:v>397.19080000000002</c:v>
                </c:pt>
                <c:pt idx="6">
                  <c:v>305.31979999999999</c:v>
                </c:pt>
                <c:pt idx="7">
                  <c:v>219.77529999999999</c:v>
                </c:pt>
                <c:pt idx="8">
                  <c:v>183.02690000000001</c:v>
                </c:pt>
                <c:pt idx="9">
                  <c:v>150.7895</c:v>
                </c:pt>
                <c:pt idx="10">
                  <c:v>111.4555</c:v>
                </c:pt>
                <c:pt idx="11">
                  <c:v>82.518870000000007</c:v>
                </c:pt>
                <c:pt idx="12">
                  <c:v>52.15193</c:v>
                </c:pt>
                <c:pt idx="13">
                  <c:v>33.887749999999997</c:v>
                </c:pt>
                <c:pt idx="14">
                  <c:v>27.176220000000001</c:v>
                </c:pt>
                <c:pt idx="15">
                  <c:v>17.43899</c:v>
                </c:pt>
                <c:pt idx="16">
                  <c:v>14.578329999999999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230-405E-9EEC-CAC00A93CD09}"/>
            </c:ext>
          </c:extLst>
        </c:ser>
        <c:ser>
          <c:idx val="1"/>
          <c:order val="1"/>
          <c:tx>
            <c:strRef>
              <c:f>List1!$A$3</c:f>
              <c:strCache>
                <c:ptCount val="1"/>
                <c:pt idx="0">
                  <c:v>35-49 let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strRef>
              <c:f>List1!$B$1:$R$1</c:f>
              <c:strCache>
                <c:ptCount val="17"/>
                <c:pt idx="0">
                  <c:v>21.02 - 27.02</c:v>
                </c:pt>
                <c:pt idx="1">
                  <c:v>28.02 - 06.03</c:v>
                </c:pt>
                <c:pt idx="2">
                  <c:v>07.03 - 13.03</c:v>
                </c:pt>
                <c:pt idx="3">
                  <c:v>14.03 - 20.03</c:v>
                </c:pt>
                <c:pt idx="4">
                  <c:v>21.03 - 27.03</c:v>
                </c:pt>
                <c:pt idx="5">
                  <c:v>28.03 - 03.04</c:v>
                </c:pt>
                <c:pt idx="6">
                  <c:v>04.04 - 10.04</c:v>
                </c:pt>
                <c:pt idx="7">
                  <c:v>11.04 - 17.04</c:v>
                </c:pt>
                <c:pt idx="8">
                  <c:v>18.04 - 24.04</c:v>
                </c:pt>
                <c:pt idx="9">
                  <c:v>25.04 - 01.05</c:v>
                </c:pt>
                <c:pt idx="10">
                  <c:v>02.05 - 08.05</c:v>
                </c:pt>
                <c:pt idx="11">
                  <c:v>09.05 - 15.05</c:v>
                </c:pt>
                <c:pt idx="12">
                  <c:v>16.05 - 22.05</c:v>
                </c:pt>
                <c:pt idx="13">
                  <c:v>23.05 - 29.05</c:v>
                </c:pt>
                <c:pt idx="14">
                  <c:v>30.05 - 05.06</c:v>
                </c:pt>
                <c:pt idx="15">
                  <c:v>06.06 - 12.06</c:v>
                </c:pt>
                <c:pt idx="16">
                  <c:v>13.06 - 19.06</c:v>
                </c:pt>
              </c:strCache>
            </c:strRef>
          </c:cat>
          <c:val>
            <c:numRef>
              <c:f>List1!$B$3:$R$3</c:f>
              <c:numCache>
                <c:formatCode>General</c:formatCode>
                <c:ptCount val="17"/>
                <c:pt idx="0">
                  <c:v>930.28790000000004</c:v>
                </c:pt>
                <c:pt idx="1">
                  <c:v>965.91160000000002</c:v>
                </c:pt>
                <c:pt idx="2">
                  <c:v>865.60389999999995</c:v>
                </c:pt>
                <c:pt idx="3">
                  <c:v>712.86884439999994</c:v>
                </c:pt>
                <c:pt idx="4">
                  <c:v>522.137879</c:v>
                </c:pt>
                <c:pt idx="5">
                  <c:v>382.56900000000002</c:v>
                </c:pt>
                <c:pt idx="6">
                  <c:v>294.00400000000002</c:v>
                </c:pt>
                <c:pt idx="7">
                  <c:v>222.7567</c:v>
                </c:pt>
                <c:pt idx="8">
                  <c:v>184.76070000000001</c:v>
                </c:pt>
                <c:pt idx="9">
                  <c:v>156.8074</c:v>
                </c:pt>
                <c:pt idx="10">
                  <c:v>114.1855</c:v>
                </c:pt>
                <c:pt idx="11">
                  <c:v>86.074070000000006</c:v>
                </c:pt>
                <c:pt idx="12">
                  <c:v>52.822670000000002</c:v>
                </c:pt>
                <c:pt idx="13">
                  <c:v>35.50506</c:v>
                </c:pt>
                <c:pt idx="14">
                  <c:v>24.829820000000002</c:v>
                </c:pt>
                <c:pt idx="15">
                  <c:v>15.02441</c:v>
                </c:pt>
                <c:pt idx="16">
                  <c:v>8.2238889999999998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230-405E-9EEC-CAC00A93CD09}"/>
            </c:ext>
          </c:extLst>
        </c:ser>
        <c:ser>
          <c:idx val="2"/>
          <c:order val="2"/>
          <c:tx>
            <c:strRef>
              <c:f>List1!$A$4</c:f>
              <c:strCache>
                <c:ptCount val="1"/>
                <c:pt idx="0">
                  <c:v>50-64 let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List1!$B$1:$R$1</c:f>
              <c:strCache>
                <c:ptCount val="17"/>
                <c:pt idx="0">
                  <c:v>21.02 - 27.02</c:v>
                </c:pt>
                <c:pt idx="1">
                  <c:v>28.02 - 06.03</c:v>
                </c:pt>
                <c:pt idx="2">
                  <c:v>07.03 - 13.03</c:v>
                </c:pt>
                <c:pt idx="3">
                  <c:v>14.03 - 20.03</c:v>
                </c:pt>
                <c:pt idx="4">
                  <c:v>21.03 - 27.03</c:v>
                </c:pt>
                <c:pt idx="5">
                  <c:v>28.03 - 03.04</c:v>
                </c:pt>
                <c:pt idx="6">
                  <c:v>04.04 - 10.04</c:v>
                </c:pt>
                <c:pt idx="7">
                  <c:v>11.04 - 17.04</c:v>
                </c:pt>
                <c:pt idx="8">
                  <c:v>18.04 - 24.04</c:v>
                </c:pt>
                <c:pt idx="9">
                  <c:v>25.04 - 01.05</c:v>
                </c:pt>
                <c:pt idx="10">
                  <c:v>02.05 - 08.05</c:v>
                </c:pt>
                <c:pt idx="11">
                  <c:v>09.05 - 15.05</c:v>
                </c:pt>
                <c:pt idx="12">
                  <c:v>16.05 - 22.05</c:v>
                </c:pt>
                <c:pt idx="13">
                  <c:v>23.05 - 29.05</c:v>
                </c:pt>
                <c:pt idx="14">
                  <c:v>30.05 - 05.06</c:v>
                </c:pt>
                <c:pt idx="15">
                  <c:v>06.06 - 12.06</c:v>
                </c:pt>
                <c:pt idx="16">
                  <c:v>13.06 - 19.06</c:v>
                </c:pt>
              </c:strCache>
            </c:strRef>
          </c:cat>
          <c:val>
            <c:numRef>
              <c:f>List1!$B$4:$R$4</c:f>
              <c:numCache>
                <c:formatCode>General</c:formatCode>
                <c:ptCount val="17"/>
                <c:pt idx="0">
                  <c:v>875.45519999999999</c:v>
                </c:pt>
                <c:pt idx="1">
                  <c:v>920.16189999999995</c:v>
                </c:pt>
                <c:pt idx="2">
                  <c:v>873.13930000000005</c:v>
                </c:pt>
                <c:pt idx="3">
                  <c:v>741.53657009999995</c:v>
                </c:pt>
                <c:pt idx="4">
                  <c:v>559.99126000000001</c:v>
                </c:pt>
                <c:pt idx="5">
                  <c:v>405.58210000000003</c:v>
                </c:pt>
                <c:pt idx="6">
                  <c:v>320.54880000000003</c:v>
                </c:pt>
                <c:pt idx="7">
                  <c:v>221.62020000000001</c:v>
                </c:pt>
                <c:pt idx="8">
                  <c:v>184.3646</c:v>
                </c:pt>
                <c:pt idx="9">
                  <c:v>152.99950000000001</c:v>
                </c:pt>
                <c:pt idx="10">
                  <c:v>113.22669999999999</c:v>
                </c:pt>
                <c:pt idx="11">
                  <c:v>76.273200000000003</c:v>
                </c:pt>
                <c:pt idx="12">
                  <c:v>47.274279999999997</c:v>
                </c:pt>
                <c:pt idx="13">
                  <c:v>25.474740000000001</c:v>
                </c:pt>
                <c:pt idx="14">
                  <c:v>15.909129999999999</c:v>
                </c:pt>
                <c:pt idx="15">
                  <c:v>10.2201</c:v>
                </c:pt>
                <c:pt idx="16">
                  <c:v>6.1421320000000001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230-405E-9EEC-CAC00A93CD09}"/>
            </c:ext>
          </c:extLst>
        </c:ser>
        <c:ser>
          <c:idx val="3"/>
          <c:order val="3"/>
          <c:tx>
            <c:strRef>
              <c:f>List1!$A$5</c:f>
              <c:strCache>
                <c:ptCount val="1"/>
                <c:pt idx="0">
                  <c:v>65-74 let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strRef>
              <c:f>List1!$B$1:$R$1</c:f>
              <c:strCache>
                <c:ptCount val="17"/>
                <c:pt idx="0">
                  <c:v>21.02 - 27.02</c:v>
                </c:pt>
                <c:pt idx="1">
                  <c:v>28.02 - 06.03</c:v>
                </c:pt>
                <c:pt idx="2">
                  <c:v>07.03 - 13.03</c:v>
                </c:pt>
                <c:pt idx="3">
                  <c:v>14.03 - 20.03</c:v>
                </c:pt>
                <c:pt idx="4">
                  <c:v>21.03 - 27.03</c:v>
                </c:pt>
                <c:pt idx="5">
                  <c:v>28.03 - 03.04</c:v>
                </c:pt>
                <c:pt idx="6">
                  <c:v>04.04 - 10.04</c:v>
                </c:pt>
                <c:pt idx="7">
                  <c:v>11.04 - 17.04</c:v>
                </c:pt>
                <c:pt idx="8">
                  <c:v>18.04 - 24.04</c:v>
                </c:pt>
                <c:pt idx="9">
                  <c:v>25.04 - 01.05</c:v>
                </c:pt>
                <c:pt idx="10">
                  <c:v>02.05 - 08.05</c:v>
                </c:pt>
                <c:pt idx="11">
                  <c:v>09.05 - 15.05</c:v>
                </c:pt>
                <c:pt idx="12">
                  <c:v>16.05 - 22.05</c:v>
                </c:pt>
                <c:pt idx="13">
                  <c:v>23.05 - 29.05</c:v>
                </c:pt>
                <c:pt idx="14">
                  <c:v>30.05 - 05.06</c:v>
                </c:pt>
                <c:pt idx="15">
                  <c:v>06.06 - 12.06</c:v>
                </c:pt>
                <c:pt idx="16">
                  <c:v>13.06 - 19.06</c:v>
                </c:pt>
              </c:strCache>
            </c:strRef>
          </c:cat>
          <c:val>
            <c:numRef>
              <c:f>List1!$B$5:$R$5</c:f>
              <c:numCache>
                <c:formatCode>General</c:formatCode>
                <c:ptCount val="17"/>
                <c:pt idx="0">
                  <c:v>524.89380000000006</c:v>
                </c:pt>
                <c:pt idx="1">
                  <c:v>579.625</c:v>
                </c:pt>
                <c:pt idx="2">
                  <c:v>526.67179999999996</c:v>
                </c:pt>
                <c:pt idx="3">
                  <c:v>468.46192200000002</c:v>
                </c:pt>
                <c:pt idx="4">
                  <c:v>367.19375070000001</c:v>
                </c:pt>
                <c:pt idx="5">
                  <c:v>283.3963</c:v>
                </c:pt>
                <c:pt idx="6">
                  <c:v>208.87530000000001</c:v>
                </c:pt>
                <c:pt idx="7">
                  <c:v>156.61779999999999</c:v>
                </c:pt>
                <c:pt idx="8">
                  <c:v>120.3622</c:v>
                </c:pt>
                <c:pt idx="9">
                  <c:v>99.64479</c:v>
                </c:pt>
                <c:pt idx="10">
                  <c:v>74.752920000000003</c:v>
                </c:pt>
                <c:pt idx="11">
                  <c:v>48.083060000000003</c:v>
                </c:pt>
                <c:pt idx="12">
                  <c:v>25.664909999999999</c:v>
                </c:pt>
                <c:pt idx="13">
                  <c:v>15.924609999999999</c:v>
                </c:pt>
                <c:pt idx="14">
                  <c:v>9.740297</c:v>
                </c:pt>
                <c:pt idx="15">
                  <c:v>4.7928449999999998</c:v>
                </c:pt>
                <c:pt idx="16">
                  <c:v>3.1694619999999998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230-405E-9EEC-CAC00A93CD09}"/>
            </c:ext>
          </c:extLst>
        </c:ser>
        <c:ser>
          <c:idx val="4"/>
          <c:order val="4"/>
          <c:tx>
            <c:strRef>
              <c:f>List1!$A$6</c:f>
              <c:strCache>
                <c:ptCount val="1"/>
                <c:pt idx="0">
                  <c:v>75+ let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List1!$B$1:$R$1</c:f>
              <c:strCache>
                <c:ptCount val="17"/>
                <c:pt idx="0">
                  <c:v>21.02 - 27.02</c:v>
                </c:pt>
                <c:pt idx="1">
                  <c:v>28.02 - 06.03</c:v>
                </c:pt>
                <c:pt idx="2">
                  <c:v>07.03 - 13.03</c:v>
                </c:pt>
                <c:pt idx="3">
                  <c:v>14.03 - 20.03</c:v>
                </c:pt>
                <c:pt idx="4">
                  <c:v>21.03 - 27.03</c:v>
                </c:pt>
                <c:pt idx="5">
                  <c:v>28.03 - 03.04</c:v>
                </c:pt>
                <c:pt idx="6">
                  <c:v>04.04 - 10.04</c:v>
                </c:pt>
                <c:pt idx="7">
                  <c:v>11.04 - 17.04</c:v>
                </c:pt>
                <c:pt idx="8">
                  <c:v>18.04 - 24.04</c:v>
                </c:pt>
                <c:pt idx="9">
                  <c:v>25.04 - 01.05</c:v>
                </c:pt>
                <c:pt idx="10">
                  <c:v>02.05 - 08.05</c:v>
                </c:pt>
                <c:pt idx="11">
                  <c:v>09.05 - 15.05</c:v>
                </c:pt>
                <c:pt idx="12">
                  <c:v>16.05 - 22.05</c:v>
                </c:pt>
                <c:pt idx="13">
                  <c:v>23.05 - 29.05</c:v>
                </c:pt>
                <c:pt idx="14">
                  <c:v>30.05 - 05.06</c:v>
                </c:pt>
                <c:pt idx="15">
                  <c:v>06.06 - 12.06</c:v>
                </c:pt>
                <c:pt idx="16">
                  <c:v>13.06 - 19.06</c:v>
                </c:pt>
              </c:strCache>
            </c:strRef>
          </c:cat>
          <c:val>
            <c:numRef>
              <c:f>List1!$B$6:$R$6</c:f>
              <c:numCache>
                <c:formatCode>General</c:formatCode>
                <c:ptCount val="17"/>
                <c:pt idx="0">
                  <c:v>532.65369999999996</c:v>
                </c:pt>
                <c:pt idx="1">
                  <c:v>557.17010000000005</c:v>
                </c:pt>
                <c:pt idx="2">
                  <c:v>491.02199999999999</c:v>
                </c:pt>
                <c:pt idx="3">
                  <c:v>439.44505029999999</c:v>
                </c:pt>
                <c:pt idx="4">
                  <c:v>340.8012008</c:v>
                </c:pt>
                <c:pt idx="5">
                  <c:v>252.1027</c:v>
                </c:pt>
                <c:pt idx="6">
                  <c:v>181.79150000000001</c:v>
                </c:pt>
                <c:pt idx="7">
                  <c:v>144.66990000000001</c:v>
                </c:pt>
                <c:pt idx="8">
                  <c:v>98.181280000000001</c:v>
                </c:pt>
                <c:pt idx="9">
                  <c:v>80.140900000000002</c:v>
                </c:pt>
                <c:pt idx="10">
                  <c:v>54.5837</c:v>
                </c:pt>
                <c:pt idx="11">
                  <c:v>37.237189999999998</c:v>
                </c:pt>
                <c:pt idx="12">
                  <c:v>28.216999999999999</c:v>
                </c:pt>
                <c:pt idx="13">
                  <c:v>16.883939999999999</c:v>
                </c:pt>
                <c:pt idx="14">
                  <c:v>10.52355</c:v>
                </c:pt>
                <c:pt idx="15">
                  <c:v>5.5508850000000001</c:v>
                </c:pt>
                <c:pt idx="16">
                  <c:v>6.707319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E230-405E-9EEC-CAC00A93CD09}"/>
            </c:ext>
          </c:extLst>
        </c:ser>
        <c:ser>
          <c:idx val="5"/>
          <c:order val="5"/>
          <c:tx>
            <c:strRef>
              <c:f>List1!$A$7</c:f>
              <c:strCache>
                <c:ptCount val="1"/>
                <c:pt idx="0">
                  <c:v>Celá populace ČR</c:v>
                </c:pt>
              </c:strCache>
            </c:strRef>
          </c:tx>
          <c:spPr>
            <a:ln w="28575" cap="rnd">
              <a:solidFill>
                <a:schemeClr val="tx1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List1!$B$1:$R$1</c:f>
              <c:strCache>
                <c:ptCount val="17"/>
                <c:pt idx="0">
                  <c:v>21.02 - 27.02</c:v>
                </c:pt>
                <c:pt idx="1">
                  <c:v>28.02 - 06.03</c:v>
                </c:pt>
                <c:pt idx="2">
                  <c:v>07.03 - 13.03</c:v>
                </c:pt>
                <c:pt idx="3">
                  <c:v>14.03 - 20.03</c:v>
                </c:pt>
                <c:pt idx="4">
                  <c:v>21.03 - 27.03</c:v>
                </c:pt>
                <c:pt idx="5">
                  <c:v>28.03 - 03.04</c:v>
                </c:pt>
                <c:pt idx="6">
                  <c:v>04.04 - 10.04</c:v>
                </c:pt>
                <c:pt idx="7">
                  <c:v>11.04 - 17.04</c:v>
                </c:pt>
                <c:pt idx="8">
                  <c:v>18.04 - 24.04</c:v>
                </c:pt>
                <c:pt idx="9">
                  <c:v>25.04 - 01.05</c:v>
                </c:pt>
                <c:pt idx="10">
                  <c:v>02.05 - 08.05</c:v>
                </c:pt>
                <c:pt idx="11">
                  <c:v>09.05 - 15.05</c:v>
                </c:pt>
                <c:pt idx="12">
                  <c:v>16.05 - 22.05</c:v>
                </c:pt>
                <c:pt idx="13">
                  <c:v>23.05 - 29.05</c:v>
                </c:pt>
                <c:pt idx="14">
                  <c:v>30.05 - 05.06</c:v>
                </c:pt>
                <c:pt idx="15">
                  <c:v>06.06 - 12.06</c:v>
                </c:pt>
                <c:pt idx="16">
                  <c:v>13.06 - 19.06</c:v>
                </c:pt>
              </c:strCache>
            </c:strRef>
          </c:cat>
          <c:val>
            <c:numRef>
              <c:f>List1!$B$7:$R$7</c:f>
              <c:numCache>
                <c:formatCode>General</c:formatCode>
                <c:ptCount val="17"/>
                <c:pt idx="0">
                  <c:v>769.04049999999995</c:v>
                </c:pt>
                <c:pt idx="1">
                  <c:v>802.51160000000004</c:v>
                </c:pt>
                <c:pt idx="2">
                  <c:v>726.85130000000004</c:v>
                </c:pt>
                <c:pt idx="3">
                  <c:v>615.37443729999995</c:v>
                </c:pt>
                <c:pt idx="4">
                  <c:v>467.74474930000002</c:v>
                </c:pt>
                <c:pt idx="5">
                  <c:v>344.03629999999998</c:v>
                </c:pt>
                <c:pt idx="6">
                  <c:v>264.31119999999999</c:v>
                </c:pt>
                <c:pt idx="7">
                  <c:v>202.24680000000001</c:v>
                </c:pt>
                <c:pt idx="8">
                  <c:v>163.30930000000001</c:v>
                </c:pt>
                <c:pt idx="9">
                  <c:v>137.3417</c:v>
                </c:pt>
                <c:pt idx="10">
                  <c:v>102.31950000000001</c:v>
                </c:pt>
                <c:pt idx="11">
                  <c:v>72.436570000000003</c:v>
                </c:pt>
                <c:pt idx="12">
                  <c:v>47.132359999999998</c:v>
                </c:pt>
                <c:pt idx="13">
                  <c:v>30.555669999999999</c:v>
                </c:pt>
                <c:pt idx="14">
                  <c:v>21.902899999999999</c:v>
                </c:pt>
                <c:pt idx="15">
                  <c:v>13.69866</c:v>
                </c:pt>
                <c:pt idx="16">
                  <c:v>8.6527689999999993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EBB-4442-9D6E-7DAB86DA9E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8445264"/>
        <c:axId val="494149648"/>
      </c:lineChart>
      <c:catAx>
        <c:axId val="488445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494149648"/>
        <c:crosses val="autoZero"/>
        <c:auto val="1"/>
        <c:lblAlgn val="ctr"/>
        <c:lblOffset val="100"/>
        <c:tickLblSkip val="1"/>
        <c:noMultiLvlLbl val="0"/>
      </c:catAx>
      <c:valAx>
        <c:axId val="494149648"/>
        <c:scaling>
          <c:orientation val="minMax"/>
          <c:max val="1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488445264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5809610965008587"/>
          <c:y val="0.27545860500728103"/>
          <c:w val="0.14190389034991419"/>
          <c:h val="0.494479108247798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 b="1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194269833917821E-2"/>
          <c:y val="4.1915155129150068E-2"/>
          <c:w val="0.81706720452149362"/>
          <c:h val="0.76753447806737263"/>
        </c:manualLayout>
      </c:layout>
      <c:lineChart>
        <c:grouping val="standard"/>
        <c:varyColors val="0"/>
        <c:ser>
          <c:idx val="0"/>
          <c:order val="0"/>
          <c:tx>
            <c:strRef>
              <c:f>List1!$B$1</c:f>
              <c:strCache>
                <c:ptCount val="1"/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6"/>
              <c:layout>
                <c:manualLayout>
                  <c:x val="-6.2550406639208522E-2"/>
                  <c:y val="-0.20666918654150146"/>
                </c:manualLayout>
              </c:layout>
              <c:numFmt formatCode="###0\,00%" sourceLinked="0"/>
              <c:spPr>
                <a:solidFill>
                  <a:srgbClr val="FBCBD8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3BA-40DA-B60C-C8A480E48534}"/>
                </c:ext>
              </c:extLst>
            </c:dLbl>
            <c:numFmt formatCode="###0\,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List1!$A$2:$A$18</c:f>
              <c:strCache>
                <c:ptCount val="17"/>
                <c:pt idx="0">
                  <c:v>20.02 - 26.02</c:v>
                </c:pt>
                <c:pt idx="1">
                  <c:v>27.02 - 05.03</c:v>
                </c:pt>
                <c:pt idx="2">
                  <c:v>06.03 - 12.03</c:v>
                </c:pt>
                <c:pt idx="3">
                  <c:v>13.03 - 19.03</c:v>
                </c:pt>
                <c:pt idx="4">
                  <c:v>20.03 - 26.03</c:v>
                </c:pt>
                <c:pt idx="5">
                  <c:v>27.03 - 02.04</c:v>
                </c:pt>
                <c:pt idx="6">
                  <c:v>03.04 - 09.04</c:v>
                </c:pt>
                <c:pt idx="7">
                  <c:v>10.04 - 16.04</c:v>
                </c:pt>
                <c:pt idx="8">
                  <c:v>17.04 - 23.04</c:v>
                </c:pt>
                <c:pt idx="9">
                  <c:v>24.04 - 30.04</c:v>
                </c:pt>
                <c:pt idx="10">
                  <c:v>01.05 - 07.05</c:v>
                </c:pt>
                <c:pt idx="11">
                  <c:v>08.05 - 14.05</c:v>
                </c:pt>
                <c:pt idx="12">
                  <c:v>15.05 - 21.05</c:v>
                </c:pt>
                <c:pt idx="13">
                  <c:v>22.05 - 28.05</c:v>
                </c:pt>
                <c:pt idx="14">
                  <c:v>29.05 - 04.06</c:v>
                </c:pt>
                <c:pt idx="15">
                  <c:v>05.06 - 11.06</c:v>
                </c:pt>
                <c:pt idx="16">
                  <c:v>12.06 - 18.06</c:v>
                </c:pt>
              </c:strCache>
            </c:strRef>
          </c:cat>
          <c:val>
            <c:numRef>
              <c:f>List1!$B$2:$B$18</c:f>
              <c:numCache>
                <c:formatCode>General</c:formatCode>
                <c:ptCount val="17"/>
                <c:pt idx="0">
                  <c:v>33.276255707761997</c:v>
                </c:pt>
                <c:pt idx="1">
                  <c:v>30.018984337921001</c:v>
                </c:pt>
                <c:pt idx="2">
                  <c:v>33.324439701172999</c:v>
                </c:pt>
                <c:pt idx="3">
                  <c:v>27.799816905705999</c:v>
                </c:pt>
                <c:pt idx="4">
                  <c:v>25.295592977426999</c:v>
                </c:pt>
                <c:pt idx="5">
                  <c:v>20.042016806722</c:v>
                </c:pt>
                <c:pt idx="6">
                  <c:v>19.024390243902001</c:v>
                </c:pt>
                <c:pt idx="7">
                  <c:v>16.263269639065001</c:v>
                </c:pt>
                <c:pt idx="8">
                  <c:v>13.366336633663</c:v>
                </c:pt>
                <c:pt idx="9">
                  <c:v>11.538461538461</c:v>
                </c:pt>
                <c:pt idx="10">
                  <c:v>6.4968152866239999</c:v>
                </c:pt>
                <c:pt idx="11">
                  <c:v>4.3017088980549998</c:v>
                </c:pt>
                <c:pt idx="12">
                  <c:v>1.788413098236</c:v>
                </c:pt>
                <c:pt idx="13">
                  <c:v>0.89650970493500004</c:v>
                </c:pt>
                <c:pt idx="14">
                  <c:v>0.95854301461699998</c:v>
                </c:pt>
                <c:pt idx="15">
                  <c:v>0.52109941759400003</c:v>
                </c:pt>
                <c:pt idx="16">
                  <c:v>0.65943416294400004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3BA-40DA-B60C-C8A480E485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8445264"/>
        <c:axId val="494149648"/>
      </c:lineChart>
      <c:catAx>
        <c:axId val="488445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94149648"/>
        <c:crosses val="autoZero"/>
        <c:auto val="1"/>
        <c:lblAlgn val="ctr"/>
        <c:lblOffset val="100"/>
        <c:tickLblSkip val="1"/>
        <c:noMultiLvlLbl val="0"/>
      </c:catAx>
      <c:valAx>
        <c:axId val="494149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8844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 b="1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194269833917821E-2"/>
          <c:y val="4.1915155129150068E-2"/>
          <c:w val="0.81706720452149362"/>
          <c:h val="0.76753447806737263"/>
        </c:manualLayout>
      </c:layout>
      <c:lineChart>
        <c:grouping val="standard"/>
        <c:varyColors val="0"/>
        <c:ser>
          <c:idx val="0"/>
          <c:order val="0"/>
          <c:tx>
            <c:strRef>
              <c:f>List1!$D$1</c:f>
              <c:strCache>
                <c:ptCount val="1"/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6"/>
              <c:layout>
                <c:manualLayout>
                  <c:x val="-7.8188008299010653E-3"/>
                  <c:y val="-0.12681972810501224"/>
                </c:manualLayout>
              </c:layout>
              <c:numFmt formatCode="###0\,00%" sourceLinked="0"/>
              <c:spPr>
                <a:solidFill>
                  <a:srgbClr val="FBCBD8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1CE-4A2A-887C-F4A54C3D8656}"/>
                </c:ext>
              </c:extLst>
            </c:dLbl>
            <c:numFmt formatCode="###0\,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List1!$A$2:$A$18</c:f>
              <c:strCache>
                <c:ptCount val="17"/>
                <c:pt idx="0">
                  <c:v>20.02 - 26.02</c:v>
                </c:pt>
                <c:pt idx="1">
                  <c:v>27.02 - 05.03</c:v>
                </c:pt>
                <c:pt idx="2">
                  <c:v>06.03 - 12.03</c:v>
                </c:pt>
                <c:pt idx="3">
                  <c:v>13.03 - 19.03</c:v>
                </c:pt>
                <c:pt idx="4">
                  <c:v>20.03 - 26.03</c:v>
                </c:pt>
                <c:pt idx="5">
                  <c:v>27.03 - 02.04</c:v>
                </c:pt>
                <c:pt idx="6">
                  <c:v>03.04 - 09.04</c:v>
                </c:pt>
                <c:pt idx="7">
                  <c:v>10.04 - 16.04</c:v>
                </c:pt>
                <c:pt idx="8">
                  <c:v>17.04 - 23.04</c:v>
                </c:pt>
                <c:pt idx="9">
                  <c:v>24.04 - 30.04</c:v>
                </c:pt>
                <c:pt idx="10">
                  <c:v>01.05 - 07.05</c:v>
                </c:pt>
                <c:pt idx="11">
                  <c:v>08.05 - 14.05</c:v>
                </c:pt>
                <c:pt idx="12">
                  <c:v>15.05 - 21.05</c:v>
                </c:pt>
                <c:pt idx="13">
                  <c:v>22.05 - 28.05</c:v>
                </c:pt>
                <c:pt idx="14">
                  <c:v>29.05 - 04.06</c:v>
                </c:pt>
                <c:pt idx="15">
                  <c:v>05.06 - 11.06</c:v>
                </c:pt>
                <c:pt idx="16">
                  <c:v>12.06 - 18.06</c:v>
                </c:pt>
              </c:strCache>
            </c:strRef>
          </c:cat>
          <c:val>
            <c:numRef>
              <c:f>List1!$D$2:$D$18</c:f>
              <c:numCache>
                <c:formatCode>General</c:formatCode>
                <c:ptCount val="17"/>
                <c:pt idx="0">
                  <c:v>25.999081304547001</c:v>
                </c:pt>
                <c:pt idx="1">
                  <c:v>27.635602768388001</c:v>
                </c:pt>
                <c:pt idx="2">
                  <c:v>36.196888785696999</c:v>
                </c:pt>
                <c:pt idx="3">
                  <c:v>37.894144144144001</c:v>
                </c:pt>
                <c:pt idx="4">
                  <c:v>38.471760797342</c:v>
                </c:pt>
                <c:pt idx="5">
                  <c:v>34.859011033919003</c:v>
                </c:pt>
                <c:pt idx="6">
                  <c:v>33.333333333333002</c:v>
                </c:pt>
                <c:pt idx="7">
                  <c:v>28.793371310201</c:v>
                </c:pt>
                <c:pt idx="8">
                  <c:v>25.678119349005001</c:v>
                </c:pt>
                <c:pt idx="9">
                  <c:v>24.663677130044</c:v>
                </c:pt>
                <c:pt idx="10">
                  <c:v>24.760501105378999</c:v>
                </c:pt>
                <c:pt idx="11">
                  <c:v>18.683001531393</c:v>
                </c:pt>
                <c:pt idx="12">
                  <c:v>13.258575197889</c:v>
                </c:pt>
                <c:pt idx="13">
                  <c:v>10.714285714284999</c:v>
                </c:pt>
                <c:pt idx="14">
                  <c:v>6.9864442127209996</c:v>
                </c:pt>
                <c:pt idx="15">
                  <c:v>4.6113306982870004</c:v>
                </c:pt>
                <c:pt idx="16">
                  <c:v>1.9064124783359999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1CE-4A2A-887C-F4A54C3D86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8445264"/>
        <c:axId val="494149648"/>
      </c:lineChart>
      <c:catAx>
        <c:axId val="488445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94149648"/>
        <c:crosses val="autoZero"/>
        <c:auto val="1"/>
        <c:lblAlgn val="ctr"/>
        <c:lblOffset val="100"/>
        <c:tickLblSkip val="1"/>
        <c:noMultiLvlLbl val="0"/>
      </c:catAx>
      <c:valAx>
        <c:axId val="494149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8844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 b="1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194269833917821E-2"/>
          <c:y val="4.1915155129150068E-2"/>
          <c:w val="0.81706720452149362"/>
          <c:h val="0.76753447806737263"/>
        </c:manualLayout>
      </c:layout>
      <c:lineChart>
        <c:grouping val="standard"/>
        <c:varyColors val="0"/>
        <c:ser>
          <c:idx val="0"/>
          <c:order val="0"/>
          <c:tx>
            <c:strRef>
              <c:f>List1!$D$1</c:f>
              <c:strCache>
                <c:ptCount val="1"/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6"/>
              <c:layout>
                <c:manualLayout>
                  <c:x val="0"/>
                  <c:y val="-0.10333459327075069"/>
                </c:manualLayout>
              </c:layout>
              <c:numFmt formatCode="###0\,00%" sourceLinked="0"/>
              <c:spPr>
                <a:solidFill>
                  <a:srgbClr val="FBCBD8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62E-4708-B3D9-CEE9753FE499}"/>
                </c:ext>
              </c:extLst>
            </c:dLbl>
            <c:numFmt formatCode="###0\,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List1!$A$2:$A$18</c:f>
              <c:strCache>
                <c:ptCount val="17"/>
                <c:pt idx="0">
                  <c:v>20.02 - 26.02</c:v>
                </c:pt>
                <c:pt idx="1">
                  <c:v>27.02 - 05.03</c:v>
                </c:pt>
                <c:pt idx="2">
                  <c:v>06.03 - 12.03</c:v>
                </c:pt>
                <c:pt idx="3">
                  <c:v>13.03 - 19.03</c:v>
                </c:pt>
                <c:pt idx="4">
                  <c:v>20.03 - 26.03</c:v>
                </c:pt>
                <c:pt idx="5">
                  <c:v>27.03 - 02.04</c:v>
                </c:pt>
                <c:pt idx="6">
                  <c:v>03.04 - 09.04</c:v>
                </c:pt>
                <c:pt idx="7">
                  <c:v>10.04 - 16.04</c:v>
                </c:pt>
                <c:pt idx="8">
                  <c:v>17.04 - 23.04</c:v>
                </c:pt>
                <c:pt idx="9">
                  <c:v>24.04 - 30.04</c:v>
                </c:pt>
                <c:pt idx="10">
                  <c:v>01.05 - 07.05</c:v>
                </c:pt>
                <c:pt idx="11">
                  <c:v>08.05 - 14.05</c:v>
                </c:pt>
                <c:pt idx="12">
                  <c:v>15.05 - 21.05</c:v>
                </c:pt>
                <c:pt idx="13">
                  <c:v>22.05 - 28.05</c:v>
                </c:pt>
                <c:pt idx="14">
                  <c:v>29.05 - 04.06</c:v>
                </c:pt>
                <c:pt idx="15">
                  <c:v>05.06 - 11.06</c:v>
                </c:pt>
                <c:pt idx="16">
                  <c:v>12.06 - 18.06</c:v>
                </c:pt>
              </c:strCache>
            </c:strRef>
          </c:cat>
          <c:val>
            <c:numRef>
              <c:f>List1!$D$2:$D$18</c:f>
              <c:numCache>
                <c:formatCode>General</c:formatCode>
                <c:ptCount val="17"/>
                <c:pt idx="0">
                  <c:v>20.656759348034001</c:v>
                </c:pt>
                <c:pt idx="1">
                  <c:v>21.905227692642001</c:v>
                </c:pt>
                <c:pt idx="2">
                  <c:v>28.270714525327001</c:v>
                </c:pt>
                <c:pt idx="3">
                  <c:v>30.541050994332998</c:v>
                </c:pt>
                <c:pt idx="4">
                  <c:v>27.988414955239001</c:v>
                </c:pt>
                <c:pt idx="5">
                  <c:v>26.790450928380999</c:v>
                </c:pt>
                <c:pt idx="6">
                  <c:v>24.456753302087002</c:v>
                </c:pt>
                <c:pt idx="7">
                  <c:v>18.248175182480999</c:v>
                </c:pt>
                <c:pt idx="8">
                  <c:v>12.113954367830001</c:v>
                </c:pt>
                <c:pt idx="9">
                  <c:v>8.8018530216880002</c:v>
                </c:pt>
                <c:pt idx="10">
                  <c:v>9.0431266846360003</c:v>
                </c:pt>
                <c:pt idx="11">
                  <c:v>6.3272028547900003</c:v>
                </c:pt>
                <c:pt idx="12">
                  <c:v>2.7157342409409999</c:v>
                </c:pt>
                <c:pt idx="13">
                  <c:v>2.5400074432449999</c:v>
                </c:pt>
                <c:pt idx="14">
                  <c:v>1.416876574307</c:v>
                </c:pt>
                <c:pt idx="15">
                  <c:v>0.87798064451699998</c:v>
                </c:pt>
                <c:pt idx="16">
                  <c:v>0.346869712351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62E-4708-B3D9-CEE9753FE4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8445264"/>
        <c:axId val="494149648"/>
      </c:lineChart>
      <c:catAx>
        <c:axId val="488445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94149648"/>
        <c:crosses val="autoZero"/>
        <c:auto val="1"/>
        <c:lblAlgn val="ctr"/>
        <c:lblOffset val="100"/>
        <c:tickLblSkip val="1"/>
        <c:noMultiLvlLbl val="0"/>
      </c:catAx>
      <c:valAx>
        <c:axId val="494149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8844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 b="1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194269833917821E-2"/>
          <c:y val="4.1915155129150068E-2"/>
          <c:w val="0.81706720452149362"/>
          <c:h val="0.76753447806737263"/>
        </c:manualLayout>
      </c:layout>
      <c:lineChart>
        <c:grouping val="standard"/>
        <c:varyColors val="0"/>
        <c:ser>
          <c:idx val="0"/>
          <c:order val="0"/>
          <c:tx>
            <c:strRef>
              <c:f>List1!$D$1</c:f>
              <c:strCache>
                <c:ptCount val="1"/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6"/>
              <c:layout>
                <c:manualLayout>
                  <c:x val="-1.1728201244851596E-2"/>
                  <c:y val="-9.3940539337046075E-2"/>
                </c:manualLayout>
              </c:layout>
              <c:numFmt formatCode="###0\,00%" sourceLinked="0"/>
              <c:spPr>
                <a:solidFill>
                  <a:srgbClr val="FBCBD8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F29-438D-8691-E33F037B41E3}"/>
                </c:ext>
              </c:extLst>
            </c:dLbl>
            <c:numFmt formatCode="###0\,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List1!$A$2:$A$18</c:f>
              <c:strCache>
                <c:ptCount val="17"/>
                <c:pt idx="0">
                  <c:v>20.02 - 26.02</c:v>
                </c:pt>
                <c:pt idx="1">
                  <c:v>27.02 - 05.03</c:v>
                </c:pt>
                <c:pt idx="2">
                  <c:v>06.03 - 12.03</c:v>
                </c:pt>
                <c:pt idx="3">
                  <c:v>13.03 - 19.03</c:v>
                </c:pt>
                <c:pt idx="4">
                  <c:v>20.03 - 26.03</c:v>
                </c:pt>
                <c:pt idx="5">
                  <c:v>27.03 - 02.04</c:v>
                </c:pt>
                <c:pt idx="6">
                  <c:v>03.04 - 09.04</c:v>
                </c:pt>
                <c:pt idx="7">
                  <c:v>10.04 - 16.04</c:v>
                </c:pt>
                <c:pt idx="8">
                  <c:v>17.04 - 23.04</c:v>
                </c:pt>
                <c:pt idx="9">
                  <c:v>24.04 - 30.04</c:v>
                </c:pt>
                <c:pt idx="10">
                  <c:v>01.05 - 07.05</c:v>
                </c:pt>
                <c:pt idx="11">
                  <c:v>08.05 - 14.05</c:v>
                </c:pt>
                <c:pt idx="12">
                  <c:v>15.05 - 21.05</c:v>
                </c:pt>
                <c:pt idx="13">
                  <c:v>22.05 - 28.05</c:v>
                </c:pt>
                <c:pt idx="14">
                  <c:v>29.05 - 04.06</c:v>
                </c:pt>
                <c:pt idx="15">
                  <c:v>05.06 - 11.06</c:v>
                </c:pt>
                <c:pt idx="16">
                  <c:v>12.06 - 18.06</c:v>
                </c:pt>
              </c:strCache>
            </c:strRef>
          </c:cat>
          <c:val>
            <c:numRef>
              <c:f>List1!$D$2:$D$18</c:f>
              <c:numCache>
                <c:formatCode>General</c:formatCode>
                <c:ptCount val="17"/>
                <c:pt idx="0">
                  <c:v>31.271651880016002</c:v>
                </c:pt>
                <c:pt idx="1">
                  <c:v>29.139635464935999</c:v>
                </c:pt>
                <c:pt idx="2">
                  <c:v>29.673252279635001</c:v>
                </c:pt>
                <c:pt idx="3">
                  <c:v>27.391843696696998</c:v>
                </c:pt>
                <c:pt idx="4">
                  <c:v>23.922337014606001</c:v>
                </c:pt>
                <c:pt idx="5">
                  <c:v>22.342875946033999</c:v>
                </c:pt>
                <c:pt idx="6">
                  <c:v>18.612143742255</c:v>
                </c:pt>
                <c:pt idx="7">
                  <c:v>16.394052044609001</c:v>
                </c:pt>
                <c:pt idx="8">
                  <c:v>12.153906148446</c:v>
                </c:pt>
                <c:pt idx="9">
                  <c:v>9.4663960845169992</c:v>
                </c:pt>
                <c:pt idx="10">
                  <c:v>6.9526930165880003</c:v>
                </c:pt>
                <c:pt idx="11">
                  <c:v>3.8819462908800002</c:v>
                </c:pt>
                <c:pt idx="12">
                  <c:v>1.904259682428</c:v>
                </c:pt>
                <c:pt idx="13">
                  <c:v>1.626729665879</c:v>
                </c:pt>
                <c:pt idx="14">
                  <c:v>1.3125356667300001</c:v>
                </c:pt>
                <c:pt idx="15">
                  <c:v>1.106343033391</c:v>
                </c:pt>
                <c:pt idx="16">
                  <c:v>0.483183927776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F29-438D-8691-E33F037B41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8445264"/>
        <c:axId val="494149648"/>
      </c:lineChart>
      <c:catAx>
        <c:axId val="488445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94149648"/>
        <c:crosses val="autoZero"/>
        <c:auto val="1"/>
        <c:lblAlgn val="ctr"/>
        <c:lblOffset val="100"/>
        <c:tickLblSkip val="1"/>
        <c:noMultiLvlLbl val="0"/>
      </c:catAx>
      <c:valAx>
        <c:axId val="494149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8844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 b="1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30.3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Liberecký kraj</c:v>
                </c:pt>
                <c:pt idx="1">
                  <c:v>Moravskoslezský kraj</c:v>
                </c:pt>
                <c:pt idx="2">
                  <c:v>Jihočeský kraj</c:v>
                </c:pt>
                <c:pt idx="3">
                  <c:v>Zlínský kraj</c:v>
                </c:pt>
                <c:pt idx="4">
                  <c:v>Středočeský kraj</c:v>
                </c:pt>
                <c:pt idx="5">
                  <c:v>ČR</c:v>
                </c:pt>
                <c:pt idx="6">
                  <c:v>Plzeňský kraj</c:v>
                </c:pt>
                <c:pt idx="7">
                  <c:v>Hlavní město Praha</c:v>
                </c:pt>
                <c:pt idx="8">
                  <c:v>Olomoucký kraj</c:v>
                </c:pt>
                <c:pt idx="9">
                  <c:v>Královéhradecký kraj</c:v>
                </c:pt>
                <c:pt idx="10">
                  <c:v>Pardubický kraj</c:v>
                </c:pt>
                <c:pt idx="11">
                  <c:v>Jihomoravský kraj</c:v>
                </c:pt>
                <c:pt idx="12">
                  <c:v>Kraj Vysočina</c:v>
                </c:pt>
                <c:pt idx="13">
                  <c:v>Karlovarský kraj</c:v>
                </c:pt>
                <c:pt idx="14">
                  <c:v>Ústecký kraj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384.28567205651899</c:v>
                </c:pt>
                <c:pt idx="1">
                  <c:v>286.07906184981999</c:v>
                </c:pt>
                <c:pt idx="2">
                  <c:v>441.974996843035</c:v>
                </c:pt>
                <c:pt idx="3">
                  <c:v>329.96798818025098</c:v>
                </c:pt>
                <c:pt idx="4">
                  <c:v>349.11043974488001</c:v>
                </c:pt>
                <c:pt idx="5">
                  <c:v>328.81452985148297</c:v>
                </c:pt>
                <c:pt idx="6">
                  <c:v>318.62802520909901</c:v>
                </c:pt>
                <c:pt idx="7">
                  <c:v>255.01751990441801</c:v>
                </c:pt>
                <c:pt idx="8">
                  <c:v>310.565798394681</c:v>
                </c:pt>
                <c:pt idx="9">
                  <c:v>225.92629782106599</c:v>
                </c:pt>
                <c:pt idx="10">
                  <c:v>396.13701680345901</c:v>
                </c:pt>
                <c:pt idx="11">
                  <c:v>288.02295217922398</c:v>
                </c:pt>
                <c:pt idx="12">
                  <c:v>443.92075192502602</c:v>
                </c:pt>
                <c:pt idx="13">
                  <c:v>96.581031485416005</c:v>
                </c:pt>
                <c:pt idx="14">
                  <c:v>463.73403873158901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12-4CBF-BBB0-B856CD71C7F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13.4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Liberecký kraj</c:v>
                </c:pt>
                <c:pt idx="1">
                  <c:v>Moravskoslezský kraj</c:v>
                </c:pt>
                <c:pt idx="2">
                  <c:v>Jihočeský kraj</c:v>
                </c:pt>
                <c:pt idx="3">
                  <c:v>Zlínský kraj</c:v>
                </c:pt>
                <c:pt idx="4">
                  <c:v>Středočeský kraj</c:v>
                </c:pt>
                <c:pt idx="5">
                  <c:v>ČR</c:v>
                </c:pt>
                <c:pt idx="6">
                  <c:v>Plzeňský kraj</c:v>
                </c:pt>
                <c:pt idx="7">
                  <c:v>Hlavní město Praha</c:v>
                </c:pt>
                <c:pt idx="8">
                  <c:v>Olomoucký kraj</c:v>
                </c:pt>
                <c:pt idx="9">
                  <c:v>Královéhradecký kraj</c:v>
                </c:pt>
                <c:pt idx="10">
                  <c:v>Pardubický kraj</c:v>
                </c:pt>
                <c:pt idx="11">
                  <c:v>Jihomoravský kraj</c:v>
                </c:pt>
                <c:pt idx="12">
                  <c:v>Kraj Vysočina</c:v>
                </c:pt>
                <c:pt idx="13">
                  <c:v>Karlovarský kraj</c:v>
                </c:pt>
                <c:pt idx="14">
                  <c:v>Ústecký kraj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224.65931597150299</c:v>
                </c:pt>
                <c:pt idx="1">
                  <c:v>235.24683185171099</c:v>
                </c:pt>
                <c:pt idx="2">
                  <c:v>345.16142610598899</c:v>
                </c:pt>
                <c:pt idx="3">
                  <c:v>312.73085446934198</c:v>
                </c:pt>
                <c:pt idx="4">
                  <c:v>192.178583417254</c:v>
                </c:pt>
                <c:pt idx="5">
                  <c:v>225.79431213375599</c:v>
                </c:pt>
                <c:pt idx="6">
                  <c:v>156.971159478012</c:v>
                </c:pt>
                <c:pt idx="7">
                  <c:v>159.63695143622999</c:v>
                </c:pt>
                <c:pt idx="8">
                  <c:v>251.514555037945</c:v>
                </c:pt>
                <c:pt idx="9">
                  <c:v>100.411687920473</c:v>
                </c:pt>
                <c:pt idx="10">
                  <c:v>346.94353105662401</c:v>
                </c:pt>
                <c:pt idx="11">
                  <c:v>209.57312084636101</c:v>
                </c:pt>
                <c:pt idx="12">
                  <c:v>350.75219905187203</c:v>
                </c:pt>
                <c:pt idx="13">
                  <c:v>96.581031485416005</c:v>
                </c:pt>
                <c:pt idx="14">
                  <c:v>262.89147970347102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C12-4CBF-BBB0-B856CD71C7F9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</c:v>
                </c:pt>
              </c:strCache>
            </c:strRef>
          </c:tx>
          <c:spPr>
            <a:solidFill>
              <a:srgbClr val="305983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Liberecký kraj</c:v>
                </c:pt>
                <c:pt idx="1">
                  <c:v>Moravskoslezský kraj</c:v>
                </c:pt>
                <c:pt idx="2">
                  <c:v>Jihočeský kraj</c:v>
                </c:pt>
                <c:pt idx="3">
                  <c:v>Zlínský kraj</c:v>
                </c:pt>
                <c:pt idx="4">
                  <c:v>Středočeský kraj</c:v>
                </c:pt>
                <c:pt idx="5">
                  <c:v>ČR</c:v>
                </c:pt>
                <c:pt idx="6">
                  <c:v>Plzeňský kraj</c:v>
                </c:pt>
                <c:pt idx="7">
                  <c:v>Hlavní město Praha</c:v>
                </c:pt>
                <c:pt idx="8">
                  <c:v>Olomoucký kraj</c:v>
                </c:pt>
                <c:pt idx="9">
                  <c:v>Královéhradecký kraj</c:v>
                </c:pt>
                <c:pt idx="10">
                  <c:v>Pardubický kraj</c:v>
                </c:pt>
                <c:pt idx="11">
                  <c:v>Jihomoravský kraj</c:v>
                </c:pt>
                <c:pt idx="12">
                  <c:v>Kraj Vysočina</c:v>
                </c:pt>
                <c:pt idx="13">
                  <c:v>Karlovarský kraj</c:v>
                </c:pt>
                <c:pt idx="14">
                  <c:v>Ústecký kraj</c:v>
                </c:pt>
              </c:strCache>
            </c:strRef>
          </c:cat>
          <c:val>
            <c:numRef>
              <c:f>Sheet1!$D$2:$D$16</c:f>
              <c:numCache>
                <c:formatCode>General</c:formatCode>
                <c:ptCount val="15"/>
                <c:pt idx="0">
                  <c:v>94.593396198527003</c:v>
                </c:pt>
                <c:pt idx="1">
                  <c:v>189.14318138831001</c:v>
                </c:pt>
                <c:pt idx="2">
                  <c:v>212.56892705307899</c:v>
                </c:pt>
                <c:pt idx="3">
                  <c:v>216.695395222851</c:v>
                </c:pt>
                <c:pt idx="4">
                  <c:v>125.88116817724</c:v>
                </c:pt>
                <c:pt idx="5">
                  <c:v>146.903829876613</c:v>
                </c:pt>
                <c:pt idx="6">
                  <c:v>74.971300049199002</c:v>
                </c:pt>
                <c:pt idx="7">
                  <c:v>117.468700113452</c:v>
                </c:pt>
                <c:pt idx="8">
                  <c:v>131.224985237189</c:v>
                </c:pt>
                <c:pt idx="9">
                  <c:v>47.695551762225001</c:v>
                </c:pt>
                <c:pt idx="10">
                  <c:v>150.169588069285</c:v>
                </c:pt>
                <c:pt idx="11">
                  <c:v>187.15888332268599</c:v>
                </c:pt>
                <c:pt idx="12">
                  <c:v>189.07735730140001</c:v>
                </c:pt>
                <c:pt idx="13">
                  <c:v>24.145257871354001</c:v>
                </c:pt>
                <c:pt idx="14">
                  <c:v>191.04536102674601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C12-4CBF-BBB0-B856CD71C7F9}"/>
            </c:ext>
          </c:extLst>
        </c:ser>
        <c:ser>
          <c:idx val="2"/>
          <c:order val="3"/>
          <c:tx>
            <c:strRef>
              <c:f>Sheet1!$E$1</c:f>
              <c:strCache>
                <c:ptCount val="1"/>
                <c:pt idx="0">
                  <c:v>Sloupec2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Liberecký kraj</c:v>
                </c:pt>
                <c:pt idx="1">
                  <c:v>Moravskoslezský kraj</c:v>
                </c:pt>
                <c:pt idx="2">
                  <c:v>Jihočeský kraj</c:v>
                </c:pt>
                <c:pt idx="3">
                  <c:v>Zlínský kraj</c:v>
                </c:pt>
                <c:pt idx="4">
                  <c:v>Středočeský kraj</c:v>
                </c:pt>
                <c:pt idx="5">
                  <c:v>ČR</c:v>
                </c:pt>
                <c:pt idx="6">
                  <c:v>Plzeňský kraj</c:v>
                </c:pt>
                <c:pt idx="7">
                  <c:v>Hlavní město Praha</c:v>
                </c:pt>
                <c:pt idx="8">
                  <c:v>Olomoucký kraj</c:v>
                </c:pt>
                <c:pt idx="9">
                  <c:v>Královéhradecký kraj</c:v>
                </c:pt>
                <c:pt idx="10">
                  <c:v>Pardubický kraj</c:v>
                </c:pt>
                <c:pt idx="11">
                  <c:v>Jihomoravský kraj</c:v>
                </c:pt>
                <c:pt idx="12">
                  <c:v>Kraj Vysočina</c:v>
                </c:pt>
                <c:pt idx="13">
                  <c:v>Karlovarský kraj</c:v>
                </c:pt>
                <c:pt idx="14">
                  <c:v>Ústecký kraj</c:v>
                </c:pt>
              </c:strCache>
            </c:strRef>
          </c:cat>
          <c:val>
            <c:numRef>
              <c:f>Sheet1!$E$2:$E$16</c:f>
              <c:numCache>
                <c:formatCode>General</c:formatCode>
                <c:ptCount val="15"/>
                <c:pt idx="0">
                  <c:v>17.736261787223</c:v>
                </c:pt>
                <c:pt idx="1">
                  <c:v>17.732173255153999</c:v>
                </c:pt>
                <c:pt idx="2">
                  <c:v>16.837142736876999</c:v>
                </c:pt>
                <c:pt idx="3">
                  <c:v>14.774686037921001</c:v>
                </c:pt>
                <c:pt idx="4">
                  <c:v>11.748909029875</c:v>
                </c:pt>
                <c:pt idx="5">
                  <c:v>9.3768402048899997</c:v>
                </c:pt>
                <c:pt idx="6">
                  <c:v>9.3714125061489995</c:v>
                </c:pt>
                <c:pt idx="7">
                  <c:v>9.0360538548800005</c:v>
                </c:pt>
                <c:pt idx="8">
                  <c:v>8.7483323491450005</c:v>
                </c:pt>
                <c:pt idx="9">
                  <c:v>7.530876594035</c:v>
                </c:pt>
                <c:pt idx="10">
                  <c:v>5.1782616575610003</c:v>
                </c:pt>
                <c:pt idx="11">
                  <c:v>4.482847504735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C12-4CBF-BBB0-B856CD71C7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918312239"/>
        <c:axId val="1994523775"/>
      </c:barChart>
      <c:catAx>
        <c:axId val="1918312239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994523775"/>
        <c:crosses val="autoZero"/>
        <c:auto val="1"/>
        <c:lblAlgn val="ctr"/>
        <c:lblOffset val="100"/>
        <c:noMultiLvlLbl val="0"/>
      </c:catAx>
      <c:valAx>
        <c:axId val="1994523775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183122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Sheet1!$E$1</c:f>
              <c:strCache>
                <c:ptCount val="1"/>
                <c:pt idx="0">
                  <c:v>Series 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Liberecký kraj</c:v>
                </c:pt>
                <c:pt idx="1">
                  <c:v>Moravskoslezský kraj</c:v>
                </c:pt>
                <c:pt idx="2">
                  <c:v>Jihočeský kraj</c:v>
                </c:pt>
                <c:pt idx="3">
                  <c:v>Zlínský kraj</c:v>
                </c:pt>
                <c:pt idx="4">
                  <c:v>Středočeský kraj</c:v>
                </c:pt>
                <c:pt idx="5">
                  <c:v>ČR</c:v>
                </c:pt>
                <c:pt idx="6">
                  <c:v>Plzeňský kraj</c:v>
                </c:pt>
                <c:pt idx="7">
                  <c:v>Hlavní město Praha</c:v>
                </c:pt>
                <c:pt idx="8">
                  <c:v>Olomoucký kraj</c:v>
                </c:pt>
                <c:pt idx="9">
                  <c:v>Královéhradecký kraj</c:v>
                </c:pt>
                <c:pt idx="10">
                  <c:v>Pardubický kraj</c:v>
                </c:pt>
                <c:pt idx="11">
                  <c:v>Jihomoravský kraj</c:v>
                </c:pt>
                <c:pt idx="12">
                  <c:v>Kraj Vysočina</c:v>
                </c:pt>
                <c:pt idx="13">
                  <c:v>Karlovarský kraj</c:v>
                </c:pt>
                <c:pt idx="14">
                  <c:v>Ústecký kraj</c:v>
                </c:pt>
              </c:strCache>
            </c:strRef>
          </c:cat>
          <c:val>
            <c:numRef>
              <c:f>Sheet1!$E$2:$E$16</c:f>
              <c:numCache>
                <c:formatCode>General</c:formatCode>
                <c:ptCount val="15"/>
                <c:pt idx="0">
                  <c:v>17.736261787223</c:v>
                </c:pt>
                <c:pt idx="1">
                  <c:v>17.732173255153999</c:v>
                </c:pt>
                <c:pt idx="2">
                  <c:v>16.837142736876999</c:v>
                </c:pt>
                <c:pt idx="3">
                  <c:v>14.774686037921001</c:v>
                </c:pt>
                <c:pt idx="4">
                  <c:v>11.748909029875</c:v>
                </c:pt>
                <c:pt idx="5">
                  <c:v>9.3768402048899997</c:v>
                </c:pt>
                <c:pt idx="6">
                  <c:v>9.3714125061489995</c:v>
                </c:pt>
                <c:pt idx="7">
                  <c:v>9.0360538548800005</c:v>
                </c:pt>
                <c:pt idx="8">
                  <c:v>8.7483323491450005</c:v>
                </c:pt>
                <c:pt idx="9">
                  <c:v>7.530876594035</c:v>
                </c:pt>
                <c:pt idx="10">
                  <c:v>5.1782616575610003</c:v>
                </c:pt>
                <c:pt idx="11">
                  <c:v>4.482847504735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2B-4171-AE9D-D1549822F9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918312239"/>
        <c:axId val="1994523775"/>
      </c:barChart>
      <c:catAx>
        <c:axId val="191831223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94523775"/>
        <c:crosses val="autoZero"/>
        <c:auto val="1"/>
        <c:lblAlgn val="ctr"/>
        <c:lblOffset val="100"/>
        <c:noMultiLvlLbl val="0"/>
      </c:catAx>
      <c:valAx>
        <c:axId val="1994523775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183122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30.3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Liberecký kraj</c:v>
                </c:pt>
                <c:pt idx="1">
                  <c:v>Hlavní město Praha</c:v>
                </c:pt>
                <c:pt idx="2">
                  <c:v>Moravskoslezský kraj</c:v>
                </c:pt>
                <c:pt idx="3">
                  <c:v>Středočeský kraj</c:v>
                </c:pt>
                <c:pt idx="4">
                  <c:v>Plzeňský kraj</c:v>
                </c:pt>
                <c:pt idx="5">
                  <c:v>Jihočeský kraj</c:v>
                </c:pt>
                <c:pt idx="6">
                  <c:v>ČR</c:v>
                </c:pt>
                <c:pt idx="7">
                  <c:v>Zlínský kraj</c:v>
                </c:pt>
                <c:pt idx="8">
                  <c:v>Kraj Vysočina</c:v>
                </c:pt>
                <c:pt idx="9">
                  <c:v>Olomoucký kraj</c:v>
                </c:pt>
                <c:pt idx="10">
                  <c:v>Jihomoravský kraj</c:v>
                </c:pt>
                <c:pt idx="11">
                  <c:v>Královéhradecký kraj</c:v>
                </c:pt>
                <c:pt idx="12">
                  <c:v>Ústecký kraj</c:v>
                </c:pt>
                <c:pt idx="13">
                  <c:v>Pardubický kraj</c:v>
                </c:pt>
                <c:pt idx="14">
                  <c:v>Karlovarský kraj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522.61917929432502</c:v>
                </c:pt>
                <c:pt idx="1">
                  <c:v>340.44410497026502</c:v>
                </c:pt>
                <c:pt idx="2">
                  <c:v>341.18585705887199</c:v>
                </c:pt>
                <c:pt idx="3">
                  <c:v>451.80338469654203</c:v>
                </c:pt>
                <c:pt idx="4">
                  <c:v>339.82285363500802</c:v>
                </c:pt>
                <c:pt idx="5">
                  <c:v>537.46689515500805</c:v>
                </c:pt>
                <c:pt idx="6">
                  <c:v>411.58315996232801</c:v>
                </c:pt>
                <c:pt idx="7">
                  <c:v>353.27106930736699</c:v>
                </c:pt>
                <c:pt idx="8">
                  <c:v>482.434438396833</c:v>
                </c:pt>
                <c:pt idx="9">
                  <c:v>449.43371352096301</c:v>
                </c:pt>
                <c:pt idx="10">
                  <c:v>346.21274329212798</c:v>
                </c:pt>
                <c:pt idx="11">
                  <c:v>265.354259276059</c:v>
                </c:pt>
                <c:pt idx="12">
                  <c:v>612.42844294707902</c:v>
                </c:pt>
                <c:pt idx="13">
                  <c:v>521.40900571867905</c:v>
                </c:pt>
                <c:pt idx="14">
                  <c:v>113.079532604598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6F-4ABE-BBEB-A66F965F780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13.4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Liberecký kraj</c:v>
                </c:pt>
                <c:pt idx="1">
                  <c:v>Hlavní město Praha</c:v>
                </c:pt>
                <c:pt idx="2">
                  <c:v>Moravskoslezský kraj</c:v>
                </c:pt>
                <c:pt idx="3">
                  <c:v>Středočeský kraj</c:v>
                </c:pt>
                <c:pt idx="4">
                  <c:v>Plzeňský kraj</c:v>
                </c:pt>
                <c:pt idx="5">
                  <c:v>Jihočeský kraj</c:v>
                </c:pt>
                <c:pt idx="6">
                  <c:v>ČR</c:v>
                </c:pt>
                <c:pt idx="7">
                  <c:v>Zlínský kraj</c:v>
                </c:pt>
                <c:pt idx="8">
                  <c:v>Kraj Vysočina</c:v>
                </c:pt>
                <c:pt idx="9">
                  <c:v>Olomoucký kraj</c:v>
                </c:pt>
                <c:pt idx="10">
                  <c:v>Jihomoravský kraj</c:v>
                </c:pt>
                <c:pt idx="11">
                  <c:v>Královéhradecký kraj</c:v>
                </c:pt>
                <c:pt idx="12">
                  <c:v>Ústecký kraj</c:v>
                </c:pt>
                <c:pt idx="13">
                  <c:v>Pardubický kraj</c:v>
                </c:pt>
                <c:pt idx="14">
                  <c:v>Karlovarský kraj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345.64760535339002</c:v>
                </c:pt>
                <c:pt idx="1">
                  <c:v>200.77472857220701</c:v>
                </c:pt>
                <c:pt idx="2">
                  <c:v>293.94473838918202</c:v>
                </c:pt>
                <c:pt idx="3">
                  <c:v>265.46639552791203</c:v>
                </c:pt>
                <c:pt idx="4">
                  <c:v>197.316495659037</c:v>
                </c:pt>
                <c:pt idx="5">
                  <c:v>368.04798255179901</c:v>
                </c:pt>
                <c:pt idx="6">
                  <c:v>289.29433059023597</c:v>
                </c:pt>
                <c:pt idx="7">
                  <c:v>357.68695767371003</c:v>
                </c:pt>
                <c:pt idx="8">
                  <c:v>452.74616526471999</c:v>
                </c:pt>
                <c:pt idx="9">
                  <c:v>335.57717276231898</c:v>
                </c:pt>
                <c:pt idx="10">
                  <c:v>250.78230764109199</c:v>
                </c:pt>
                <c:pt idx="11">
                  <c:v>161.026943663249</c:v>
                </c:pt>
                <c:pt idx="12">
                  <c:v>362.60332053276898</c:v>
                </c:pt>
                <c:pt idx="13">
                  <c:v>394.060262386467</c:v>
                </c:pt>
                <c:pt idx="14">
                  <c:v>129.83205595342699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6F-4ABE-BBEB-A66F965F7806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</c:v>
                </c:pt>
              </c:strCache>
            </c:strRef>
          </c:tx>
          <c:spPr>
            <a:solidFill>
              <a:srgbClr val="305983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Liberecký kraj</c:v>
                </c:pt>
                <c:pt idx="1">
                  <c:v>Hlavní město Praha</c:v>
                </c:pt>
                <c:pt idx="2">
                  <c:v>Moravskoslezský kraj</c:v>
                </c:pt>
                <c:pt idx="3">
                  <c:v>Středočeský kraj</c:v>
                </c:pt>
                <c:pt idx="4">
                  <c:v>Plzeňský kraj</c:v>
                </c:pt>
                <c:pt idx="5">
                  <c:v>Jihočeský kraj</c:v>
                </c:pt>
                <c:pt idx="6">
                  <c:v>ČR</c:v>
                </c:pt>
                <c:pt idx="7">
                  <c:v>Zlínský kraj</c:v>
                </c:pt>
                <c:pt idx="8">
                  <c:v>Kraj Vysočina</c:v>
                </c:pt>
                <c:pt idx="9">
                  <c:v>Olomoucký kraj</c:v>
                </c:pt>
                <c:pt idx="10">
                  <c:v>Jihomoravský kraj</c:v>
                </c:pt>
                <c:pt idx="11">
                  <c:v>Královéhradecký kraj</c:v>
                </c:pt>
                <c:pt idx="12">
                  <c:v>Ústecký kraj</c:v>
                </c:pt>
                <c:pt idx="13">
                  <c:v>Pardubický kraj</c:v>
                </c:pt>
                <c:pt idx="14">
                  <c:v>Karlovarský kraj</c:v>
                </c:pt>
              </c:strCache>
            </c:strRef>
          </c:cat>
          <c:val>
            <c:numRef>
              <c:f>Sheet1!$D$2:$D$16</c:f>
              <c:numCache>
                <c:formatCode>General</c:formatCode>
                <c:ptCount val="15"/>
                <c:pt idx="0">
                  <c:v>116.13759539873899</c:v>
                </c:pt>
                <c:pt idx="1">
                  <c:v>106.93436630476199</c:v>
                </c:pt>
                <c:pt idx="2">
                  <c:v>149.071974468799</c:v>
                </c:pt>
                <c:pt idx="3">
                  <c:v>124.22465944575301</c:v>
                </c:pt>
                <c:pt idx="4">
                  <c:v>100.85065333684101</c:v>
                </c:pt>
                <c:pt idx="5">
                  <c:v>198.62906994859</c:v>
                </c:pt>
                <c:pt idx="6">
                  <c:v>148.620662660748</c:v>
                </c:pt>
                <c:pt idx="7">
                  <c:v>223.00236250027501</c:v>
                </c:pt>
                <c:pt idx="8">
                  <c:v>239.98020781791101</c:v>
                </c:pt>
                <c:pt idx="9">
                  <c:v>155.80368735393401</c:v>
                </c:pt>
                <c:pt idx="10">
                  <c:v>175.32568410306399</c:v>
                </c:pt>
                <c:pt idx="11">
                  <c:v>40.823732196316001</c:v>
                </c:pt>
                <c:pt idx="12">
                  <c:v>209.85310282802001</c:v>
                </c:pt>
                <c:pt idx="13">
                  <c:v>153.77961458984001</c:v>
                </c:pt>
                <c:pt idx="14">
                  <c:v>58.633831720902002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C6F-4ABE-BBEB-A66F965F7806}"/>
            </c:ext>
          </c:extLst>
        </c:ser>
        <c:ser>
          <c:idx val="2"/>
          <c:order val="3"/>
          <c:tx>
            <c:strRef>
              <c:f>Sheet1!$E$1</c:f>
              <c:strCache>
                <c:ptCount val="1"/>
                <c:pt idx="0">
                  <c:v>Sloupec1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Liberecký kraj</c:v>
                </c:pt>
                <c:pt idx="1">
                  <c:v>Hlavní město Praha</c:v>
                </c:pt>
                <c:pt idx="2">
                  <c:v>Moravskoslezský kraj</c:v>
                </c:pt>
                <c:pt idx="3">
                  <c:v>Středočeský kraj</c:v>
                </c:pt>
                <c:pt idx="4">
                  <c:v>Plzeňský kraj</c:v>
                </c:pt>
                <c:pt idx="5">
                  <c:v>Jihočeský kraj</c:v>
                </c:pt>
                <c:pt idx="6">
                  <c:v>ČR</c:v>
                </c:pt>
                <c:pt idx="7">
                  <c:v>Zlínský kraj</c:v>
                </c:pt>
                <c:pt idx="8">
                  <c:v>Kraj Vysočina</c:v>
                </c:pt>
                <c:pt idx="9">
                  <c:v>Olomoucký kraj</c:v>
                </c:pt>
                <c:pt idx="10">
                  <c:v>Jihomoravský kraj</c:v>
                </c:pt>
                <c:pt idx="11">
                  <c:v>Královéhradecký kraj</c:v>
                </c:pt>
                <c:pt idx="12">
                  <c:v>Ústecký kraj</c:v>
                </c:pt>
                <c:pt idx="13">
                  <c:v>Pardubický kraj</c:v>
                </c:pt>
                <c:pt idx="14">
                  <c:v>Karlovarský kraj</c:v>
                </c:pt>
              </c:strCache>
            </c:strRef>
          </c:cat>
          <c:val>
            <c:numRef>
              <c:f>Sheet1!$E$2:$E$16</c:f>
              <c:numCache>
                <c:formatCode>General</c:formatCode>
                <c:ptCount val="15"/>
                <c:pt idx="0">
                  <c:v>38.712531799578997</c:v>
                </c:pt>
                <c:pt idx="1">
                  <c:v>27.279175077744998</c:v>
                </c:pt>
                <c:pt idx="2">
                  <c:v>25.195263290501</c:v>
                </c:pt>
                <c:pt idx="3">
                  <c:v>24.674761122785998</c:v>
                </c:pt>
                <c:pt idx="4">
                  <c:v>24.116460580548001</c:v>
                </c:pt>
                <c:pt idx="5">
                  <c:v>21.420782053279002</c:v>
                </c:pt>
                <c:pt idx="6">
                  <c:v>18.503450419055</c:v>
                </c:pt>
                <c:pt idx="7">
                  <c:v>17.663553465368</c:v>
                </c:pt>
                <c:pt idx="8">
                  <c:v>12.370113805047</c:v>
                </c:pt>
                <c:pt idx="9">
                  <c:v>11.984899027225</c:v>
                </c:pt>
                <c:pt idx="10">
                  <c:v>9.9869060565030008</c:v>
                </c:pt>
                <c:pt idx="11">
                  <c:v>9.0719404880700001</c:v>
                </c:pt>
                <c:pt idx="12">
                  <c:v>8.56543276849</c:v>
                </c:pt>
                <c:pt idx="13">
                  <c:v>7.2084194338980003</c:v>
                </c:pt>
                <c:pt idx="14">
                  <c:v>4.1881308372069999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C6F-4ABE-BBEB-A66F965F78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918312239"/>
        <c:axId val="1994523775"/>
      </c:barChart>
      <c:catAx>
        <c:axId val="1918312239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994523775"/>
        <c:crosses val="autoZero"/>
        <c:auto val="1"/>
        <c:lblAlgn val="ctr"/>
        <c:lblOffset val="100"/>
        <c:noMultiLvlLbl val="0"/>
      </c:catAx>
      <c:valAx>
        <c:axId val="1994523775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183122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Sheet1!$E$1</c:f>
              <c:strCache>
                <c:ptCount val="1"/>
                <c:pt idx="0">
                  <c:v>Series 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Liberecký kraj</c:v>
                </c:pt>
                <c:pt idx="1">
                  <c:v>Hlavní město Praha</c:v>
                </c:pt>
                <c:pt idx="2">
                  <c:v>Moravskoslezský kraj</c:v>
                </c:pt>
                <c:pt idx="3">
                  <c:v>Středočeský kraj</c:v>
                </c:pt>
                <c:pt idx="4">
                  <c:v>Plzeňský kraj</c:v>
                </c:pt>
                <c:pt idx="5">
                  <c:v>Jihočeský kraj</c:v>
                </c:pt>
                <c:pt idx="6">
                  <c:v>ČR</c:v>
                </c:pt>
                <c:pt idx="7">
                  <c:v>Zlínský kraj</c:v>
                </c:pt>
                <c:pt idx="8">
                  <c:v>Kraj Vysočina</c:v>
                </c:pt>
                <c:pt idx="9">
                  <c:v>Olomoucký kraj</c:v>
                </c:pt>
                <c:pt idx="10">
                  <c:v>Jihomoravský kraj</c:v>
                </c:pt>
                <c:pt idx="11">
                  <c:v>Královéhradecký kraj</c:v>
                </c:pt>
                <c:pt idx="12">
                  <c:v>Ústecký kraj</c:v>
                </c:pt>
                <c:pt idx="13">
                  <c:v>Pardubický kraj</c:v>
                </c:pt>
                <c:pt idx="14">
                  <c:v>Karlovarský kraj</c:v>
                </c:pt>
              </c:strCache>
            </c:strRef>
          </c:cat>
          <c:val>
            <c:numRef>
              <c:f>Sheet1!$E$2:$E$16</c:f>
              <c:numCache>
                <c:formatCode>General</c:formatCode>
                <c:ptCount val="15"/>
                <c:pt idx="0">
                  <c:v>38.712531799578997</c:v>
                </c:pt>
                <c:pt idx="1">
                  <c:v>27.279175077744998</c:v>
                </c:pt>
                <c:pt idx="2">
                  <c:v>25.195263290501</c:v>
                </c:pt>
                <c:pt idx="3">
                  <c:v>24.674761122785998</c:v>
                </c:pt>
                <c:pt idx="4">
                  <c:v>24.116460580548001</c:v>
                </c:pt>
                <c:pt idx="5">
                  <c:v>21.420782053279002</c:v>
                </c:pt>
                <c:pt idx="6">
                  <c:v>18.503450419055</c:v>
                </c:pt>
                <c:pt idx="7">
                  <c:v>17.663553465368</c:v>
                </c:pt>
                <c:pt idx="8">
                  <c:v>12.370113805047</c:v>
                </c:pt>
                <c:pt idx="9">
                  <c:v>11.984899027225</c:v>
                </c:pt>
                <c:pt idx="10">
                  <c:v>9.9869060565030008</c:v>
                </c:pt>
                <c:pt idx="11">
                  <c:v>9.0719404880700001</c:v>
                </c:pt>
                <c:pt idx="12">
                  <c:v>8.56543276849</c:v>
                </c:pt>
                <c:pt idx="13">
                  <c:v>7.2084194338980003</c:v>
                </c:pt>
                <c:pt idx="14">
                  <c:v>4.1881308372069999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2B-4171-AE9D-D1549822F9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918312239"/>
        <c:axId val="1994523775"/>
      </c:barChart>
      <c:catAx>
        <c:axId val="191831223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94523775"/>
        <c:crosses val="autoZero"/>
        <c:auto val="1"/>
        <c:lblAlgn val="ctr"/>
        <c:lblOffset val="100"/>
        <c:noMultiLvlLbl val="0"/>
      </c:catAx>
      <c:valAx>
        <c:axId val="1994523775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183122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636549528083226"/>
          <c:y val="0.20299240246086112"/>
          <c:w val="0.72027953981972681"/>
          <c:h val="0.7505336593398659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Očkovaní dokončeno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CELKEM celá populace</c:v>
                </c:pt>
                <c:pt idx="1">
                  <c:v>18 a více let CELKEM</c:v>
                </c:pt>
                <c:pt idx="2">
                  <c:v>16 a více let CELKEM</c:v>
                </c:pt>
                <c:pt idx="3">
                  <c:v>80 a více let</c:v>
                </c:pt>
                <c:pt idx="4">
                  <c:v>70–79 let</c:v>
                </c:pt>
                <c:pt idx="5">
                  <c:v>65–69 let</c:v>
                </c:pt>
                <c:pt idx="6">
                  <c:v>60–64 let</c:v>
                </c:pt>
                <c:pt idx="7">
                  <c:v>55–59 let</c:v>
                </c:pt>
                <c:pt idx="8">
                  <c:v>50–54 let</c:v>
                </c:pt>
                <c:pt idx="9">
                  <c:v>45–49 let</c:v>
                </c:pt>
                <c:pt idx="10">
                  <c:v>40–44 let</c:v>
                </c:pt>
                <c:pt idx="11">
                  <c:v>35–39 let</c:v>
                </c:pt>
                <c:pt idx="12">
                  <c:v>30–34 let</c:v>
                </c:pt>
                <c:pt idx="13">
                  <c:v>16–29 let</c:v>
                </c:pt>
                <c:pt idx="14">
                  <c:v>do 16 let</c:v>
                </c:pt>
              </c:strCache>
            </c:strRef>
          </c:cat>
          <c:val>
            <c:numRef>
              <c:f>List1!$B$2:$B$16</c:f>
              <c:numCache>
                <c:formatCode>General</c:formatCode>
                <c:ptCount val="15"/>
                <c:pt idx="0">
                  <c:v>23.657330000000002</c:v>
                </c:pt>
                <c:pt idx="1">
                  <c:v>29.14189</c:v>
                </c:pt>
                <c:pt idx="2">
                  <c:v>28.516590000000001</c:v>
                </c:pt>
                <c:pt idx="3">
                  <c:v>70.837900000000005</c:v>
                </c:pt>
                <c:pt idx="4">
                  <c:v>66.929000000000002</c:v>
                </c:pt>
                <c:pt idx="5">
                  <c:v>54.057000000000002</c:v>
                </c:pt>
                <c:pt idx="6">
                  <c:v>45.472090000000001</c:v>
                </c:pt>
                <c:pt idx="7">
                  <c:v>36.75121</c:v>
                </c:pt>
                <c:pt idx="8">
                  <c:v>21.793469999999999</c:v>
                </c:pt>
                <c:pt idx="9">
                  <c:v>15.92797</c:v>
                </c:pt>
                <c:pt idx="10">
                  <c:v>13.21485</c:v>
                </c:pt>
                <c:pt idx="11">
                  <c:v>10.259919999999999</c:v>
                </c:pt>
                <c:pt idx="12">
                  <c:v>7.788786</c:v>
                </c:pt>
                <c:pt idx="13">
                  <c:v>5.6010600000000004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6C-43B5-BDA2-1A9D94418370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Očkovaní 1. dávkou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CELKEM celá populace</c:v>
                </c:pt>
                <c:pt idx="1">
                  <c:v>18 a více let CELKEM</c:v>
                </c:pt>
                <c:pt idx="2">
                  <c:v>16 a více let CELKEM</c:v>
                </c:pt>
                <c:pt idx="3">
                  <c:v>80 a více let</c:v>
                </c:pt>
                <c:pt idx="4">
                  <c:v>70–79 let</c:v>
                </c:pt>
                <c:pt idx="5">
                  <c:v>65–69 let</c:v>
                </c:pt>
                <c:pt idx="6">
                  <c:v>60–64 let</c:v>
                </c:pt>
                <c:pt idx="7">
                  <c:v>55–59 let</c:v>
                </c:pt>
                <c:pt idx="8">
                  <c:v>50–54 let</c:v>
                </c:pt>
                <c:pt idx="9">
                  <c:v>45–49 let</c:v>
                </c:pt>
                <c:pt idx="10">
                  <c:v>40–44 let</c:v>
                </c:pt>
                <c:pt idx="11">
                  <c:v>35–39 let</c:v>
                </c:pt>
                <c:pt idx="12">
                  <c:v>30–34 let</c:v>
                </c:pt>
                <c:pt idx="13">
                  <c:v>16–29 let</c:v>
                </c:pt>
                <c:pt idx="14">
                  <c:v>do 16 let</c:v>
                </c:pt>
              </c:strCache>
            </c:strRef>
          </c:cat>
          <c:val>
            <c:numRef>
              <c:f>List1!$C$2:$C$16</c:f>
              <c:numCache>
                <c:formatCode>General</c:formatCode>
                <c:ptCount val="15"/>
                <c:pt idx="0">
                  <c:v>20.990819999999999</c:v>
                </c:pt>
                <c:pt idx="1">
                  <c:v>25.652519999999999</c:v>
                </c:pt>
                <c:pt idx="2">
                  <c:v>25.30237</c:v>
                </c:pt>
                <c:pt idx="3">
                  <c:v>8.5273260000000004</c:v>
                </c:pt>
                <c:pt idx="4">
                  <c:v>14.50705</c:v>
                </c:pt>
                <c:pt idx="5">
                  <c:v>20.73085</c:v>
                </c:pt>
                <c:pt idx="6">
                  <c:v>22.413399999999999</c:v>
                </c:pt>
                <c:pt idx="7">
                  <c:v>26.727370000000001</c:v>
                </c:pt>
                <c:pt idx="8">
                  <c:v>38.463979999999999</c:v>
                </c:pt>
                <c:pt idx="9">
                  <c:v>41.766010000000001</c:v>
                </c:pt>
                <c:pt idx="10">
                  <c:v>37.170070000000003</c:v>
                </c:pt>
                <c:pt idx="11">
                  <c:v>29.715119999999999</c:v>
                </c:pt>
                <c:pt idx="12">
                  <c:v>24.9373</c:v>
                </c:pt>
                <c:pt idx="13">
                  <c:v>15.44243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6C-43B5-BDA2-1A9D94418370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Prodělali onemocnění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CELKEM celá populace</c:v>
                </c:pt>
                <c:pt idx="1">
                  <c:v>18 a více let CELKEM</c:v>
                </c:pt>
                <c:pt idx="2">
                  <c:v>16 a více let CELKEM</c:v>
                </c:pt>
                <c:pt idx="3">
                  <c:v>80 a více let</c:v>
                </c:pt>
                <c:pt idx="4">
                  <c:v>70–79 let</c:v>
                </c:pt>
                <c:pt idx="5">
                  <c:v>65–69 let</c:v>
                </c:pt>
                <c:pt idx="6">
                  <c:v>60–64 let</c:v>
                </c:pt>
                <c:pt idx="7">
                  <c:v>55–59 let</c:v>
                </c:pt>
                <c:pt idx="8">
                  <c:v>50–54 let</c:v>
                </c:pt>
                <c:pt idx="9">
                  <c:v>45–49 let</c:v>
                </c:pt>
                <c:pt idx="10">
                  <c:v>40–44 let</c:v>
                </c:pt>
                <c:pt idx="11">
                  <c:v>35–39 let</c:v>
                </c:pt>
                <c:pt idx="12">
                  <c:v>30–34 let</c:v>
                </c:pt>
                <c:pt idx="13">
                  <c:v>16–29 let</c:v>
                </c:pt>
                <c:pt idx="14">
                  <c:v>do 16 let</c:v>
                </c:pt>
              </c:strCache>
            </c:strRef>
          </c:cat>
          <c:val>
            <c:numRef>
              <c:f>List1!$D$2:$D$16</c:f>
              <c:numCache>
                <c:formatCode>General</c:formatCode>
                <c:ptCount val="15"/>
                <c:pt idx="0">
                  <c:v>8.8866639999999997</c:v>
                </c:pt>
                <c:pt idx="1">
                  <c:v>8.4871210000000001</c:v>
                </c:pt>
                <c:pt idx="2">
                  <c:v>8.5480090000000004</c:v>
                </c:pt>
                <c:pt idx="3">
                  <c:v>4.710788</c:v>
                </c:pt>
                <c:pt idx="4">
                  <c:v>3.2881089999999999</c:v>
                </c:pt>
                <c:pt idx="5">
                  <c:v>4.5012179999999997</c:v>
                </c:pt>
                <c:pt idx="6">
                  <c:v>6.475822</c:v>
                </c:pt>
                <c:pt idx="7">
                  <c:v>8.5617699999999992</c:v>
                </c:pt>
                <c:pt idx="8">
                  <c:v>9.4396769999999997</c:v>
                </c:pt>
                <c:pt idx="9">
                  <c:v>9.9313830000000003</c:v>
                </c:pt>
                <c:pt idx="10">
                  <c:v>9.5991250000000008</c:v>
                </c:pt>
                <c:pt idx="11">
                  <c:v>10.352309999999999</c:v>
                </c:pt>
                <c:pt idx="12">
                  <c:v>11.22583</c:v>
                </c:pt>
                <c:pt idx="13">
                  <c:v>11.99919</c:v>
                </c:pt>
                <c:pt idx="14">
                  <c:v>10.535410000000001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6C-43B5-BDA2-1A9D94418370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Mají rezervaci termínu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CELKEM celá populace</c:v>
                </c:pt>
                <c:pt idx="1">
                  <c:v>18 a více let CELKEM</c:v>
                </c:pt>
                <c:pt idx="2">
                  <c:v>16 a více let CELKEM</c:v>
                </c:pt>
                <c:pt idx="3">
                  <c:v>80 a více let</c:v>
                </c:pt>
                <c:pt idx="4">
                  <c:v>70–79 let</c:v>
                </c:pt>
                <c:pt idx="5">
                  <c:v>65–69 let</c:v>
                </c:pt>
                <c:pt idx="6">
                  <c:v>60–64 let</c:v>
                </c:pt>
                <c:pt idx="7">
                  <c:v>55–59 let</c:v>
                </c:pt>
                <c:pt idx="8">
                  <c:v>50–54 let</c:v>
                </c:pt>
                <c:pt idx="9">
                  <c:v>45–49 let</c:v>
                </c:pt>
                <c:pt idx="10">
                  <c:v>40–44 let</c:v>
                </c:pt>
                <c:pt idx="11">
                  <c:v>35–39 let</c:v>
                </c:pt>
                <c:pt idx="12">
                  <c:v>30–34 let</c:v>
                </c:pt>
                <c:pt idx="13">
                  <c:v>16–29 let</c:v>
                </c:pt>
                <c:pt idx="14">
                  <c:v>do 16 let</c:v>
                </c:pt>
              </c:strCache>
            </c:strRef>
          </c:cat>
          <c:val>
            <c:numRef>
              <c:f>List1!$E$2:$E$16</c:f>
              <c:numCache>
                <c:formatCode>General</c:formatCode>
                <c:ptCount val="15"/>
                <c:pt idx="0">
                  <c:v>3.0357949</c:v>
                </c:pt>
                <c:pt idx="1">
                  <c:v>3.5684672000000002</c:v>
                </c:pt>
                <c:pt idx="2">
                  <c:v>3.6593520000000002</c:v>
                </c:pt>
                <c:pt idx="3">
                  <c:v>1.7460438</c:v>
                </c:pt>
                <c:pt idx="4">
                  <c:v>1.3085792999999999</c:v>
                </c:pt>
                <c:pt idx="5">
                  <c:v>1.2629049000000001</c:v>
                </c:pt>
                <c:pt idx="6">
                  <c:v>1.5449306</c:v>
                </c:pt>
                <c:pt idx="7">
                  <c:v>1.9239010000000001</c:v>
                </c:pt>
                <c:pt idx="8">
                  <c:v>2.1949607000000002</c:v>
                </c:pt>
                <c:pt idx="9">
                  <c:v>2.5245131999999999</c:v>
                </c:pt>
                <c:pt idx="10">
                  <c:v>3.0717960999999998</c:v>
                </c:pt>
                <c:pt idx="11">
                  <c:v>4.6006292000000002</c:v>
                </c:pt>
                <c:pt idx="12">
                  <c:v>5.5958081999999996</c:v>
                </c:pt>
                <c:pt idx="13">
                  <c:v>8.9309986000000006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B6C-43B5-BDA2-1A9D94418370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Registrovaní, čekají na termín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CELKEM celá populace</c:v>
                </c:pt>
                <c:pt idx="1">
                  <c:v>18 a více let CELKEM</c:v>
                </c:pt>
                <c:pt idx="2">
                  <c:v>16 a více let CELKEM</c:v>
                </c:pt>
                <c:pt idx="3">
                  <c:v>80 a více let</c:v>
                </c:pt>
                <c:pt idx="4">
                  <c:v>70–79 let</c:v>
                </c:pt>
                <c:pt idx="5">
                  <c:v>65–69 let</c:v>
                </c:pt>
                <c:pt idx="6">
                  <c:v>60–64 let</c:v>
                </c:pt>
                <c:pt idx="7">
                  <c:v>55–59 let</c:v>
                </c:pt>
                <c:pt idx="8">
                  <c:v>50–54 let</c:v>
                </c:pt>
                <c:pt idx="9">
                  <c:v>45–49 let</c:v>
                </c:pt>
                <c:pt idx="10">
                  <c:v>40–44 let</c:v>
                </c:pt>
                <c:pt idx="11">
                  <c:v>35–39 let</c:v>
                </c:pt>
                <c:pt idx="12">
                  <c:v>30–34 let</c:v>
                </c:pt>
                <c:pt idx="13">
                  <c:v>16–29 let</c:v>
                </c:pt>
                <c:pt idx="14">
                  <c:v>do 16 let</c:v>
                </c:pt>
              </c:strCache>
            </c:strRef>
          </c:cat>
          <c:val>
            <c:numRef>
              <c:f>List1!$F$2:$F$16</c:f>
              <c:numCache>
                <c:formatCode>General</c:formatCode>
                <c:ptCount val="15"/>
                <c:pt idx="0">
                  <c:v>3.4511558</c:v>
                </c:pt>
                <c:pt idx="1">
                  <c:v>3.9210459000000002</c:v>
                </c:pt>
                <c:pt idx="2">
                  <c:v>4.1600286999999998</c:v>
                </c:pt>
                <c:pt idx="3">
                  <c:v>7.1019337</c:v>
                </c:pt>
                <c:pt idx="4">
                  <c:v>5.3295621000000004</c:v>
                </c:pt>
                <c:pt idx="5">
                  <c:v>3.7464791000000002</c:v>
                </c:pt>
                <c:pt idx="6">
                  <c:v>3.2494223999999998</c:v>
                </c:pt>
                <c:pt idx="7">
                  <c:v>3.1428943</c:v>
                </c:pt>
                <c:pt idx="8">
                  <c:v>2.7880877000000002</c:v>
                </c:pt>
                <c:pt idx="9">
                  <c:v>2.3502526000000001</c:v>
                </c:pt>
                <c:pt idx="10">
                  <c:v>2.3593981999999998</c:v>
                </c:pt>
                <c:pt idx="11">
                  <c:v>2.6472500999999999</c:v>
                </c:pt>
                <c:pt idx="12">
                  <c:v>3.6703104999999998</c:v>
                </c:pt>
                <c:pt idx="13">
                  <c:v>7.2860237000000003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5B6C-43B5-BDA2-1A9D94418370}"/>
            </c:ext>
          </c:extLst>
        </c:ser>
        <c:ser>
          <c:idx val="5"/>
          <c:order val="5"/>
          <c:tx>
            <c:strRef>
              <c:f>List1!$G$1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cat>
            <c:strRef>
              <c:f>List1!$A$2:$A$16</c:f>
              <c:strCache>
                <c:ptCount val="15"/>
                <c:pt idx="0">
                  <c:v>CELKEM celá populace</c:v>
                </c:pt>
                <c:pt idx="1">
                  <c:v>18 a více let CELKEM</c:v>
                </c:pt>
                <c:pt idx="2">
                  <c:v>16 a více let CELKEM</c:v>
                </c:pt>
                <c:pt idx="3">
                  <c:v>80 a více let</c:v>
                </c:pt>
                <c:pt idx="4">
                  <c:v>70–79 let</c:v>
                </c:pt>
                <c:pt idx="5">
                  <c:v>65–69 let</c:v>
                </c:pt>
                <c:pt idx="6">
                  <c:v>60–64 let</c:v>
                </c:pt>
                <c:pt idx="7">
                  <c:v>55–59 let</c:v>
                </c:pt>
                <c:pt idx="8">
                  <c:v>50–54 let</c:v>
                </c:pt>
                <c:pt idx="9">
                  <c:v>45–49 let</c:v>
                </c:pt>
                <c:pt idx="10">
                  <c:v>40–44 let</c:v>
                </c:pt>
                <c:pt idx="11">
                  <c:v>35–39 let</c:v>
                </c:pt>
                <c:pt idx="12">
                  <c:v>30–34 let</c:v>
                </c:pt>
                <c:pt idx="13">
                  <c:v>16–29 let</c:v>
                </c:pt>
                <c:pt idx="14">
                  <c:v>do 16 let</c:v>
                </c:pt>
              </c:strCache>
            </c:strRef>
          </c:cat>
          <c:val>
            <c:numRef>
              <c:f>List1!$G$2:$G$16</c:f>
              <c:numCache>
                <c:formatCode>General</c:formatCode>
                <c:ptCount val="15"/>
                <c:pt idx="0">
                  <c:v>39.978229800000001</c:v>
                </c:pt>
                <c:pt idx="1">
                  <c:v>29.228963400000001</c:v>
                </c:pt>
                <c:pt idx="2">
                  <c:v>29.813653299999999</c:v>
                </c:pt>
                <c:pt idx="3">
                  <c:v>7.0760134600000004</c:v>
                </c:pt>
                <c:pt idx="4">
                  <c:v>8.6377022599999993</c:v>
                </c:pt>
                <c:pt idx="5">
                  <c:v>15.7015428</c:v>
                </c:pt>
                <c:pt idx="6">
                  <c:v>20.844331799999999</c:v>
                </c:pt>
                <c:pt idx="7">
                  <c:v>22.8928543</c:v>
                </c:pt>
                <c:pt idx="8">
                  <c:v>25.319824100000002</c:v>
                </c:pt>
                <c:pt idx="9">
                  <c:v>27.499869700000001</c:v>
                </c:pt>
                <c:pt idx="10">
                  <c:v>34.584768500000003</c:v>
                </c:pt>
                <c:pt idx="11">
                  <c:v>42.424765399999998</c:v>
                </c:pt>
                <c:pt idx="12">
                  <c:v>46.781958199999998</c:v>
                </c:pt>
                <c:pt idx="13">
                  <c:v>50.740289199999999</c:v>
                </c:pt>
                <c:pt idx="14">
                  <c:v>89.464590000000001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13B-470D-A795-D51EE48759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159492928"/>
        <c:axId val="160289136"/>
      </c:barChart>
      <c:catAx>
        <c:axId val="15949292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0289136"/>
        <c:crosses val="autoZero"/>
        <c:auto val="1"/>
        <c:lblAlgn val="ctr"/>
        <c:lblOffset val="100"/>
        <c:noMultiLvlLbl val="0"/>
      </c:catAx>
      <c:valAx>
        <c:axId val="160289136"/>
        <c:scaling>
          <c:orientation val="minMax"/>
          <c:max val="100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59492928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3.5432530918869456E-3"/>
          <c:y val="7.839625914535274E-2"/>
          <c:w val="0.98994552187469609"/>
          <c:h val="4.6791895752454092E-2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 (zjednodušený výpočet) - 7 denní úseky</c:v>
                </c:pt>
              </c:strCache>
            </c:strRef>
          </c:tx>
          <c:spPr>
            <a:solidFill>
              <a:srgbClr val="305983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D9B4-4B82-8A69-E8EE655F407B}"/>
              </c:ext>
            </c:extLst>
          </c:dPt>
          <c:dLbls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PHA</c:v>
                </c:pt>
                <c:pt idx="1">
                  <c:v>STC</c:v>
                </c:pt>
                <c:pt idx="2">
                  <c:v>HKK</c:v>
                </c:pt>
                <c:pt idx="3">
                  <c:v>MSK</c:v>
                </c:pt>
                <c:pt idx="4">
                  <c:v>ČR</c:v>
                </c:pt>
                <c:pt idx="5">
                  <c:v>PAK</c:v>
                </c:pt>
                <c:pt idx="6">
                  <c:v>VYS</c:v>
                </c:pt>
                <c:pt idx="7">
                  <c:v>ZLK</c:v>
                </c:pt>
                <c:pt idx="8">
                  <c:v>LBK</c:v>
                </c:pt>
                <c:pt idx="9">
                  <c:v>PLK</c:v>
                </c:pt>
                <c:pt idx="10">
                  <c:v>KVK</c:v>
                </c:pt>
                <c:pt idx="11">
                  <c:v>ULK</c:v>
                </c:pt>
                <c:pt idx="12">
                  <c:v>JMK</c:v>
                </c:pt>
                <c:pt idx="13">
                  <c:v>OLK</c:v>
                </c:pt>
                <c:pt idx="14">
                  <c:v>JHC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1.139</c:v>
                </c:pt>
                <c:pt idx="1">
                  <c:v>0.91100000000000003</c:v>
                </c:pt>
                <c:pt idx="2">
                  <c:v>0.78900000000000003</c:v>
                </c:pt>
                <c:pt idx="3">
                  <c:v>0.71899999999999997</c:v>
                </c:pt>
                <c:pt idx="4">
                  <c:v>0.71599999999999997</c:v>
                </c:pt>
                <c:pt idx="5">
                  <c:v>0.67600000000000005</c:v>
                </c:pt>
                <c:pt idx="6">
                  <c:v>0.64600000000000002</c:v>
                </c:pt>
                <c:pt idx="7">
                  <c:v>0.64100000000000001</c:v>
                </c:pt>
                <c:pt idx="8">
                  <c:v>0.624</c:v>
                </c:pt>
                <c:pt idx="9">
                  <c:v>0.60699999999999998</c:v>
                </c:pt>
                <c:pt idx="10">
                  <c:v>0.58299999999999996</c:v>
                </c:pt>
                <c:pt idx="11">
                  <c:v>0.58299999999999996</c:v>
                </c:pt>
                <c:pt idx="12">
                  <c:v>0.55400000000000005</c:v>
                </c:pt>
                <c:pt idx="13">
                  <c:v>0.52800000000000002</c:v>
                </c:pt>
                <c:pt idx="14">
                  <c:v>0.51800000000000002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2B-4171-AE9D-D1549822F9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918312239"/>
        <c:axId val="1994523775"/>
      </c:barChart>
      <c:catAx>
        <c:axId val="191831223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94523775"/>
        <c:crosses val="autoZero"/>
        <c:auto val="1"/>
        <c:lblAlgn val="ctr"/>
        <c:lblOffset val="100"/>
        <c:noMultiLvlLbl val="0"/>
      </c:catAx>
      <c:valAx>
        <c:axId val="1994523775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183122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13.4.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Jihočeský kraj</c:v>
                </c:pt>
                <c:pt idx="1">
                  <c:v>Liberecký kraj</c:v>
                </c:pt>
                <c:pt idx="2">
                  <c:v>Plzeňský kraj</c:v>
                </c:pt>
                <c:pt idx="3">
                  <c:v>Olomoucký kraj</c:v>
                </c:pt>
                <c:pt idx="4">
                  <c:v>Středočeský kraj</c:v>
                </c:pt>
                <c:pt idx="5">
                  <c:v>ČR</c:v>
                </c:pt>
                <c:pt idx="6">
                  <c:v>Hlavní město Praha</c:v>
                </c:pt>
                <c:pt idx="7">
                  <c:v>Zlínský kraj</c:v>
                </c:pt>
                <c:pt idx="8">
                  <c:v>Moravskoslezský kraj</c:v>
                </c:pt>
                <c:pt idx="9">
                  <c:v>Karlovarský kraj</c:v>
                </c:pt>
                <c:pt idx="10">
                  <c:v>Kraj Vysočina</c:v>
                </c:pt>
                <c:pt idx="11">
                  <c:v>Jihomoravský kraj</c:v>
                </c:pt>
                <c:pt idx="12">
                  <c:v>Ústecký kraj</c:v>
                </c:pt>
                <c:pt idx="13">
                  <c:v>Pardubický kraj</c:v>
                </c:pt>
                <c:pt idx="14">
                  <c:v>Královéhradecký kraj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0.16856138100000001</c:v>
                </c:pt>
                <c:pt idx="1">
                  <c:v>0.115306245</c:v>
                </c:pt>
                <c:pt idx="2">
                  <c:v>0.110833125</c:v>
                </c:pt>
                <c:pt idx="3">
                  <c:v>0.14176757400000001</c:v>
                </c:pt>
                <c:pt idx="4">
                  <c:v>0.101296996</c:v>
                </c:pt>
                <c:pt idx="5">
                  <c:v>0.10370486299999999</c:v>
                </c:pt>
                <c:pt idx="6">
                  <c:v>7.0056174999999998E-2</c:v>
                </c:pt>
                <c:pt idx="7">
                  <c:v>9.3798290000000006E-2</c:v>
                </c:pt>
                <c:pt idx="8">
                  <c:v>9.7286258E-2</c:v>
                </c:pt>
                <c:pt idx="9">
                  <c:v>5.5832070999999997E-2</c:v>
                </c:pt>
                <c:pt idx="10">
                  <c:v>0.130100669</c:v>
                </c:pt>
                <c:pt idx="11">
                  <c:v>0.115753015</c:v>
                </c:pt>
                <c:pt idx="12">
                  <c:v>0.112862052</c:v>
                </c:pt>
                <c:pt idx="13">
                  <c:v>0.109859769</c:v>
                </c:pt>
                <c:pt idx="14">
                  <c:v>4.7277409999999999E-2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BF-477D-82C7-C81F3163DE12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8.5.</c:v>
                </c:pt>
              </c:strCache>
            </c:strRef>
          </c:tx>
          <c:spPr>
            <a:solidFill>
              <a:srgbClr val="4010B7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Jihočeský kraj</c:v>
                </c:pt>
                <c:pt idx="1">
                  <c:v>Liberecký kraj</c:v>
                </c:pt>
                <c:pt idx="2">
                  <c:v>Plzeňský kraj</c:v>
                </c:pt>
                <c:pt idx="3">
                  <c:v>Olomoucký kraj</c:v>
                </c:pt>
                <c:pt idx="4">
                  <c:v>Středočeský kraj</c:v>
                </c:pt>
                <c:pt idx="5">
                  <c:v>ČR</c:v>
                </c:pt>
                <c:pt idx="6">
                  <c:v>Hlavní město Praha</c:v>
                </c:pt>
                <c:pt idx="7">
                  <c:v>Zlínský kraj</c:v>
                </c:pt>
                <c:pt idx="8">
                  <c:v>Moravskoslezský kraj</c:v>
                </c:pt>
                <c:pt idx="9">
                  <c:v>Karlovarský kraj</c:v>
                </c:pt>
                <c:pt idx="10">
                  <c:v>Kraj Vysočina</c:v>
                </c:pt>
                <c:pt idx="11">
                  <c:v>Jihomoravský kraj</c:v>
                </c:pt>
                <c:pt idx="12">
                  <c:v>Ústecký kraj</c:v>
                </c:pt>
                <c:pt idx="13">
                  <c:v>Pardubický kraj</c:v>
                </c:pt>
                <c:pt idx="14">
                  <c:v>Královéhradecký kraj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8.5080644999999996E-2</c:v>
                </c:pt>
                <c:pt idx="1">
                  <c:v>4.6973297999999997E-2</c:v>
                </c:pt>
                <c:pt idx="2">
                  <c:v>4.4913337999999997E-2</c:v>
                </c:pt>
                <c:pt idx="3">
                  <c:v>5.2436003000000002E-2</c:v>
                </c:pt>
                <c:pt idx="4">
                  <c:v>3.907455E-2</c:v>
                </c:pt>
                <c:pt idx="5">
                  <c:v>4.1625708999999997E-2</c:v>
                </c:pt>
                <c:pt idx="6">
                  <c:v>2.5459952000000001E-2</c:v>
                </c:pt>
                <c:pt idx="7">
                  <c:v>4.0580018000000002E-2</c:v>
                </c:pt>
                <c:pt idx="8">
                  <c:v>4.5490822E-2</c:v>
                </c:pt>
                <c:pt idx="9">
                  <c:v>1.5758754999999999E-2</c:v>
                </c:pt>
                <c:pt idx="10">
                  <c:v>5.9955456999999997E-2</c:v>
                </c:pt>
                <c:pt idx="11">
                  <c:v>5.3228286E-2</c:v>
                </c:pt>
                <c:pt idx="12">
                  <c:v>4.2972435000000003E-2</c:v>
                </c:pt>
                <c:pt idx="13">
                  <c:v>2.9713278999999999E-2</c:v>
                </c:pt>
                <c:pt idx="14">
                  <c:v>1.4171833E-2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BF-477D-82C7-C81F3163DE12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Relativní pozitivita testů s diagnostickou/epidemiologickou indikací za 7 dní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Jihočeský kraj</c:v>
                </c:pt>
                <c:pt idx="1">
                  <c:v>Liberecký kraj</c:v>
                </c:pt>
                <c:pt idx="2">
                  <c:v>Plzeňský kraj</c:v>
                </c:pt>
                <c:pt idx="3">
                  <c:v>Olomoucký kraj</c:v>
                </c:pt>
                <c:pt idx="4">
                  <c:v>Středočeský kraj</c:v>
                </c:pt>
                <c:pt idx="5">
                  <c:v>ČR</c:v>
                </c:pt>
                <c:pt idx="6">
                  <c:v>Hlavní město Praha</c:v>
                </c:pt>
                <c:pt idx="7">
                  <c:v>Zlínský kraj</c:v>
                </c:pt>
                <c:pt idx="8">
                  <c:v>Moravskoslezský kraj</c:v>
                </c:pt>
                <c:pt idx="9">
                  <c:v>Karlovarský kraj</c:v>
                </c:pt>
                <c:pt idx="10">
                  <c:v>Kraj Vysočina</c:v>
                </c:pt>
                <c:pt idx="11">
                  <c:v>Jihomoravský kraj</c:v>
                </c:pt>
                <c:pt idx="12">
                  <c:v>Ústecký kraj</c:v>
                </c:pt>
                <c:pt idx="13">
                  <c:v>Pardubický kraj</c:v>
                </c:pt>
                <c:pt idx="14">
                  <c:v>Královéhradecký kraj</c:v>
                </c:pt>
              </c:strCache>
            </c:strRef>
          </c:cat>
          <c:val>
            <c:numRef>
              <c:f>Sheet1!$D$2:$D$16</c:f>
              <c:numCache>
                <c:formatCode>[$-10405]0.0\ %</c:formatCode>
                <c:ptCount val="15"/>
                <c:pt idx="0">
                  <c:v>2.6547673000000001E-2</c:v>
                </c:pt>
                <c:pt idx="1">
                  <c:v>1.7899265000000001E-2</c:v>
                </c:pt>
                <c:pt idx="2">
                  <c:v>2.0776045999999999E-2</c:v>
                </c:pt>
                <c:pt idx="3">
                  <c:v>2.7634817999999998E-2</c:v>
                </c:pt>
                <c:pt idx="4">
                  <c:v>9.4671679999999998E-3</c:v>
                </c:pt>
                <c:pt idx="5">
                  <c:v>1.2446666E-2</c:v>
                </c:pt>
                <c:pt idx="6">
                  <c:v>5.9135289999999998E-3</c:v>
                </c:pt>
                <c:pt idx="7">
                  <c:v>1.4491031999999999E-2</c:v>
                </c:pt>
                <c:pt idx="8">
                  <c:v>1.4195045E-2</c:v>
                </c:pt>
                <c:pt idx="9">
                  <c:v>3.192107E-3</c:v>
                </c:pt>
                <c:pt idx="10">
                  <c:v>1.264874E-2</c:v>
                </c:pt>
                <c:pt idx="11">
                  <c:v>1.6496334000000001E-2</c:v>
                </c:pt>
                <c:pt idx="12">
                  <c:v>1.3453718999999999E-2</c:v>
                </c:pt>
                <c:pt idx="13">
                  <c:v>5.6221580000000004E-3</c:v>
                </c:pt>
                <c:pt idx="14">
                  <c:v>4.7169810000000003E-3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7BF-477D-82C7-C81F3163DE12}"/>
            </c:ext>
          </c:extLst>
        </c:ser>
        <c:ser>
          <c:idx val="1"/>
          <c:order val="3"/>
          <c:tx>
            <c:strRef>
              <c:f>Sheet1!$E$1</c:f>
              <c:strCache>
                <c:ptCount val="1"/>
                <c:pt idx="0">
                  <c:v>5.6.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Sheet1!$A$2:$A$16</c:f>
              <c:strCache>
                <c:ptCount val="15"/>
                <c:pt idx="0">
                  <c:v>Jihočeský kraj</c:v>
                </c:pt>
                <c:pt idx="1">
                  <c:v>Liberecký kraj</c:v>
                </c:pt>
                <c:pt idx="2">
                  <c:v>Plzeňský kraj</c:v>
                </c:pt>
                <c:pt idx="3">
                  <c:v>Olomoucký kraj</c:v>
                </c:pt>
                <c:pt idx="4">
                  <c:v>Středočeský kraj</c:v>
                </c:pt>
                <c:pt idx="5">
                  <c:v>ČR</c:v>
                </c:pt>
                <c:pt idx="6">
                  <c:v>Hlavní město Praha</c:v>
                </c:pt>
                <c:pt idx="7">
                  <c:v>Zlínský kraj</c:v>
                </c:pt>
                <c:pt idx="8">
                  <c:v>Moravskoslezský kraj</c:v>
                </c:pt>
                <c:pt idx="9">
                  <c:v>Karlovarský kraj</c:v>
                </c:pt>
                <c:pt idx="10">
                  <c:v>Kraj Vysočina</c:v>
                </c:pt>
                <c:pt idx="11">
                  <c:v>Jihomoravský kraj</c:v>
                </c:pt>
                <c:pt idx="12">
                  <c:v>Ústecký kraj</c:v>
                </c:pt>
                <c:pt idx="13">
                  <c:v>Pardubický kraj</c:v>
                </c:pt>
                <c:pt idx="14">
                  <c:v>Královéhradecký kraj</c:v>
                </c:pt>
              </c:strCache>
            </c:strRef>
          </c:cat>
          <c:val>
            <c:numRef>
              <c:f>Sheet1!$E$2:$E$16</c:f>
              <c:numCache>
                <c:formatCode>General</c:formatCode>
                <c:ptCount val="15"/>
                <c:pt idx="0">
                  <c:v>1.0534999999999999E-2</c:v>
                </c:pt>
                <c:pt idx="1">
                  <c:v>9.2569999999999996E-3</c:v>
                </c:pt>
                <c:pt idx="2">
                  <c:v>6.4920000000000004E-3</c:v>
                </c:pt>
                <c:pt idx="3">
                  <c:v>5.5189999999999996E-3</c:v>
                </c:pt>
                <c:pt idx="4">
                  <c:v>4.2220000000000001E-3</c:v>
                </c:pt>
                <c:pt idx="5">
                  <c:v>3.6129999999999999E-3</c:v>
                </c:pt>
                <c:pt idx="6">
                  <c:v>3.539E-3</c:v>
                </c:pt>
                <c:pt idx="7">
                  <c:v>3.4740000000000001E-3</c:v>
                </c:pt>
                <c:pt idx="8">
                  <c:v>3.3730000000000001E-3</c:v>
                </c:pt>
                <c:pt idx="9">
                  <c:v>3.199E-3</c:v>
                </c:pt>
                <c:pt idx="10">
                  <c:v>3.1779999999999998E-3</c:v>
                </c:pt>
                <c:pt idx="11">
                  <c:v>2.5929999999999998E-3</c:v>
                </c:pt>
                <c:pt idx="12">
                  <c:v>2.4190000000000001E-3</c:v>
                </c:pt>
                <c:pt idx="13">
                  <c:v>1.753E-3</c:v>
                </c:pt>
                <c:pt idx="14">
                  <c:v>1.176E-3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7BF-477D-82C7-C81F3163DE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918312239"/>
        <c:axId val="1994523775"/>
      </c:barChart>
      <c:catAx>
        <c:axId val="1918312239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994523775"/>
        <c:crosses val="autoZero"/>
        <c:auto val="1"/>
        <c:lblAlgn val="ctr"/>
        <c:lblOffset val="100"/>
        <c:noMultiLvlLbl val="0"/>
      </c:catAx>
      <c:valAx>
        <c:axId val="1994523775"/>
        <c:scaling>
          <c:orientation val="minMax"/>
        </c:scaling>
        <c:delete val="0"/>
        <c:axPos val="t"/>
        <c:numFmt formatCode="0%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183122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Relativní pozitivita testů s diagnostickou/epidemiologickou indikací za 7 dní</c:v>
                </c:pt>
              </c:strCache>
            </c:strRef>
          </c:tx>
          <c:spPr>
            <a:solidFill>
              <a:srgbClr val="305983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737-452E-9903-F3F8D3CFFFD0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Jihočeský kraj</c:v>
                </c:pt>
                <c:pt idx="1">
                  <c:v>Liberecký kraj</c:v>
                </c:pt>
                <c:pt idx="2">
                  <c:v>Plzeňský kraj</c:v>
                </c:pt>
                <c:pt idx="3">
                  <c:v>Olomoucký kraj</c:v>
                </c:pt>
                <c:pt idx="4">
                  <c:v>Středočeský kraj</c:v>
                </c:pt>
                <c:pt idx="5">
                  <c:v>ČR</c:v>
                </c:pt>
                <c:pt idx="6">
                  <c:v>Hlavní město Praha</c:v>
                </c:pt>
                <c:pt idx="7">
                  <c:v>Zlínský kraj</c:v>
                </c:pt>
                <c:pt idx="8">
                  <c:v>Moravskoslezský kraj</c:v>
                </c:pt>
                <c:pt idx="9">
                  <c:v>Karlovarský kraj</c:v>
                </c:pt>
                <c:pt idx="10">
                  <c:v>Kraj Vysočina</c:v>
                </c:pt>
                <c:pt idx="11">
                  <c:v>Jihomoravský kraj</c:v>
                </c:pt>
                <c:pt idx="12">
                  <c:v>Ústecký kraj</c:v>
                </c:pt>
                <c:pt idx="13">
                  <c:v>Pardubický kraj</c:v>
                </c:pt>
                <c:pt idx="14">
                  <c:v>Královéhradecký kraj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1.0534999999999999E-2</c:v>
                </c:pt>
                <c:pt idx="1">
                  <c:v>9.2569999999999996E-3</c:v>
                </c:pt>
                <c:pt idx="2">
                  <c:v>6.4920000000000004E-3</c:v>
                </c:pt>
                <c:pt idx="3">
                  <c:v>5.5189999999999996E-3</c:v>
                </c:pt>
                <c:pt idx="4">
                  <c:v>4.2220000000000001E-3</c:v>
                </c:pt>
                <c:pt idx="5">
                  <c:v>3.6129999999999999E-3</c:v>
                </c:pt>
                <c:pt idx="6">
                  <c:v>3.539E-3</c:v>
                </c:pt>
                <c:pt idx="7">
                  <c:v>3.4740000000000001E-3</c:v>
                </c:pt>
                <c:pt idx="8">
                  <c:v>3.3730000000000001E-3</c:v>
                </c:pt>
                <c:pt idx="9">
                  <c:v>3.199E-3</c:v>
                </c:pt>
                <c:pt idx="10">
                  <c:v>3.1779999999999998E-3</c:v>
                </c:pt>
                <c:pt idx="11">
                  <c:v>2.5929999999999998E-3</c:v>
                </c:pt>
                <c:pt idx="12">
                  <c:v>2.4190000000000001E-3</c:v>
                </c:pt>
                <c:pt idx="13">
                  <c:v>1.753E-3</c:v>
                </c:pt>
                <c:pt idx="14">
                  <c:v>1.176E-3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737-452E-9903-F3F8D3CFFF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918312239"/>
        <c:axId val="1994523775"/>
      </c:barChart>
      <c:catAx>
        <c:axId val="191831223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94523775"/>
        <c:crosses val="autoZero"/>
        <c:auto val="1"/>
        <c:lblAlgn val="ctr"/>
        <c:lblOffset val="100"/>
        <c:noMultiLvlLbl val="0"/>
      </c:catAx>
      <c:valAx>
        <c:axId val="1994523775"/>
        <c:scaling>
          <c:orientation val="minMax"/>
        </c:scaling>
        <c:delete val="0"/>
        <c:axPos val="t"/>
        <c:numFmt formatCode="0%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183122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5.6.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5944-47A1-8932-0F6118E2CB1A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44-47A1-8932-0F6118E2CB1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944-47A1-8932-0F6118E2CB1A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8B0-4D33-B12C-8C4CD8438033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Sheet1!$A$2:$A$21</c:f>
              <c:strCache>
                <c:ptCount val="20"/>
                <c:pt idx="0">
                  <c:v>Český Krumlov</c:v>
                </c:pt>
                <c:pt idx="1">
                  <c:v>Klatovy</c:v>
                </c:pt>
                <c:pt idx="2">
                  <c:v>Příbram</c:v>
                </c:pt>
                <c:pt idx="3">
                  <c:v>Nymburk</c:v>
                </c:pt>
                <c:pt idx="4">
                  <c:v>Liberec</c:v>
                </c:pt>
                <c:pt idx="5">
                  <c:v>České Budějovice</c:v>
                </c:pt>
                <c:pt idx="6">
                  <c:v>Žďár nad Sázavou</c:v>
                </c:pt>
                <c:pt idx="7">
                  <c:v>Praha</c:v>
                </c:pt>
                <c:pt idx="8">
                  <c:v>Havlíčkův Brod</c:v>
                </c:pt>
                <c:pt idx="9">
                  <c:v>Mělník</c:v>
                </c:pt>
                <c:pt idx="10">
                  <c:v>Zlín</c:v>
                </c:pt>
                <c:pt idx="11">
                  <c:v>Opava</c:v>
                </c:pt>
                <c:pt idx="12">
                  <c:v>Šumperk</c:v>
                </c:pt>
                <c:pt idx="13">
                  <c:v>Praha-východ</c:v>
                </c:pt>
                <c:pt idx="14">
                  <c:v>Tachov</c:v>
                </c:pt>
                <c:pt idx="15">
                  <c:v>Ostrava-město</c:v>
                </c:pt>
                <c:pt idx="16">
                  <c:v>Jablonec nad Nisou</c:v>
                </c:pt>
                <c:pt idx="17">
                  <c:v>Domažlice</c:v>
                </c:pt>
                <c:pt idx="18">
                  <c:v>Kladno</c:v>
                </c:pt>
                <c:pt idx="19">
                  <c:v>Strakonice</c:v>
                </c:pt>
              </c:strCache>
            </c:str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44.031309999999998</c:v>
                </c:pt>
                <c:pt idx="1">
                  <c:v>20.868839999999999</c:v>
                </c:pt>
                <c:pt idx="2">
                  <c:v>20.826820000000001</c:v>
                </c:pt>
                <c:pt idx="3">
                  <c:v>19.696870000000001</c:v>
                </c:pt>
                <c:pt idx="4">
                  <c:v>19.377079999999999</c:v>
                </c:pt>
                <c:pt idx="5">
                  <c:v>18.311109999999999</c:v>
                </c:pt>
                <c:pt idx="6">
                  <c:v>16.109749999999998</c:v>
                </c:pt>
                <c:pt idx="7">
                  <c:v>15.354839999999999</c:v>
                </c:pt>
                <c:pt idx="8">
                  <c:v>14.797280000000001</c:v>
                </c:pt>
                <c:pt idx="9">
                  <c:v>14.547169999999999</c:v>
                </c:pt>
                <c:pt idx="10">
                  <c:v>13.558120000000001</c:v>
                </c:pt>
                <c:pt idx="11">
                  <c:v>12.51586</c:v>
                </c:pt>
                <c:pt idx="12">
                  <c:v>12.503439999999999</c:v>
                </c:pt>
                <c:pt idx="13">
                  <c:v>11.114699999999999</c:v>
                </c:pt>
                <c:pt idx="14">
                  <c:v>11.031639999999999</c:v>
                </c:pt>
                <c:pt idx="15">
                  <c:v>11.029809999999999</c:v>
                </c:pt>
                <c:pt idx="16">
                  <c:v>10.92502</c:v>
                </c:pt>
                <c:pt idx="17">
                  <c:v>10.85619</c:v>
                </c:pt>
                <c:pt idx="18">
                  <c:v>10.1891</c:v>
                </c:pt>
                <c:pt idx="19">
                  <c:v>9.9245730000000005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2B-4171-AE9D-D1549822F9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918312239"/>
        <c:axId val="1994523775"/>
      </c:barChart>
      <c:catAx>
        <c:axId val="191831223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94523775"/>
        <c:crosses val="autoZero"/>
        <c:auto val="1"/>
        <c:lblAlgn val="ctr"/>
        <c:lblOffset val="100"/>
        <c:noMultiLvlLbl val="0"/>
      </c:catAx>
      <c:valAx>
        <c:axId val="1994523775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183122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13.4.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Český Krumlov</c:v>
                </c:pt>
                <c:pt idx="1">
                  <c:v>Klatovy</c:v>
                </c:pt>
                <c:pt idx="2">
                  <c:v>Příbram</c:v>
                </c:pt>
                <c:pt idx="3">
                  <c:v>Nymburk</c:v>
                </c:pt>
                <c:pt idx="4">
                  <c:v>Liberec</c:v>
                </c:pt>
                <c:pt idx="5">
                  <c:v>České Budějovice</c:v>
                </c:pt>
                <c:pt idx="6">
                  <c:v>Žďár nad Sázavou</c:v>
                </c:pt>
                <c:pt idx="7">
                  <c:v>Praha</c:v>
                </c:pt>
                <c:pt idx="8">
                  <c:v>Havlíčkův Brod</c:v>
                </c:pt>
                <c:pt idx="9">
                  <c:v>Mělník</c:v>
                </c:pt>
                <c:pt idx="10">
                  <c:v>Zlín</c:v>
                </c:pt>
                <c:pt idx="11">
                  <c:v>Opava</c:v>
                </c:pt>
                <c:pt idx="12">
                  <c:v>Šumperk</c:v>
                </c:pt>
                <c:pt idx="13">
                  <c:v>Praha-východ</c:v>
                </c:pt>
                <c:pt idx="14">
                  <c:v>Tachov</c:v>
                </c:pt>
                <c:pt idx="15">
                  <c:v>Ostrava-město</c:v>
                </c:pt>
                <c:pt idx="16">
                  <c:v>Jablonec nad Nisou</c:v>
                </c:pt>
                <c:pt idx="17">
                  <c:v>Domažlice</c:v>
                </c:pt>
                <c:pt idx="18">
                  <c:v>Kladno</c:v>
                </c:pt>
                <c:pt idx="19">
                  <c:v>Strakonice</c:v>
                </c:pt>
              </c:strCache>
            </c:str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415.85129999999998</c:v>
                </c:pt>
                <c:pt idx="1">
                  <c:v>195.93520000000001</c:v>
                </c:pt>
                <c:pt idx="2">
                  <c:v>216.9461</c:v>
                </c:pt>
                <c:pt idx="3">
                  <c:v>199.92320000000001</c:v>
                </c:pt>
                <c:pt idx="4">
                  <c:v>255.32159999999999</c:v>
                </c:pt>
                <c:pt idx="5">
                  <c:v>437.94060000000002</c:v>
                </c:pt>
                <c:pt idx="6">
                  <c:v>527.38229999999999</c:v>
                </c:pt>
                <c:pt idx="7">
                  <c:v>204.18190000000001</c:v>
                </c:pt>
                <c:pt idx="8">
                  <c:v>233.5856</c:v>
                </c:pt>
                <c:pt idx="9">
                  <c:v>243.6652</c:v>
                </c:pt>
                <c:pt idx="10">
                  <c:v>410.39389999999997</c:v>
                </c:pt>
                <c:pt idx="11">
                  <c:v>248.6105</c:v>
                </c:pt>
                <c:pt idx="12">
                  <c:v>376.77030000000002</c:v>
                </c:pt>
                <c:pt idx="13">
                  <c:v>192.12549999999999</c:v>
                </c:pt>
                <c:pt idx="14">
                  <c:v>141.5727</c:v>
                </c:pt>
                <c:pt idx="15">
                  <c:v>312.61619999999999</c:v>
                </c:pt>
                <c:pt idx="16">
                  <c:v>220.68539999999999</c:v>
                </c:pt>
                <c:pt idx="17">
                  <c:v>195.41139999999999</c:v>
                </c:pt>
                <c:pt idx="18">
                  <c:v>229.55439999999999</c:v>
                </c:pt>
                <c:pt idx="19">
                  <c:v>167.29990000000001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52-401F-B1E0-512B723D069B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8.5.</c:v>
                </c:pt>
              </c:strCache>
            </c:strRef>
          </c:tx>
          <c:spPr>
            <a:solidFill>
              <a:srgbClr val="4010B7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Český Krumlov</c:v>
                </c:pt>
                <c:pt idx="1">
                  <c:v>Klatovy</c:v>
                </c:pt>
                <c:pt idx="2">
                  <c:v>Příbram</c:v>
                </c:pt>
                <c:pt idx="3">
                  <c:v>Nymburk</c:v>
                </c:pt>
                <c:pt idx="4">
                  <c:v>Liberec</c:v>
                </c:pt>
                <c:pt idx="5">
                  <c:v>České Budějovice</c:v>
                </c:pt>
                <c:pt idx="6">
                  <c:v>Žďár nad Sázavou</c:v>
                </c:pt>
                <c:pt idx="7">
                  <c:v>Praha</c:v>
                </c:pt>
                <c:pt idx="8">
                  <c:v>Havlíčkův Brod</c:v>
                </c:pt>
                <c:pt idx="9">
                  <c:v>Mělník</c:v>
                </c:pt>
                <c:pt idx="10">
                  <c:v>Zlín</c:v>
                </c:pt>
                <c:pt idx="11">
                  <c:v>Opava</c:v>
                </c:pt>
                <c:pt idx="12">
                  <c:v>Šumperk</c:v>
                </c:pt>
                <c:pt idx="13">
                  <c:v>Praha-východ</c:v>
                </c:pt>
                <c:pt idx="14">
                  <c:v>Tachov</c:v>
                </c:pt>
                <c:pt idx="15">
                  <c:v>Ostrava-město</c:v>
                </c:pt>
                <c:pt idx="16">
                  <c:v>Jablonec nad Nisou</c:v>
                </c:pt>
                <c:pt idx="17">
                  <c:v>Domažlice</c:v>
                </c:pt>
                <c:pt idx="18">
                  <c:v>Kladno</c:v>
                </c:pt>
                <c:pt idx="19">
                  <c:v>Strakonice</c:v>
                </c:pt>
              </c:strCache>
            </c:strRef>
          </c:cat>
          <c:val>
            <c:numRef>
              <c:f>Sheet1!$C$2:$C$21</c:f>
              <c:numCache>
                <c:formatCode>General</c:formatCode>
                <c:ptCount val="20"/>
                <c:pt idx="0">
                  <c:v>159.81739999999999</c:v>
                </c:pt>
                <c:pt idx="1">
                  <c:v>91.59102</c:v>
                </c:pt>
                <c:pt idx="2">
                  <c:v>70.290530000000004</c:v>
                </c:pt>
                <c:pt idx="3">
                  <c:v>53.181539999999998</c:v>
                </c:pt>
                <c:pt idx="4">
                  <c:v>98.595160000000007</c:v>
                </c:pt>
                <c:pt idx="5">
                  <c:v>179.5506</c:v>
                </c:pt>
                <c:pt idx="6">
                  <c:v>153.4666</c:v>
                </c:pt>
                <c:pt idx="7">
                  <c:v>84.264359999999996</c:v>
                </c:pt>
                <c:pt idx="8">
                  <c:v>118.37820000000001</c:v>
                </c:pt>
                <c:pt idx="9">
                  <c:v>116.37739999999999</c:v>
                </c:pt>
                <c:pt idx="10">
                  <c:v>170.51939999999999</c:v>
                </c:pt>
                <c:pt idx="11">
                  <c:v>161.5684</c:v>
                </c:pt>
                <c:pt idx="12">
                  <c:v>110.8638</c:v>
                </c:pt>
                <c:pt idx="13">
                  <c:v>62.983289999999997</c:v>
                </c:pt>
                <c:pt idx="14">
                  <c:v>55.158209999999997</c:v>
                </c:pt>
                <c:pt idx="15">
                  <c:v>153.47190000000001</c:v>
                </c:pt>
                <c:pt idx="16">
                  <c:v>72.105140000000006</c:v>
                </c:pt>
                <c:pt idx="17">
                  <c:v>25.331109999999999</c:v>
                </c:pt>
                <c:pt idx="18">
                  <c:v>80.314059999999998</c:v>
                </c:pt>
                <c:pt idx="19">
                  <c:v>124.76609999999999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A52-401F-B1E0-512B723D069B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29.5.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Český Krumlov</c:v>
                </c:pt>
                <c:pt idx="1">
                  <c:v>Klatovy</c:v>
                </c:pt>
                <c:pt idx="2">
                  <c:v>Příbram</c:v>
                </c:pt>
                <c:pt idx="3">
                  <c:v>Nymburk</c:v>
                </c:pt>
                <c:pt idx="4">
                  <c:v>Liberec</c:v>
                </c:pt>
                <c:pt idx="5">
                  <c:v>České Budějovice</c:v>
                </c:pt>
                <c:pt idx="6">
                  <c:v>Žďár nad Sázavou</c:v>
                </c:pt>
                <c:pt idx="7">
                  <c:v>Praha</c:v>
                </c:pt>
                <c:pt idx="8">
                  <c:v>Havlíčkův Brod</c:v>
                </c:pt>
                <c:pt idx="9">
                  <c:v>Mělník</c:v>
                </c:pt>
                <c:pt idx="10">
                  <c:v>Zlín</c:v>
                </c:pt>
                <c:pt idx="11">
                  <c:v>Opava</c:v>
                </c:pt>
                <c:pt idx="12">
                  <c:v>Šumperk</c:v>
                </c:pt>
                <c:pt idx="13">
                  <c:v>Praha-východ</c:v>
                </c:pt>
                <c:pt idx="14">
                  <c:v>Tachov</c:v>
                </c:pt>
                <c:pt idx="15">
                  <c:v>Ostrava-město</c:v>
                </c:pt>
                <c:pt idx="16">
                  <c:v>Jablonec nad Nisou</c:v>
                </c:pt>
                <c:pt idx="17">
                  <c:v>Domažlice</c:v>
                </c:pt>
                <c:pt idx="18">
                  <c:v>Kladno</c:v>
                </c:pt>
                <c:pt idx="19">
                  <c:v>Strakonice</c:v>
                </c:pt>
              </c:strCache>
            </c:strRef>
          </c:cat>
          <c:val>
            <c:numRef>
              <c:f>Sheet1!$D$2:$D$21</c:f>
              <c:numCache>
                <c:formatCode>General</c:formatCode>
                <c:ptCount val="20"/>
                <c:pt idx="0">
                  <c:v>86.431830000000005</c:v>
                </c:pt>
                <c:pt idx="1">
                  <c:v>30.143879999999999</c:v>
                </c:pt>
                <c:pt idx="2">
                  <c:v>14.752330000000001</c:v>
                </c:pt>
                <c:pt idx="3">
                  <c:v>25.605920000000001</c:v>
                </c:pt>
                <c:pt idx="4">
                  <c:v>39.893999999999998</c:v>
                </c:pt>
                <c:pt idx="5">
                  <c:v>69.683930000000004</c:v>
                </c:pt>
                <c:pt idx="6">
                  <c:v>32.219499999999996</c:v>
                </c:pt>
                <c:pt idx="7">
                  <c:v>26.964600000000001</c:v>
                </c:pt>
                <c:pt idx="8">
                  <c:v>44.391829999999999</c:v>
                </c:pt>
                <c:pt idx="9">
                  <c:v>12.72878</c:v>
                </c:pt>
                <c:pt idx="10">
                  <c:v>52.146619999999999</c:v>
                </c:pt>
                <c:pt idx="11">
                  <c:v>52.90795</c:v>
                </c:pt>
                <c:pt idx="12">
                  <c:v>90.024760000000001</c:v>
                </c:pt>
                <c:pt idx="13">
                  <c:v>19.58304</c:v>
                </c:pt>
                <c:pt idx="14">
                  <c:v>16.547460000000001</c:v>
                </c:pt>
                <c:pt idx="15">
                  <c:v>46.640320000000003</c:v>
                </c:pt>
                <c:pt idx="16">
                  <c:v>33.867570000000001</c:v>
                </c:pt>
                <c:pt idx="17">
                  <c:v>16.284289999999999</c:v>
                </c:pt>
                <c:pt idx="18">
                  <c:v>16.782039999999999</c:v>
                </c:pt>
                <c:pt idx="19">
                  <c:v>15.59576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A52-401F-B1E0-512B723D069B}"/>
            </c:ext>
          </c:extLst>
        </c:ser>
        <c:ser>
          <c:idx val="1"/>
          <c:order val="3"/>
          <c:tx>
            <c:strRef>
              <c:f>Sheet1!$E$1</c:f>
              <c:strCache>
                <c:ptCount val="1"/>
                <c:pt idx="0">
                  <c:v>5.6.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Sheet1!$A$2:$A$21</c:f>
              <c:strCache>
                <c:ptCount val="20"/>
                <c:pt idx="0">
                  <c:v>Český Krumlov</c:v>
                </c:pt>
                <c:pt idx="1">
                  <c:v>Klatovy</c:v>
                </c:pt>
                <c:pt idx="2">
                  <c:v>Příbram</c:v>
                </c:pt>
                <c:pt idx="3">
                  <c:v>Nymburk</c:v>
                </c:pt>
                <c:pt idx="4">
                  <c:v>Liberec</c:v>
                </c:pt>
                <c:pt idx="5">
                  <c:v>České Budějovice</c:v>
                </c:pt>
                <c:pt idx="6">
                  <c:v>Žďár nad Sázavou</c:v>
                </c:pt>
                <c:pt idx="7">
                  <c:v>Praha</c:v>
                </c:pt>
                <c:pt idx="8">
                  <c:v>Havlíčkův Brod</c:v>
                </c:pt>
                <c:pt idx="9">
                  <c:v>Mělník</c:v>
                </c:pt>
                <c:pt idx="10">
                  <c:v>Zlín</c:v>
                </c:pt>
                <c:pt idx="11">
                  <c:v>Opava</c:v>
                </c:pt>
                <c:pt idx="12">
                  <c:v>Šumperk</c:v>
                </c:pt>
                <c:pt idx="13">
                  <c:v>Praha-východ</c:v>
                </c:pt>
                <c:pt idx="14">
                  <c:v>Tachov</c:v>
                </c:pt>
                <c:pt idx="15">
                  <c:v>Ostrava-město</c:v>
                </c:pt>
                <c:pt idx="16">
                  <c:v>Jablonec nad Nisou</c:v>
                </c:pt>
                <c:pt idx="17">
                  <c:v>Domažlice</c:v>
                </c:pt>
                <c:pt idx="18">
                  <c:v>Kladno</c:v>
                </c:pt>
                <c:pt idx="19">
                  <c:v>Strakonice</c:v>
                </c:pt>
              </c:strCache>
            </c:strRef>
          </c:cat>
          <c:val>
            <c:numRef>
              <c:f>Sheet1!$E$2:$E$21</c:f>
              <c:numCache>
                <c:formatCode>General</c:formatCode>
                <c:ptCount val="20"/>
                <c:pt idx="0">
                  <c:v>44.031309999999998</c:v>
                </c:pt>
                <c:pt idx="1">
                  <c:v>20.868839999999999</c:v>
                </c:pt>
                <c:pt idx="2">
                  <c:v>20.826820000000001</c:v>
                </c:pt>
                <c:pt idx="3">
                  <c:v>19.696870000000001</c:v>
                </c:pt>
                <c:pt idx="4">
                  <c:v>19.377079999999999</c:v>
                </c:pt>
                <c:pt idx="5">
                  <c:v>18.311109999999999</c:v>
                </c:pt>
                <c:pt idx="6">
                  <c:v>16.109749999999998</c:v>
                </c:pt>
                <c:pt idx="7">
                  <c:v>15.354839999999999</c:v>
                </c:pt>
                <c:pt idx="8">
                  <c:v>14.797280000000001</c:v>
                </c:pt>
                <c:pt idx="9">
                  <c:v>14.547169999999999</c:v>
                </c:pt>
                <c:pt idx="10">
                  <c:v>13.558120000000001</c:v>
                </c:pt>
                <c:pt idx="11">
                  <c:v>12.51586</c:v>
                </c:pt>
                <c:pt idx="12">
                  <c:v>12.503439999999999</c:v>
                </c:pt>
                <c:pt idx="13">
                  <c:v>11.114699999999999</c:v>
                </c:pt>
                <c:pt idx="14">
                  <c:v>11.031639999999999</c:v>
                </c:pt>
                <c:pt idx="15">
                  <c:v>11.029809999999999</c:v>
                </c:pt>
                <c:pt idx="16">
                  <c:v>10.92502</c:v>
                </c:pt>
                <c:pt idx="17">
                  <c:v>10.85619</c:v>
                </c:pt>
                <c:pt idx="18">
                  <c:v>10.1891</c:v>
                </c:pt>
                <c:pt idx="19">
                  <c:v>9.9245730000000005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C31-4125-A549-285CF38DF6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918312239"/>
        <c:axId val="1994523775"/>
      </c:barChart>
      <c:catAx>
        <c:axId val="1918312239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994523775"/>
        <c:crosses val="autoZero"/>
        <c:auto val="1"/>
        <c:lblAlgn val="ctr"/>
        <c:lblOffset val="100"/>
        <c:noMultiLvlLbl val="0"/>
      </c:catAx>
      <c:valAx>
        <c:axId val="1994523775"/>
        <c:scaling>
          <c:orientation val="minMax"/>
        </c:scaling>
        <c:delete val="0"/>
        <c:axPos val="t"/>
        <c:numFmt formatCode="General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183122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658983667020704E-2"/>
          <c:y val="0.10271625430964779"/>
          <c:w val="0.91692139603581668"/>
          <c:h val="0.71344666460445894"/>
        </c:manualLayout>
      </c:layout>
      <c:areaChart>
        <c:grouping val="standard"/>
        <c:varyColors val="0"/>
        <c:ser>
          <c:idx val="6"/>
          <c:order val="5"/>
          <c:tx>
            <c:strRef>
              <c:f>Sheet1!$H$1</c:f>
              <c:strCache>
                <c:ptCount val="1"/>
                <c:pt idx="0">
                  <c:v>cutoff100</c:v>
                </c:pt>
              </c:strCache>
            </c:strRef>
          </c:tx>
          <c:spPr>
            <a:solidFill>
              <a:srgbClr val="FFC78F"/>
            </a:solidFill>
            <a:ln>
              <a:noFill/>
            </a:ln>
            <a:effectLst/>
          </c:spPr>
          <c:cat>
            <c:numRef>
              <c:f>Sheet1!$A$155:$A$322</c:f>
              <c:numCache>
                <c:formatCode>m/d/yyyy</c:formatCode>
                <c:ptCount val="168"/>
                <c:pt idx="0">
                  <c:v>44228</c:v>
                </c:pt>
                <c:pt idx="1">
                  <c:v>44229</c:v>
                </c:pt>
                <c:pt idx="2">
                  <c:v>44230</c:v>
                </c:pt>
                <c:pt idx="3">
                  <c:v>44231</c:v>
                </c:pt>
                <c:pt idx="4">
                  <c:v>44232</c:v>
                </c:pt>
                <c:pt idx="5">
                  <c:v>44233</c:v>
                </c:pt>
                <c:pt idx="6">
                  <c:v>44234</c:v>
                </c:pt>
                <c:pt idx="7">
                  <c:v>44235</c:v>
                </c:pt>
                <c:pt idx="8">
                  <c:v>44236</c:v>
                </c:pt>
                <c:pt idx="9">
                  <c:v>44237</c:v>
                </c:pt>
                <c:pt idx="10">
                  <c:v>44238</c:v>
                </c:pt>
                <c:pt idx="11">
                  <c:v>44239</c:v>
                </c:pt>
                <c:pt idx="12">
                  <c:v>44240</c:v>
                </c:pt>
                <c:pt idx="13">
                  <c:v>44241</c:v>
                </c:pt>
                <c:pt idx="14">
                  <c:v>44242</c:v>
                </c:pt>
                <c:pt idx="15">
                  <c:v>44243</c:v>
                </c:pt>
                <c:pt idx="16">
                  <c:v>44244</c:v>
                </c:pt>
                <c:pt idx="17">
                  <c:v>44245</c:v>
                </c:pt>
                <c:pt idx="18">
                  <c:v>44246</c:v>
                </c:pt>
                <c:pt idx="19">
                  <c:v>44247</c:v>
                </c:pt>
                <c:pt idx="20">
                  <c:v>44248</c:v>
                </c:pt>
                <c:pt idx="21">
                  <c:v>44249</c:v>
                </c:pt>
                <c:pt idx="22">
                  <c:v>44250</c:v>
                </c:pt>
                <c:pt idx="23">
                  <c:v>44251</c:v>
                </c:pt>
                <c:pt idx="24">
                  <c:v>44252</c:v>
                </c:pt>
                <c:pt idx="25">
                  <c:v>44253</c:v>
                </c:pt>
                <c:pt idx="26">
                  <c:v>44254</c:v>
                </c:pt>
                <c:pt idx="27">
                  <c:v>44255</c:v>
                </c:pt>
                <c:pt idx="28">
                  <c:v>44256</c:v>
                </c:pt>
                <c:pt idx="29">
                  <c:v>44257</c:v>
                </c:pt>
                <c:pt idx="30">
                  <c:v>44258</c:v>
                </c:pt>
                <c:pt idx="31">
                  <c:v>44259</c:v>
                </c:pt>
                <c:pt idx="32">
                  <c:v>44260</c:v>
                </c:pt>
                <c:pt idx="33">
                  <c:v>44261</c:v>
                </c:pt>
                <c:pt idx="34">
                  <c:v>44262</c:v>
                </c:pt>
                <c:pt idx="35">
                  <c:v>44263</c:v>
                </c:pt>
                <c:pt idx="36">
                  <c:v>44264</c:v>
                </c:pt>
                <c:pt idx="37">
                  <c:v>44265</c:v>
                </c:pt>
                <c:pt idx="38">
                  <c:v>44266</c:v>
                </c:pt>
                <c:pt idx="39">
                  <c:v>44267</c:v>
                </c:pt>
                <c:pt idx="40">
                  <c:v>44268</c:v>
                </c:pt>
                <c:pt idx="41">
                  <c:v>44269</c:v>
                </c:pt>
                <c:pt idx="42">
                  <c:v>44270</c:v>
                </c:pt>
                <c:pt idx="43">
                  <c:v>44271</c:v>
                </c:pt>
                <c:pt idx="44">
                  <c:v>44272</c:v>
                </c:pt>
                <c:pt idx="45">
                  <c:v>44273</c:v>
                </c:pt>
                <c:pt idx="46">
                  <c:v>44274</c:v>
                </c:pt>
                <c:pt idx="47">
                  <c:v>44275</c:v>
                </c:pt>
                <c:pt idx="48">
                  <c:v>44276</c:v>
                </c:pt>
                <c:pt idx="49">
                  <c:v>44277</c:v>
                </c:pt>
                <c:pt idx="50">
                  <c:v>44278</c:v>
                </c:pt>
                <c:pt idx="51">
                  <c:v>44279</c:v>
                </c:pt>
                <c:pt idx="52">
                  <c:v>44280</c:v>
                </c:pt>
                <c:pt idx="53">
                  <c:v>44281</c:v>
                </c:pt>
                <c:pt idx="54">
                  <c:v>44282</c:v>
                </c:pt>
                <c:pt idx="55">
                  <c:v>44283</c:v>
                </c:pt>
                <c:pt idx="56">
                  <c:v>44284</c:v>
                </c:pt>
                <c:pt idx="57">
                  <c:v>44285</c:v>
                </c:pt>
                <c:pt idx="58">
                  <c:v>44286</c:v>
                </c:pt>
                <c:pt idx="59">
                  <c:v>44287</c:v>
                </c:pt>
                <c:pt idx="60">
                  <c:v>44288</c:v>
                </c:pt>
                <c:pt idx="61">
                  <c:v>44289</c:v>
                </c:pt>
                <c:pt idx="62">
                  <c:v>44290</c:v>
                </c:pt>
                <c:pt idx="63">
                  <c:v>44291</c:v>
                </c:pt>
                <c:pt idx="64">
                  <c:v>44292</c:v>
                </c:pt>
                <c:pt idx="65">
                  <c:v>44293</c:v>
                </c:pt>
                <c:pt idx="66">
                  <c:v>44294</c:v>
                </c:pt>
                <c:pt idx="67">
                  <c:v>44295</c:v>
                </c:pt>
                <c:pt idx="68">
                  <c:v>44296</c:v>
                </c:pt>
                <c:pt idx="69">
                  <c:v>44297</c:v>
                </c:pt>
                <c:pt idx="70">
                  <c:v>44298</c:v>
                </c:pt>
                <c:pt idx="71">
                  <c:v>44299</c:v>
                </c:pt>
                <c:pt idx="72">
                  <c:v>44300</c:v>
                </c:pt>
                <c:pt idx="73">
                  <c:v>44301</c:v>
                </c:pt>
                <c:pt idx="74">
                  <c:v>44302</c:v>
                </c:pt>
                <c:pt idx="75">
                  <c:v>44303</c:v>
                </c:pt>
                <c:pt idx="76">
                  <c:v>44304</c:v>
                </c:pt>
                <c:pt idx="77">
                  <c:v>44305</c:v>
                </c:pt>
                <c:pt idx="78">
                  <c:v>44306</c:v>
                </c:pt>
                <c:pt idx="79">
                  <c:v>44307</c:v>
                </c:pt>
                <c:pt idx="80">
                  <c:v>44308</c:v>
                </c:pt>
                <c:pt idx="81">
                  <c:v>44309</c:v>
                </c:pt>
                <c:pt idx="82">
                  <c:v>44310</c:v>
                </c:pt>
                <c:pt idx="83">
                  <c:v>44311</c:v>
                </c:pt>
                <c:pt idx="84">
                  <c:v>44312</c:v>
                </c:pt>
                <c:pt idx="85">
                  <c:v>44313</c:v>
                </c:pt>
                <c:pt idx="86">
                  <c:v>44314</c:v>
                </c:pt>
                <c:pt idx="87">
                  <c:v>44315</c:v>
                </c:pt>
                <c:pt idx="88">
                  <c:v>44316</c:v>
                </c:pt>
                <c:pt idx="89">
                  <c:v>44317</c:v>
                </c:pt>
                <c:pt idx="90">
                  <c:v>44318</c:v>
                </c:pt>
                <c:pt idx="91">
                  <c:v>44319</c:v>
                </c:pt>
                <c:pt idx="92">
                  <c:v>44320</c:v>
                </c:pt>
                <c:pt idx="93">
                  <c:v>44321</c:v>
                </c:pt>
                <c:pt idx="94">
                  <c:v>44322</c:v>
                </c:pt>
                <c:pt idx="95">
                  <c:v>44323</c:v>
                </c:pt>
                <c:pt idx="96">
                  <c:v>44324</c:v>
                </c:pt>
                <c:pt idx="97">
                  <c:v>44325</c:v>
                </c:pt>
                <c:pt idx="98">
                  <c:v>44326</c:v>
                </c:pt>
                <c:pt idx="99">
                  <c:v>44327</c:v>
                </c:pt>
                <c:pt idx="100">
                  <c:v>44328</c:v>
                </c:pt>
                <c:pt idx="101">
                  <c:v>44329</c:v>
                </c:pt>
                <c:pt idx="102">
                  <c:v>44330</c:v>
                </c:pt>
                <c:pt idx="103">
                  <c:v>44331</c:v>
                </c:pt>
                <c:pt idx="104">
                  <c:v>44332</c:v>
                </c:pt>
                <c:pt idx="105">
                  <c:v>44333</c:v>
                </c:pt>
                <c:pt idx="106">
                  <c:v>44334</c:v>
                </c:pt>
                <c:pt idx="107">
                  <c:v>44335</c:v>
                </c:pt>
                <c:pt idx="108">
                  <c:v>44336</c:v>
                </c:pt>
                <c:pt idx="109">
                  <c:v>44337</c:v>
                </c:pt>
                <c:pt idx="110">
                  <c:v>44338</c:v>
                </c:pt>
                <c:pt idx="111">
                  <c:v>44339</c:v>
                </c:pt>
                <c:pt idx="112">
                  <c:v>44340</c:v>
                </c:pt>
                <c:pt idx="113">
                  <c:v>44341</c:v>
                </c:pt>
                <c:pt idx="114">
                  <c:v>44342</c:v>
                </c:pt>
                <c:pt idx="115">
                  <c:v>44343</c:v>
                </c:pt>
                <c:pt idx="116">
                  <c:v>44344</c:v>
                </c:pt>
                <c:pt idx="117">
                  <c:v>44345</c:v>
                </c:pt>
                <c:pt idx="118">
                  <c:v>44346</c:v>
                </c:pt>
                <c:pt idx="119">
                  <c:v>44347</c:v>
                </c:pt>
                <c:pt idx="120">
                  <c:v>44348</c:v>
                </c:pt>
                <c:pt idx="121">
                  <c:v>44349</c:v>
                </c:pt>
                <c:pt idx="122">
                  <c:v>44350</c:v>
                </c:pt>
                <c:pt idx="123">
                  <c:v>44351</c:v>
                </c:pt>
                <c:pt idx="124">
                  <c:v>44352</c:v>
                </c:pt>
                <c:pt idx="125">
                  <c:v>44353</c:v>
                </c:pt>
                <c:pt idx="126">
                  <c:v>44354</c:v>
                </c:pt>
                <c:pt idx="127">
                  <c:v>44355</c:v>
                </c:pt>
                <c:pt idx="128">
                  <c:v>44356</c:v>
                </c:pt>
                <c:pt idx="129">
                  <c:v>44357</c:v>
                </c:pt>
                <c:pt idx="130">
                  <c:v>44358</c:v>
                </c:pt>
                <c:pt idx="131">
                  <c:v>44359</c:v>
                </c:pt>
                <c:pt idx="132">
                  <c:v>44360</c:v>
                </c:pt>
                <c:pt idx="133">
                  <c:v>44361</c:v>
                </c:pt>
                <c:pt idx="134">
                  <c:v>44362</c:v>
                </c:pt>
                <c:pt idx="135">
                  <c:v>44363</c:v>
                </c:pt>
                <c:pt idx="136">
                  <c:v>44364</c:v>
                </c:pt>
                <c:pt idx="137">
                  <c:v>44365</c:v>
                </c:pt>
                <c:pt idx="138">
                  <c:v>44366</c:v>
                </c:pt>
                <c:pt idx="139">
                  <c:v>44367</c:v>
                </c:pt>
                <c:pt idx="140">
                  <c:v>44368</c:v>
                </c:pt>
                <c:pt idx="141">
                  <c:v>44369</c:v>
                </c:pt>
                <c:pt idx="142">
                  <c:v>44370</c:v>
                </c:pt>
                <c:pt idx="143">
                  <c:v>44371</c:v>
                </c:pt>
                <c:pt idx="144">
                  <c:v>44372</c:v>
                </c:pt>
                <c:pt idx="145">
                  <c:v>44373</c:v>
                </c:pt>
                <c:pt idx="146">
                  <c:v>44374</c:v>
                </c:pt>
                <c:pt idx="147">
                  <c:v>44375</c:v>
                </c:pt>
                <c:pt idx="148">
                  <c:v>44376</c:v>
                </c:pt>
                <c:pt idx="149">
                  <c:v>44377</c:v>
                </c:pt>
                <c:pt idx="150">
                  <c:v>44378</c:v>
                </c:pt>
                <c:pt idx="151">
                  <c:v>44379</c:v>
                </c:pt>
                <c:pt idx="152">
                  <c:v>44380</c:v>
                </c:pt>
                <c:pt idx="153">
                  <c:v>44381</c:v>
                </c:pt>
                <c:pt idx="154">
                  <c:v>44382</c:v>
                </c:pt>
                <c:pt idx="155">
                  <c:v>44383</c:v>
                </c:pt>
                <c:pt idx="156">
                  <c:v>44384</c:v>
                </c:pt>
                <c:pt idx="157">
                  <c:v>44385</c:v>
                </c:pt>
                <c:pt idx="158">
                  <c:v>44386</c:v>
                </c:pt>
                <c:pt idx="159">
                  <c:v>44387</c:v>
                </c:pt>
                <c:pt idx="160">
                  <c:v>44388</c:v>
                </c:pt>
                <c:pt idx="161">
                  <c:v>44389</c:v>
                </c:pt>
                <c:pt idx="162">
                  <c:v>44390</c:v>
                </c:pt>
                <c:pt idx="163">
                  <c:v>44391</c:v>
                </c:pt>
                <c:pt idx="164">
                  <c:v>44392</c:v>
                </c:pt>
                <c:pt idx="165">
                  <c:v>44393</c:v>
                </c:pt>
                <c:pt idx="166">
                  <c:v>44394</c:v>
                </c:pt>
                <c:pt idx="167">
                  <c:v>44395</c:v>
                </c:pt>
              </c:numCache>
            </c:numRef>
          </c:cat>
          <c:val>
            <c:numRef>
              <c:f>Sheet1!$H$155:$H$322</c:f>
              <c:numCache>
                <c:formatCode>General</c:formatCode>
                <c:ptCount val="168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100</c:v>
                </c:pt>
                <c:pt idx="18">
                  <c:v>100</c:v>
                </c:pt>
                <c:pt idx="19">
                  <c:v>100</c:v>
                </c:pt>
                <c:pt idx="20">
                  <c:v>100</c:v>
                </c:pt>
                <c:pt idx="21">
                  <c:v>100</c:v>
                </c:pt>
                <c:pt idx="22">
                  <c:v>100</c:v>
                </c:pt>
                <c:pt idx="23">
                  <c:v>100</c:v>
                </c:pt>
                <c:pt idx="24">
                  <c:v>100</c:v>
                </c:pt>
                <c:pt idx="25">
                  <c:v>100</c:v>
                </c:pt>
                <c:pt idx="26">
                  <c:v>100</c:v>
                </c:pt>
                <c:pt idx="27">
                  <c:v>100</c:v>
                </c:pt>
                <c:pt idx="28">
                  <c:v>100</c:v>
                </c:pt>
                <c:pt idx="29">
                  <c:v>100</c:v>
                </c:pt>
                <c:pt idx="30">
                  <c:v>100</c:v>
                </c:pt>
                <c:pt idx="31">
                  <c:v>100</c:v>
                </c:pt>
                <c:pt idx="32">
                  <c:v>100</c:v>
                </c:pt>
                <c:pt idx="33">
                  <c:v>100</c:v>
                </c:pt>
                <c:pt idx="34">
                  <c:v>100</c:v>
                </c:pt>
                <c:pt idx="35">
                  <c:v>100</c:v>
                </c:pt>
                <c:pt idx="36">
                  <c:v>100</c:v>
                </c:pt>
                <c:pt idx="37">
                  <c:v>100</c:v>
                </c:pt>
                <c:pt idx="38">
                  <c:v>100</c:v>
                </c:pt>
                <c:pt idx="39">
                  <c:v>100</c:v>
                </c:pt>
                <c:pt idx="40">
                  <c:v>100</c:v>
                </c:pt>
                <c:pt idx="41">
                  <c:v>100</c:v>
                </c:pt>
                <c:pt idx="42">
                  <c:v>100</c:v>
                </c:pt>
                <c:pt idx="43">
                  <c:v>100</c:v>
                </c:pt>
                <c:pt idx="44">
                  <c:v>100</c:v>
                </c:pt>
                <c:pt idx="45">
                  <c:v>100</c:v>
                </c:pt>
                <c:pt idx="46">
                  <c:v>100</c:v>
                </c:pt>
                <c:pt idx="47">
                  <c:v>100</c:v>
                </c:pt>
                <c:pt idx="48">
                  <c:v>100</c:v>
                </c:pt>
                <c:pt idx="49">
                  <c:v>100</c:v>
                </c:pt>
                <c:pt idx="50">
                  <c:v>100</c:v>
                </c:pt>
                <c:pt idx="51">
                  <c:v>100</c:v>
                </c:pt>
                <c:pt idx="52">
                  <c:v>100</c:v>
                </c:pt>
                <c:pt idx="53">
                  <c:v>100</c:v>
                </c:pt>
                <c:pt idx="54">
                  <c:v>100</c:v>
                </c:pt>
                <c:pt idx="55">
                  <c:v>100</c:v>
                </c:pt>
                <c:pt idx="56">
                  <c:v>100</c:v>
                </c:pt>
                <c:pt idx="57">
                  <c:v>100</c:v>
                </c:pt>
                <c:pt idx="58">
                  <c:v>100</c:v>
                </c:pt>
                <c:pt idx="59">
                  <c:v>100</c:v>
                </c:pt>
                <c:pt idx="60">
                  <c:v>100</c:v>
                </c:pt>
                <c:pt idx="61">
                  <c:v>100</c:v>
                </c:pt>
                <c:pt idx="62">
                  <c:v>100</c:v>
                </c:pt>
                <c:pt idx="63">
                  <c:v>100</c:v>
                </c:pt>
                <c:pt idx="64">
                  <c:v>100</c:v>
                </c:pt>
                <c:pt idx="65">
                  <c:v>100</c:v>
                </c:pt>
                <c:pt idx="66">
                  <c:v>100</c:v>
                </c:pt>
                <c:pt idx="67">
                  <c:v>100</c:v>
                </c:pt>
                <c:pt idx="68">
                  <c:v>100</c:v>
                </c:pt>
                <c:pt idx="69">
                  <c:v>100</c:v>
                </c:pt>
                <c:pt idx="70">
                  <c:v>100</c:v>
                </c:pt>
                <c:pt idx="71">
                  <c:v>100</c:v>
                </c:pt>
                <c:pt idx="72">
                  <c:v>100</c:v>
                </c:pt>
                <c:pt idx="73">
                  <c:v>100</c:v>
                </c:pt>
                <c:pt idx="74">
                  <c:v>100</c:v>
                </c:pt>
                <c:pt idx="75">
                  <c:v>100</c:v>
                </c:pt>
                <c:pt idx="76">
                  <c:v>100</c:v>
                </c:pt>
                <c:pt idx="77">
                  <c:v>100</c:v>
                </c:pt>
                <c:pt idx="78">
                  <c:v>100</c:v>
                </c:pt>
                <c:pt idx="79">
                  <c:v>100</c:v>
                </c:pt>
                <c:pt idx="80">
                  <c:v>100</c:v>
                </c:pt>
                <c:pt idx="81">
                  <c:v>100</c:v>
                </c:pt>
                <c:pt idx="82">
                  <c:v>100</c:v>
                </c:pt>
                <c:pt idx="83">
                  <c:v>100</c:v>
                </c:pt>
                <c:pt idx="84">
                  <c:v>100</c:v>
                </c:pt>
                <c:pt idx="85">
                  <c:v>100</c:v>
                </c:pt>
                <c:pt idx="86">
                  <c:v>100</c:v>
                </c:pt>
                <c:pt idx="87">
                  <c:v>100</c:v>
                </c:pt>
                <c:pt idx="88">
                  <c:v>100</c:v>
                </c:pt>
                <c:pt idx="89">
                  <c:v>100</c:v>
                </c:pt>
                <c:pt idx="90">
                  <c:v>100</c:v>
                </c:pt>
                <c:pt idx="91">
                  <c:v>100</c:v>
                </c:pt>
                <c:pt idx="92">
                  <c:v>100</c:v>
                </c:pt>
                <c:pt idx="93">
                  <c:v>100</c:v>
                </c:pt>
                <c:pt idx="94">
                  <c:v>100</c:v>
                </c:pt>
                <c:pt idx="95">
                  <c:v>100</c:v>
                </c:pt>
                <c:pt idx="96">
                  <c:v>100</c:v>
                </c:pt>
                <c:pt idx="97">
                  <c:v>100</c:v>
                </c:pt>
                <c:pt idx="98">
                  <c:v>100</c:v>
                </c:pt>
                <c:pt idx="99">
                  <c:v>100</c:v>
                </c:pt>
                <c:pt idx="100">
                  <c:v>100</c:v>
                </c:pt>
                <c:pt idx="101">
                  <c:v>100</c:v>
                </c:pt>
                <c:pt idx="102">
                  <c:v>100</c:v>
                </c:pt>
                <c:pt idx="103">
                  <c:v>100</c:v>
                </c:pt>
                <c:pt idx="104">
                  <c:v>100</c:v>
                </c:pt>
                <c:pt idx="105">
                  <c:v>100</c:v>
                </c:pt>
                <c:pt idx="106">
                  <c:v>100</c:v>
                </c:pt>
                <c:pt idx="107">
                  <c:v>100</c:v>
                </c:pt>
                <c:pt idx="108">
                  <c:v>100</c:v>
                </c:pt>
                <c:pt idx="109">
                  <c:v>100</c:v>
                </c:pt>
                <c:pt idx="110">
                  <c:v>100</c:v>
                </c:pt>
                <c:pt idx="111">
                  <c:v>100</c:v>
                </c:pt>
                <c:pt idx="112">
                  <c:v>100</c:v>
                </c:pt>
                <c:pt idx="113">
                  <c:v>100</c:v>
                </c:pt>
                <c:pt idx="114">
                  <c:v>100</c:v>
                </c:pt>
                <c:pt idx="115">
                  <c:v>100</c:v>
                </c:pt>
                <c:pt idx="116">
                  <c:v>100</c:v>
                </c:pt>
                <c:pt idx="117">
                  <c:v>100</c:v>
                </c:pt>
                <c:pt idx="118">
                  <c:v>100</c:v>
                </c:pt>
                <c:pt idx="119">
                  <c:v>100</c:v>
                </c:pt>
                <c:pt idx="120">
                  <c:v>100</c:v>
                </c:pt>
                <c:pt idx="121">
                  <c:v>100</c:v>
                </c:pt>
                <c:pt idx="122">
                  <c:v>100</c:v>
                </c:pt>
                <c:pt idx="123">
                  <c:v>100</c:v>
                </c:pt>
                <c:pt idx="124">
                  <c:v>100</c:v>
                </c:pt>
                <c:pt idx="125">
                  <c:v>100</c:v>
                </c:pt>
                <c:pt idx="126">
                  <c:v>100</c:v>
                </c:pt>
                <c:pt idx="127">
                  <c:v>100</c:v>
                </c:pt>
                <c:pt idx="128">
                  <c:v>100</c:v>
                </c:pt>
                <c:pt idx="129">
                  <c:v>100</c:v>
                </c:pt>
                <c:pt idx="130">
                  <c:v>100</c:v>
                </c:pt>
                <c:pt idx="131">
                  <c:v>100</c:v>
                </c:pt>
                <c:pt idx="132">
                  <c:v>100</c:v>
                </c:pt>
                <c:pt idx="133">
                  <c:v>100</c:v>
                </c:pt>
                <c:pt idx="134">
                  <c:v>100</c:v>
                </c:pt>
                <c:pt idx="135">
                  <c:v>100</c:v>
                </c:pt>
                <c:pt idx="136">
                  <c:v>100</c:v>
                </c:pt>
                <c:pt idx="137">
                  <c:v>100</c:v>
                </c:pt>
                <c:pt idx="138">
                  <c:v>100</c:v>
                </c:pt>
                <c:pt idx="139">
                  <c:v>100</c:v>
                </c:pt>
                <c:pt idx="140">
                  <c:v>100</c:v>
                </c:pt>
                <c:pt idx="141">
                  <c:v>100</c:v>
                </c:pt>
                <c:pt idx="142">
                  <c:v>100</c:v>
                </c:pt>
                <c:pt idx="143">
                  <c:v>100</c:v>
                </c:pt>
                <c:pt idx="144">
                  <c:v>100</c:v>
                </c:pt>
                <c:pt idx="145">
                  <c:v>100</c:v>
                </c:pt>
                <c:pt idx="146">
                  <c:v>100</c:v>
                </c:pt>
                <c:pt idx="147">
                  <c:v>100</c:v>
                </c:pt>
                <c:pt idx="148">
                  <c:v>100</c:v>
                </c:pt>
                <c:pt idx="149">
                  <c:v>100</c:v>
                </c:pt>
                <c:pt idx="150">
                  <c:v>100</c:v>
                </c:pt>
                <c:pt idx="151">
                  <c:v>100</c:v>
                </c:pt>
                <c:pt idx="152">
                  <c:v>100</c:v>
                </c:pt>
                <c:pt idx="153">
                  <c:v>100</c:v>
                </c:pt>
                <c:pt idx="154">
                  <c:v>100</c:v>
                </c:pt>
                <c:pt idx="155">
                  <c:v>100</c:v>
                </c:pt>
                <c:pt idx="156">
                  <c:v>100</c:v>
                </c:pt>
                <c:pt idx="157">
                  <c:v>100</c:v>
                </c:pt>
                <c:pt idx="158">
                  <c:v>100</c:v>
                </c:pt>
                <c:pt idx="159">
                  <c:v>100</c:v>
                </c:pt>
                <c:pt idx="160">
                  <c:v>100</c:v>
                </c:pt>
                <c:pt idx="161">
                  <c:v>100</c:v>
                </c:pt>
                <c:pt idx="162">
                  <c:v>100</c:v>
                </c:pt>
                <c:pt idx="163">
                  <c:v>100</c:v>
                </c:pt>
                <c:pt idx="164">
                  <c:v>100</c:v>
                </c:pt>
                <c:pt idx="165">
                  <c:v>100</c:v>
                </c:pt>
                <c:pt idx="166">
                  <c:v>100</c:v>
                </c:pt>
                <c:pt idx="167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EF5-483F-B422-4E0629062509}"/>
            </c:ext>
          </c:extLst>
        </c:ser>
        <c:ser>
          <c:idx val="7"/>
          <c:order val="6"/>
          <c:tx>
            <c:strRef>
              <c:f>Sheet1!$I$1</c:f>
              <c:strCache>
                <c:ptCount val="1"/>
                <c:pt idx="0">
                  <c:v>cutoff50</c:v>
                </c:pt>
              </c:strCache>
            </c:strRef>
          </c:tx>
          <c:spPr>
            <a:solidFill>
              <a:srgbClr val="C2FFDF"/>
            </a:solidFill>
            <a:ln>
              <a:noFill/>
            </a:ln>
            <a:effectLst/>
          </c:spPr>
          <c:cat>
            <c:numRef>
              <c:f>Sheet1!$A$155:$A$322</c:f>
              <c:numCache>
                <c:formatCode>m/d/yyyy</c:formatCode>
                <c:ptCount val="168"/>
                <c:pt idx="0">
                  <c:v>44228</c:v>
                </c:pt>
                <c:pt idx="1">
                  <c:v>44229</c:v>
                </c:pt>
                <c:pt idx="2">
                  <c:v>44230</c:v>
                </c:pt>
                <c:pt idx="3">
                  <c:v>44231</c:v>
                </c:pt>
                <c:pt idx="4">
                  <c:v>44232</c:v>
                </c:pt>
                <c:pt idx="5">
                  <c:v>44233</c:v>
                </c:pt>
                <c:pt idx="6">
                  <c:v>44234</c:v>
                </c:pt>
                <c:pt idx="7">
                  <c:v>44235</c:v>
                </c:pt>
                <c:pt idx="8">
                  <c:v>44236</c:v>
                </c:pt>
                <c:pt idx="9">
                  <c:v>44237</c:v>
                </c:pt>
                <c:pt idx="10">
                  <c:v>44238</c:v>
                </c:pt>
                <c:pt idx="11">
                  <c:v>44239</c:v>
                </c:pt>
                <c:pt idx="12">
                  <c:v>44240</c:v>
                </c:pt>
                <c:pt idx="13">
                  <c:v>44241</c:v>
                </c:pt>
                <c:pt idx="14">
                  <c:v>44242</c:v>
                </c:pt>
                <c:pt idx="15">
                  <c:v>44243</c:v>
                </c:pt>
                <c:pt idx="16">
                  <c:v>44244</c:v>
                </c:pt>
                <c:pt idx="17">
                  <c:v>44245</c:v>
                </c:pt>
                <c:pt idx="18">
                  <c:v>44246</c:v>
                </c:pt>
                <c:pt idx="19">
                  <c:v>44247</c:v>
                </c:pt>
                <c:pt idx="20">
                  <c:v>44248</c:v>
                </c:pt>
                <c:pt idx="21">
                  <c:v>44249</c:v>
                </c:pt>
                <c:pt idx="22">
                  <c:v>44250</c:v>
                </c:pt>
                <c:pt idx="23">
                  <c:v>44251</c:v>
                </c:pt>
                <c:pt idx="24">
                  <c:v>44252</c:v>
                </c:pt>
                <c:pt idx="25">
                  <c:v>44253</c:v>
                </c:pt>
                <c:pt idx="26">
                  <c:v>44254</c:v>
                </c:pt>
                <c:pt idx="27">
                  <c:v>44255</c:v>
                </c:pt>
                <c:pt idx="28">
                  <c:v>44256</c:v>
                </c:pt>
                <c:pt idx="29">
                  <c:v>44257</c:v>
                </c:pt>
                <c:pt idx="30">
                  <c:v>44258</c:v>
                </c:pt>
                <c:pt idx="31">
                  <c:v>44259</c:v>
                </c:pt>
                <c:pt idx="32">
                  <c:v>44260</c:v>
                </c:pt>
                <c:pt idx="33">
                  <c:v>44261</c:v>
                </c:pt>
                <c:pt idx="34">
                  <c:v>44262</c:v>
                </c:pt>
                <c:pt idx="35">
                  <c:v>44263</c:v>
                </c:pt>
                <c:pt idx="36">
                  <c:v>44264</c:v>
                </c:pt>
                <c:pt idx="37">
                  <c:v>44265</c:v>
                </c:pt>
                <c:pt idx="38">
                  <c:v>44266</c:v>
                </c:pt>
                <c:pt idx="39">
                  <c:v>44267</c:v>
                </c:pt>
                <c:pt idx="40">
                  <c:v>44268</c:v>
                </c:pt>
                <c:pt idx="41">
                  <c:v>44269</c:v>
                </c:pt>
                <c:pt idx="42">
                  <c:v>44270</c:v>
                </c:pt>
                <c:pt idx="43">
                  <c:v>44271</c:v>
                </c:pt>
                <c:pt idx="44">
                  <c:v>44272</c:v>
                </c:pt>
                <c:pt idx="45">
                  <c:v>44273</c:v>
                </c:pt>
                <c:pt idx="46">
                  <c:v>44274</c:v>
                </c:pt>
                <c:pt idx="47">
                  <c:v>44275</c:v>
                </c:pt>
                <c:pt idx="48">
                  <c:v>44276</c:v>
                </c:pt>
                <c:pt idx="49">
                  <c:v>44277</c:v>
                </c:pt>
                <c:pt idx="50">
                  <c:v>44278</c:v>
                </c:pt>
                <c:pt idx="51">
                  <c:v>44279</c:v>
                </c:pt>
                <c:pt idx="52">
                  <c:v>44280</c:v>
                </c:pt>
                <c:pt idx="53">
                  <c:v>44281</c:v>
                </c:pt>
                <c:pt idx="54">
                  <c:v>44282</c:v>
                </c:pt>
                <c:pt idx="55">
                  <c:v>44283</c:v>
                </c:pt>
                <c:pt idx="56">
                  <c:v>44284</c:v>
                </c:pt>
                <c:pt idx="57">
                  <c:v>44285</c:v>
                </c:pt>
                <c:pt idx="58">
                  <c:v>44286</c:v>
                </c:pt>
                <c:pt idx="59">
                  <c:v>44287</c:v>
                </c:pt>
                <c:pt idx="60">
                  <c:v>44288</c:v>
                </c:pt>
                <c:pt idx="61">
                  <c:v>44289</c:v>
                </c:pt>
                <c:pt idx="62">
                  <c:v>44290</c:v>
                </c:pt>
                <c:pt idx="63">
                  <c:v>44291</c:v>
                </c:pt>
                <c:pt idx="64">
                  <c:v>44292</c:v>
                </c:pt>
                <c:pt idx="65">
                  <c:v>44293</c:v>
                </c:pt>
                <c:pt idx="66">
                  <c:v>44294</c:v>
                </c:pt>
                <c:pt idx="67">
                  <c:v>44295</c:v>
                </c:pt>
                <c:pt idx="68">
                  <c:v>44296</c:v>
                </c:pt>
                <c:pt idx="69">
                  <c:v>44297</c:v>
                </c:pt>
                <c:pt idx="70">
                  <c:v>44298</c:v>
                </c:pt>
                <c:pt idx="71">
                  <c:v>44299</c:v>
                </c:pt>
                <c:pt idx="72">
                  <c:v>44300</c:v>
                </c:pt>
                <c:pt idx="73">
                  <c:v>44301</c:v>
                </c:pt>
                <c:pt idx="74">
                  <c:v>44302</c:v>
                </c:pt>
                <c:pt idx="75">
                  <c:v>44303</c:v>
                </c:pt>
                <c:pt idx="76">
                  <c:v>44304</c:v>
                </c:pt>
                <c:pt idx="77">
                  <c:v>44305</c:v>
                </c:pt>
                <c:pt idx="78">
                  <c:v>44306</c:v>
                </c:pt>
                <c:pt idx="79">
                  <c:v>44307</c:v>
                </c:pt>
                <c:pt idx="80">
                  <c:v>44308</c:v>
                </c:pt>
                <c:pt idx="81">
                  <c:v>44309</c:v>
                </c:pt>
                <c:pt idx="82">
                  <c:v>44310</c:v>
                </c:pt>
                <c:pt idx="83">
                  <c:v>44311</c:v>
                </c:pt>
                <c:pt idx="84">
                  <c:v>44312</c:v>
                </c:pt>
                <c:pt idx="85">
                  <c:v>44313</c:v>
                </c:pt>
                <c:pt idx="86">
                  <c:v>44314</c:v>
                </c:pt>
                <c:pt idx="87">
                  <c:v>44315</c:v>
                </c:pt>
                <c:pt idx="88">
                  <c:v>44316</c:v>
                </c:pt>
                <c:pt idx="89">
                  <c:v>44317</c:v>
                </c:pt>
                <c:pt idx="90">
                  <c:v>44318</c:v>
                </c:pt>
                <c:pt idx="91">
                  <c:v>44319</c:v>
                </c:pt>
                <c:pt idx="92">
                  <c:v>44320</c:v>
                </c:pt>
                <c:pt idx="93">
                  <c:v>44321</c:v>
                </c:pt>
                <c:pt idx="94">
                  <c:v>44322</c:v>
                </c:pt>
                <c:pt idx="95">
                  <c:v>44323</c:v>
                </c:pt>
                <c:pt idx="96">
                  <c:v>44324</c:v>
                </c:pt>
                <c:pt idx="97">
                  <c:v>44325</c:v>
                </c:pt>
                <c:pt idx="98">
                  <c:v>44326</c:v>
                </c:pt>
                <c:pt idx="99">
                  <c:v>44327</c:v>
                </c:pt>
                <c:pt idx="100">
                  <c:v>44328</c:v>
                </c:pt>
                <c:pt idx="101">
                  <c:v>44329</c:v>
                </c:pt>
                <c:pt idx="102">
                  <c:v>44330</c:v>
                </c:pt>
                <c:pt idx="103">
                  <c:v>44331</c:v>
                </c:pt>
                <c:pt idx="104">
                  <c:v>44332</c:v>
                </c:pt>
                <c:pt idx="105">
                  <c:v>44333</c:v>
                </c:pt>
                <c:pt idx="106">
                  <c:v>44334</c:v>
                </c:pt>
                <c:pt idx="107">
                  <c:v>44335</c:v>
                </c:pt>
                <c:pt idx="108">
                  <c:v>44336</c:v>
                </c:pt>
                <c:pt idx="109">
                  <c:v>44337</c:v>
                </c:pt>
                <c:pt idx="110">
                  <c:v>44338</c:v>
                </c:pt>
                <c:pt idx="111">
                  <c:v>44339</c:v>
                </c:pt>
                <c:pt idx="112">
                  <c:v>44340</c:v>
                </c:pt>
                <c:pt idx="113">
                  <c:v>44341</c:v>
                </c:pt>
                <c:pt idx="114">
                  <c:v>44342</c:v>
                </c:pt>
                <c:pt idx="115">
                  <c:v>44343</c:v>
                </c:pt>
                <c:pt idx="116">
                  <c:v>44344</c:v>
                </c:pt>
                <c:pt idx="117">
                  <c:v>44345</c:v>
                </c:pt>
                <c:pt idx="118">
                  <c:v>44346</c:v>
                </c:pt>
                <c:pt idx="119">
                  <c:v>44347</c:v>
                </c:pt>
                <c:pt idx="120">
                  <c:v>44348</c:v>
                </c:pt>
                <c:pt idx="121">
                  <c:v>44349</c:v>
                </c:pt>
                <c:pt idx="122">
                  <c:v>44350</c:v>
                </c:pt>
                <c:pt idx="123">
                  <c:v>44351</c:v>
                </c:pt>
                <c:pt idx="124">
                  <c:v>44352</c:v>
                </c:pt>
                <c:pt idx="125">
                  <c:v>44353</c:v>
                </c:pt>
                <c:pt idx="126">
                  <c:v>44354</c:v>
                </c:pt>
                <c:pt idx="127">
                  <c:v>44355</c:v>
                </c:pt>
                <c:pt idx="128">
                  <c:v>44356</c:v>
                </c:pt>
                <c:pt idx="129">
                  <c:v>44357</c:v>
                </c:pt>
                <c:pt idx="130">
                  <c:v>44358</c:v>
                </c:pt>
                <c:pt idx="131">
                  <c:v>44359</c:v>
                </c:pt>
                <c:pt idx="132">
                  <c:v>44360</c:v>
                </c:pt>
                <c:pt idx="133">
                  <c:v>44361</c:v>
                </c:pt>
                <c:pt idx="134">
                  <c:v>44362</c:v>
                </c:pt>
                <c:pt idx="135">
                  <c:v>44363</c:v>
                </c:pt>
                <c:pt idx="136">
                  <c:v>44364</c:v>
                </c:pt>
                <c:pt idx="137">
                  <c:v>44365</c:v>
                </c:pt>
                <c:pt idx="138">
                  <c:v>44366</c:v>
                </c:pt>
                <c:pt idx="139">
                  <c:v>44367</c:v>
                </c:pt>
                <c:pt idx="140">
                  <c:v>44368</c:v>
                </c:pt>
                <c:pt idx="141">
                  <c:v>44369</c:v>
                </c:pt>
                <c:pt idx="142">
                  <c:v>44370</c:v>
                </c:pt>
                <c:pt idx="143">
                  <c:v>44371</c:v>
                </c:pt>
                <c:pt idx="144">
                  <c:v>44372</c:v>
                </c:pt>
                <c:pt idx="145">
                  <c:v>44373</c:v>
                </c:pt>
                <c:pt idx="146">
                  <c:v>44374</c:v>
                </c:pt>
                <c:pt idx="147">
                  <c:v>44375</c:v>
                </c:pt>
                <c:pt idx="148">
                  <c:v>44376</c:v>
                </c:pt>
                <c:pt idx="149">
                  <c:v>44377</c:v>
                </c:pt>
                <c:pt idx="150">
                  <c:v>44378</c:v>
                </c:pt>
                <c:pt idx="151">
                  <c:v>44379</c:v>
                </c:pt>
                <c:pt idx="152">
                  <c:v>44380</c:v>
                </c:pt>
                <c:pt idx="153">
                  <c:v>44381</c:v>
                </c:pt>
                <c:pt idx="154">
                  <c:v>44382</c:v>
                </c:pt>
                <c:pt idx="155">
                  <c:v>44383</c:v>
                </c:pt>
                <c:pt idx="156">
                  <c:v>44384</c:v>
                </c:pt>
                <c:pt idx="157">
                  <c:v>44385</c:v>
                </c:pt>
                <c:pt idx="158">
                  <c:v>44386</c:v>
                </c:pt>
                <c:pt idx="159">
                  <c:v>44387</c:v>
                </c:pt>
                <c:pt idx="160">
                  <c:v>44388</c:v>
                </c:pt>
                <c:pt idx="161">
                  <c:v>44389</c:v>
                </c:pt>
                <c:pt idx="162">
                  <c:v>44390</c:v>
                </c:pt>
                <c:pt idx="163">
                  <c:v>44391</c:v>
                </c:pt>
                <c:pt idx="164">
                  <c:v>44392</c:v>
                </c:pt>
                <c:pt idx="165">
                  <c:v>44393</c:v>
                </c:pt>
                <c:pt idx="166">
                  <c:v>44394</c:v>
                </c:pt>
                <c:pt idx="167">
                  <c:v>44395</c:v>
                </c:pt>
              </c:numCache>
            </c:numRef>
          </c:cat>
          <c:val>
            <c:numRef>
              <c:f>Sheet1!$I$155:$I$322</c:f>
              <c:numCache>
                <c:formatCode>General</c:formatCode>
                <c:ptCount val="168"/>
                <c:pt idx="0">
                  <c:v>50</c:v>
                </c:pt>
                <c:pt idx="1">
                  <c:v>50</c:v>
                </c:pt>
                <c:pt idx="2">
                  <c:v>50</c:v>
                </c:pt>
                <c:pt idx="3">
                  <c:v>50</c:v>
                </c:pt>
                <c:pt idx="4">
                  <c:v>50</c:v>
                </c:pt>
                <c:pt idx="5">
                  <c:v>50</c:v>
                </c:pt>
                <c:pt idx="6">
                  <c:v>50</c:v>
                </c:pt>
                <c:pt idx="7">
                  <c:v>50</c:v>
                </c:pt>
                <c:pt idx="8">
                  <c:v>50</c:v>
                </c:pt>
                <c:pt idx="9">
                  <c:v>50</c:v>
                </c:pt>
                <c:pt idx="10">
                  <c:v>50</c:v>
                </c:pt>
                <c:pt idx="11">
                  <c:v>50</c:v>
                </c:pt>
                <c:pt idx="12">
                  <c:v>50</c:v>
                </c:pt>
                <c:pt idx="13">
                  <c:v>50</c:v>
                </c:pt>
                <c:pt idx="14">
                  <c:v>50</c:v>
                </c:pt>
                <c:pt idx="15">
                  <c:v>50</c:v>
                </c:pt>
                <c:pt idx="16">
                  <c:v>50</c:v>
                </c:pt>
                <c:pt idx="17">
                  <c:v>50</c:v>
                </c:pt>
                <c:pt idx="18">
                  <c:v>50</c:v>
                </c:pt>
                <c:pt idx="19">
                  <c:v>50</c:v>
                </c:pt>
                <c:pt idx="20">
                  <c:v>50</c:v>
                </c:pt>
                <c:pt idx="21">
                  <c:v>50</c:v>
                </c:pt>
                <c:pt idx="22">
                  <c:v>50</c:v>
                </c:pt>
                <c:pt idx="23">
                  <c:v>50</c:v>
                </c:pt>
                <c:pt idx="24">
                  <c:v>50</c:v>
                </c:pt>
                <c:pt idx="25">
                  <c:v>50</c:v>
                </c:pt>
                <c:pt idx="26">
                  <c:v>50</c:v>
                </c:pt>
                <c:pt idx="27">
                  <c:v>50</c:v>
                </c:pt>
                <c:pt idx="28">
                  <c:v>50</c:v>
                </c:pt>
                <c:pt idx="29">
                  <c:v>50</c:v>
                </c:pt>
                <c:pt idx="30">
                  <c:v>50</c:v>
                </c:pt>
                <c:pt idx="31">
                  <c:v>50</c:v>
                </c:pt>
                <c:pt idx="32">
                  <c:v>50</c:v>
                </c:pt>
                <c:pt idx="33">
                  <c:v>50</c:v>
                </c:pt>
                <c:pt idx="34">
                  <c:v>50</c:v>
                </c:pt>
                <c:pt idx="35">
                  <c:v>50</c:v>
                </c:pt>
                <c:pt idx="36">
                  <c:v>50</c:v>
                </c:pt>
                <c:pt idx="37">
                  <c:v>50</c:v>
                </c:pt>
                <c:pt idx="38">
                  <c:v>50</c:v>
                </c:pt>
                <c:pt idx="39">
                  <c:v>50</c:v>
                </c:pt>
                <c:pt idx="40">
                  <c:v>50</c:v>
                </c:pt>
                <c:pt idx="41">
                  <c:v>50</c:v>
                </c:pt>
                <c:pt idx="42">
                  <c:v>50</c:v>
                </c:pt>
                <c:pt idx="43">
                  <c:v>50</c:v>
                </c:pt>
                <c:pt idx="44">
                  <c:v>50</c:v>
                </c:pt>
                <c:pt idx="45">
                  <c:v>50</c:v>
                </c:pt>
                <c:pt idx="46">
                  <c:v>50</c:v>
                </c:pt>
                <c:pt idx="47">
                  <c:v>50</c:v>
                </c:pt>
                <c:pt idx="48">
                  <c:v>50</c:v>
                </c:pt>
                <c:pt idx="49">
                  <c:v>50</c:v>
                </c:pt>
                <c:pt idx="50">
                  <c:v>50</c:v>
                </c:pt>
                <c:pt idx="51">
                  <c:v>50</c:v>
                </c:pt>
                <c:pt idx="52">
                  <c:v>50</c:v>
                </c:pt>
                <c:pt idx="53">
                  <c:v>50</c:v>
                </c:pt>
                <c:pt idx="54">
                  <c:v>50</c:v>
                </c:pt>
                <c:pt idx="55">
                  <c:v>50</c:v>
                </c:pt>
                <c:pt idx="56">
                  <c:v>50</c:v>
                </c:pt>
                <c:pt idx="57">
                  <c:v>50</c:v>
                </c:pt>
                <c:pt idx="58">
                  <c:v>50</c:v>
                </c:pt>
                <c:pt idx="59">
                  <c:v>50</c:v>
                </c:pt>
                <c:pt idx="60">
                  <c:v>50</c:v>
                </c:pt>
                <c:pt idx="61">
                  <c:v>50</c:v>
                </c:pt>
                <c:pt idx="62">
                  <c:v>50</c:v>
                </c:pt>
                <c:pt idx="63">
                  <c:v>50</c:v>
                </c:pt>
                <c:pt idx="64">
                  <c:v>50</c:v>
                </c:pt>
                <c:pt idx="65">
                  <c:v>50</c:v>
                </c:pt>
                <c:pt idx="66">
                  <c:v>50</c:v>
                </c:pt>
                <c:pt idx="67">
                  <c:v>50</c:v>
                </c:pt>
                <c:pt idx="68">
                  <c:v>50</c:v>
                </c:pt>
                <c:pt idx="69">
                  <c:v>50</c:v>
                </c:pt>
                <c:pt idx="70">
                  <c:v>50</c:v>
                </c:pt>
                <c:pt idx="71">
                  <c:v>50</c:v>
                </c:pt>
                <c:pt idx="72">
                  <c:v>50</c:v>
                </c:pt>
                <c:pt idx="73">
                  <c:v>50</c:v>
                </c:pt>
                <c:pt idx="74">
                  <c:v>50</c:v>
                </c:pt>
                <c:pt idx="75">
                  <c:v>50</c:v>
                </c:pt>
                <c:pt idx="76">
                  <c:v>50</c:v>
                </c:pt>
                <c:pt idx="77">
                  <c:v>50</c:v>
                </c:pt>
                <c:pt idx="78">
                  <c:v>50</c:v>
                </c:pt>
                <c:pt idx="79">
                  <c:v>50</c:v>
                </c:pt>
                <c:pt idx="80">
                  <c:v>50</c:v>
                </c:pt>
                <c:pt idx="81">
                  <c:v>50</c:v>
                </c:pt>
                <c:pt idx="82">
                  <c:v>50</c:v>
                </c:pt>
                <c:pt idx="83">
                  <c:v>50</c:v>
                </c:pt>
                <c:pt idx="84">
                  <c:v>50</c:v>
                </c:pt>
                <c:pt idx="85">
                  <c:v>50</c:v>
                </c:pt>
                <c:pt idx="86">
                  <c:v>50</c:v>
                </c:pt>
                <c:pt idx="87">
                  <c:v>50</c:v>
                </c:pt>
                <c:pt idx="88">
                  <c:v>50</c:v>
                </c:pt>
                <c:pt idx="89">
                  <c:v>50</c:v>
                </c:pt>
                <c:pt idx="90">
                  <c:v>50</c:v>
                </c:pt>
                <c:pt idx="91">
                  <c:v>50</c:v>
                </c:pt>
                <c:pt idx="92">
                  <c:v>50</c:v>
                </c:pt>
                <c:pt idx="93">
                  <c:v>50</c:v>
                </c:pt>
                <c:pt idx="94">
                  <c:v>50</c:v>
                </c:pt>
                <c:pt idx="95">
                  <c:v>50</c:v>
                </c:pt>
                <c:pt idx="96">
                  <c:v>50</c:v>
                </c:pt>
                <c:pt idx="97">
                  <c:v>50</c:v>
                </c:pt>
                <c:pt idx="98">
                  <c:v>50</c:v>
                </c:pt>
                <c:pt idx="99">
                  <c:v>50</c:v>
                </c:pt>
                <c:pt idx="100">
                  <c:v>50</c:v>
                </c:pt>
                <c:pt idx="101">
                  <c:v>50</c:v>
                </c:pt>
                <c:pt idx="102">
                  <c:v>50</c:v>
                </c:pt>
                <c:pt idx="103">
                  <c:v>50</c:v>
                </c:pt>
                <c:pt idx="104">
                  <c:v>50</c:v>
                </c:pt>
                <c:pt idx="105">
                  <c:v>50</c:v>
                </c:pt>
                <c:pt idx="106">
                  <c:v>50</c:v>
                </c:pt>
                <c:pt idx="107">
                  <c:v>50</c:v>
                </c:pt>
                <c:pt idx="108">
                  <c:v>50</c:v>
                </c:pt>
                <c:pt idx="109">
                  <c:v>50</c:v>
                </c:pt>
                <c:pt idx="110">
                  <c:v>50</c:v>
                </c:pt>
                <c:pt idx="111">
                  <c:v>50</c:v>
                </c:pt>
                <c:pt idx="112">
                  <c:v>50</c:v>
                </c:pt>
                <c:pt idx="113">
                  <c:v>50</c:v>
                </c:pt>
                <c:pt idx="114">
                  <c:v>50</c:v>
                </c:pt>
                <c:pt idx="115">
                  <c:v>50</c:v>
                </c:pt>
                <c:pt idx="116">
                  <c:v>50</c:v>
                </c:pt>
                <c:pt idx="117">
                  <c:v>50</c:v>
                </c:pt>
                <c:pt idx="118">
                  <c:v>50</c:v>
                </c:pt>
                <c:pt idx="119">
                  <c:v>50</c:v>
                </c:pt>
                <c:pt idx="120">
                  <c:v>50</c:v>
                </c:pt>
                <c:pt idx="121">
                  <c:v>50</c:v>
                </c:pt>
                <c:pt idx="122">
                  <c:v>50</c:v>
                </c:pt>
                <c:pt idx="123">
                  <c:v>50</c:v>
                </c:pt>
                <c:pt idx="124">
                  <c:v>50</c:v>
                </c:pt>
                <c:pt idx="125">
                  <c:v>50</c:v>
                </c:pt>
                <c:pt idx="126">
                  <c:v>50</c:v>
                </c:pt>
                <c:pt idx="127">
                  <c:v>50</c:v>
                </c:pt>
                <c:pt idx="128">
                  <c:v>50</c:v>
                </c:pt>
                <c:pt idx="129">
                  <c:v>50</c:v>
                </c:pt>
                <c:pt idx="130">
                  <c:v>50</c:v>
                </c:pt>
                <c:pt idx="131">
                  <c:v>50</c:v>
                </c:pt>
                <c:pt idx="132">
                  <c:v>50</c:v>
                </c:pt>
                <c:pt idx="133">
                  <c:v>50</c:v>
                </c:pt>
                <c:pt idx="134">
                  <c:v>50</c:v>
                </c:pt>
                <c:pt idx="135">
                  <c:v>50</c:v>
                </c:pt>
                <c:pt idx="136">
                  <c:v>50</c:v>
                </c:pt>
                <c:pt idx="137">
                  <c:v>50</c:v>
                </c:pt>
                <c:pt idx="138">
                  <c:v>50</c:v>
                </c:pt>
                <c:pt idx="139">
                  <c:v>50</c:v>
                </c:pt>
                <c:pt idx="140">
                  <c:v>50</c:v>
                </c:pt>
                <c:pt idx="141">
                  <c:v>50</c:v>
                </c:pt>
                <c:pt idx="142">
                  <c:v>50</c:v>
                </c:pt>
                <c:pt idx="143">
                  <c:v>50</c:v>
                </c:pt>
                <c:pt idx="144">
                  <c:v>50</c:v>
                </c:pt>
                <c:pt idx="145">
                  <c:v>50</c:v>
                </c:pt>
                <c:pt idx="146">
                  <c:v>50</c:v>
                </c:pt>
                <c:pt idx="147">
                  <c:v>50</c:v>
                </c:pt>
                <c:pt idx="148">
                  <c:v>50</c:v>
                </c:pt>
                <c:pt idx="149">
                  <c:v>50</c:v>
                </c:pt>
                <c:pt idx="150">
                  <c:v>50</c:v>
                </c:pt>
                <c:pt idx="151">
                  <c:v>50</c:v>
                </c:pt>
                <c:pt idx="152">
                  <c:v>50</c:v>
                </c:pt>
                <c:pt idx="153">
                  <c:v>50</c:v>
                </c:pt>
                <c:pt idx="154">
                  <c:v>50</c:v>
                </c:pt>
                <c:pt idx="155">
                  <c:v>50</c:v>
                </c:pt>
                <c:pt idx="156">
                  <c:v>50</c:v>
                </c:pt>
                <c:pt idx="157">
                  <c:v>50</c:v>
                </c:pt>
                <c:pt idx="158">
                  <c:v>50</c:v>
                </c:pt>
                <c:pt idx="159">
                  <c:v>50</c:v>
                </c:pt>
                <c:pt idx="160">
                  <c:v>50</c:v>
                </c:pt>
                <c:pt idx="161">
                  <c:v>50</c:v>
                </c:pt>
                <c:pt idx="162">
                  <c:v>50</c:v>
                </c:pt>
                <c:pt idx="163">
                  <c:v>50</c:v>
                </c:pt>
                <c:pt idx="164">
                  <c:v>50</c:v>
                </c:pt>
                <c:pt idx="165">
                  <c:v>50</c:v>
                </c:pt>
                <c:pt idx="166">
                  <c:v>50</c:v>
                </c:pt>
                <c:pt idx="167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EF5-483F-B422-4E06290625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7147840"/>
        <c:axId val="419321824"/>
      </c:areaChar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Denní počet případů</c:v>
                </c:pt>
              </c:strCache>
            </c:strRef>
          </c:tx>
          <c:spPr>
            <a:solidFill>
              <a:srgbClr val="C00000"/>
            </a:solidFill>
            <a:ln w="19050">
              <a:solidFill>
                <a:srgbClr val="C00000"/>
              </a:solidFill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Sheet1!$A$155:$A$322</c:f>
              <c:numCache>
                <c:formatCode>m/d/yyyy</c:formatCode>
                <c:ptCount val="168"/>
                <c:pt idx="0">
                  <c:v>44228</c:v>
                </c:pt>
                <c:pt idx="1">
                  <c:v>44229</c:v>
                </c:pt>
                <c:pt idx="2">
                  <c:v>44230</c:v>
                </c:pt>
                <c:pt idx="3">
                  <c:v>44231</c:v>
                </c:pt>
                <c:pt idx="4">
                  <c:v>44232</c:v>
                </c:pt>
                <c:pt idx="5">
                  <c:v>44233</c:v>
                </c:pt>
                <c:pt idx="6">
                  <c:v>44234</c:v>
                </c:pt>
                <c:pt idx="7">
                  <c:v>44235</c:v>
                </c:pt>
                <c:pt idx="8">
                  <c:v>44236</c:v>
                </c:pt>
                <c:pt idx="9">
                  <c:v>44237</c:v>
                </c:pt>
                <c:pt idx="10">
                  <c:v>44238</c:v>
                </c:pt>
                <c:pt idx="11">
                  <c:v>44239</c:v>
                </c:pt>
                <c:pt idx="12">
                  <c:v>44240</c:v>
                </c:pt>
                <c:pt idx="13">
                  <c:v>44241</c:v>
                </c:pt>
                <c:pt idx="14">
                  <c:v>44242</c:v>
                </c:pt>
                <c:pt idx="15">
                  <c:v>44243</c:v>
                </c:pt>
                <c:pt idx="16">
                  <c:v>44244</c:v>
                </c:pt>
                <c:pt idx="17">
                  <c:v>44245</c:v>
                </c:pt>
                <c:pt idx="18">
                  <c:v>44246</c:v>
                </c:pt>
                <c:pt idx="19">
                  <c:v>44247</c:v>
                </c:pt>
                <c:pt idx="20">
                  <c:v>44248</c:v>
                </c:pt>
                <c:pt idx="21">
                  <c:v>44249</c:v>
                </c:pt>
                <c:pt idx="22">
                  <c:v>44250</c:v>
                </c:pt>
                <c:pt idx="23">
                  <c:v>44251</c:v>
                </c:pt>
                <c:pt idx="24">
                  <c:v>44252</c:v>
                </c:pt>
                <c:pt idx="25">
                  <c:v>44253</c:v>
                </c:pt>
                <c:pt idx="26">
                  <c:v>44254</c:v>
                </c:pt>
                <c:pt idx="27">
                  <c:v>44255</c:v>
                </c:pt>
                <c:pt idx="28">
                  <c:v>44256</c:v>
                </c:pt>
                <c:pt idx="29">
                  <c:v>44257</c:v>
                </c:pt>
                <c:pt idx="30">
                  <c:v>44258</c:v>
                </c:pt>
                <c:pt idx="31">
                  <c:v>44259</c:v>
                </c:pt>
                <c:pt idx="32">
                  <c:v>44260</c:v>
                </c:pt>
                <c:pt idx="33">
                  <c:v>44261</c:v>
                </c:pt>
                <c:pt idx="34">
                  <c:v>44262</c:v>
                </c:pt>
                <c:pt idx="35">
                  <c:v>44263</c:v>
                </c:pt>
                <c:pt idx="36">
                  <c:v>44264</c:v>
                </c:pt>
                <c:pt idx="37">
                  <c:v>44265</c:v>
                </c:pt>
                <c:pt idx="38">
                  <c:v>44266</c:v>
                </c:pt>
                <c:pt idx="39">
                  <c:v>44267</c:v>
                </c:pt>
                <c:pt idx="40">
                  <c:v>44268</c:v>
                </c:pt>
                <c:pt idx="41">
                  <c:v>44269</c:v>
                </c:pt>
                <c:pt idx="42">
                  <c:v>44270</c:v>
                </c:pt>
                <c:pt idx="43">
                  <c:v>44271</c:v>
                </c:pt>
                <c:pt idx="44">
                  <c:v>44272</c:v>
                </c:pt>
                <c:pt idx="45">
                  <c:v>44273</c:v>
                </c:pt>
                <c:pt idx="46">
                  <c:v>44274</c:v>
                </c:pt>
                <c:pt idx="47">
                  <c:v>44275</c:v>
                </c:pt>
                <c:pt idx="48">
                  <c:v>44276</c:v>
                </c:pt>
                <c:pt idx="49">
                  <c:v>44277</c:v>
                </c:pt>
                <c:pt idx="50">
                  <c:v>44278</c:v>
                </c:pt>
                <c:pt idx="51">
                  <c:v>44279</c:v>
                </c:pt>
                <c:pt idx="52">
                  <c:v>44280</c:v>
                </c:pt>
                <c:pt idx="53">
                  <c:v>44281</c:v>
                </c:pt>
                <c:pt idx="54">
                  <c:v>44282</c:v>
                </c:pt>
                <c:pt idx="55">
                  <c:v>44283</c:v>
                </c:pt>
                <c:pt idx="56">
                  <c:v>44284</c:v>
                </c:pt>
                <c:pt idx="57">
                  <c:v>44285</c:v>
                </c:pt>
                <c:pt idx="58">
                  <c:v>44286</c:v>
                </c:pt>
                <c:pt idx="59">
                  <c:v>44287</c:v>
                </c:pt>
                <c:pt idx="60">
                  <c:v>44288</c:v>
                </c:pt>
                <c:pt idx="61">
                  <c:v>44289</c:v>
                </c:pt>
                <c:pt idx="62">
                  <c:v>44290</c:v>
                </c:pt>
                <c:pt idx="63">
                  <c:v>44291</c:v>
                </c:pt>
                <c:pt idx="64">
                  <c:v>44292</c:v>
                </c:pt>
                <c:pt idx="65">
                  <c:v>44293</c:v>
                </c:pt>
                <c:pt idx="66">
                  <c:v>44294</c:v>
                </c:pt>
                <c:pt idx="67">
                  <c:v>44295</c:v>
                </c:pt>
                <c:pt idx="68">
                  <c:v>44296</c:v>
                </c:pt>
                <c:pt idx="69">
                  <c:v>44297</c:v>
                </c:pt>
                <c:pt idx="70">
                  <c:v>44298</c:v>
                </c:pt>
                <c:pt idx="71">
                  <c:v>44299</c:v>
                </c:pt>
                <c:pt idx="72">
                  <c:v>44300</c:v>
                </c:pt>
                <c:pt idx="73">
                  <c:v>44301</c:v>
                </c:pt>
                <c:pt idx="74">
                  <c:v>44302</c:v>
                </c:pt>
                <c:pt idx="75">
                  <c:v>44303</c:v>
                </c:pt>
                <c:pt idx="76">
                  <c:v>44304</c:v>
                </c:pt>
                <c:pt idx="77">
                  <c:v>44305</c:v>
                </c:pt>
                <c:pt idx="78">
                  <c:v>44306</c:v>
                </c:pt>
                <c:pt idx="79">
                  <c:v>44307</c:v>
                </c:pt>
                <c:pt idx="80">
                  <c:v>44308</c:v>
                </c:pt>
                <c:pt idx="81">
                  <c:v>44309</c:v>
                </c:pt>
                <c:pt idx="82">
                  <c:v>44310</c:v>
                </c:pt>
                <c:pt idx="83">
                  <c:v>44311</c:v>
                </c:pt>
                <c:pt idx="84">
                  <c:v>44312</c:v>
                </c:pt>
                <c:pt idx="85">
                  <c:v>44313</c:v>
                </c:pt>
                <c:pt idx="86">
                  <c:v>44314</c:v>
                </c:pt>
                <c:pt idx="87">
                  <c:v>44315</c:v>
                </c:pt>
                <c:pt idx="88">
                  <c:v>44316</c:v>
                </c:pt>
                <c:pt idx="89">
                  <c:v>44317</c:v>
                </c:pt>
                <c:pt idx="90">
                  <c:v>44318</c:v>
                </c:pt>
                <c:pt idx="91">
                  <c:v>44319</c:v>
                </c:pt>
                <c:pt idx="92">
                  <c:v>44320</c:v>
                </c:pt>
                <c:pt idx="93">
                  <c:v>44321</c:v>
                </c:pt>
                <c:pt idx="94">
                  <c:v>44322</c:v>
                </c:pt>
                <c:pt idx="95">
                  <c:v>44323</c:v>
                </c:pt>
                <c:pt idx="96">
                  <c:v>44324</c:v>
                </c:pt>
                <c:pt idx="97">
                  <c:v>44325</c:v>
                </c:pt>
                <c:pt idx="98">
                  <c:v>44326</c:v>
                </c:pt>
                <c:pt idx="99">
                  <c:v>44327</c:v>
                </c:pt>
                <c:pt idx="100">
                  <c:v>44328</c:v>
                </c:pt>
                <c:pt idx="101">
                  <c:v>44329</c:v>
                </c:pt>
                <c:pt idx="102">
                  <c:v>44330</c:v>
                </c:pt>
                <c:pt idx="103">
                  <c:v>44331</c:v>
                </c:pt>
                <c:pt idx="104">
                  <c:v>44332</c:v>
                </c:pt>
                <c:pt idx="105">
                  <c:v>44333</c:v>
                </c:pt>
                <c:pt idx="106">
                  <c:v>44334</c:v>
                </c:pt>
                <c:pt idx="107">
                  <c:v>44335</c:v>
                </c:pt>
                <c:pt idx="108">
                  <c:v>44336</c:v>
                </c:pt>
                <c:pt idx="109">
                  <c:v>44337</c:v>
                </c:pt>
                <c:pt idx="110">
                  <c:v>44338</c:v>
                </c:pt>
                <c:pt idx="111">
                  <c:v>44339</c:v>
                </c:pt>
                <c:pt idx="112">
                  <c:v>44340</c:v>
                </c:pt>
                <c:pt idx="113">
                  <c:v>44341</c:v>
                </c:pt>
                <c:pt idx="114">
                  <c:v>44342</c:v>
                </c:pt>
                <c:pt idx="115">
                  <c:v>44343</c:v>
                </c:pt>
                <c:pt idx="116">
                  <c:v>44344</c:v>
                </c:pt>
                <c:pt idx="117">
                  <c:v>44345</c:v>
                </c:pt>
                <c:pt idx="118">
                  <c:v>44346</c:v>
                </c:pt>
                <c:pt idx="119">
                  <c:v>44347</c:v>
                </c:pt>
                <c:pt idx="120">
                  <c:v>44348</c:v>
                </c:pt>
                <c:pt idx="121">
                  <c:v>44349</c:v>
                </c:pt>
                <c:pt idx="122">
                  <c:v>44350</c:v>
                </c:pt>
                <c:pt idx="123">
                  <c:v>44351</c:v>
                </c:pt>
                <c:pt idx="124">
                  <c:v>44352</c:v>
                </c:pt>
                <c:pt idx="125">
                  <c:v>44353</c:v>
                </c:pt>
                <c:pt idx="126">
                  <c:v>44354</c:v>
                </c:pt>
                <c:pt idx="127">
                  <c:v>44355</c:v>
                </c:pt>
                <c:pt idx="128">
                  <c:v>44356</c:v>
                </c:pt>
                <c:pt idx="129">
                  <c:v>44357</c:v>
                </c:pt>
                <c:pt idx="130">
                  <c:v>44358</c:v>
                </c:pt>
                <c:pt idx="131">
                  <c:v>44359</c:v>
                </c:pt>
                <c:pt idx="132">
                  <c:v>44360</c:v>
                </c:pt>
                <c:pt idx="133">
                  <c:v>44361</c:v>
                </c:pt>
                <c:pt idx="134">
                  <c:v>44362</c:v>
                </c:pt>
                <c:pt idx="135">
                  <c:v>44363</c:v>
                </c:pt>
                <c:pt idx="136">
                  <c:v>44364</c:v>
                </c:pt>
                <c:pt idx="137">
                  <c:v>44365</c:v>
                </c:pt>
                <c:pt idx="138">
                  <c:v>44366</c:v>
                </c:pt>
                <c:pt idx="139">
                  <c:v>44367</c:v>
                </c:pt>
                <c:pt idx="140">
                  <c:v>44368</c:v>
                </c:pt>
                <c:pt idx="141">
                  <c:v>44369</c:v>
                </c:pt>
                <c:pt idx="142">
                  <c:v>44370</c:v>
                </c:pt>
                <c:pt idx="143">
                  <c:v>44371</c:v>
                </c:pt>
                <c:pt idx="144">
                  <c:v>44372</c:v>
                </c:pt>
                <c:pt idx="145">
                  <c:v>44373</c:v>
                </c:pt>
                <c:pt idx="146">
                  <c:v>44374</c:v>
                </c:pt>
                <c:pt idx="147">
                  <c:v>44375</c:v>
                </c:pt>
                <c:pt idx="148">
                  <c:v>44376</c:v>
                </c:pt>
                <c:pt idx="149">
                  <c:v>44377</c:v>
                </c:pt>
                <c:pt idx="150">
                  <c:v>44378</c:v>
                </c:pt>
                <c:pt idx="151">
                  <c:v>44379</c:v>
                </c:pt>
                <c:pt idx="152">
                  <c:v>44380</c:v>
                </c:pt>
                <c:pt idx="153">
                  <c:v>44381</c:v>
                </c:pt>
                <c:pt idx="154">
                  <c:v>44382</c:v>
                </c:pt>
                <c:pt idx="155">
                  <c:v>44383</c:v>
                </c:pt>
                <c:pt idx="156">
                  <c:v>44384</c:v>
                </c:pt>
                <c:pt idx="157">
                  <c:v>44385</c:v>
                </c:pt>
                <c:pt idx="158">
                  <c:v>44386</c:v>
                </c:pt>
                <c:pt idx="159">
                  <c:v>44387</c:v>
                </c:pt>
                <c:pt idx="160">
                  <c:v>44388</c:v>
                </c:pt>
                <c:pt idx="161">
                  <c:v>44389</c:v>
                </c:pt>
                <c:pt idx="162">
                  <c:v>44390</c:v>
                </c:pt>
                <c:pt idx="163">
                  <c:v>44391</c:v>
                </c:pt>
                <c:pt idx="164">
                  <c:v>44392</c:v>
                </c:pt>
                <c:pt idx="165">
                  <c:v>44393</c:v>
                </c:pt>
                <c:pt idx="166">
                  <c:v>44394</c:v>
                </c:pt>
                <c:pt idx="167">
                  <c:v>44395</c:v>
                </c:pt>
              </c:numCache>
            </c:numRef>
          </c:cat>
          <c:val>
            <c:numRef>
              <c:f>Sheet1!$B$155:$B$322</c:f>
              <c:numCache>
                <c:formatCode>0.0</c:formatCode>
                <c:ptCount val="168"/>
                <c:pt idx="0">
                  <c:v>445.18675485244489</c:v>
                </c:pt>
                <c:pt idx="1">
                  <c:v>444.756604652411</c:v>
                </c:pt>
                <c:pt idx="2">
                  <c:v>455.63192384022386</c:v>
                </c:pt>
                <c:pt idx="3">
                  <c:v>456.54833078812209</c:v>
                </c:pt>
                <c:pt idx="4">
                  <c:v>461.88780392332518</c:v>
                </c:pt>
                <c:pt idx="5">
                  <c:v>469.04138877171454</c:v>
                </c:pt>
                <c:pt idx="6">
                  <c:v>467.90055563249427</c:v>
                </c:pt>
                <c:pt idx="7">
                  <c:v>473.12781567203626</c:v>
                </c:pt>
                <c:pt idx="8">
                  <c:v>483.71325102939147</c:v>
                </c:pt>
                <c:pt idx="9">
                  <c:v>482.51631134234071</c:v>
                </c:pt>
                <c:pt idx="10">
                  <c:v>491.02580442996731</c:v>
                </c:pt>
                <c:pt idx="11">
                  <c:v>492.96148033011968</c:v>
                </c:pt>
                <c:pt idx="12">
                  <c:v>495.9631806390517</c:v>
                </c:pt>
                <c:pt idx="13">
                  <c:v>499.9747988089328</c:v>
                </c:pt>
                <c:pt idx="14">
                  <c:v>510.5228298010677</c:v>
                </c:pt>
                <c:pt idx="15">
                  <c:v>532.27346817669331</c:v>
                </c:pt>
                <c:pt idx="16">
                  <c:v>545.36499600381114</c:v>
                </c:pt>
                <c:pt idx="17">
                  <c:v>570.48202724926705</c:v>
                </c:pt>
                <c:pt idx="18">
                  <c:v>593.45765858585878</c:v>
                </c:pt>
                <c:pt idx="19">
                  <c:v>608.73734177836616</c:v>
                </c:pt>
                <c:pt idx="20">
                  <c:v>619.84643824880618</c:v>
                </c:pt>
                <c:pt idx="21">
                  <c:v>643.27092196804188</c:v>
                </c:pt>
                <c:pt idx="22">
                  <c:v>673.49364906607377</c:v>
                </c:pt>
                <c:pt idx="23">
                  <c:v>700.20971692469914</c:v>
                </c:pt>
                <c:pt idx="24">
                  <c:v>727.17826424856173</c:v>
                </c:pt>
                <c:pt idx="25">
                  <c:v>759.79487072069514</c:v>
                </c:pt>
                <c:pt idx="26">
                  <c:v>769.60416549972831</c:v>
                </c:pt>
                <c:pt idx="27">
                  <c:v>774.46673297837219</c:v>
                </c:pt>
                <c:pt idx="28">
                  <c:v>783.02298152252411</c:v>
                </c:pt>
                <c:pt idx="29">
                  <c:v>791.82235844060824</c:v>
                </c:pt>
                <c:pt idx="30">
                  <c:v>805.30663210253965</c:v>
                </c:pt>
                <c:pt idx="31">
                  <c:v>805.87704867214961</c:v>
                </c:pt>
                <c:pt idx="32">
                  <c:v>790.86854712748959</c:v>
                </c:pt>
                <c:pt idx="33">
                  <c:v>803.08107237192951</c:v>
                </c:pt>
                <c:pt idx="34">
                  <c:v>797.42366213235368</c:v>
                </c:pt>
                <c:pt idx="35">
                  <c:v>781.78863747025309</c:v>
                </c:pt>
                <c:pt idx="36">
                  <c:v>768.51008781703354</c:v>
                </c:pt>
                <c:pt idx="37">
                  <c:v>761.95497281216956</c:v>
                </c:pt>
                <c:pt idx="38">
                  <c:v>730.12385800966319</c:v>
                </c:pt>
                <c:pt idx="39">
                  <c:v>746.86231144576379</c:v>
                </c:pt>
                <c:pt idx="40">
                  <c:v>726.54239003981593</c:v>
                </c:pt>
                <c:pt idx="41">
                  <c:v>720.46418069151127</c:v>
                </c:pt>
                <c:pt idx="42">
                  <c:v>720.24910559149441</c:v>
                </c:pt>
                <c:pt idx="43">
                  <c:v>707.77474979051226</c:v>
                </c:pt>
                <c:pt idx="44">
                  <c:v>684.3222127973612</c:v>
                </c:pt>
                <c:pt idx="45">
                  <c:v>678.86117547519211</c:v>
                </c:pt>
                <c:pt idx="46">
                  <c:v>629.75859503219533</c:v>
                </c:pt>
                <c:pt idx="47">
                  <c:v>615.81611789631495</c:v>
                </c:pt>
                <c:pt idx="48">
                  <c:v>607.00738988692569</c:v>
                </c:pt>
                <c:pt idx="49">
                  <c:v>584.64893057646952</c:v>
                </c:pt>
                <c:pt idx="50">
                  <c:v>556.04394227421722</c:v>
                </c:pt>
                <c:pt idx="51">
                  <c:v>526.30747192404965</c:v>
                </c:pt>
                <c:pt idx="52">
                  <c:v>500.73223720464466</c:v>
                </c:pt>
                <c:pt idx="53">
                  <c:v>482.05810786839163</c:v>
                </c:pt>
                <c:pt idx="54">
                  <c:v>468.05952418468064</c:v>
                </c:pt>
                <c:pt idx="55">
                  <c:v>462.00936811029123</c:v>
                </c:pt>
                <c:pt idx="56">
                  <c:v>449.81554504846162</c:v>
                </c:pt>
                <c:pt idx="57">
                  <c:v>427.9526935771749</c:v>
                </c:pt>
                <c:pt idx="58">
                  <c:v>413.12186276731148</c:v>
                </c:pt>
                <c:pt idx="59" formatCode="General">
                  <c:v>397.158341086718</c:v>
                </c:pt>
                <c:pt idx="60" formatCode="General">
                  <c:v>360.94940120692098</c:v>
                </c:pt>
                <c:pt idx="61" formatCode="General">
                  <c:v>344.03632219209902</c:v>
                </c:pt>
                <c:pt idx="62" formatCode="General">
                  <c:v>345.72763009358101</c:v>
                </c:pt>
                <c:pt idx="63" formatCode="General">
                  <c:v>294.17544394729902</c:v>
                </c:pt>
                <c:pt idx="64" formatCode="General">
                  <c:v>265.712881141141</c:v>
                </c:pt>
                <c:pt idx="65" formatCode="General">
                  <c:v>263.71321323552098</c:v>
                </c:pt>
                <c:pt idx="66" formatCode="General">
                  <c:v>254.72405190278201</c:v>
                </c:pt>
                <c:pt idx="67" formatCode="General">
                  <c:v>263.90009808651399</c:v>
                </c:pt>
                <c:pt idx="68" formatCode="General">
                  <c:v>264.311244758697</c:v>
                </c:pt>
                <c:pt idx="69" formatCode="General">
                  <c:v>255.52765676204899</c:v>
                </c:pt>
                <c:pt idx="70" formatCode="General">
                  <c:v>278.41170676608101</c:v>
                </c:pt>
                <c:pt idx="71" formatCode="General">
                  <c:v>273.46860245733001</c:v>
                </c:pt>
                <c:pt idx="72" formatCode="General">
                  <c:v>242.29620931177999</c:v>
                </c:pt>
                <c:pt idx="73" formatCode="General">
                  <c:v>223.42083936153699</c:v>
                </c:pt>
                <c:pt idx="74" formatCode="General">
                  <c:v>208.451362797038</c:v>
                </c:pt>
                <c:pt idx="75" formatCode="General">
                  <c:v>202.25612998663601</c:v>
                </c:pt>
                <c:pt idx="76" formatCode="General">
                  <c:v>200.83580511909301</c:v>
                </c:pt>
                <c:pt idx="77" formatCode="General">
                  <c:v>195.91138929544101</c:v>
                </c:pt>
                <c:pt idx="78" formatCode="General">
                  <c:v>184.333872776455</c:v>
                </c:pt>
                <c:pt idx="79" formatCode="General">
                  <c:v>177.18552722599199</c:v>
                </c:pt>
                <c:pt idx="80" formatCode="General">
                  <c:v>171.25193320698</c:v>
                </c:pt>
                <c:pt idx="81" formatCode="General">
                  <c:v>165.495879796411</c:v>
                </c:pt>
                <c:pt idx="82" formatCode="General">
                  <c:v>163.31867128234799</c:v>
                </c:pt>
                <c:pt idx="83" formatCode="General">
                  <c:v>163.243917341951</c:v>
                </c:pt>
                <c:pt idx="84" formatCode="General">
                  <c:v>156.12360451913699</c:v>
                </c:pt>
                <c:pt idx="85" formatCode="General">
                  <c:v>150.73197656800301</c:v>
                </c:pt>
                <c:pt idx="86" formatCode="General">
                  <c:v>146.405592267527</c:v>
                </c:pt>
                <c:pt idx="87" formatCode="General">
                  <c:v>142.67723949022599</c:v>
                </c:pt>
                <c:pt idx="88" formatCode="General">
                  <c:v>138.621838223689</c:v>
                </c:pt>
                <c:pt idx="89" formatCode="General">
                  <c:v>137.34167699439001</c:v>
                </c:pt>
                <c:pt idx="90" formatCode="General">
                  <c:v>134.379552106159</c:v>
                </c:pt>
                <c:pt idx="91" formatCode="General">
                  <c:v>131.01562478829399</c:v>
                </c:pt>
                <c:pt idx="92" formatCode="General">
                  <c:v>123.31596892740301</c:v>
                </c:pt>
                <c:pt idx="93" formatCode="General">
                  <c:v>117.569259759383</c:v>
                </c:pt>
                <c:pt idx="94" formatCode="General">
                  <c:v>111.43009240428</c:v>
                </c:pt>
                <c:pt idx="95" formatCode="General">
                  <c:v>106.48698809552801</c:v>
                </c:pt>
                <c:pt idx="96" formatCode="General">
                  <c:v>102.31945591839499</c:v>
                </c:pt>
                <c:pt idx="97" formatCode="General">
                  <c:v>101.151425599692</c:v>
                </c:pt>
                <c:pt idx="98" formatCode="General">
                  <c:v>94.844061878695001</c:v>
                </c:pt>
                <c:pt idx="99" formatCode="General">
                  <c:v>88.069486030217007</c:v>
                </c:pt>
                <c:pt idx="100" formatCode="General">
                  <c:v>82.378842317495</c:v>
                </c:pt>
                <c:pt idx="101" formatCode="General">
                  <c:v>79.117701667676002</c:v>
                </c:pt>
                <c:pt idx="102" formatCode="General">
                  <c:v>73.632631291045996</c:v>
                </c:pt>
                <c:pt idx="103" formatCode="General">
                  <c:v>72.436568244694001</c:v>
                </c:pt>
                <c:pt idx="104" formatCode="General">
                  <c:v>71.259193683440998</c:v>
                </c:pt>
                <c:pt idx="105" formatCode="General">
                  <c:v>67.371988782797004</c:v>
                </c:pt>
                <c:pt idx="106" formatCode="General">
                  <c:v>62.774621448380998</c:v>
                </c:pt>
                <c:pt idx="107" formatCode="General">
                  <c:v>58.233319569263998</c:v>
                </c:pt>
                <c:pt idx="108" formatCode="General">
                  <c:v>53.140707379718002</c:v>
                </c:pt>
                <c:pt idx="109" formatCode="General">
                  <c:v>49.58989521086</c:v>
                </c:pt>
                <c:pt idx="110" formatCode="General">
                  <c:v>47.123015177759001</c:v>
                </c:pt>
                <c:pt idx="111" formatCode="General">
                  <c:v>46.553016382232002</c:v>
                </c:pt>
                <c:pt idx="112" formatCode="General">
                  <c:v>42.516303600793997</c:v>
                </c:pt>
                <c:pt idx="113" formatCode="General">
                  <c:v>37.489101109095998</c:v>
                </c:pt>
                <c:pt idx="114" formatCode="General">
                  <c:v>35.246482897185999</c:v>
                </c:pt>
                <c:pt idx="115" formatCode="General">
                  <c:v>33.639273178650001</c:v>
                </c:pt>
                <c:pt idx="116" formatCode="General">
                  <c:v>31.592884060282</c:v>
                </c:pt>
                <c:pt idx="117" formatCode="General">
                  <c:v>30.555673137273999</c:v>
                </c:pt>
                <c:pt idx="118" formatCode="General">
                  <c:v>29.770756763104998</c:v>
                </c:pt>
                <c:pt idx="119" formatCode="General">
                  <c:v>28.042071891425</c:v>
                </c:pt>
                <c:pt idx="120" formatCode="General">
                  <c:v>26.332075504843001</c:v>
                </c:pt>
                <c:pt idx="121" formatCode="General">
                  <c:v>24.575357905514</c:v>
                </c:pt>
                <c:pt idx="122" formatCode="General">
                  <c:v>23.799785773895</c:v>
                </c:pt>
                <c:pt idx="123" formatCode="General">
                  <c:v>22.557001514795001</c:v>
                </c:pt>
                <c:pt idx="124" formatCode="General">
                  <c:v>21.902904536321</c:v>
                </c:pt>
                <c:pt idx="125" formatCode="General">
                  <c:v>21.753396655526998</c:v>
                </c:pt>
                <c:pt idx="126" formatCode="General">
                  <c:v>19.725696022257999</c:v>
                </c:pt>
                <c:pt idx="127" formatCode="General">
                  <c:v>18.856681465143001</c:v>
                </c:pt>
                <c:pt idx="128" formatCode="General">
                  <c:v>17.922257210181002</c:v>
                </c:pt>
                <c:pt idx="129" formatCode="General">
                  <c:v>15.745048696117999</c:v>
                </c:pt>
                <c:pt idx="130" formatCode="General">
                  <c:v>14.43685473917</c:v>
                </c:pt>
                <c:pt idx="131" formatCode="General">
                  <c:v>13.69865957775</c:v>
                </c:pt>
                <c:pt idx="132" formatCode="General">
                  <c:v>13.184726237521</c:v>
                </c:pt>
                <c:pt idx="133" formatCode="General">
                  <c:v>12.082105616665</c:v>
                </c:pt>
                <c:pt idx="134" formatCode="General">
                  <c:v>10.428174685381</c:v>
                </c:pt>
                <c:pt idx="135" formatCode="General">
                  <c:v>9.3162098219760008</c:v>
                </c:pt>
                <c:pt idx="136" formatCode="General">
                  <c:v>9.0452267880370005</c:v>
                </c:pt>
                <c:pt idx="137" formatCode="General">
                  <c:v>8.7462110264490001</c:v>
                </c:pt>
                <c:pt idx="138" formatCode="General">
                  <c:v>8.6527686009519993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4A-45E8-87A1-7BD2345AD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17147840"/>
        <c:axId val="41932182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model</c:v>
                </c:pt>
              </c:strCache>
            </c:strRef>
          </c:tx>
          <c:spPr>
            <a:ln w="28575" cap="rnd">
              <a:solidFill>
                <a:srgbClr val="FFC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Sheet1!$A$155:$A$322</c:f>
              <c:numCache>
                <c:formatCode>m/d/yyyy</c:formatCode>
                <c:ptCount val="168"/>
                <c:pt idx="0">
                  <c:v>44228</c:v>
                </c:pt>
                <c:pt idx="1">
                  <c:v>44229</c:v>
                </c:pt>
                <c:pt idx="2">
                  <c:v>44230</c:v>
                </c:pt>
                <c:pt idx="3">
                  <c:v>44231</c:v>
                </c:pt>
                <c:pt idx="4">
                  <c:v>44232</c:v>
                </c:pt>
                <c:pt idx="5">
                  <c:v>44233</c:v>
                </c:pt>
                <c:pt idx="6">
                  <c:v>44234</c:v>
                </c:pt>
                <c:pt idx="7">
                  <c:v>44235</c:v>
                </c:pt>
                <c:pt idx="8">
                  <c:v>44236</c:v>
                </c:pt>
                <c:pt idx="9">
                  <c:v>44237</c:v>
                </c:pt>
                <c:pt idx="10">
                  <c:v>44238</c:v>
                </c:pt>
                <c:pt idx="11">
                  <c:v>44239</c:v>
                </c:pt>
                <c:pt idx="12">
                  <c:v>44240</c:v>
                </c:pt>
                <c:pt idx="13">
                  <c:v>44241</c:v>
                </c:pt>
                <c:pt idx="14">
                  <c:v>44242</c:v>
                </c:pt>
                <c:pt idx="15">
                  <c:v>44243</c:v>
                </c:pt>
                <c:pt idx="16">
                  <c:v>44244</c:v>
                </c:pt>
                <c:pt idx="17">
                  <c:v>44245</c:v>
                </c:pt>
                <c:pt idx="18">
                  <c:v>44246</c:v>
                </c:pt>
                <c:pt idx="19">
                  <c:v>44247</c:v>
                </c:pt>
                <c:pt idx="20">
                  <c:v>44248</c:v>
                </c:pt>
                <c:pt idx="21">
                  <c:v>44249</c:v>
                </c:pt>
                <c:pt idx="22">
                  <c:v>44250</c:v>
                </c:pt>
                <c:pt idx="23">
                  <c:v>44251</c:v>
                </c:pt>
                <c:pt idx="24">
                  <c:v>44252</c:v>
                </c:pt>
                <c:pt idx="25">
                  <c:v>44253</c:v>
                </c:pt>
                <c:pt idx="26">
                  <c:v>44254</c:v>
                </c:pt>
                <c:pt idx="27">
                  <c:v>44255</c:v>
                </c:pt>
                <c:pt idx="28">
                  <c:v>44256</c:v>
                </c:pt>
                <c:pt idx="29">
                  <c:v>44257</c:v>
                </c:pt>
                <c:pt idx="30">
                  <c:v>44258</c:v>
                </c:pt>
                <c:pt idx="31">
                  <c:v>44259</c:v>
                </c:pt>
                <c:pt idx="32">
                  <c:v>44260</c:v>
                </c:pt>
                <c:pt idx="33">
                  <c:v>44261</c:v>
                </c:pt>
                <c:pt idx="34">
                  <c:v>44262</c:v>
                </c:pt>
                <c:pt idx="35">
                  <c:v>44263</c:v>
                </c:pt>
                <c:pt idx="36">
                  <c:v>44264</c:v>
                </c:pt>
                <c:pt idx="37">
                  <c:v>44265</c:v>
                </c:pt>
                <c:pt idx="38">
                  <c:v>44266</c:v>
                </c:pt>
                <c:pt idx="39">
                  <c:v>44267</c:v>
                </c:pt>
                <c:pt idx="40">
                  <c:v>44268</c:v>
                </c:pt>
                <c:pt idx="41">
                  <c:v>44269</c:v>
                </c:pt>
                <c:pt idx="42">
                  <c:v>44270</c:v>
                </c:pt>
                <c:pt idx="43">
                  <c:v>44271</c:v>
                </c:pt>
                <c:pt idx="44">
                  <c:v>44272</c:v>
                </c:pt>
                <c:pt idx="45">
                  <c:v>44273</c:v>
                </c:pt>
                <c:pt idx="46">
                  <c:v>44274</c:v>
                </c:pt>
                <c:pt idx="47">
                  <c:v>44275</c:v>
                </c:pt>
                <c:pt idx="48">
                  <c:v>44276</c:v>
                </c:pt>
                <c:pt idx="49">
                  <c:v>44277</c:v>
                </c:pt>
                <c:pt idx="50">
                  <c:v>44278</c:v>
                </c:pt>
                <c:pt idx="51">
                  <c:v>44279</c:v>
                </c:pt>
                <c:pt idx="52">
                  <c:v>44280</c:v>
                </c:pt>
                <c:pt idx="53">
                  <c:v>44281</c:v>
                </c:pt>
                <c:pt idx="54">
                  <c:v>44282</c:v>
                </c:pt>
                <c:pt idx="55">
                  <c:v>44283</c:v>
                </c:pt>
                <c:pt idx="56">
                  <c:v>44284</c:v>
                </c:pt>
                <c:pt idx="57">
                  <c:v>44285</c:v>
                </c:pt>
                <c:pt idx="58">
                  <c:v>44286</c:v>
                </c:pt>
                <c:pt idx="59">
                  <c:v>44287</c:v>
                </c:pt>
                <c:pt idx="60">
                  <c:v>44288</c:v>
                </c:pt>
                <c:pt idx="61">
                  <c:v>44289</c:v>
                </c:pt>
                <c:pt idx="62">
                  <c:v>44290</c:v>
                </c:pt>
                <c:pt idx="63">
                  <c:v>44291</c:v>
                </c:pt>
                <c:pt idx="64">
                  <c:v>44292</c:v>
                </c:pt>
                <c:pt idx="65">
                  <c:v>44293</c:v>
                </c:pt>
                <c:pt idx="66">
                  <c:v>44294</c:v>
                </c:pt>
                <c:pt idx="67">
                  <c:v>44295</c:v>
                </c:pt>
                <c:pt idx="68">
                  <c:v>44296</c:v>
                </c:pt>
                <c:pt idx="69">
                  <c:v>44297</c:v>
                </c:pt>
                <c:pt idx="70">
                  <c:v>44298</c:v>
                </c:pt>
                <c:pt idx="71">
                  <c:v>44299</c:v>
                </c:pt>
                <c:pt idx="72">
                  <c:v>44300</c:v>
                </c:pt>
                <c:pt idx="73">
                  <c:v>44301</c:v>
                </c:pt>
                <c:pt idx="74">
                  <c:v>44302</c:v>
                </c:pt>
                <c:pt idx="75">
                  <c:v>44303</c:v>
                </c:pt>
                <c:pt idx="76">
                  <c:v>44304</c:v>
                </c:pt>
                <c:pt idx="77">
                  <c:v>44305</c:v>
                </c:pt>
                <c:pt idx="78">
                  <c:v>44306</c:v>
                </c:pt>
                <c:pt idx="79">
                  <c:v>44307</c:v>
                </c:pt>
                <c:pt idx="80">
                  <c:v>44308</c:v>
                </c:pt>
                <c:pt idx="81">
                  <c:v>44309</c:v>
                </c:pt>
                <c:pt idx="82">
                  <c:v>44310</c:v>
                </c:pt>
                <c:pt idx="83">
                  <c:v>44311</c:v>
                </c:pt>
                <c:pt idx="84">
                  <c:v>44312</c:v>
                </c:pt>
                <c:pt idx="85">
                  <c:v>44313</c:v>
                </c:pt>
                <c:pt idx="86">
                  <c:v>44314</c:v>
                </c:pt>
                <c:pt idx="87">
                  <c:v>44315</c:v>
                </c:pt>
                <c:pt idx="88">
                  <c:v>44316</c:v>
                </c:pt>
                <c:pt idx="89">
                  <c:v>44317</c:v>
                </c:pt>
                <c:pt idx="90">
                  <c:v>44318</c:v>
                </c:pt>
                <c:pt idx="91">
                  <c:v>44319</c:v>
                </c:pt>
                <c:pt idx="92">
                  <c:v>44320</c:v>
                </c:pt>
                <c:pt idx="93">
                  <c:v>44321</c:v>
                </c:pt>
                <c:pt idx="94">
                  <c:v>44322</c:v>
                </c:pt>
                <c:pt idx="95">
                  <c:v>44323</c:v>
                </c:pt>
                <c:pt idx="96">
                  <c:v>44324</c:v>
                </c:pt>
                <c:pt idx="97">
                  <c:v>44325</c:v>
                </c:pt>
                <c:pt idx="98">
                  <c:v>44326</c:v>
                </c:pt>
                <c:pt idx="99">
                  <c:v>44327</c:v>
                </c:pt>
                <c:pt idx="100">
                  <c:v>44328</c:v>
                </c:pt>
                <c:pt idx="101">
                  <c:v>44329</c:v>
                </c:pt>
                <c:pt idx="102">
                  <c:v>44330</c:v>
                </c:pt>
                <c:pt idx="103">
                  <c:v>44331</c:v>
                </c:pt>
                <c:pt idx="104">
                  <c:v>44332</c:v>
                </c:pt>
                <c:pt idx="105">
                  <c:v>44333</c:v>
                </c:pt>
                <c:pt idx="106">
                  <c:v>44334</c:v>
                </c:pt>
                <c:pt idx="107">
                  <c:v>44335</c:v>
                </c:pt>
                <c:pt idx="108">
                  <c:v>44336</c:v>
                </c:pt>
                <c:pt idx="109">
                  <c:v>44337</c:v>
                </c:pt>
                <c:pt idx="110">
                  <c:v>44338</c:v>
                </c:pt>
                <c:pt idx="111">
                  <c:v>44339</c:v>
                </c:pt>
                <c:pt idx="112">
                  <c:v>44340</c:v>
                </c:pt>
                <c:pt idx="113">
                  <c:v>44341</c:v>
                </c:pt>
                <c:pt idx="114">
                  <c:v>44342</c:v>
                </c:pt>
                <c:pt idx="115">
                  <c:v>44343</c:v>
                </c:pt>
                <c:pt idx="116">
                  <c:v>44344</c:v>
                </c:pt>
                <c:pt idx="117">
                  <c:v>44345</c:v>
                </c:pt>
                <c:pt idx="118">
                  <c:v>44346</c:v>
                </c:pt>
                <c:pt idx="119">
                  <c:v>44347</c:v>
                </c:pt>
                <c:pt idx="120">
                  <c:v>44348</c:v>
                </c:pt>
                <c:pt idx="121">
                  <c:v>44349</c:v>
                </c:pt>
                <c:pt idx="122">
                  <c:v>44350</c:v>
                </c:pt>
                <c:pt idx="123">
                  <c:v>44351</c:v>
                </c:pt>
                <c:pt idx="124">
                  <c:v>44352</c:v>
                </c:pt>
                <c:pt idx="125">
                  <c:v>44353</c:v>
                </c:pt>
                <c:pt idx="126">
                  <c:v>44354</c:v>
                </c:pt>
                <c:pt idx="127">
                  <c:v>44355</c:v>
                </c:pt>
                <c:pt idx="128">
                  <c:v>44356</c:v>
                </c:pt>
                <c:pt idx="129">
                  <c:v>44357</c:v>
                </c:pt>
                <c:pt idx="130">
                  <c:v>44358</c:v>
                </c:pt>
                <c:pt idx="131">
                  <c:v>44359</c:v>
                </c:pt>
                <c:pt idx="132">
                  <c:v>44360</c:v>
                </c:pt>
                <c:pt idx="133">
                  <c:v>44361</c:v>
                </c:pt>
                <c:pt idx="134">
                  <c:v>44362</c:v>
                </c:pt>
                <c:pt idx="135">
                  <c:v>44363</c:v>
                </c:pt>
                <c:pt idx="136">
                  <c:v>44364</c:v>
                </c:pt>
                <c:pt idx="137">
                  <c:v>44365</c:v>
                </c:pt>
                <c:pt idx="138">
                  <c:v>44366</c:v>
                </c:pt>
                <c:pt idx="139">
                  <c:v>44367</c:v>
                </c:pt>
                <c:pt idx="140">
                  <c:v>44368</c:v>
                </c:pt>
                <c:pt idx="141">
                  <c:v>44369</c:v>
                </c:pt>
                <c:pt idx="142">
                  <c:v>44370</c:v>
                </c:pt>
                <c:pt idx="143">
                  <c:v>44371</c:v>
                </c:pt>
                <c:pt idx="144">
                  <c:v>44372</c:v>
                </c:pt>
                <c:pt idx="145">
                  <c:v>44373</c:v>
                </c:pt>
                <c:pt idx="146">
                  <c:v>44374</c:v>
                </c:pt>
                <c:pt idx="147">
                  <c:v>44375</c:v>
                </c:pt>
                <c:pt idx="148">
                  <c:v>44376</c:v>
                </c:pt>
                <c:pt idx="149">
                  <c:v>44377</c:v>
                </c:pt>
                <c:pt idx="150">
                  <c:v>44378</c:v>
                </c:pt>
                <c:pt idx="151">
                  <c:v>44379</c:v>
                </c:pt>
                <c:pt idx="152">
                  <c:v>44380</c:v>
                </c:pt>
                <c:pt idx="153">
                  <c:v>44381</c:v>
                </c:pt>
                <c:pt idx="154">
                  <c:v>44382</c:v>
                </c:pt>
                <c:pt idx="155">
                  <c:v>44383</c:v>
                </c:pt>
                <c:pt idx="156">
                  <c:v>44384</c:v>
                </c:pt>
                <c:pt idx="157">
                  <c:v>44385</c:v>
                </c:pt>
                <c:pt idx="158">
                  <c:v>44386</c:v>
                </c:pt>
                <c:pt idx="159">
                  <c:v>44387</c:v>
                </c:pt>
                <c:pt idx="160">
                  <c:v>44388</c:v>
                </c:pt>
                <c:pt idx="161">
                  <c:v>44389</c:v>
                </c:pt>
                <c:pt idx="162">
                  <c:v>44390</c:v>
                </c:pt>
                <c:pt idx="163">
                  <c:v>44391</c:v>
                </c:pt>
                <c:pt idx="164">
                  <c:v>44392</c:v>
                </c:pt>
                <c:pt idx="165">
                  <c:v>44393</c:v>
                </c:pt>
                <c:pt idx="166">
                  <c:v>44394</c:v>
                </c:pt>
                <c:pt idx="167">
                  <c:v>44395</c:v>
                </c:pt>
              </c:numCache>
            </c:numRef>
          </c:cat>
          <c:val>
            <c:numRef>
              <c:f>Sheet1!$C$155:$C$322</c:f>
              <c:numCache>
                <c:formatCode>General</c:formatCode>
                <c:ptCount val="168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14A-45E8-87A1-7BD2345ADB4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0,75</c:v>
                </c:pt>
              </c:strCache>
            </c:strRef>
          </c:tx>
          <c:spPr>
            <a:ln w="28575" cap="rnd">
              <a:solidFill>
                <a:srgbClr val="00B050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Sheet1!$A$155:$A$322</c:f>
              <c:numCache>
                <c:formatCode>m/d/yyyy</c:formatCode>
                <c:ptCount val="168"/>
                <c:pt idx="0">
                  <c:v>44228</c:v>
                </c:pt>
                <c:pt idx="1">
                  <c:v>44229</c:v>
                </c:pt>
                <c:pt idx="2">
                  <c:v>44230</c:v>
                </c:pt>
                <c:pt idx="3">
                  <c:v>44231</c:v>
                </c:pt>
                <c:pt idx="4">
                  <c:v>44232</c:v>
                </c:pt>
                <c:pt idx="5">
                  <c:v>44233</c:v>
                </c:pt>
                <c:pt idx="6">
                  <c:v>44234</c:v>
                </c:pt>
                <c:pt idx="7">
                  <c:v>44235</c:v>
                </c:pt>
                <c:pt idx="8">
                  <c:v>44236</c:v>
                </c:pt>
                <c:pt idx="9">
                  <c:v>44237</c:v>
                </c:pt>
                <c:pt idx="10">
                  <c:v>44238</c:v>
                </c:pt>
                <c:pt idx="11">
                  <c:v>44239</c:v>
                </c:pt>
                <c:pt idx="12">
                  <c:v>44240</c:v>
                </c:pt>
                <c:pt idx="13">
                  <c:v>44241</c:v>
                </c:pt>
                <c:pt idx="14">
                  <c:v>44242</c:v>
                </c:pt>
                <c:pt idx="15">
                  <c:v>44243</c:v>
                </c:pt>
                <c:pt idx="16">
                  <c:v>44244</c:v>
                </c:pt>
                <c:pt idx="17">
                  <c:v>44245</c:v>
                </c:pt>
                <c:pt idx="18">
                  <c:v>44246</c:v>
                </c:pt>
                <c:pt idx="19">
                  <c:v>44247</c:v>
                </c:pt>
                <c:pt idx="20">
                  <c:v>44248</c:v>
                </c:pt>
                <c:pt idx="21">
                  <c:v>44249</c:v>
                </c:pt>
                <c:pt idx="22">
                  <c:v>44250</c:v>
                </c:pt>
                <c:pt idx="23">
                  <c:v>44251</c:v>
                </c:pt>
                <c:pt idx="24">
                  <c:v>44252</c:v>
                </c:pt>
                <c:pt idx="25">
                  <c:v>44253</c:v>
                </c:pt>
                <c:pt idx="26">
                  <c:v>44254</c:v>
                </c:pt>
                <c:pt idx="27">
                  <c:v>44255</c:v>
                </c:pt>
                <c:pt idx="28">
                  <c:v>44256</c:v>
                </c:pt>
                <c:pt idx="29">
                  <c:v>44257</c:v>
                </c:pt>
                <c:pt idx="30">
                  <c:v>44258</c:v>
                </c:pt>
                <c:pt idx="31">
                  <c:v>44259</c:v>
                </c:pt>
                <c:pt idx="32">
                  <c:v>44260</c:v>
                </c:pt>
                <c:pt idx="33">
                  <c:v>44261</c:v>
                </c:pt>
                <c:pt idx="34">
                  <c:v>44262</c:v>
                </c:pt>
                <c:pt idx="35">
                  <c:v>44263</c:v>
                </c:pt>
                <c:pt idx="36">
                  <c:v>44264</c:v>
                </c:pt>
                <c:pt idx="37">
                  <c:v>44265</c:v>
                </c:pt>
                <c:pt idx="38">
                  <c:v>44266</c:v>
                </c:pt>
                <c:pt idx="39">
                  <c:v>44267</c:v>
                </c:pt>
                <c:pt idx="40">
                  <c:v>44268</c:v>
                </c:pt>
                <c:pt idx="41">
                  <c:v>44269</c:v>
                </c:pt>
                <c:pt idx="42">
                  <c:v>44270</c:v>
                </c:pt>
                <c:pt idx="43">
                  <c:v>44271</c:v>
                </c:pt>
                <c:pt idx="44">
                  <c:v>44272</c:v>
                </c:pt>
                <c:pt idx="45">
                  <c:v>44273</c:v>
                </c:pt>
                <c:pt idx="46">
                  <c:v>44274</c:v>
                </c:pt>
                <c:pt idx="47">
                  <c:v>44275</c:v>
                </c:pt>
                <c:pt idx="48">
                  <c:v>44276</c:v>
                </c:pt>
                <c:pt idx="49">
                  <c:v>44277</c:v>
                </c:pt>
                <c:pt idx="50">
                  <c:v>44278</c:v>
                </c:pt>
                <c:pt idx="51">
                  <c:v>44279</c:v>
                </c:pt>
                <c:pt idx="52">
                  <c:v>44280</c:v>
                </c:pt>
                <c:pt idx="53">
                  <c:v>44281</c:v>
                </c:pt>
                <c:pt idx="54">
                  <c:v>44282</c:v>
                </c:pt>
                <c:pt idx="55">
                  <c:v>44283</c:v>
                </c:pt>
                <c:pt idx="56">
                  <c:v>44284</c:v>
                </c:pt>
                <c:pt idx="57">
                  <c:v>44285</c:v>
                </c:pt>
                <c:pt idx="58">
                  <c:v>44286</c:v>
                </c:pt>
                <c:pt idx="59">
                  <c:v>44287</c:v>
                </c:pt>
                <c:pt idx="60">
                  <c:v>44288</c:v>
                </c:pt>
                <c:pt idx="61">
                  <c:v>44289</c:v>
                </c:pt>
                <c:pt idx="62">
                  <c:v>44290</c:v>
                </c:pt>
                <c:pt idx="63">
                  <c:v>44291</c:v>
                </c:pt>
                <c:pt idx="64">
                  <c:v>44292</c:v>
                </c:pt>
                <c:pt idx="65">
                  <c:v>44293</c:v>
                </c:pt>
                <c:pt idx="66">
                  <c:v>44294</c:v>
                </c:pt>
                <c:pt idx="67">
                  <c:v>44295</c:v>
                </c:pt>
                <c:pt idx="68">
                  <c:v>44296</c:v>
                </c:pt>
                <c:pt idx="69">
                  <c:v>44297</c:v>
                </c:pt>
                <c:pt idx="70">
                  <c:v>44298</c:v>
                </c:pt>
                <c:pt idx="71">
                  <c:v>44299</c:v>
                </c:pt>
                <c:pt idx="72">
                  <c:v>44300</c:v>
                </c:pt>
                <c:pt idx="73">
                  <c:v>44301</c:v>
                </c:pt>
                <c:pt idx="74">
                  <c:v>44302</c:v>
                </c:pt>
                <c:pt idx="75">
                  <c:v>44303</c:v>
                </c:pt>
                <c:pt idx="76">
                  <c:v>44304</c:v>
                </c:pt>
                <c:pt idx="77">
                  <c:v>44305</c:v>
                </c:pt>
                <c:pt idx="78">
                  <c:v>44306</c:v>
                </c:pt>
                <c:pt idx="79">
                  <c:v>44307</c:v>
                </c:pt>
                <c:pt idx="80">
                  <c:v>44308</c:v>
                </c:pt>
                <c:pt idx="81">
                  <c:v>44309</c:v>
                </c:pt>
                <c:pt idx="82">
                  <c:v>44310</c:v>
                </c:pt>
                <c:pt idx="83">
                  <c:v>44311</c:v>
                </c:pt>
                <c:pt idx="84">
                  <c:v>44312</c:v>
                </c:pt>
                <c:pt idx="85">
                  <c:v>44313</c:v>
                </c:pt>
                <c:pt idx="86">
                  <c:v>44314</c:v>
                </c:pt>
                <c:pt idx="87">
                  <c:v>44315</c:v>
                </c:pt>
                <c:pt idx="88">
                  <c:v>44316</c:v>
                </c:pt>
                <c:pt idx="89">
                  <c:v>44317</c:v>
                </c:pt>
                <c:pt idx="90">
                  <c:v>44318</c:v>
                </c:pt>
                <c:pt idx="91">
                  <c:v>44319</c:v>
                </c:pt>
                <c:pt idx="92">
                  <c:v>44320</c:v>
                </c:pt>
                <c:pt idx="93">
                  <c:v>44321</c:v>
                </c:pt>
                <c:pt idx="94">
                  <c:v>44322</c:v>
                </c:pt>
                <c:pt idx="95">
                  <c:v>44323</c:v>
                </c:pt>
                <c:pt idx="96">
                  <c:v>44324</c:v>
                </c:pt>
                <c:pt idx="97">
                  <c:v>44325</c:v>
                </c:pt>
                <c:pt idx="98">
                  <c:v>44326</c:v>
                </c:pt>
                <c:pt idx="99">
                  <c:v>44327</c:v>
                </c:pt>
                <c:pt idx="100">
                  <c:v>44328</c:v>
                </c:pt>
                <c:pt idx="101">
                  <c:v>44329</c:v>
                </c:pt>
                <c:pt idx="102">
                  <c:v>44330</c:v>
                </c:pt>
                <c:pt idx="103">
                  <c:v>44331</c:v>
                </c:pt>
                <c:pt idx="104">
                  <c:v>44332</c:v>
                </c:pt>
                <c:pt idx="105">
                  <c:v>44333</c:v>
                </c:pt>
                <c:pt idx="106">
                  <c:v>44334</c:v>
                </c:pt>
                <c:pt idx="107">
                  <c:v>44335</c:v>
                </c:pt>
                <c:pt idx="108">
                  <c:v>44336</c:v>
                </c:pt>
                <c:pt idx="109">
                  <c:v>44337</c:v>
                </c:pt>
                <c:pt idx="110">
                  <c:v>44338</c:v>
                </c:pt>
                <c:pt idx="111">
                  <c:v>44339</c:v>
                </c:pt>
                <c:pt idx="112">
                  <c:v>44340</c:v>
                </c:pt>
                <c:pt idx="113">
                  <c:v>44341</c:v>
                </c:pt>
                <c:pt idx="114">
                  <c:v>44342</c:v>
                </c:pt>
                <c:pt idx="115">
                  <c:v>44343</c:v>
                </c:pt>
                <c:pt idx="116">
                  <c:v>44344</c:v>
                </c:pt>
                <c:pt idx="117">
                  <c:v>44345</c:v>
                </c:pt>
                <c:pt idx="118">
                  <c:v>44346</c:v>
                </c:pt>
                <c:pt idx="119">
                  <c:v>44347</c:v>
                </c:pt>
                <c:pt idx="120">
                  <c:v>44348</c:v>
                </c:pt>
                <c:pt idx="121">
                  <c:v>44349</c:v>
                </c:pt>
                <c:pt idx="122">
                  <c:v>44350</c:v>
                </c:pt>
                <c:pt idx="123">
                  <c:v>44351</c:v>
                </c:pt>
                <c:pt idx="124">
                  <c:v>44352</c:v>
                </c:pt>
                <c:pt idx="125">
                  <c:v>44353</c:v>
                </c:pt>
                <c:pt idx="126">
                  <c:v>44354</c:v>
                </c:pt>
                <c:pt idx="127">
                  <c:v>44355</c:v>
                </c:pt>
                <c:pt idx="128">
                  <c:v>44356</c:v>
                </c:pt>
                <c:pt idx="129">
                  <c:v>44357</c:v>
                </c:pt>
                <c:pt idx="130">
                  <c:v>44358</c:v>
                </c:pt>
                <c:pt idx="131">
                  <c:v>44359</c:v>
                </c:pt>
                <c:pt idx="132">
                  <c:v>44360</c:v>
                </c:pt>
                <c:pt idx="133">
                  <c:v>44361</c:v>
                </c:pt>
                <c:pt idx="134">
                  <c:v>44362</c:v>
                </c:pt>
                <c:pt idx="135">
                  <c:v>44363</c:v>
                </c:pt>
                <c:pt idx="136">
                  <c:v>44364</c:v>
                </c:pt>
                <c:pt idx="137">
                  <c:v>44365</c:v>
                </c:pt>
                <c:pt idx="138">
                  <c:v>44366</c:v>
                </c:pt>
                <c:pt idx="139">
                  <c:v>44367</c:v>
                </c:pt>
                <c:pt idx="140">
                  <c:v>44368</c:v>
                </c:pt>
                <c:pt idx="141">
                  <c:v>44369</c:v>
                </c:pt>
                <c:pt idx="142">
                  <c:v>44370</c:v>
                </c:pt>
                <c:pt idx="143">
                  <c:v>44371</c:v>
                </c:pt>
                <c:pt idx="144">
                  <c:v>44372</c:v>
                </c:pt>
                <c:pt idx="145">
                  <c:v>44373</c:v>
                </c:pt>
                <c:pt idx="146">
                  <c:v>44374</c:v>
                </c:pt>
                <c:pt idx="147">
                  <c:v>44375</c:v>
                </c:pt>
                <c:pt idx="148">
                  <c:v>44376</c:v>
                </c:pt>
                <c:pt idx="149">
                  <c:v>44377</c:v>
                </c:pt>
                <c:pt idx="150">
                  <c:v>44378</c:v>
                </c:pt>
                <c:pt idx="151">
                  <c:v>44379</c:v>
                </c:pt>
                <c:pt idx="152">
                  <c:v>44380</c:v>
                </c:pt>
                <c:pt idx="153">
                  <c:v>44381</c:v>
                </c:pt>
                <c:pt idx="154">
                  <c:v>44382</c:v>
                </c:pt>
                <c:pt idx="155">
                  <c:v>44383</c:v>
                </c:pt>
                <c:pt idx="156">
                  <c:v>44384</c:v>
                </c:pt>
                <c:pt idx="157">
                  <c:v>44385</c:v>
                </c:pt>
                <c:pt idx="158">
                  <c:v>44386</c:v>
                </c:pt>
                <c:pt idx="159">
                  <c:v>44387</c:v>
                </c:pt>
                <c:pt idx="160">
                  <c:v>44388</c:v>
                </c:pt>
                <c:pt idx="161">
                  <c:v>44389</c:v>
                </c:pt>
                <c:pt idx="162">
                  <c:v>44390</c:v>
                </c:pt>
                <c:pt idx="163">
                  <c:v>44391</c:v>
                </c:pt>
                <c:pt idx="164">
                  <c:v>44392</c:v>
                </c:pt>
                <c:pt idx="165">
                  <c:v>44393</c:v>
                </c:pt>
                <c:pt idx="166">
                  <c:v>44394</c:v>
                </c:pt>
                <c:pt idx="167">
                  <c:v>44395</c:v>
                </c:pt>
              </c:numCache>
            </c:numRef>
          </c:cat>
          <c:val>
            <c:numRef>
              <c:f>Sheet1!$D$155:$D$322</c:f>
              <c:numCache>
                <c:formatCode>General</c:formatCode>
                <c:ptCount val="168"/>
                <c:pt idx="119" formatCode="0">
                  <c:v>28.483424115286237</c:v>
                </c:pt>
                <c:pt idx="120" formatCode="0">
                  <c:v>26.678663493405004</c:v>
                </c:pt>
                <c:pt idx="121" formatCode="0">
                  <c:v>25.004818149794943</c:v>
                </c:pt>
                <c:pt idx="122" formatCode="0">
                  <c:v>23.480590267066233</c:v>
                </c:pt>
                <c:pt idx="123" formatCode="0">
                  <c:v>22.077926571303614</c:v>
                </c:pt>
                <c:pt idx="124" formatCode="0">
                  <c:v>20.796827062507088</c:v>
                </c:pt>
                <c:pt idx="125" formatCode="0">
                  <c:v>19.618589558066489</c:v>
                </c:pt>
                <c:pt idx="126" formatCode="0">
                  <c:v>18.524511875371648</c:v>
                </c:pt>
                <c:pt idx="127" formatCode="0">
                  <c:v>17.486540740507309</c:v>
                </c:pt>
                <c:pt idx="128" formatCode="0">
                  <c:v>16.504676153473476</c:v>
                </c:pt>
                <c:pt idx="129" formatCode="0">
                  <c:v>15.588269205575234</c:v>
                </c:pt>
                <c:pt idx="130" formatCode="0">
                  <c:v>14.737319896812579</c:v>
                </c:pt>
                <c:pt idx="131" formatCode="0">
                  <c:v>13.942477135880427</c:v>
                </c:pt>
                <c:pt idx="132" formatCode="0">
                  <c:v>13.194389831473698</c:v>
                </c:pt>
                <c:pt idx="133" formatCode="0">
                  <c:v>12.502409074897471</c:v>
                </c:pt>
                <c:pt idx="134" formatCode="0">
                  <c:v>11.8384815922365</c:v>
                </c:pt>
                <c:pt idx="135" formatCode="0">
                  <c:v>11.221309566100947</c:v>
                </c:pt>
                <c:pt idx="136" formatCode="0">
                  <c:v>10.641541905185731</c:v>
                </c:pt>
                <c:pt idx="137" formatCode="0">
                  <c:v>10.099178609490853</c:v>
                </c:pt>
                <c:pt idx="138" formatCode="0">
                  <c:v>9.5942196790163106</c:v>
                </c:pt>
                <c:pt idx="139" formatCode="0">
                  <c:v>9.1266651137621047</c:v>
                </c:pt>
                <c:pt idx="140" formatCode="0">
                  <c:v>8.6778127311180651</c:v>
                </c:pt>
                <c:pt idx="141" formatCode="0">
                  <c:v>8.2663647136943652</c:v>
                </c:pt>
                <c:pt idx="142" formatCode="0">
                  <c:v>7.8736188788808317</c:v>
                </c:pt>
                <c:pt idx="143" formatCode="0">
                  <c:v>7.5089263179825503</c:v>
                </c:pt>
                <c:pt idx="144" formatCode="0">
                  <c:v>7.1722870309995219</c:v>
                </c:pt>
                <c:pt idx="145" formatCode="0">
                  <c:v>6.8449988353215776</c:v>
                </c:pt>
                <c:pt idx="146" formatCode="0">
                  <c:v>6.5364128222538023</c:v>
                </c:pt>
                <c:pt idx="147" formatCode="0">
                  <c:v>6.2465289917961941</c:v>
                </c:pt>
                <c:pt idx="148" formatCode="0">
                  <c:v>5.984698435253839</c:v>
                </c:pt>
                <c:pt idx="149" formatCode="0">
                  <c:v>5.732218970016568</c:v>
                </c:pt>
                <c:pt idx="150" formatCode="0">
                  <c:v>5.4984416873894641</c:v>
                </c:pt>
                <c:pt idx="151" formatCode="0">
                  <c:v>5.2740154960674452</c:v>
                </c:pt>
                <c:pt idx="152" formatCode="0">
                  <c:v>5.0682914873555944</c:v>
                </c:pt>
                <c:pt idx="153" formatCode="0">
                  <c:v>4.8719185699488285</c:v>
                </c:pt>
                <c:pt idx="154" formatCode="0">
                  <c:v>4.6942478351522299</c:v>
                </c:pt>
                <c:pt idx="155" formatCode="0">
                  <c:v>4.5165771003556312</c:v>
                </c:pt>
                <c:pt idx="156" formatCode="0">
                  <c:v>4.3669596394742856</c:v>
                </c:pt>
                <c:pt idx="157" formatCode="0">
                  <c:v>4.2173421785929399</c:v>
                </c:pt>
                <c:pt idx="158" formatCode="0">
                  <c:v>4.0864269003217615</c:v>
                </c:pt>
                <c:pt idx="159" formatCode="0">
                  <c:v>3.9555116220505839</c:v>
                </c:pt>
                <c:pt idx="160" formatCode="0">
                  <c:v>3.8339474350844904</c:v>
                </c:pt>
                <c:pt idx="161" formatCode="0">
                  <c:v>3.7217343394234805</c:v>
                </c:pt>
                <c:pt idx="162" formatCode="0">
                  <c:v>3.6095212437624715</c:v>
                </c:pt>
                <c:pt idx="163" formatCode="0">
                  <c:v>3.5066592394065461</c:v>
                </c:pt>
                <c:pt idx="164" formatCode="0">
                  <c:v>3.4131483263557048</c:v>
                </c:pt>
                <c:pt idx="165" formatCode="0">
                  <c:v>3.3196374133048638</c:v>
                </c:pt>
                <c:pt idx="166" formatCode="0">
                  <c:v>3.2261265002540225</c:v>
                </c:pt>
                <c:pt idx="167" formatCode="0">
                  <c:v>3.1513177698133492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14A-45E8-87A1-7BD2345ADB46}"/>
            </c:ext>
          </c:extLst>
        </c:ser>
        <c:ser>
          <c:idx val="4"/>
          <c:order val="3"/>
          <c:tx>
            <c:strRef>
              <c:f>Sheet1!$F$1</c:f>
              <c:strCache>
                <c:ptCount val="1"/>
                <c:pt idx="0">
                  <c:v>0.95</c:v>
                </c:pt>
              </c:strCache>
            </c:strRef>
          </c:tx>
          <c:spPr>
            <a:ln w="28575" cap="rnd">
              <a:solidFill>
                <a:srgbClr val="FFC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Sheet1!$A$155:$A$322</c:f>
              <c:numCache>
                <c:formatCode>m/d/yyyy</c:formatCode>
                <c:ptCount val="168"/>
                <c:pt idx="0">
                  <c:v>44228</c:v>
                </c:pt>
                <c:pt idx="1">
                  <c:v>44229</c:v>
                </c:pt>
                <c:pt idx="2">
                  <c:v>44230</c:v>
                </c:pt>
                <c:pt idx="3">
                  <c:v>44231</c:v>
                </c:pt>
                <c:pt idx="4">
                  <c:v>44232</c:v>
                </c:pt>
                <c:pt idx="5">
                  <c:v>44233</c:v>
                </c:pt>
                <c:pt idx="6">
                  <c:v>44234</c:v>
                </c:pt>
                <c:pt idx="7">
                  <c:v>44235</c:v>
                </c:pt>
                <c:pt idx="8">
                  <c:v>44236</c:v>
                </c:pt>
                <c:pt idx="9">
                  <c:v>44237</c:v>
                </c:pt>
                <c:pt idx="10">
                  <c:v>44238</c:v>
                </c:pt>
                <c:pt idx="11">
                  <c:v>44239</c:v>
                </c:pt>
                <c:pt idx="12">
                  <c:v>44240</c:v>
                </c:pt>
                <c:pt idx="13">
                  <c:v>44241</c:v>
                </c:pt>
                <c:pt idx="14">
                  <c:v>44242</c:v>
                </c:pt>
                <c:pt idx="15">
                  <c:v>44243</c:v>
                </c:pt>
                <c:pt idx="16">
                  <c:v>44244</c:v>
                </c:pt>
                <c:pt idx="17">
                  <c:v>44245</c:v>
                </c:pt>
                <c:pt idx="18">
                  <c:v>44246</c:v>
                </c:pt>
                <c:pt idx="19">
                  <c:v>44247</c:v>
                </c:pt>
                <c:pt idx="20">
                  <c:v>44248</c:v>
                </c:pt>
                <c:pt idx="21">
                  <c:v>44249</c:v>
                </c:pt>
                <c:pt idx="22">
                  <c:v>44250</c:v>
                </c:pt>
                <c:pt idx="23">
                  <c:v>44251</c:v>
                </c:pt>
                <c:pt idx="24">
                  <c:v>44252</c:v>
                </c:pt>
                <c:pt idx="25">
                  <c:v>44253</c:v>
                </c:pt>
                <c:pt idx="26">
                  <c:v>44254</c:v>
                </c:pt>
                <c:pt idx="27">
                  <c:v>44255</c:v>
                </c:pt>
                <c:pt idx="28">
                  <c:v>44256</c:v>
                </c:pt>
                <c:pt idx="29">
                  <c:v>44257</c:v>
                </c:pt>
                <c:pt idx="30">
                  <c:v>44258</c:v>
                </c:pt>
                <c:pt idx="31">
                  <c:v>44259</c:v>
                </c:pt>
                <c:pt idx="32">
                  <c:v>44260</c:v>
                </c:pt>
                <c:pt idx="33">
                  <c:v>44261</c:v>
                </c:pt>
                <c:pt idx="34">
                  <c:v>44262</c:v>
                </c:pt>
                <c:pt idx="35">
                  <c:v>44263</c:v>
                </c:pt>
                <c:pt idx="36">
                  <c:v>44264</c:v>
                </c:pt>
                <c:pt idx="37">
                  <c:v>44265</c:v>
                </c:pt>
                <c:pt idx="38">
                  <c:v>44266</c:v>
                </c:pt>
                <c:pt idx="39">
                  <c:v>44267</c:v>
                </c:pt>
                <c:pt idx="40">
                  <c:v>44268</c:v>
                </c:pt>
                <c:pt idx="41">
                  <c:v>44269</c:v>
                </c:pt>
                <c:pt idx="42">
                  <c:v>44270</c:v>
                </c:pt>
                <c:pt idx="43">
                  <c:v>44271</c:v>
                </c:pt>
                <c:pt idx="44">
                  <c:v>44272</c:v>
                </c:pt>
                <c:pt idx="45">
                  <c:v>44273</c:v>
                </c:pt>
                <c:pt idx="46">
                  <c:v>44274</c:v>
                </c:pt>
                <c:pt idx="47">
                  <c:v>44275</c:v>
                </c:pt>
                <c:pt idx="48">
                  <c:v>44276</c:v>
                </c:pt>
                <c:pt idx="49">
                  <c:v>44277</c:v>
                </c:pt>
                <c:pt idx="50">
                  <c:v>44278</c:v>
                </c:pt>
                <c:pt idx="51">
                  <c:v>44279</c:v>
                </c:pt>
                <c:pt idx="52">
                  <c:v>44280</c:v>
                </c:pt>
                <c:pt idx="53">
                  <c:v>44281</c:v>
                </c:pt>
                <c:pt idx="54">
                  <c:v>44282</c:v>
                </c:pt>
                <c:pt idx="55">
                  <c:v>44283</c:v>
                </c:pt>
                <c:pt idx="56">
                  <c:v>44284</c:v>
                </c:pt>
                <c:pt idx="57">
                  <c:v>44285</c:v>
                </c:pt>
                <c:pt idx="58">
                  <c:v>44286</c:v>
                </c:pt>
                <c:pt idx="59">
                  <c:v>44287</c:v>
                </c:pt>
                <c:pt idx="60">
                  <c:v>44288</c:v>
                </c:pt>
                <c:pt idx="61">
                  <c:v>44289</c:v>
                </c:pt>
                <c:pt idx="62">
                  <c:v>44290</c:v>
                </c:pt>
                <c:pt idx="63">
                  <c:v>44291</c:v>
                </c:pt>
                <c:pt idx="64">
                  <c:v>44292</c:v>
                </c:pt>
                <c:pt idx="65">
                  <c:v>44293</c:v>
                </c:pt>
                <c:pt idx="66">
                  <c:v>44294</c:v>
                </c:pt>
                <c:pt idx="67">
                  <c:v>44295</c:v>
                </c:pt>
                <c:pt idx="68">
                  <c:v>44296</c:v>
                </c:pt>
                <c:pt idx="69">
                  <c:v>44297</c:v>
                </c:pt>
                <c:pt idx="70">
                  <c:v>44298</c:v>
                </c:pt>
                <c:pt idx="71">
                  <c:v>44299</c:v>
                </c:pt>
                <c:pt idx="72">
                  <c:v>44300</c:v>
                </c:pt>
                <c:pt idx="73">
                  <c:v>44301</c:v>
                </c:pt>
                <c:pt idx="74">
                  <c:v>44302</c:v>
                </c:pt>
                <c:pt idx="75">
                  <c:v>44303</c:v>
                </c:pt>
                <c:pt idx="76">
                  <c:v>44304</c:v>
                </c:pt>
                <c:pt idx="77">
                  <c:v>44305</c:v>
                </c:pt>
                <c:pt idx="78">
                  <c:v>44306</c:v>
                </c:pt>
                <c:pt idx="79">
                  <c:v>44307</c:v>
                </c:pt>
                <c:pt idx="80">
                  <c:v>44308</c:v>
                </c:pt>
                <c:pt idx="81">
                  <c:v>44309</c:v>
                </c:pt>
                <c:pt idx="82">
                  <c:v>44310</c:v>
                </c:pt>
                <c:pt idx="83">
                  <c:v>44311</c:v>
                </c:pt>
                <c:pt idx="84">
                  <c:v>44312</c:v>
                </c:pt>
                <c:pt idx="85">
                  <c:v>44313</c:v>
                </c:pt>
                <c:pt idx="86">
                  <c:v>44314</c:v>
                </c:pt>
                <c:pt idx="87">
                  <c:v>44315</c:v>
                </c:pt>
                <c:pt idx="88">
                  <c:v>44316</c:v>
                </c:pt>
                <c:pt idx="89">
                  <c:v>44317</c:v>
                </c:pt>
                <c:pt idx="90">
                  <c:v>44318</c:v>
                </c:pt>
                <c:pt idx="91">
                  <c:v>44319</c:v>
                </c:pt>
                <c:pt idx="92">
                  <c:v>44320</c:v>
                </c:pt>
                <c:pt idx="93">
                  <c:v>44321</c:v>
                </c:pt>
                <c:pt idx="94">
                  <c:v>44322</c:v>
                </c:pt>
                <c:pt idx="95">
                  <c:v>44323</c:v>
                </c:pt>
                <c:pt idx="96">
                  <c:v>44324</c:v>
                </c:pt>
                <c:pt idx="97">
                  <c:v>44325</c:v>
                </c:pt>
                <c:pt idx="98">
                  <c:v>44326</c:v>
                </c:pt>
                <c:pt idx="99">
                  <c:v>44327</c:v>
                </c:pt>
                <c:pt idx="100">
                  <c:v>44328</c:v>
                </c:pt>
                <c:pt idx="101">
                  <c:v>44329</c:v>
                </c:pt>
                <c:pt idx="102">
                  <c:v>44330</c:v>
                </c:pt>
                <c:pt idx="103">
                  <c:v>44331</c:v>
                </c:pt>
                <c:pt idx="104">
                  <c:v>44332</c:v>
                </c:pt>
                <c:pt idx="105">
                  <c:v>44333</c:v>
                </c:pt>
                <c:pt idx="106">
                  <c:v>44334</c:v>
                </c:pt>
                <c:pt idx="107">
                  <c:v>44335</c:v>
                </c:pt>
                <c:pt idx="108">
                  <c:v>44336</c:v>
                </c:pt>
                <c:pt idx="109">
                  <c:v>44337</c:v>
                </c:pt>
                <c:pt idx="110">
                  <c:v>44338</c:v>
                </c:pt>
                <c:pt idx="111">
                  <c:v>44339</c:v>
                </c:pt>
                <c:pt idx="112">
                  <c:v>44340</c:v>
                </c:pt>
                <c:pt idx="113">
                  <c:v>44341</c:v>
                </c:pt>
                <c:pt idx="114">
                  <c:v>44342</c:v>
                </c:pt>
                <c:pt idx="115">
                  <c:v>44343</c:v>
                </c:pt>
                <c:pt idx="116">
                  <c:v>44344</c:v>
                </c:pt>
                <c:pt idx="117">
                  <c:v>44345</c:v>
                </c:pt>
                <c:pt idx="118">
                  <c:v>44346</c:v>
                </c:pt>
                <c:pt idx="119">
                  <c:v>44347</c:v>
                </c:pt>
                <c:pt idx="120">
                  <c:v>44348</c:v>
                </c:pt>
                <c:pt idx="121">
                  <c:v>44349</c:v>
                </c:pt>
                <c:pt idx="122">
                  <c:v>44350</c:v>
                </c:pt>
                <c:pt idx="123">
                  <c:v>44351</c:v>
                </c:pt>
                <c:pt idx="124">
                  <c:v>44352</c:v>
                </c:pt>
                <c:pt idx="125">
                  <c:v>44353</c:v>
                </c:pt>
                <c:pt idx="126">
                  <c:v>44354</c:v>
                </c:pt>
                <c:pt idx="127">
                  <c:v>44355</c:v>
                </c:pt>
                <c:pt idx="128">
                  <c:v>44356</c:v>
                </c:pt>
                <c:pt idx="129">
                  <c:v>44357</c:v>
                </c:pt>
                <c:pt idx="130">
                  <c:v>44358</c:v>
                </c:pt>
                <c:pt idx="131">
                  <c:v>44359</c:v>
                </c:pt>
                <c:pt idx="132">
                  <c:v>44360</c:v>
                </c:pt>
                <c:pt idx="133">
                  <c:v>44361</c:v>
                </c:pt>
                <c:pt idx="134">
                  <c:v>44362</c:v>
                </c:pt>
                <c:pt idx="135">
                  <c:v>44363</c:v>
                </c:pt>
                <c:pt idx="136">
                  <c:v>44364</c:v>
                </c:pt>
                <c:pt idx="137">
                  <c:v>44365</c:v>
                </c:pt>
                <c:pt idx="138">
                  <c:v>44366</c:v>
                </c:pt>
                <c:pt idx="139">
                  <c:v>44367</c:v>
                </c:pt>
                <c:pt idx="140">
                  <c:v>44368</c:v>
                </c:pt>
                <c:pt idx="141">
                  <c:v>44369</c:v>
                </c:pt>
                <c:pt idx="142">
                  <c:v>44370</c:v>
                </c:pt>
                <c:pt idx="143">
                  <c:v>44371</c:v>
                </c:pt>
                <c:pt idx="144">
                  <c:v>44372</c:v>
                </c:pt>
                <c:pt idx="145">
                  <c:v>44373</c:v>
                </c:pt>
                <c:pt idx="146">
                  <c:v>44374</c:v>
                </c:pt>
                <c:pt idx="147">
                  <c:v>44375</c:v>
                </c:pt>
                <c:pt idx="148">
                  <c:v>44376</c:v>
                </c:pt>
                <c:pt idx="149">
                  <c:v>44377</c:v>
                </c:pt>
                <c:pt idx="150">
                  <c:v>44378</c:v>
                </c:pt>
                <c:pt idx="151">
                  <c:v>44379</c:v>
                </c:pt>
                <c:pt idx="152">
                  <c:v>44380</c:v>
                </c:pt>
                <c:pt idx="153">
                  <c:v>44381</c:v>
                </c:pt>
                <c:pt idx="154">
                  <c:v>44382</c:v>
                </c:pt>
                <c:pt idx="155">
                  <c:v>44383</c:v>
                </c:pt>
                <c:pt idx="156">
                  <c:v>44384</c:v>
                </c:pt>
                <c:pt idx="157">
                  <c:v>44385</c:v>
                </c:pt>
                <c:pt idx="158">
                  <c:v>44386</c:v>
                </c:pt>
                <c:pt idx="159">
                  <c:v>44387</c:v>
                </c:pt>
                <c:pt idx="160">
                  <c:v>44388</c:v>
                </c:pt>
                <c:pt idx="161">
                  <c:v>44389</c:v>
                </c:pt>
                <c:pt idx="162">
                  <c:v>44390</c:v>
                </c:pt>
                <c:pt idx="163">
                  <c:v>44391</c:v>
                </c:pt>
                <c:pt idx="164">
                  <c:v>44392</c:v>
                </c:pt>
                <c:pt idx="165">
                  <c:v>44393</c:v>
                </c:pt>
                <c:pt idx="166">
                  <c:v>44394</c:v>
                </c:pt>
                <c:pt idx="167">
                  <c:v>44395</c:v>
                </c:pt>
              </c:numCache>
            </c:numRef>
          </c:cat>
          <c:val>
            <c:numRef>
              <c:f>Sheet1!$F$155:$F$322</c:f>
              <c:numCache>
                <c:formatCode>General</c:formatCode>
                <c:ptCount val="168"/>
                <c:pt idx="119" formatCode="0">
                  <c:v>28.483424115286237</c:v>
                </c:pt>
                <c:pt idx="120" formatCode="0">
                  <c:v>27.015302780388033</c:v>
                </c:pt>
                <c:pt idx="121" formatCode="0">
                  <c:v>25.846416367252516</c:v>
                </c:pt>
                <c:pt idx="122" formatCode="0">
                  <c:v>24.911307236744104</c:v>
                </c:pt>
                <c:pt idx="123" formatCode="0">
                  <c:v>24.135166658422122</c:v>
                </c:pt>
                <c:pt idx="124" formatCode="0">
                  <c:v>23.546047906201821</c:v>
                </c:pt>
                <c:pt idx="125" formatCode="0">
                  <c:v>23.16265316269337</c:v>
                </c:pt>
                <c:pt idx="126" formatCode="0">
                  <c:v>22.984982427896774</c:v>
                </c:pt>
                <c:pt idx="127" formatCode="0">
                  <c:v>22.629640958303575</c:v>
                </c:pt>
                <c:pt idx="128" formatCode="0">
                  <c:v>22.218192940879877</c:v>
                </c:pt>
                <c:pt idx="129" formatCode="0">
                  <c:v>21.834798197371427</c:v>
                </c:pt>
                <c:pt idx="130" formatCode="0">
                  <c:v>21.516861092998568</c:v>
                </c:pt>
                <c:pt idx="131" formatCode="0">
                  <c:v>21.255030536456211</c:v>
                </c:pt>
                <c:pt idx="132" formatCode="0">
                  <c:v>21.002551071218942</c:v>
                </c:pt>
                <c:pt idx="133" formatCode="0">
                  <c:v>20.7313694233715</c:v>
                </c:pt>
                <c:pt idx="134" formatCode="0">
                  <c:v>20.422783410303722</c:v>
                </c:pt>
                <c:pt idx="135" formatCode="0">
                  <c:v>20.123548488541033</c:v>
                </c:pt>
                <c:pt idx="136" formatCode="0">
                  <c:v>19.843015749388506</c:v>
                </c:pt>
                <c:pt idx="137" formatCode="0">
                  <c:v>19.599887375456323</c:v>
                </c:pt>
                <c:pt idx="138" formatCode="0">
                  <c:v>19.347407910219051</c:v>
                </c:pt>
                <c:pt idx="139" formatCode="0">
                  <c:v>19.085577353676694</c:v>
                </c:pt>
                <c:pt idx="140" formatCode="0">
                  <c:v>18.823746797134341</c:v>
                </c:pt>
                <c:pt idx="141" formatCode="0">
                  <c:v>18.571267331897069</c:v>
                </c:pt>
                <c:pt idx="142" formatCode="0">
                  <c:v>18.328138957964878</c:v>
                </c:pt>
                <c:pt idx="143" formatCode="0">
                  <c:v>18.103712766642861</c:v>
                </c:pt>
                <c:pt idx="144" formatCode="0">
                  <c:v>17.879286575320844</c:v>
                </c:pt>
                <c:pt idx="145" formatCode="0">
                  <c:v>17.654860383998823</c:v>
                </c:pt>
                <c:pt idx="146" formatCode="0">
                  <c:v>17.430434192676806</c:v>
                </c:pt>
                <c:pt idx="147" formatCode="0">
                  <c:v>17.206008001354789</c:v>
                </c:pt>
                <c:pt idx="148" formatCode="0">
                  <c:v>16.990932901337853</c:v>
                </c:pt>
                <c:pt idx="149" formatCode="0">
                  <c:v>16.785208892626002</c:v>
                </c:pt>
                <c:pt idx="150" formatCode="0">
                  <c:v>16.579484883914152</c:v>
                </c:pt>
                <c:pt idx="151" formatCode="0">
                  <c:v>16.373760875202301</c:v>
                </c:pt>
                <c:pt idx="152" formatCode="0">
                  <c:v>16.16803686649045</c:v>
                </c:pt>
                <c:pt idx="153" formatCode="0">
                  <c:v>15.971663949083682</c:v>
                </c:pt>
                <c:pt idx="154" formatCode="0">
                  <c:v>15.784642122982</c:v>
                </c:pt>
                <c:pt idx="155" formatCode="0">
                  <c:v>15.597620296880317</c:v>
                </c:pt>
                <c:pt idx="156" formatCode="0">
                  <c:v>15.410598470778634</c:v>
                </c:pt>
                <c:pt idx="157" formatCode="0">
                  <c:v>15.232927735982036</c:v>
                </c:pt>
                <c:pt idx="158" formatCode="0">
                  <c:v>15.055257001185437</c:v>
                </c:pt>
                <c:pt idx="159" formatCode="0">
                  <c:v>14.886937357693922</c:v>
                </c:pt>
                <c:pt idx="160" formatCode="0">
                  <c:v>14.718617714202407</c:v>
                </c:pt>
                <c:pt idx="161" formatCode="0">
                  <c:v>14.550298070710896</c:v>
                </c:pt>
                <c:pt idx="162" formatCode="0">
                  <c:v>14.381978427219382</c:v>
                </c:pt>
                <c:pt idx="163" formatCode="0">
                  <c:v>14.22300987503295</c:v>
                </c:pt>
                <c:pt idx="164" formatCode="0">
                  <c:v>14.064041322846521</c:v>
                </c:pt>
                <c:pt idx="165" formatCode="0">
                  <c:v>13.905072770660091</c:v>
                </c:pt>
                <c:pt idx="166" formatCode="0">
                  <c:v>13.755455309778744</c:v>
                </c:pt>
                <c:pt idx="167" formatCode="0">
                  <c:v>13.605837848897398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14A-45E8-87A1-7BD2345ADB46}"/>
            </c:ext>
          </c:extLst>
        </c:ser>
        <c:ser>
          <c:idx val="5"/>
          <c:order val="4"/>
          <c:tx>
            <c:strRef>
              <c:f>Sheet1!$G$1</c:f>
              <c:strCache>
                <c:ptCount val="1"/>
                <c:pt idx="0">
                  <c:v>1.10</c:v>
                </c:pt>
              </c:strCache>
            </c:strRef>
          </c:tx>
          <c:spPr>
            <a:ln w="28575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Sheet1!$A$155:$A$322</c:f>
              <c:numCache>
                <c:formatCode>m/d/yyyy</c:formatCode>
                <c:ptCount val="168"/>
                <c:pt idx="0">
                  <c:v>44228</c:v>
                </c:pt>
                <c:pt idx="1">
                  <c:v>44229</c:v>
                </c:pt>
                <c:pt idx="2">
                  <c:v>44230</c:v>
                </c:pt>
                <c:pt idx="3">
                  <c:v>44231</c:v>
                </c:pt>
                <c:pt idx="4">
                  <c:v>44232</c:v>
                </c:pt>
                <c:pt idx="5">
                  <c:v>44233</c:v>
                </c:pt>
                <c:pt idx="6">
                  <c:v>44234</c:v>
                </c:pt>
                <c:pt idx="7">
                  <c:v>44235</c:v>
                </c:pt>
                <c:pt idx="8">
                  <c:v>44236</c:v>
                </c:pt>
                <c:pt idx="9">
                  <c:v>44237</c:v>
                </c:pt>
                <c:pt idx="10">
                  <c:v>44238</c:v>
                </c:pt>
                <c:pt idx="11">
                  <c:v>44239</c:v>
                </c:pt>
                <c:pt idx="12">
                  <c:v>44240</c:v>
                </c:pt>
                <c:pt idx="13">
                  <c:v>44241</c:v>
                </c:pt>
                <c:pt idx="14">
                  <c:v>44242</c:v>
                </c:pt>
                <c:pt idx="15">
                  <c:v>44243</c:v>
                </c:pt>
                <c:pt idx="16">
                  <c:v>44244</c:v>
                </c:pt>
                <c:pt idx="17">
                  <c:v>44245</c:v>
                </c:pt>
                <c:pt idx="18">
                  <c:v>44246</c:v>
                </c:pt>
                <c:pt idx="19">
                  <c:v>44247</c:v>
                </c:pt>
                <c:pt idx="20">
                  <c:v>44248</c:v>
                </c:pt>
                <c:pt idx="21">
                  <c:v>44249</c:v>
                </c:pt>
                <c:pt idx="22">
                  <c:v>44250</c:v>
                </c:pt>
                <c:pt idx="23">
                  <c:v>44251</c:v>
                </c:pt>
                <c:pt idx="24">
                  <c:v>44252</c:v>
                </c:pt>
                <c:pt idx="25">
                  <c:v>44253</c:v>
                </c:pt>
                <c:pt idx="26">
                  <c:v>44254</c:v>
                </c:pt>
                <c:pt idx="27">
                  <c:v>44255</c:v>
                </c:pt>
                <c:pt idx="28">
                  <c:v>44256</c:v>
                </c:pt>
                <c:pt idx="29">
                  <c:v>44257</c:v>
                </c:pt>
                <c:pt idx="30">
                  <c:v>44258</c:v>
                </c:pt>
                <c:pt idx="31">
                  <c:v>44259</c:v>
                </c:pt>
                <c:pt idx="32">
                  <c:v>44260</c:v>
                </c:pt>
                <c:pt idx="33">
                  <c:v>44261</c:v>
                </c:pt>
                <c:pt idx="34">
                  <c:v>44262</c:v>
                </c:pt>
                <c:pt idx="35">
                  <c:v>44263</c:v>
                </c:pt>
                <c:pt idx="36">
                  <c:v>44264</c:v>
                </c:pt>
                <c:pt idx="37">
                  <c:v>44265</c:v>
                </c:pt>
                <c:pt idx="38">
                  <c:v>44266</c:v>
                </c:pt>
                <c:pt idx="39">
                  <c:v>44267</c:v>
                </c:pt>
                <c:pt idx="40">
                  <c:v>44268</c:v>
                </c:pt>
                <c:pt idx="41">
                  <c:v>44269</c:v>
                </c:pt>
                <c:pt idx="42">
                  <c:v>44270</c:v>
                </c:pt>
                <c:pt idx="43">
                  <c:v>44271</c:v>
                </c:pt>
                <c:pt idx="44">
                  <c:v>44272</c:v>
                </c:pt>
                <c:pt idx="45">
                  <c:v>44273</c:v>
                </c:pt>
                <c:pt idx="46">
                  <c:v>44274</c:v>
                </c:pt>
                <c:pt idx="47">
                  <c:v>44275</c:v>
                </c:pt>
                <c:pt idx="48">
                  <c:v>44276</c:v>
                </c:pt>
                <c:pt idx="49">
                  <c:v>44277</c:v>
                </c:pt>
                <c:pt idx="50">
                  <c:v>44278</c:v>
                </c:pt>
                <c:pt idx="51">
                  <c:v>44279</c:v>
                </c:pt>
                <c:pt idx="52">
                  <c:v>44280</c:v>
                </c:pt>
                <c:pt idx="53">
                  <c:v>44281</c:v>
                </c:pt>
                <c:pt idx="54">
                  <c:v>44282</c:v>
                </c:pt>
                <c:pt idx="55">
                  <c:v>44283</c:v>
                </c:pt>
                <c:pt idx="56">
                  <c:v>44284</c:v>
                </c:pt>
                <c:pt idx="57">
                  <c:v>44285</c:v>
                </c:pt>
                <c:pt idx="58">
                  <c:v>44286</c:v>
                </c:pt>
                <c:pt idx="59">
                  <c:v>44287</c:v>
                </c:pt>
                <c:pt idx="60">
                  <c:v>44288</c:v>
                </c:pt>
                <c:pt idx="61">
                  <c:v>44289</c:v>
                </c:pt>
                <c:pt idx="62">
                  <c:v>44290</c:v>
                </c:pt>
                <c:pt idx="63">
                  <c:v>44291</c:v>
                </c:pt>
                <c:pt idx="64">
                  <c:v>44292</c:v>
                </c:pt>
                <c:pt idx="65">
                  <c:v>44293</c:v>
                </c:pt>
                <c:pt idx="66">
                  <c:v>44294</c:v>
                </c:pt>
                <c:pt idx="67">
                  <c:v>44295</c:v>
                </c:pt>
                <c:pt idx="68">
                  <c:v>44296</c:v>
                </c:pt>
                <c:pt idx="69">
                  <c:v>44297</c:v>
                </c:pt>
                <c:pt idx="70">
                  <c:v>44298</c:v>
                </c:pt>
                <c:pt idx="71">
                  <c:v>44299</c:v>
                </c:pt>
                <c:pt idx="72">
                  <c:v>44300</c:v>
                </c:pt>
                <c:pt idx="73">
                  <c:v>44301</c:v>
                </c:pt>
                <c:pt idx="74">
                  <c:v>44302</c:v>
                </c:pt>
                <c:pt idx="75">
                  <c:v>44303</c:v>
                </c:pt>
                <c:pt idx="76">
                  <c:v>44304</c:v>
                </c:pt>
                <c:pt idx="77">
                  <c:v>44305</c:v>
                </c:pt>
                <c:pt idx="78">
                  <c:v>44306</c:v>
                </c:pt>
                <c:pt idx="79">
                  <c:v>44307</c:v>
                </c:pt>
                <c:pt idx="80">
                  <c:v>44308</c:v>
                </c:pt>
                <c:pt idx="81">
                  <c:v>44309</c:v>
                </c:pt>
                <c:pt idx="82">
                  <c:v>44310</c:v>
                </c:pt>
                <c:pt idx="83">
                  <c:v>44311</c:v>
                </c:pt>
                <c:pt idx="84">
                  <c:v>44312</c:v>
                </c:pt>
                <c:pt idx="85">
                  <c:v>44313</c:v>
                </c:pt>
                <c:pt idx="86">
                  <c:v>44314</c:v>
                </c:pt>
                <c:pt idx="87">
                  <c:v>44315</c:v>
                </c:pt>
                <c:pt idx="88">
                  <c:v>44316</c:v>
                </c:pt>
                <c:pt idx="89">
                  <c:v>44317</c:v>
                </c:pt>
                <c:pt idx="90">
                  <c:v>44318</c:v>
                </c:pt>
                <c:pt idx="91">
                  <c:v>44319</c:v>
                </c:pt>
                <c:pt idx="92">
                  <c:v>44320</c:v>
                </c:pt>
                <c:pt idx="93">
                  <c:v>44321</c:v>
                </c:pt>
                <c:pt idx="94">
                  <c:v>44322</c:v>
                </c:pt>
                <c:pt idx="95">
                  <c:v>44323</c:v>
                </c:pt>
                <c:pt idx="96">
                  <c:v>44324</c:v>
                </c:pt>
                <c:pt idx="97">
                  <c:v>44325</c:v>
                </c:pt>
                <c:pt idx="98">
                  <c:v>44326</c:v>
                </c:pt>
                <c:pt idx="99">
                  <c:v>44327</c:v>
                </c:pt>
                <c:pt idx="100">
                  <c:v>44328</c:v>
                </c:pt>
                <c:pt idx="101">
                  <c:v>44329</c:v>
                </c:pt>
                <c:pt idx="102">
                  <c:v>44330</c:v>
                </c:pt>
                <c:pt idx="103">
                  <c:v>44331</c:v>
                </c:pt>
                <c:pt idx="104">
                  <c:v>44332</c:v>
                </c:pt>
                <c:pt idx="105">
                  <c:v>44333</c:v>
                </c:pt>
                <c:pt idx="106">
                  <c:v>44334</c:v>
                </c:pt>
                <c:pt idx="107">
                  <c:v>44335</c:v>
                </c:pt>
                <c:pt idx="108">
                  <c:v>44336</c:v>
                </c:pt>
                <c:pt idx="109">
                  <c:v>44337</c:v>
                </c:pt>
                <c:pt idx="110">
                  <c:v>44338</c:v>
                </c:pt>
                <c:pt idx="111">
                  <c:v>44339</c:v>
                </c:pt>
                <c:pt idx="112">
                  <c:v>44340</c:v>
                </c:pt>
                <c:pt idx="113">
                  <c:v>44341</c:v>
                </c:pt>
                <c:pt idx="114">
                  <c:v>44342</c:v>
                </c:pt>
                <c:pt idx="115">
                  <c:v>44343</c:v>
                </c:pt>
                <c:pt idx="116">
                  <c:v>44344</c:v>
                </c:pt>
                <c:pt idx="117">
                  <c:v>44345</c:v>
                </c:pt>
                <c:pt idx="118">
                  <c:v>44346</c:v>
                </c:pt>
                <c:pt idx="119">
                  <c:v>44347</c:v>
                </c:pt>
                <c:pt idx="120">
                  <c:v>44348</c:v>
                </c:pt>
                <c:pt idx="121">
                  <c:v>44349</c:v>
                </c:pt>
                <c:pt idx="122">
                  <c:v>44350</c:v>
                </c:pt>
                <c:pt idx="123">
                  <c:v>44351</c:v>
                </c:pt>
                <c:pt idx="124">
                  <c:v>44352</c:v>
                </c:pt>
                <c:pt idx="125">
                  <c:v>44353</c:v>
                </c:pt>
                <c:pt idx="126">
                  <c:v>44354</c:v>
                </c:pt>
                <c:pt idx="127">
                  <c:v>44355</c:v>
                </c:pt>
                <c:pt idx="128">
                  <c:v>44356</c:v>
                </c:pt>
                <c:pt idx="129">
                  <c:v>44357</c:v>
                </c:pt>
                <c:pt idx="130">
                  <c:v>44358</c:v>
                </c:pt>
                <c:pt idx="131">
                  <c:v>44359</c:v>
                </c:pt>
                <c:pt idx="132">
                  <c:v>44360</c:v>
                </c:pt>
                <c:pt idx="133">
                  <c:v>44361</c:v>
                </c:pt>
                <c:pt idx="134">
                  <c:v>44362</c:v>
                </c:pt>
                <c:pt idx="135">
                  <c:v>44363</c:v>
                </c:pt>
                <c:pt idx="136">
                  <c:v>44364</c:v>
                </c:pt>
                <c:pt idx="137">
                  <c:v>44365</c:v>
                </c:pt>
                <c:pt idx="138">
                  <c:v>44366</c:v>
                </c:pt>
                <c:pt idx="139">
                  <c:v>44367</c:v>
                </c:pt>
                <c:pt idx="140">
                  <c:v>44368</c:v>
                </c:pt>
                <c:pt idx="141">
                  <c:v>44369</c:v>
                </c:pt>
                <c:pt idx="142">
                  <c:v>44370</c:v>
                </c:pt>
                <c:pt idx="143">
                  <c:v>44371</c:v>
                </c:pt>
                <c:pt idx="144">
                  <c:v>44372</c:v>
                </c:pt>
                <c:pt idx="145">
                  <c:v>44373</c:v>
                </c:pt>
                <c:pt idx="146">
                  <c:v>44374</c:v>
                </c:pt>
                <c:pt idx="147">
                  <c:v>44375</c:v>
                </c:pt>
                <c:pt idx="148">
                  <c:v>44376</c:v>
                </c:pt>
                <c:pt idx="149">
                  <c:v>44377</c:v>
                </c:pt>
                <c:pt idx="150">
                  <c:v>44378</c:v>
                </c:pt>
                <c:pt idx="151">
                  <c:v>44379</c:v>
                </c:pt>
                <c:pt idx="152">
                  <c:v>44380</c:v>
                </c:pt>
                <c:pt idx="153">
                  <c:v>44381</c:v>
                </c:pt>
                <c:pt idx="154">
                  <c:v>44382</c:v>
                </c:pt>
                <c:pt idx="155">
                  <c:v>44383</c:v>
                </c:pt>
                <c:pt idx="156">
                  <c:v>44384</c:v>
                </c:pt>
                <c:pt idx="157">
                  <c:v>44385</c:v>
                </c:pt>
                <c:pt idx="158">
                  <c:v>44386</c:v>
                </c:pt>
                <c:pt idx="159">
                  <c:v>44387</c:v>
                </c:pt>
                <c:pt idx="160">
                  <c:v>44388</c:v>
                </c:pt>
                <c:pt idx="161">
                  <c:v>44389</c:v>
                </c:pt>
                <c:pt idx="162">
                  <c:v>44390</c:v>
                </c:pt>
                <c:pt idx="163">
                  <c:v>44391</c:v>
                </c:pt>
                <c:pt idx="164">
                  <c:v>44392</c:v>
                </c:pt>
                <c:pt idx="165">
                  <c:v>44393</c:v>
                </c:pt>
                <c:pt idx="166">
                  <c:v>44394</c:v>
                </c:pt>
                <c:pt idx="167">
                  <c:v>44395</c:v>
                </c:pt>
              </c:numCache>
            </c:numRef>
          </c:cat>
          <c:val>
            <c:numRef>
              <c:f>Sheet1!$G$155:$G$322</c:f>
              <c:numCache>
                <c:formatCode>General</c:formatCode>
                <c:ptCount val="168"/>
                <c:pt idx="119" formatCode="0">
                  <c:v>28.483424115286237</c:v>
                </c:pt>
                <c:pt idx="120" formatCode="0">
                  <c:v>27.351942067371063</c:v>
                </c:pt>
                <c:pt idx="121" formatCode="0">
                  <c:v>26.697365676015167</c:v>
                </c:pt>
                <c:pt idx="122" formatCode="0">
                  <c:v>26.35137529772706</c:v>
                </c:pt>
                <c:pt idx="123" formatCode="0">
                  <c:v>26.19240674554063</c:v>
                </c:pt>
                <c:pt idx="124" formatCode="0">
                  <c:v>26.33267311511689</c:v>
                </c:pt>
                <c:pt idx="125" formatCode="0">
                  <c:v>26.828280954286345</c:v>
                </c:pt>
                <c:pt idx="126" formatCode="0">
                  <c:v>27.707283536964255</c:v>
                </c:pt>
                <c:pt idx="127" formatCode="0">
                  <c:v>28.249646832659135</c:v>
                </c:pt>
                <c:pt idx="128" formatCode="0">
                  <c:v>28.651743758777751</c:v>
                </c:pt>
                <c:pt idx="129" formatCode="0">
                  <c:v>29.091245050116708</c:v>
                </c:pt>
                <c:pt idx="130" formatCode="0">
                  <c:v>29.689714893642087</c:v>
                </c:pt>
                <c:pt idx="131" formatCode="0">
                  <c:v>30.391046741523397</c:v>
                </c:pt>
                <c:pt idx="132" formatCode="0">
                  <c:v>31.120431863319961</c:v>
                </c:pt>
                <c:pt idx="133" formatCode="0">
                  <c:v>31.784359345980935</c:v>
                </c:pt>
                <c:pt idx="134" formatCode="0">
                  <c:v>32.364127006896148</c:v>
                </c:pt>
                <c:pt idx="135" formatCode="0">
                  <c:v>32.971947941726619</c:v>
                </c:pt>
                <c:pt idx="136" formatCode="0">
                  <c:v>33.663928698302847</c:v>
                </c:pt>
                <c:pt idx="137" formatCode="0">
                  <c:v>34.421367094014656</c:v>
                </c:pt>
                <c:pt idx="138" formatCode="0">
                  <c:v>35.160103307116302</c:v>
                </c:pt>
                <c:pt idx="139" formatCode="0">
                  <c:v>35.870786246302693</c:v>
                </c:pt>
                <c:pt idx="140" formatCode="0">
                  <c:v>36.572118094183999</c:v>
                </c:pt>
                <c:pt idx="141" formatCode="0">
                  <c:v>37.282801033370397</c:v>
                </c:pt>
                <c:pt idx="142" formatCode="0">
                  <c:v>38.049590520387298</c:v>
                </c:pt>
                <c:pt idx="143" formatCode="0">
                  <c:v>38.844433281319446</c:v>
                </c:pt>
                <c:pt idx="144" formatCode="0">
                  <c:v>39.639276042251602</c:v>
                </c:pt>
                <c:pt idx="145" formatCode="0">
                  <c:v>40.424767711878665</c:v>
                </c:pt>
                <c:pt idx="146" formatCode="0">
                  <c:v>41.219610472810814</c:v>
                </c:pt>
                <c:pt idx="147" formatCode="0">
                  <c:v>42.042506507658217</c:v>
                </c:pt>
                <c:pt idx="148" formatCode="0">
                  <c:v>42.893455816420868</c:v>
                </c:pt>
                <c:pt idx="149" formatCode="0">
                  <c:v>43.763107307793696</c:v>
                </c:pt>
                <c:pt idx="150" formatCode="0">
                  <c:v>44.623407707861432</c:v>
                </c:pt>
                <c:pt idx="151" formatCode="0">
                  <c:v>45.502410290539338</c:v>
                </c:pt>
                <c:pt idx="152" formatCode="0">
                  <c:v>46.40011505582742</c:v>
                </c:pt>
                <c:pt idx="153" formatCode="0">
                  <c:v>47.316522003725666</c:v>
                </c:pt>
                <c:pt idx="154" formatCode="0">
                  <c:v>48.251631134234074</c:v>
                </c:pt>
                <c:pt idx="155" formatCode="0">
                  <c:v>49.214793538657737</c:v>
                </c:pt>
                <c:pt idx="156" formatCode="0">
                  <c:v>50.1779559430814</c:v>
                </c:pt>
                <c:pt idx="157" formatCode="0">
                  <c:v>51.169171621420318</c:v>
                </c:pt>
                <c:pt idx="158" formatCode="0">
                  <c:v>52.160387299759236</c:v>
                </c:pt>
                <c:pt idx="159" formatCode="0">
                  <c:v>53.179656252013409</c:v>
                </c:pt>
                <c:pt idx="160" formatCode="0">
                  <c:v>54.217627386877751</c:v>
                </c:pt>
                <c:pt idx="161" formatCode="0">
                  <c:v>55.264949613047165</c:v>
                </c:pt>
                <c:pt idx="162" formatCode="0">
                  <c:v>56.330974021826755</c:v>
                </c:pt>
                <c:pt idx="163" formatCode="0">
                  <c:v>57.4250517045216</c:v>
                </c:pt>
                <c:pt idx="164" formatCode="0">
                  <c:v>58.52848047852153</c:v>
                </c:pt>
                <c:pt idx="165" formatCode="0">
                  <c:v>59.659962526436701</c:v>
                </c:pt>
                <c:pt idx="166" formatCode="0">
                  <c:v>60.810146756962048</c:v>
                </c:pt>
                <c:pt idx="167" formatCode="0">
                  <c:v>61.979033170097566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14A-45E8-87A1-7BD2345AD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7147840"/>
        <c:axId val="419321824"/>
      </c:lineChart>
      <c:dateAx>
        <c:axId val="417147840"/>
        <c:scaling>
          <c:orientation val="minMax"/>
          <c:min val="44317"/>
        </c:scaling>
        <c:delete val="0"/>
        <c:axPos val="b"/>
        <c:numFmt formatCode="m/d/yyyy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9321824"/>
        <c:crosses val="autoZero"/>
        <c:auto val="1"/>
        <c:lblOffset val="100"/>
        <c:baseTimeUnit val="days"/>
        <c:majorUnit val="2"/>
        <c:majorTimeUnit val="days"/>
      </c:dateAx>
      <c:valAx>
        <c:axId val="419321824"/>
        <c:scaling>
          <c:orientation val="minMax"/>
          <c:max val="200"/>
        </c:scaling>
        <c:delete val="0"/>
        <c:axPos val="l"/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7147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8F9534-E31E-47A6-B3B5-39567348889D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3B4F48-45DA-4A93-94D7-4559DBB1A6C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277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2AD0F-0DC9-4FF9-A1AD-81BDA829852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30939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B4F48-45DA-4A93-94D7-4559DBB1A6C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20747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B4F48-45DA-4A93-94D7-4559DBB1A6C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0254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B4F48-45DA-4A93-94D7-4559DBB1A6C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84881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2AD0F-0DC9-4FF9-A1AD-81BDA829852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8115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2AD0F-0DC9-4FF9-A1AD-81BDA829852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97348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2AD0F-0DC9-4FF9-A1AD-81BDA829852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7007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2AD0F-0DC9-4FF9-A1AD-81BDA829852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205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2AD0F-0DC9-4FF9-A1AD-81BDA829852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3407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B4F48-45DA-4A93-94D7-4559DBB1A6C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64968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B4F48-45DA-4A93-94D7-4559DBB1A6C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1236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t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tmp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7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4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1.png"/><Relationship Id="rId5" Type="http://schemas.openxmlformats.org/officeDocument/2006/relationships/image" Target="../media/image4.svg"/><Relationship Id="rId4" Type="http://schemas.openxmlformats.org/officeDocument/2006/relationships/image" Target="../media/image10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1.png"/><Relationship Id="rId5" Type="http://schemas.openxmlformats.org/officeDocument/2006/relationships/image" Target="../media/image4.svg"/><Relationship Id="rId4" Type="http://schemas.openxmlformats.org/officeDocument/2006/relationships/image" Target="../media/image10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1.png"/><Relationship Id="rId5" Type="http://schemas.openxmlformats.org/officeDocument/2006/relationships/image" Target="../media/image4.svg"/><Relationship Id="rId4" Type="http://schemas.openxmlformats.org/officeDocument/2006/relationships/image" Target="../media/image10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7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1.png"/><Relationship Id="rId5" Type="http://schemas.openxmlformats.org/officeDocument/2006/relationships/image" Target="../media/image4.svg"/><Relationship Id="rId4" Type="http://schemas.openxmlformats.org/officeDocument/2006/relationships/image" Target="../media/image10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4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.emf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4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6.png"/><Relationship Id="rId5" Type="http://schemas.openxmlformats.org/officeDocument/2006/relationships/image" Target="../media/image4.svg"/><Relationship Id="rId4" Type="http://schemas.openxmlformats.org/officeDocument/2006/relationships/image" Target="../media/image10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6.png"/><Relationship Id="rId5" Type="http://schemas.openxmlformats.org/officeDocument/2006/relationships/image" Target="../media/image4.svg"/><Relationship Id="rId4" Type="http://schemas.openxmlformats.org/officeDocument/2006/relationships/image" Target="../media/image10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6.png"/><Relationship Id="rId5" Type="http://schemas.openxmlformats.org/officeDocument/2006/relationships/image" Target="../media/image4.svg"/><Relationship Id="rId4" Type="http://schemas.openxmlformats.org/officeDocument/2006/relationships/image" Target="../media/image10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7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6.png"/><Relationship Id="rId5" Type="http://schemas.openxmlformats.org/officeDocument/2006/relationships/image" Target="../media/image4.svg"/><Relationship Id="rId4" Type="http://schemas.openxmlformats.org/officeDocument/2006/relationships/image" Target="../media/image10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4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tmp"/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CCA52EFB-82F9-447B-B7F3-826EC4CD9CBF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1BE36A2-70AC-4C89-89C4-238AB82AA6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03487"/>
            <a:ext cx="12192000" cy="1189622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C3DEF16-12AD-4266-89B6-935870F01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6CF3A5FA-C42D-4E34-9D77-74D10308ACF3}"/>
              </a:ext>
            </a:extLst>
          </p:cNvPr>
          <p:cNvGrpSpPr/>
          <p:nvPr userDrawn="1"/>
        </p:nvGrpSpPr>
        <p:grpSpPr>
          <a:xfrm>
            <a:off x="2325580" y="790894"/>
            <a:ext cx="7540840" cy="921700"/>
            <a:chOff x="2441360" y="790894"/>
            <a:chExt cx="7540840" cy="921700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B198CE6B-E463-4B26-AD17-D57305EBAE8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93"/>
            <a:stretch/>
          </p:blipFill>
          <p:spPr>
            <a:xfrm>
              <a:off x="2441360" y="790894"/>
              <a:ext cx="3426781" cy="921700"/>
            </a:xfrm>
            <a:prstGeom prst="rect">
              <a:avLst/>
            </a:prstGeom>
          </p:spPr>
        </p:pic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911BFECC-788F-4A5A-B297-6CA8846F017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98"/>
            <a:stretch/>
          </p:blipFill>
          <p:spPr>
            <a:xfrm>
              <a:off x="5800078" y="790894"/>
              <a:ext cx="4182122" cy="921700"/>
            </a:xfrm>
            <a:prstGeom prst="rect">
              <a:avLst/>
            </a:prstGeom>
          </p:spPr>
        </p:pic>
      </p:grpSp>
      <p:pic>
        <p:nvPicPr>
          <p:cNvPr id="12" name="Obrázek 11">
            <a:extLst>
              <a:ext uri="{FF2B5EF4-FFF2-40B4-BE49-F238E27FC236}">
                <a16:creationId xmlns:a16="http://schemas.microsoft.com/office/drawing/2014/main" id="{9EE90BA2-9181-43A3-8D17-C7D721FC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6040340"/>
            <a:ext cx="964869" cy="63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538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8BCBB21-C0F1-4B2B-8A1C-15DD2EBAB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7818461-3C43-44FE-80B9-D048BFA8E5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107805A-C211-4BDC-8A7C-50C017CDC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8D0A-07E9-4A68-88A0-7C25FDBBE4AC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CF91BA1-1C1F-4294-9B84-82D31143C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B89D46F-E6FD-4433-AE57-F03CFCFF8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0407-92DD-4F09-B2AC-2A51716797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910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6751BB3-54BB-497C-9D87-7331E6365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69F060A-A852-4CAC-8567-9FF26BE22C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A874AFF-9D96-448C-A700-2FC369C17C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FEB687C-F962-4BE7-8278-3C31FC255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8D0A-07E9-4A68-88A0-7C25FDBBE4AC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8620F06-EBA0-40CC-9A9C-15001C536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0FDE4CA-77DD-417D-8C54-07ECB9628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0407-92DD-4F09-B2AC-2A51716797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12582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3EF8E94-026C-4341-B09E-E0FB30A2B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0670218-0D2B-45AF-8CEE-4DF7A0BA97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FFD3F4B-DA25-4423-9234-6270FB4E0C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57E2AC16-B4BF-4A45-92DD-CD16581B2D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7000A558-D06F-4CAD-88FC-71F13523FA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118A76E9-680A-4BC2-86CB-5D2DB66F5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8D0A-07E9-4A68-88A0-7C25FDBBE4AC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152DBE4-0E61-401B-BD63-91D12BCAE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C424E131-06CD-4DDF-BC06-F98D2D3B9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0407-92DD-4F09-B2AC-2A51716797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15191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85B3AFD-D5D4-46CB-9F1D-95D2EFDFB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B1BD99F9-6247-4A54-87C4-9749A54B1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8D0A-07E9-4A68-88A0-7C25FDBBE4AC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8DBF052-AB7F-4048-9680-0492DCE6D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92A02BA-2BB6-4CF6-8B58-CFAA66013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0407-92DD-4F09-B2AC-2A51716797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61121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D612E4EC-12D7-42E4-AE43-F6D7008AB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8D0A-07E9-4A68-88A0-7C25FDBBE4AC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2706D130-0739-4330-9775-702FDF7EE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94FAE36-22DA-4CEF-82CE-F85F3D6E5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0407-92DD-4F09-B2AC-2A51716797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89405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C0AC2F0-B610-42BD-9258-BE4E8A479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594586C-48B1-4459-A0A6-DFA4C0FE38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618E00B-DFA9-4ABA-9E89-EC4C6B3AC9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E3D956F-D736-467D-809E-A6B8EBBB7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8D0A-07E9-4A68-88A0-7C25FDBBE4AC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A2BC7A4-764C-4169-ADBC-7F1248B44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B88FFD62-2584-4271-8B43-930689E42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0407-92DD-4F09-B2AC-2A51716797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41965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55F6CA7-4510-4C38-AB29-269B0667E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525F525D-76F8-4F89-ACDB-370F1E3E47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0513CD65-3F93-416A-8079-50A6B39F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FE6EB9A-EACF-42B5-8677-B501B2A42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8D0A-07E9-4A68-88A0-7C25FDBBE4AC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6CB2E11-5C59-4983-B23C-940503135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284666C-EC8D-44A8-94DD-5735F9059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0407-92DD-4F09-B2AC-2A51716797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39312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7C593D8-E6C3-42E0-91E5-34BBFE763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7D27C9F-D286-49AD-B637-AB03985B6A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0051D3F-4680-4DFE-9D28-92707289C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8D0A-07E9-4A68-88A0-7C25FDBBE4AC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1A2C8DA-A4B9-4CA7-8902-C297ECB62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4C9B13D-3976-43E2-9805-3E309ABC7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0407-92DD-4F09-B2AC-2A51716797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96725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2A4CD9B6-8A80-4B59-B5D5-0A7202A073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3D6E8B14-04CE-430A-97C5-E63E3AC624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A124C15-1E21-44AA-B0CF-567922D2D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8D0A-07E9-4A68-88A0-7C25FDBBE4AC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77C4AD0-92D5-4BED-AD8D-2078F6B78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065E49F-34C0-46C8-AAEF-3C9FAFE7C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0407-92DD-4F09-B2AC-2A51716797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4453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uze nadpis minimál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F31B8D1-4DDF-4FB2-AC58-4A1374AC35A4}"/>
              </a:ext>
            </a:extLst>
          </p:cNvPr>
          <p:cNvSpPr/>
          <p:nvPr userDrawn="1"/>
        </p:nvSpPr>
        <p:spPr>
          <a:xfrm>
            <a:off x="1" y="1"/>
            <a:ext cx="12192000" cy="576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4DAA469B-B863-447B-ABF4-3B7AFDB73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2"/>
            <a:ext cx="5396696" cy="576000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0CE82392-F9A7-4797-B789-543297A3131F}"/>
              </a:ext>
            </a:extLst>
          </p:cNvPr>
          <p:cNvGrpSpPr/>
          <p:nvPr userDrawn="1"/>
        </p:nvGrpSpPr>
        <p:grpSpPr>
          <a:xfrm>
            <a:off x="9532058" y="94004"/>
            <a:ext cx="2587791" cy="308285"/>
            <a:chOff x="8214317" y="331276"/>
            <a:chExt cx="3881688" cy="450808"/>
          </a:xfrm>
        </p:grpSpPr>
        <p:pic>
          <p:nvPicPr>
            <p:cNvPr id="14" name="Grafický objekt 13">
              <a:extLst>
                <a:ext uri="{FF2B5EF4-FFF2-40B4-BE49-F238E27FC236}">
                  <a16:creationId xmlns:a16="http://schemas.microsoft.com/office/drawing/2014/main" id="{D518AFD1-5C76-435F-900F-DCD0490895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14317" y="471177"/>
              <a:ext cx="2963998" cy="252000"/>
            </a:xfrm>
            <a:prstGeom prst="rect">
              <a:avLst/>
            </a:prstGeom>
          </p:spPr>
        </p:pic>
        <p:pic>
          <p:nvPicPr>
            <p:cNvPr id="15" name="Obrázek 14" descr="Obsah obrázku kreslení&#10;&#10;Popis byl vytvořen automaticky">
              <a:extLst>
                <a:ext uri="{FF2B5EF4-FFF2-40B4-BE49-F238E27FC236}">
                  <a16:creationId xmlns:a16="http://schemas.microsoft.com/office/drawing/2014/main" id="{54C0D6F4-44CD-4848-AE87-029AA0E556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31276"/>
              <a:ext cx="665930" cy="450808"/>
            </a:xfrm>
            <a:prstGeom prst="rect">
              <a:avLst/>
            </a:prstGeom>
          </p:spPr>
        </p:pic>
      </p:grp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000A9CFE-29F8-4983-92E5-1DE4851C89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35853" y="101942"/>
            <a:ext cx="1258641" cy="35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212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>
            <a:extLst>
              <a:ext uri="{FF2B5EF4-FFF2-40B4-BE49-F238E27FC236}">
                <a16:creationId xmlns:a16="http://schemas.microsoft.com/office/drawing/2014/main" id="{5920C5AB-7E0D-4B8A-92A9-7DA47D440BBD}"/>
              </a:ext>
            </a:extLst>
          </p:cNvPr>
          <p:cNvSpPr/>
          <p:nvPr userDrawn="1"/>
        </p:nvSpPr>
        <p:spPr>
          <a:xfrm>
            <a:off x="0" y="0"/>
            <a:ext cx="12192000" cy="1305017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CD1A40D-4F09-4D08-916F-43B796F44A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739" y="1825625"/>
            <a:ext cx="11487705" cy="4351338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4" name="Nadpis 1">
            <a:extLst>
              <a:ext uri="{FF2B5EF4-FFF2-40B4-BE49-F238E27FC236}">
                <a16:creationId xmlns:a16="http://schemas.microsoft.com/office/drawing/2014/main" id="{635F49FF-6718-4CE1-A42C-74D8FC3B4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40" y="0"/>
            <a:ext cx="6507332" cy="130501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grpSp>
        <p:nvGrpSpPr>
          <p:cNvPr id="15" name="Skupina 14">
            <a:extLst>
              <a:ext uri="{FF2B5EF4-FFF2-40B4-BE49-F238E27FC236}">
                <a16:creationId xmlns:a16="http://schemas.microsoft.com/office/drawing/2014/main" id="{A5367FD4-1AA0-460C-B73C-7D7567665B93}"/>
              </a:ext>
            </a:extLst>
          </p:cNvPr>
          <p:cNvGrpSpPr/>
          <p:nvPr userDrawn="1"/>
        </p:nvGrpSpPr>
        <p:grpSpPr>
          <a:xfrm>
            <a:off x="7146337" y="420847"/>
            <a:ext cx="4962987" cy="635942"/>
            <a:chOff x="3783104" y="781489"/>
            <a:chExt cx="6199096" cy="931105"/>
          </a:xfrm>
        </p:grpSpPr>
        <p:pic>
          <p:nvPicPr>
            <p:cNvPr id="16" name="Obrázek 15">
              <a:extLst>
                <a:ext uri="{FF2B5EF4-FFF2-40B4-BE49-F238E27FC236}">
                  <a16:creationId xmlns:a16="http://schemas.microsoft.com/office/drawing/2014/main" id="{36D59138-B214-4FC1-9898-96D78BF9475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93"/>
            <a:stretch/>
          </p:blipFill>
          <p:spPr>
            <a:xfrm>
              <a:off x="3783104" y="781489"/>
              <a:ext cx="3426781" cy="921700"/>
            </a:xfrm>
            <a:prstGeom prst="rect">
              <a:avLst/>
            </a:prstGeom>
          </p:spPr>
        </p:pic>
        <p:pic>
          <p:nvPicPr>
            <p:cNvPr id="17" name="Obrázek 16">
              <a:extLst>
                <a:ext uri="{FF2B5EF4-FFF2-40B4-BE49-F238E27FC236}">
                  <a16:creationId xmlns:a16="http://schemas.microsoft.com/office/drawing/2014/main" id="{C99D30FB-B17A-485F-8C33-36B649E5FF8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98"/>
            <a:stretch/>
          </p:blipFill>
          <p:spPr>
            <a:xfrm>
              <a:off x="5800078" y="790894"/>
              <a:ext cx="4182122" cy="921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79031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4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>
            <a:extLst>
              <a:ext uri="{FF2B5EF4-FFF2-40B4-BE49-F238E27FC236}">
                <a16:creationId xmlns:a16="http://schemas.microsoft.com/office/drawing/2014/main" id="{4EC56048-479B-4CB1-B677-16A8618B9DB7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675FD825-1F31-4493-889C-46F3B206D7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5951561"/>
            <a:ext cx="964869" cy="639860"/>
          </a:xfrm>
          <a:prstGeom prst="rect">
            <a:avLst/>
          </a:prstGeom>
        </p:spPr>
      </p:pic>
      <p:sp>
        <p:nvSpPr>
          <p:cNvPr id="19" name="Nadpis 1">
            <a:extLst>
              <a:ext uri="{FF2B5EF4-FFF2-40B4-BE49-F238E27FC236}">
                <a16:creationId xmlns:a16="http://schemas.microsoft.com/office/drawing/2014/main" id="{52EB2EA6-5A78-4E85-AE4C-221CA83B81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Hlavní nadpis prezentace</a:t>
            </a:r>
          </a:p>
        </p:txBody>
      </p:sp>
      <p:sp>
        <p:nvSpPr>
          <p:cNvPr id="20" name="Podnadpis 2">
            <a:extLst>
              <a:ext uri="{FF2B5EF4-FFF2-40B4-BE49-F238E27FC236}">
                <a16:creationId xmlns:a16="http://schemas.microsoft.com/office/drawing/2014/main" id="{070F9525-D336-4269-AB65-F312FD83E28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 prezentace</a:t>
            </a:r>
          </a:p>
        </p:txBody>
      </p:sp>
      <p:grpSp>
        <p:nvGrpSpPr>
          <p:cNvPr id="24" name="Skupina 23">
            <a:extLst>
              <a:ext uri="{FF2B5EF4-FFF2-40B4-BE49-F238E27FC236}">
                <a16:creationId xmlns:a16="http://schemas.microsoft.com/office/drawing/2014/main" id="{A68D80B2-804E-48C4-917F-364953F04117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3" name="Grafický objekt 12">
              <a:extLst>
                <a:ext uri="{FF2B5EF4-FFF2-40B4-BE49-F238E27FC236}">
                  <a16:creationId xmlns:a16="http://schemas.microsoft.com/office/drawing/2014/main" id="{6AD8391B-BFA6-420F-8E95-DE146CE7E6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6" name="Grafický objekt 15">
              <a:extLst>
                <a:ext uri="{FF2B5EF4-FFF2-40B4-BE49-F238E27FC236}">
                  <a16:creationId xmlns:a16="http://schemas.microsoft.com/office/drawing/2014/main" id="{2E38FE36-8704-4B15-B3ED-B5C034568E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422711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74A8D0C3-8828-4945-AE3F-F71869747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CC8B3D67-369B-4F24-8897-F0919A3E5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739" y="1376037"/>
            <a:ext cx="11487705" cy="5152017"/>
          </a:xfrm>
        </p:spPr>
        <p:txBody>
          <a:bodyPr/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EDB0FC9C-CAD2-4DA3-81D9-FE9D2BAA5F0C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5" name="Skupina 24">
              <a:extLst>
                <a:ext uri="{FF2B5EF4-FFF2-40B4-BE49-F238E27FC236}">
                  <a16:creationId xmlns:a16="http://schemas.microsoft.com/office/drawing/2014/main" id="{812BEB90-324A-4A2D-9EF7-4E5CCD4362D6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6" name="Grafický objekt 25">
                <a:extLst>
                  <a:ext uri="{FF2B5EF4-FFF2-40B4-BE49-F238E27FC236}">
                    <a16:creationId xmlns:a16="http://schemas.microsoft.com/office/drawing/2014/main" id="{DA398F1A-CD3A-4447-AD94-A2C8AA7D3ED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7" name="Grafický objekt 26">
                <a:extLst>
                  <a:ext uri="{FF2B5EF4-FFF2-40B4-BE49-F238E27FC236}">
                    <a16:creationId xmlns:a16="http://schemas.microsoft.com/office/drawing/2014/main" id="{B44E7B5D-0A2A-4E37-9366-E7DA6249045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0" name="Obrázek 9" descr="Obsah obrázku kreslení&#10;&#10;Popis byl vytvořen automaticky">
              <a:extLst>
                <a:ext uri="{FF2B5EF4-FFF2-40B4-BE49-F238E27FC236}">
                  <a16:creationId xmlns:a16="http://schemas.microsoft.com/office/drawing/2014/main" id="{79993D16-A750-49F0-840D-E154F50060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68135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582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text,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3" name="Zástupný symbol obrázku 12">
            <a:extLst>
              <a:ext uri="{FF2B5EF4-FFF2-40B4-BE49-F238E27FC236}">
                <a16:creationId xmlns:a16="http://schemas.microsoft.com/office/drawing/2014/main" id="{9DA90696-1068-45DC-844C-39D2648EE4B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31686" y="1376036"/>
            <a:ext cx="6378575" cy="515201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Zde vložte obrázek</a:t>
            </a: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1470E0D0-A2AB-409D-829F-DB124986B1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9" name="Skupina 18">
            <a:extLst>
              <a:ext uri="{FF2B5EF4-FFF2-40B4-BE49-F238E27FC236}">
                <a16:creationId xmlns:a16="http://schemas.microsoft.com/office/drawing/2014/main" id="{827422E6-1939-4D22-82CF-00821A158B63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0" name="Skupina 19">
              <a:extLst>
                <a:ext uri="{FF2B5EF4-FFF2-40B4-BE49-F238E27FC236}">
                  <a16:creationId xmlns:a16="http://schemas.microsoft.com/office/drawing/2014/main" id="{EBDF3FB1-1F98-4150-A8F1-0D74F99C8837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3" name="Grafický objekt 22">
                <a:extLst>
                  <a:ext uri="{FF2B5EF4-FFF2-40B4-BE49-F238E27FC236}">
                    <a16:creationId xmlns:a16="http://schemas.microsoft.com/office/drawing/2014/main" id="{DCF8E799-50DF-4E6B-ACA9-136D7EC0450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85FD9467-D507-4558-9FAC-72B0B20404D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22" name="Obrázek 21" descr="Obsah obrázku kreslení&#10;&#10;Popis byl vytvořen automaticky">
              <a:extLst>
                <a:ext uri="{FF2B5EF4-FFF2-40B4-BE49-F238E27FC236}">
                  <a16:creationId xmlns:a16="http://schemas.microsoft.com/office/drawing/2014/main" id="{0641DDD1-9D04-47D2-A445-158BCC0416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  <p:sp>
        <p:nvSpPr>
          <p:cNvPr id="26" name="Zástupný obsah 2">
            <a:extLst>
              <a:ext uri="{FF2B5EF4-FFF2-40B4-BE49-F238E27FC236}">
                <a16:creationId xmlns:a16="http://schemas.microsoft.com/office/drawing/2014/main" id="{04ACDA81-8751-49AB-97FB-4BF8241EFBB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81740" y="1376037"/>
            <a:ext cx="4927108" cy="5152017"/>
          </a:xfrm>
        </p:spPr>
        <p:txBody>
          <a:bodyPr>
            <a:normAutofit/>
          </a:bodyPr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31878458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65D34D94-04F9-4E00-B5C8-BA240CAA9819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6" name="Nadpis 1">
            <a:extLst>
              <a:ext uri="{FF2B5EF4-FFF2-40B4-BE49-F238E27FC236}">
                <a16:creationId xmlns:a16="http://schemas.microsoft.com/office/drawing/2014/main" id="{5E3B3E7F-FC75-4C4E-B4B1-9B56B7FC22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68F80365-EAA4-451F-AF73-86DCFE8AB83A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2" name="Skupina 21">
              <a:extLst>
                <a:ext uri="{FF2B5EF4-FFF2-40B4-BE49-F238E27FC236}">
                  <a16:creationId xmlns:a16="http://schemas.microsoft.com/office/drawing/2014/main" id="{7BB3E92E-B74E-48A9-9E5E-5CA3884CB64E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E8A2959C-9C38-4FE1-857B-E5CE286D30A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5" name="Grafický objekt 24">
                <a:extLst>
                  <a:ext uri="{FF2B5EF4-FFF2-40B4-BE49-F238E27FC236}">
                    <a16:creationId xmlns:a16="http://schemas.microsoft.com/office/drawing/2014/main" id="{BAA2F625-C665-422E-9490-CD15682AFEC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23" name="Obrázek 22" descr="Obsah obrázku kreslení&#10;&#10;Popis byl vytvořen automaticky">
              <a:extLst>
                <a:ext uri="{FF2B5EF4-FFF2-40B4-BE49-F238E27FC236}">
                  <a16:creationId xmlns:a16="http://schemas.microsoft.com/office/drawing/2014/main" id="{4A334F60-C769-4877-A470-32CC5F3F7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33456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 minimál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F31B8D1-4DDF-4FB2-AC58-4A1374AC35A4}"/>
              </a:ext>
            </a:extLst>
          </p:cNvPr>
          <p:cNvSpPr/>
          <p:nvPr userDrawn="1"/>
        </p:nvSpPr>
        <p:spPr>
          <a:xfrm>
            <a:off x="1" y="1"/>
            <a:ext cx="12192000" cy="576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4DAA469B-B863-447B-ABF4-3B7AFDB73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2"/>
            <a:ext cx="5396696" cy="576000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11948659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75229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07353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>
            <a:extLst>
              <a:ext uri="{FF2B5EF4-FFF2-40B4-BE49-F238E27FC236}">
                <a16:creationId xmlns:a16="http://schemas.microsoft.com/office/drawing/2014/main" id="{4EC56048-479B-4CB1-B677-16A8618B9DB7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675FD825-1F31-4493-889C-46F3B206D7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5951561"/>
            <a:ext cx="964869" cy="639860"/>
          </a:xfrm>
          <a:prstGeom prst="rect">
            <a:avLst/>
          </a:prstGeom>
        </p:spPr>
      </p:pic>
      <p:sp>
        <p:nvSpPr>
          <p:cNvPr id="19" name="Nadpis 1">
            <a:extLst>
              <a:ext uri="{FF2B5EF4-FFF2-40B4-BE49-F238E27FC236}">
                <a16:creationId xmlns:a16="http://schemas.microsoft.com/office/drawing/2014/main" id="{52EB2EA6-5A78-4E85-AE4C-221CA83B81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Hlavní nadpis prezentace</a:t>
            </a:r>
          </a:p>
        </p:txBody>
      </p:sp>
      <p:sp>
        <p:nvSpPr>
          <p:cNvPr id="20" name="Podnadpis 2">
            <a:extLst>
              <a:ext uri="{FF2B5EF4-FFF2-40B4-BE49-F238E27FC236}">
                <a16:creationId xmlns:a16="http://schemas.microsoft.com/office/drawing/2014/main" id="{070F9525-D336-4269-AB65-F312FD83E28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 prezentace</a:t>
            </a:r>
          </a:p>
        </p:txBody>
      </p:sp>
      <p:grpSp>
        <p:nvGrpSpPr>
          <p:cNvPr id="9" name="Skupina 8">
            <a:extLst>
              <a:ext uri="{FF2B5EF4-FFF2-40B4-BE49-F238E27FC236}">
                <a16:creationId xmlns:a16="http://schemas.microsoft.com/office/drawing/2014/main" id="{ED3D988A-38CF-4B35-BE79-653349F08EA7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0" name="Grafický objekt 9">
              <a:extLst>
                <a:ext uri="{FF2B5EF4-FFF2-40B4-BE49-F238E27FC236}">
                  <a16:creationId xmlns:a16="http://schemas.microsoft.com/office/drawing/2014/main" id="{1E4874C8-049D-425A-B61A-352FEB3182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1" name="Grafický objekt 10">
              <a:extLst>
                <a:ext uri="{FF2B5EF4-FFF2-40B4-BE49-F238E27FC236}">
                  <a16:creationId xmlns:a16="http://schemas.microsoft.com/office/drawing/2014/main" id="{9AB1B653-4A88-4E8D-96A2-5C0EBB7FB4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38939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74A8D0C3-8828-4945-AE3F-F71869747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CC8B3D67-369B-4F24-8897-F0919A3E5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739" y="1376037"/>
            <a:ext cx="11487705" cy="5152017"/>
          </a:xfrm>
        </p:spPr>
        <p:txBody>
          <a:bodyPr/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9F1456EA-4541-48E1-AB60-E6DAB56C558A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13" name="Skupina 12">
              <a:extLst>
                <a:ext uri="{FF2B5EF4-FFF2-40B4-BE49-F238E27FC236}">
                  <a16:creationId xmlns:a16="http://schemas.microsoft.com/office/drawing/2014/main" id="{E01E90ED-357E-40A6-AD28-747087321CDD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15" name="Grafický objekt 14">
                <a:extLst>
                  <a:ext uri="{FF2B5EF4-FFF2-40B4-BE49-F238E27FC236}">
                    <a16:creationId xmlns:a16="http://schemas.microsoft.com/office/drawing/2014/main" id="{7F8E84A5-6449-432E-ADB6-18264DBF2B8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16" name="Grafický objekt 15">
                <a:extLst>
                  <a:ext uri="{FF2B5EF4-FFF2-40B4-BE49-F238E27FC236}">
                    <a16:creationId xmlns:a16="http://schemas.microsoft.com/office/drawing/2014/main" id="{5D0E2827-15A6-4BAB-ACC7-CB3D469C1A1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4" name="Obrázek 13" descr="Obsah obrázku kreslení&#10;&#10;Popis byl vytvořen automaticky">
              <a:extLst>
                <a:ext uri="{FF2B5EF4-FFF2-40B4-BE49-F238E27FC236}">
                  <a16:creationId xmlns:a16="http://schemas.microsoft.com/office/drawing/2014/main" id="{8973F025-355D-4512-B710-6105D84C11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5209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582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text,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3" name="Zástupný symbol obrázku 12">
            <a:extLst>
              <a:ext uri="{FF2B5EF4-FFF2-40B4-BE49-F238E27FC236}">
                <a16:creationId xmlns:a16="http://schemas.microsoft.com/office/drawing/2014/main" id="{9DA90696-1068-45DC-844C-39D2648EE4B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31686" y="1376036"/>
            <a:ext cx="6378575" cy="515201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Zde vložte obrázek</a:t>
            </a: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1470E0D0-A2AB-409D-829F-DB124986B1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26" name="Zástupný obsah 2">
            <a:extLst>
              <a:ext uri="{FF2B5EF4-FFF2-40B4-BE49-F238E27FC236}">
                <a16:creationId xmlns:a16="http://schemas.microsoft.com/office/drawing/2014/main" id="{04ACDA81-8751-49AB-97FB-4BF8241EFBB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81740" y="1376037"/>
            <a:ext cx="4927108" cy="5152017"/>
          </a:xfrm>
        </p:spPr>
        <p:txBody>
          <a:bodyPr>
            <a:normAutofit/>
          </a:bodyPr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593EA5D4-B03A-4B11-A4C0-282F833283D5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12" name="Skupina 11">
              <a:extLst>
                <a:ext uri="{FF2B5EF4-FFF2-40B4-BE49-F238E27FC236}">
                  <a16:creationId xmlns:a16="http://schemas.microsoft.com/office/drawing/2014/main" id="{0E5FA04C-AABA-46E8-A370-3327A676F38D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15" name="Grafický objekt 14">
                <a:extLst>
                  <a:ext uri="{FF2B5EF4-FFF2-40B4-BE49-F238E27FC236}">
                    <a16:creationId xmlns:a16="http://schemas.microsoft.com/office/drawing/2014/main" id="{BBC17E35-0B10-48FD-91F9-B3AB3B123165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16" name="Grafický objekt 15">
                <a:extLst>
                  <a:ext uri="{FF2B5EF4-FFF2-40B4-BE49-F238E27FC236}">
                    <a16:creationId xmlns:a16="http://schemas.microsoft.com/office/drawing/2014/main" id="{5B4162CB-0524-4344-AE6A-3B7812F497EC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4" name="Obrázek 13" descr="Obsah obrázku kreslení&#10;&#10;Popis byl vytvořen automaticky">
              <a:extLst>
                <a:ext uri="{FF2B5EF4-FFF2-40B4-BE49-F238E27FC236}">
                  <a16:creationId xmlns:a16="http://schemas.microsoft.com/office/drawing/2014/main" id="{21835B84-8F55-43D8-954E-4CF1DE31F1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534611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B40EF74F-5572-4E88-BDB6-732EFDF9A064}"/>
              </a:ext>
            </a:extLst>
          </p:cNvPr>
          <p:cNvSpPr/>
          <p:nvPr userDrawn="1"/>
        </p:nvSpPr>
        <p:spPr>
          <a:xfrm>
            <a:off x="0" y="0"/>
            <a:ext cx="12192000" cy="1305017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7ACC8354-5878-430C-A84E-8418F73DA8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8"/>
          <a:stretch/>
        </p:blipFill>
        <p:spPr>
          <a:xfrm>
            <a:off x="8761124" y="427270"/>
            <a:ext cx="3348200" cy="629518"/>
          </a:xfrm>
          <a:prstGeom prst="rect">
            <a:avLst/>
          </a:prstGeom>
        </p:spPr>
      </p:pic>
      <p:grpSp>
        <p:nvGrpSpPr>
          <p:cNvPr id="14" name="Skupina 13">
            <a:extLst>
              <a:ext uri="{FF2B5EF4-FFF2-40B4-BE49-F238E27FC236}">
                <a16:creationId xmlns:a16="http://schemas.microsoft.com/office/drawing/2014/main" id="{F87F3FC9-A29E-4C5B-A820-1CE817C19E7A}"/>
              </a:ext>
            </a:extLst>
          </p:cNvPr>
          <p:cNvGrpSpPr/>
          <p:nvPr userDrawn="1"/>
        </p:nvGrpSpPr>
        <p:grpSpPr>
          <a:xfrm>
            <a:off x="7146337" y="420847"/>
            <a:ext cx="4962987" cy="635942"/>
            <a:chOff x="3783104" y="781489"/>
            <a:chExt cx="6199096" cy="931105"/>
          </a:xfrm>
        </p:grpSpPr>
        <p:pic>
          <p:nvPicPr>
            <p:cNvPr id="15" name="Obrázek 14">
              <a:extLst>
                <a:ext uri="{FF2B5EF4-FFF2-40B4-BE49-F238E27FC236}">
                  <a16:creationId xmlns:a16="http://schemas.microsoft.com/office/drawing/2014/main" id="{88C88485-1FA6-42BC-89DE-25EBC5C93E7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93"/>
            <a:stretch/>
          </p:blipFill>
          <p:spPr>
            <a:xfrm>
              <a:off x="3783104" y="781489"/>
              <a:ext cx="3426781" cy="921700"/>
            </a:xfrm>
            <a:prstGeom prst="rect">
              <a:avLst/>
            </a:prstGeom>
          </p:spPr>
        </p:pic>
        <p:pic>
          <p:nvPicPr>
            <p:cNvPr id="16" name="Obrázek 15">
              <a:extLst>
                <a:ext uri="{FF2B5EF4-FFF2-40B4-BE49-F238E27FC236}">
                  <a16:creationId xmlns:a16="http://schemas.microsoft.com/office/drawing/2014/main" id="{2861DD9B-1BC7-426A-81C6-0DC72A659A1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98"/>
            <a:stretch/>
          </p:blipFill>
          <p:spPr>
            <a:xfrm>
              <a:off x="5800078" y="790894"/>
              <a:ext cx="4182122" cy="921700"/>
            </a:xfrm>
            <a:prstGeom prst="rect">
              <a:avLst/>
            </a:prstGeom>
          </p:spPr>
        </p:pic>
      </p:grpSp>
      <p:sp>
        <p:nvSpPr>
          <p:cNvPr id="21" name="Nadpis 1">
            <a:extLst>
              <a:ext uri="{FF2B5EF4-FFF2-40B4-BE49-F238E27FC236}">
                <a16:creationId xmlns:a16="http://schemas.microsoft.com/office/drawing/2014/main" id="{A9AB94AD-4B9F-4F63-B34A-76C560850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40" y="0"/>
            <a:ext cx="6507332" cy="130501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5633378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65D34D94-04F9-4E00-B5C8-BA240CAA9819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6" name="Nadpis 1">
            <a:extLst>
              <a:ext uri="{FF2B5EF4-FFF2-40B4-BE49-F238E27FC236}">
                <a16:creationId xmlns:a16="http://schemas.microsoft.com/office/drawing/2014/main" id="{5E3B3E7F-FC75-4C4E-B4B1-9B56B7FC22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9" name="Skupina 8">
            <a:extLst>
              <a:ext uri="{FF2B5EF4-FFF2-40B4-BE49-F238E27FC236}">
                <a16:creationId xmlns:a16="http://schemas.microsoft.com/office/drawing/2014/main" id="{2BBEA9DF-5A8A-4302-AFFF-E12DBC52A245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10" name="Skupina 9">
              <a:extLst>
                <a:ext uri="{FF2B5EF4-FFF2-40B4-BE49-F238E27FC236}">
                  <a16:creationId xmlns:a16="http://schemas.microsoft.com/office/drawing/2014/main" id="{E1B4E032-66E8-49E2-854E-F1371E2F8485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12" name="Grafický objekt 11">
                <a:extLst>
                  <a:ext uri="{FF2B5EF4-FFF2-40B4-BE49-F238E27FC236}">
                    <a16:creationId xmlns:a16="http://schemas.microsoft.com/office/drawing/2014/main" id="{BC470F14-8C7A-4F18-B530-7CC67113384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13" name="Grafický objekt 12">
                <a:extLst>
                  <a:ext uri="{FF2B5EF4-FFF2-40B4-BE49-F238E27FC236}">
                    <a16:creationId xmlns:a16="http://schemas.microsoft.com/office/drawing/2014/main" id="{E7742909-C46D-44BD-B539-A4F7ABD251C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1" name="Obrázek 10" descr="Obsah obrázku kreslení&#10;&#10;Popis byl vytvořen automaticky">
              <a:extLst>
                <a:ext uri="{FF2B5EF4-FFF2-40B4-BE49-F238E27FC236}">
                  <a16:creationId xmlns:a16="http://schemas.microsoft.com/office/drawing/2014/main" id="{1763603A-3381-4433-AF56-EE1B417657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21197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 minimál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F31B8D1-4DDF-4FB2-AC58-4A1374AC35A4}"/>
              </a:ext>
            </a:extLst>
          </p:cNvPr>
          <p:cNvSpPr/>
          <p:nvPr userDrawn="1"/>
        </p:nvSpPr>
        <p:spPr>
          <a:xfrm>
            <a:off x="1" y="1"/>
            <a:ext cx="12192000" cy="576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4DAA469B-B863-447B-ABF4-3B7AFDB73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2"/>
            <a:ext cx="5396696" cy="576000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8" name="Skupina 7">
            <a:extLst>
              <a:ext uri="{FF2B5EF4-FFF2-40B4-BE49-F238E27FC236}">
                <a16:creationId xmlns:a16="http://schemas.microsoft.com/office/drawing/2014/main" id="{C333F920-D1E5-4994-9EBD-9A89C42CBE3E}"/>
              </a:ext>
            </a:extLst>
          </p:cNvPr>
          <p:cNvGrpSpPr/>
          <p:nvPr userDrawn="1"/>
        </p:nvGrpSpPr>
        <p:grpSpPr>
          <a:xfrm>
            <a:off x="6279927" y="124978"/>
            <a:ext cx="5742276" cy="451023"/>
            <a:chOff x="6353729" y="329946"/>
            <a:chExt cx="5742276" cy="451023"/>
          </a:xfrm>
        </p:grpSpPr>
        <p:grpSp>
          <p:nvGrpSpPr>
            <p:cNvPr id="11" name="Skupina 10">
              <a:extLst>
                <a:ext uri="{FF2B5EF4-FFF2-40B4-BE49-F238E27FC236}">
                  <a16:creationId xmlns:a16="http://schemas.microsoft.com/office/drawing/2014/main" id="{7CF9DDBB-3FCE-4A6B-9324-5F5CE7374982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16" name="Grafický objekt 15">
                <a:extLst>
                  <a:ext uri="{FF2B5EF4-FFF2-40B4-BE49-F238E27FC236}">
                    <a16:creationId xmlns:a16="http://schemas.microsoft.com/office/drawing/2014/main" id="{55822CFA-D4E2-4051-A738-DC3855AFF04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17" name="Grafický objekt 16">
                <a:extLst>
                  <a:ext uri="{FF2B5EF4-FFF2-40B4-BE49-F238E27FC236}">
                    <a16:creationId xmlns:a16="http://schemas.microsoft.com/office/drawing/2014/main" id="{3386CBD1-D029-4EDD-804C-74BF739420D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3" name="Obrázek 12" descr="Obsah obrázku kreslení&#10;&#10;Popis byl vytvořen automaticky">
              <a:extLst>
                <a:ext uri="{FF2B5EF4-FFF2-40B4-BE49-F238E27FC236}">
                  <a16:creationId xmlns:a16="http://schemas.microsoft.com/office/drawing/2014/main" id="{EBA595F3-4136-4431-A34D-3FE6EB8224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39283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49465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9917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21697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CCA52EFB-82F9-447B-B7F3-826EC4CD9CBF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1BE36A2-70AC-4C89-89C4-238AB82AA6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03487"/>
            <a:ext cx="12192000" cy="1189622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C3DEF16-12AD-4266-89B6-935870F01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6CF3A5FA-C42D-4E34-9D77-74D10308ACF3}"/>
              </a:ext>
            </a:extLst>
          </p:cNvPr>
          <p:cNvGrpSpPr/>
          <p:nvPr userDrawn="1"/>
        </p:nvGrpSpPr>
        <p:grpSpPr>
          <a:xfrm>
            <a:off x="2325580" y="790894"/>
            <a:ext cx="7540840" cy="921700"/>
            <a:chOff x="2441360" y="790894"/>
            <a:chExt cx="7540840" cy="921700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B198CE6B-E463-4B26-AD17-D57305EBAE8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93"/>
            <a:stretch/>
          </p:blipFill>
          <p:spPr>
            <a:xfrm>
              <a:off x="2441360" y="790894"/>
              <a:ext cx="3426781" cy="921700"/>
            </a:xfrm>
            <a:prstGeom prst="rect">
              <a:avLst/>
            </a:prstGeom>
          </p:spPr>
        </p:pic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911BFECC-788F-4A5A-B297-6CA8846F017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98"/>
            <a:stretch/>
          </p:blipFill>
          <p:spPr>
            <a:xfrm>
              <a:off x="5800078" y="790894"/>
              <a:ext cx="4182122" cy="921700"/>
            </a:xfrm>
            <a:prstGeom prst="rect">
              <a:avLst/>
            </a:prstGeom>
          </p:spPr>
        </p:pic>
      </p:grpSp>
      <p:pic>
        <p:nvPicPr>
          <p:cNvPr id="12" name="Obrázek 11">
            <a:extLst>
              <a:ext uri="{FF2B5EF4-FFF2-40B4-BE49-F238E27FC236}">
                <a16:creationId xmlns:a16="http://schemas.microsoft.com/office/drawing/2014/main" id="{9EE90BA2-9181-43A3-8D17-C7D721FC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6040340"/>
            <a:ext cx="964869" cy="63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4206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>
            <a:extLst>
              <a:ext uri="{FF2B5EF4-FFF2-40B4-BE49-F238E27FC236}">
                <a16:creationId xmlns:a16="http://schemas.microsoft.com/office/drawing/2014/main" id="{5920C5AB-7E0D-4B8A-92A9-7DA47D440BBD}"/>
              </a:ext>
            </a:extLst>
          </p:cNvPr>
          <p:cNvSpPr/>
          <p:nvPr userDrawn="1"/>
        </p:nvSpPr>
        <p:spPr>
          <a:xfrm>
            <a:off x="0" y="0"/>
            <a:ext cx="12192000" cy="1305017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CD1A40D-4F09-4D08-916F-43B796F44A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739" y="1825625"/>
            <a:ext cx="11487705" cy="4351338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4" name="Nadpis 1">
            <a:extLst>
              <a:ext uri="{FF2B5EF4-FFF2-40B4-BE49-F238E27FC236}">
                <a16:creationId xmlns:a16="http://schemas.microsoft.com/office/drawing/2014/main" id="{635F49FF-6718-4CE1-A42C-74D8FC3B4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40" y="0"/>
            <a:ext cx="6507332" cy="130501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grpSp>
        <p:nvGrpSpPr>
          <p:cNvPr id="15" name="Skupina 14">
            <a:extLst>
              <a:ext uri="{FF2B5EF4-FFF2-40B4-BE49-F238E27FC236}">
                <a16:creationId xmlns:a16="http://schemas.microsoft.com/office/drawing/2014/main" id="{A5367FD4-1AA0-460C-B73C-7D7567665B93}"/>
              </a:ext>
            </a:extLst>
          </p:cNvPr>
          <p:cNvGrpSpPr/>
          <p:nvPr userDrawn="1"/>
        </p:nvGrpSpPr>
        <p:grpSpPr>
          <a:xfrm>
            <a:off x="7146337" y="420847"/>
            <a:ext cx="4962987" cy="635942"/>
            <a:chOff x="3783104" y="781489"/>
            <a:chExt cx="6199096" cy="931105"/>
          </a:xfrm>
        </p:grpSpPr>
        <p:pic>
          <p:nvPicPr>
            <p:cNvPr id="16" name="Obrázek 15">
              <a:extLst>
                <a:ext uri="{FF2B5EF4-FFF2-40B4-BE49-F238E27FC236}">
                  <a16:creationId xmlns:a16="http://schemas.microsoft.com/office/drawing/2014/main" id="{36D59138-B214-4FC1-9898-96D78BF9475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93"/>
            <a:stretch/>
          </p:blipFill>
          <p:spPr>
            <a:xfrm>
              <a:off x="3783104" y="781489"/>
              <a:ext cx="3426781" cy="921700"/>
            </a:xfrm>
            <a:prstGeom prst="rect">
              <a:avLst/>
            </a:prstGeom>
          </p:spPr>
        </p:pic>
        <p:pic>
          <p:nvPicPr>
            <p:cNvPr id="17" name="Obrázek 16">
              <a:extLst>
                <a:ext uri="{FF2B5EF4-FFF2-40B4-BE49-F238E27FC236}">
                  <a16:creationId xmlns:a16="http://schemas.microsoft.com/office/drawing/2014/main" id="{C99D30FB-B17A-485F-8C33-36B649E5FF8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98"/>
            <a:stretch/>
          </p:blipFill>
          <p:spPr>
            <a:xfrm>
              <a:off x="5800078" y="790894"/>
              <a:ext cx="4182122" cy="921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2944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4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B40EF74F-5572-4E88-BDB6-732EFDF9A064}"/>
              </a:ext>
            </a:extLst>
          </p:cNvPr>
          <p:cNvSpPr/>
          <p:nvPr userDrawn="1"/>
        </p:nvSpPr>
        <p:spPr>
          <a:xfrm>
            <a:off x="0" y="0"/>
            <a:ext cx="12192000" cy="1305017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7ACC8354-5878-430C-A84E-8418F73DA8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8"/>
          <a:stretch/>
        </p:blipFill>
        <p:spPr>
          <a:xfrm>
            <a:off x="8761124" y="427270"/>
            <a:ext cx="3348200" cy="629518"/>
          </a:xfrm>
          <a:prstGeom prst="rect">
            <a:avLst/>
          </a:prstGeom>
        </p:spPr>
      </p:pic>
      <p:grpSp>
        <p:nvGrpSpPr>
          <p:cNvPr id="14" name="Skupina 13">
            <a:extLst>
              <a:ext uri="{FF2B5EF4-FFF2-40B4-BE49-F238E27FC236}">
                <a16:creationId xmlns:a16="http://schemas.microsoft.com/office/drawing/2014/main" id="{F87F3FC9-A29E-4C5B-A820-1CE817C19E7A}"/>
              </a:ext>
            </a:extLst>
          </p:cNvPr>
          <p:cNvGrpSpPr/>
          <p:nvPr userDrawn="1"/>
        </p:nvGrpSpPr>
        <p:grpSpPr>
          <a:xfrm>
            <a:off x="7146337" y="420847"/>
            <a:ext cx="4962987" cy="635942"/>
            <a:chOff x="3783104" y="781489"/>
            <a:chExt cx="6199096" cy="931105"/>
          </a:xfrm>
        </p:grpSpPr>
        <p:pic>
          <p:nvPicPr>
            <p:cNvPr id="15" name="Obrázek 14">
              <a:extLst>
                <a:ext uri="{FF2B5EF4-FFF2-40B4-BE49-F238E27FC236}">
                  <a16:creationId xmlns:a16="http://schemas.microsoft.com/office/drawing/2014/main" id="{88C88485-1FA6-42BC-89DE-25EBC5C93E7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93"/>
            <a:stretch/>
          </p:blipFill>
          <p:spPr>
            <a:xfrm>
              <a:off x="3783104" y="781489"/>
              <a:ext cx="3426781" cy="921700"/>
            </a:xfrm>
            <a:prstGeom prst="rect">
              <a:avLst/>
            </a:prstGeom>
          </p:spPr>
        </p:pic>
        <p:pic>
          <p:nvPicPr>
            <p:cNvPr id="16" name="Obrázek 15">
              <a:extLst>
                <a:ext uri="{FF2B5EF4-FFF2-40B4-BE49-F238E27FC236}">
                  <a16:creationId xmlns:a16="http://schemas.microsoft.com/office/drawing/2014/main" id="{2861DD9B-1BC7-426A-81C6-0DC72A659A1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98"/>
            <a:stretch/>
          </p:blipFill>
          <p:spPr>
            <a:xfrm>
              <a:off x="5800078" y="790894"/>
              <a:ext cx="4182122" cy="921700"/>
            </a:xfrm>
            <a:prstGeom prst="rect">
              <a:avLst/>
            </a:prstGeom>
          </p:spPr>
        </p:pic>
      </p:grpSp>
      <p:sp>
        <p:nvSpPr>
          <p:cNvPr id="21" name="Nadpis 1">
            <a:extLst>
              <a:ext uri="{FF2B5EF4-FFF2-40B4-BE49-F238E27FC236}">
                <a16:creationId xmlns:a16="http://schemas.microsoft.com/office/drawing/2014/main" id="{A9AB94AD-4B9F-4F63-B34A-76C560850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40" y="0"/>
            <a:ext cx="6507332" cy="130501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24401797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76105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uze nadpis minimál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F31B8D1-4DDF-4FB2-AC58-4A1374AC35A4}"/>
              </a:ext>
            </a:extLst>
          </p:cNvPr>
          <p:cNvSpPr/>
          <p:nvPr userDrawn="1"/>
        </p:nvSpPr>
        <p:spPr>
          <a:xfrm>
            <a:off x="1" y="1"/>
            <a:ext cx="12192000" cy="576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4DAA469B-B863-447B-ABF4-3B7AFDB73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2"/>
            <a:ext cx="5396696" cy="576000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0CE82392-F9A7-4797-B789-543297A3131F}"/>
              </a:ext>
            </a:extLst>
          </p:cNvPr>
          <p:cNvGrpSpPr/>
          <p:nvPr userDrawn="1"/>
        </p:nvGrpSpPr>
        <p:grpSpPr>
          <a:xfrm>
            <a:off x="9532058" y="94004"/>
            <a:ext cx="2587791" cy="308285"/>
            <a:chOff x="8214317" y="331276"/>
            <a:chExt cx="3881688" cy="450808"/>
          </a:xfrm>
        </p:grpSpPr>
        <p:pic>
          <p:nvPicPr>
            <p:cNvPr id="14" name="Grafický objekt 13">
              <a:extLst>
                <a:ext uri="{FF2B5EF4-FFF2-40B4-BE49-F238E27FC236}">
                  <a16:creationId xmlns:a16="http://schemas.microsoft.com/office/drawing/2014/main" id="{D518AFD1-5C76-435F-900F-DCD0490895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14317" y="471177"/>
              <a:ext cx="2963998" cy="252000"/>
            </a:xfrm>
            <a:prstGeom prst="rect">
              <a:avLst/>
            </a:prstGeom>
          </p:spPr>
        </p:pic>
        <p:pic>
          <p:nvPicPr>
            <p:cNvPr id="15" name="Obrázek 14" descr="Obsah obrázku kreslení&#10;&#10;Popis byl vytvořen automaticky">
              <a:extLst>
                <a:ext uri="{FF2B5EF4-FFF2-40B4-BE49-F238E27FC236}">
                  <a16:creationId xmlns:a16="http://schemas.microsoft.com/office/drawing/2014/main" id="{54C0D6F4-44CD-4848-AE87-029AA0E556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31276"/>
              <a:ext cx="665930" cy="450808"/>
            </a:xfrm>
            <a:prstGeom prst="rect">
              <a:avLst/>
            </a:prstGeom>
          </p:spPr>
        </p:pic>
      </p:grp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000A9CFE-29F8-4983-92E5-1DE4851C89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35853" y="101942"/>
            <a:ext cx="1258641" cy="35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963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48042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>
            <a:extLst>
              <a:ext uri="{FF2B5EF4-FFF2-40B4-BE49-F238E27FC236}">
                <a16:creationId xmlns:a16="http://schemas.microsoft.com/office/drawing/2014/main" id="{4EC56048-479B-4CB1-B677-16A8618B9DB7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675FD825-1F31-4493-889C-46F3B206D7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5951561"/>
            <a:ext cx="964869" cy="639860"/>
          </a:xfrm>
          <a:prstGeom prst="rect">
            <a:avLst/>
          </a:prstGeom>
        </p:spPr>
      </p:pic>
      <p:sp>
        <p:nvSpPr>
          <p:cNvPr id="19" name="Nadpis 1">
            <a:extLst>
              <a:ext uri="{FF2B5EF4-FFF2-40B4-BE49-F238E27FC236}">
                <a16:creationId xmlns:a16="http://schemas.microsoft.com/office/drawing/2014/main" id="{52EB2EA6-5A78-4E85-AE4C-221CA83B81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Hlavní nadpis prezentace</a:t>
            </a:r>
          </a:p>
        </p:txBody>
      </p:sp>
      <p:sp>
        <p:nvSpPr>
          <p:cNvPr id="20" name="Podnadpis 2">
            <a:extLst>
              <a:ext uri="{FF2B5EF4-FFF2-40B4-BE49-F238E27FC236}">
                <a16:creationId xmlns:a16="http://schemas.microsoft.com/office/drawing/2014/main" id="{070F9525-D336-4269-AB65-F312FD83E28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 prezentace</a:t>
            </a:r>
          </a:p>
        </p:txBody>
      </p:sp>
      <p:grpSp>
        <p:nvGrpSpPr>
          <p:cNvPr id="24" name="Skupina 23">
            <a:extLst>
              <a:ext uri="{FF2B5EF4-FFF2-40B4-BE49-F238E27FC236}">
                <a16:creationId xmlns:a16="http://schemas.microsoft.com/office/drawing/2014/main" id="{A68D80B2-804E-48C4-917F-364953F04117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3" name="Grafický objekt 12">
              <a:extLst>
                <a:ext uri="{FF2B5EF4-FFF2-40B4-BE49-F238E27FC236}">
                  <a16:creationId xmlns:a16="http://schemas.microsoft.com/office/drawing/2014/main" id="{6AD8391B-BFA6-420F-8E95-DE146CE7E6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6" name="Grafický objekt 15">
              <a:extLst>
                <a:ext uri="{FF2B5EF4-FFF2-40B4-BE49-F238E27FC236}">
                  <a16:creationId xmlns:a16="http://schemas.microsoft.com/office/drawing/2014/main" id="{2E38FE36-8704-4B15-B3ED-B5C034568E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44653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74A8D0C3-8828-4945-AE3F-F71869747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CC8B3D67-369B-4F24-8897-F0919A3E5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739" y="1376037"/>
            <a:ext cx="11487705" cy="5152017"/>
          </a:xfrm>
        </p:spPr>
        <p:txBody>
          <a:bodyPr/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EDB0FC9C-CAD2-4DA3-81D9-FE9D2BAA5F0C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5" name="Skupina 24">
              <a:extLst>
                <a:ext uri="{FF2B5EF4-FFF2-40B4-BE49-F238E27FC236}">
                  <a16:creationId xmlns:a16="http://schemas.microsoft.com/office/drawing/2014/main" id="{812BEB90-324A-4A2D-9EF7-4E5CCD4362D6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6" name="Grafický objekt 25">
                <a:extLst>
                  <a:ext uri="{FF2B5EF4-FFF2-40B4-BE49-F238E27FC236}">
                    <a16:creationId xmlns:a16="http://schemas.microsoft.com/office/drawing/2014/main" id="{DA398F1A-CD3A-4447-AD94-A2C8AA7D3ED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7" name="Grafický objekt 26">
                <a:extLst>
                  <a:ext uri="{FF2B5EF4-FFF2-40B4-BE49-F238E27FC236}">
                    <a16:creationId xmlns:a16="http://schemas.microsoft.com/office/drawing/2014/main" id="{B44E7B5D-0A2A-4E37-9366-E7DA6249045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0" name="Obrázek 9" descr="Obsah obrázku kreslení&#10;&#10;Popis byl vytvořen automaticky">
              <a:extLst>
                <a:ext uri="{FF2B5EF4-FFF2-40B4-BE49-F238E27FC236}">
                  <a16:creationId xmlns:a16="http://schemas.microsoft.com/office/drawing/2014/main" id="{79993D16-A750-49F0-840D-E154F50060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0448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582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text,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3" name="Zástupný symbol obrázku 12">
            <a:extLst>
              <a:ext uri="{FF2B5EF4-FFF2-40B4-BE49-F238E27FC236}">
                <a16:creationId xmlns:a16="http://schemas.microsoft.com/office/drawing/2014/main" id="{9DA90696-1068-45DC-844C-39D2648EE4B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31686" y="1376036"/>
            <a:ext cx="6378575" cy="515201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Zde vložte obrázek</a:t>
            </a: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1470E0D0-A2AB-409D-829F-DB124986B1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9" name="Skupina 18">
            <a:extLst>
              <a:ext uri="{FF2B5EF4-FFF2-40B4-BE49-F238E27FC236}">
                <a16:creationId xmlns:a16="http://schemas.microsoft.com/office/drawing/2014/main" id="{827422E6-1939-4D22-82CF-00821A158B63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0" name="Skupina 19">
              <a:extLst>
                <a:ext uri="{FF2B5EF4-FFF2-40B4-BE49-F238E27FC236}">
                  <a16:creationId xmlns:a16="http://schemas.microsoft.com/office/drawing/2014/main" id="{EBDF3FB1-1F98-4150-A8F1-0D74F99C8837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3" name="Grafický objekt 22">
                <a:extLst>
                  <a:ext uri="{FF2B5EF4-FFF2-40B4-BE49-F238E27FC236}">
                    <a16:creationId xmlns:a16="http://schemas.microsoft.com/office/drawing/2014/main" id="{DCF8E799-50DF-4E6B-ACA9-136D7EC0450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85FD9467-D507-4558-9FAC-72B0B20404D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22" name="Obrázek 21" descr="Obsah obrázku kreslení&#10;&#10;Popis byl vytvořen automaticky">
              <a:extLst>
                <a:ext uri="{FF2B5EF4-FFF2-40B4-BE49-F238E27FC236}">
                  <a16:creationId xmlns:a16="http://schemas.microsoft.com/office/drawing/2014/main" id="{0641DDD1-9D04-47D2-A445-158BCC0416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  <p:sp>
        <p:nvSpPr>
          <p:cNvPr id="26" name="Zástupný obsah 2">
            <a:extLst>
              <a:ext uri="{FF2B5EF4-FFF2-40B4-BE49-F238E27FC236}">
                <a16:creationId xmlns:a16="http://schemas.microsoft.com/office/drawing/2014/main" id="{04ACDA81-8751-49AB-97FB-4BF8241EFBB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81740" y="1376037"/>
            <a:ext cx="4927108" cy="5152017"/>
          </a:xfrm>
        </p:spPr>
        <p:txBody>
          <a:bodyPr>
            <a:normAutofit/>
          </a:bodyPr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6198025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65D34D94-04F9-4E00-B5C8-BA240CAA9819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6" name="Nadpis 1">
            <a:extLst>
              <a:ext uri="{FF2B5EF4-FFF2-40B4-BE49-F238E27FC236}">
                <a16:creationId xmlns:a16="http://schemas.microsoft.com/office/drawing/2014/main" id="{5E3B3E7F-FC75-4C4E-B4B1-9B56B7FC22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68F80365-EAA4-451F-AF73-86DCFE8AB83A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2" name="Skupina 21">
              <a:extLst>
                <a:ext uri="{FF2B5EF4-FFF2-40B4-BE49-F238E27FC236}">
                  <a16:creationId xmlns:a16="http://schemas.microsoft.com/office/drawing/2014/main" id="{7BB3E92E-B74E-48A9-9E5E-5CA3884CB64E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E8A2959C-9C38-4FE1-857B-E5CE286D30A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5" name="Grafický objekt 24">
                <a:extLst>
                  <a:ext uri="{FF2B5EF4-FFF2-40B4-BE49-F238E27FC236}">
                    <a16:creationId xmlns:a16="http://schemas.microsoft.com/office/drawing/2014/main" id="{BAA2F625-C665-422E-9490-CD15682AFEC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23" name="Obrázek 22" descr="Obsah obrázku kreslení&#10;&#10;Popis byl vytvořen automaticky">
              <a:extLst>
                <a:ext uri="{FF2B5EF4-FFF2-40B4-BE49-F238E27FC236}">
                  <a16:creationId xmlns:a16="http://schemas.microsoft.com/office/drawing/2014/main" id="{4A334F60-C769-4877-A470-32CC5F3F7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57936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 minimál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F31B8D1-4DDF-4FB2-AC58-4A1374AC35A4}"/>
              </a:ext>
            </a:extLst>
          </p:cNvPr>
          <p:cNvSpPr/>
          <p:nvPr userDrawn="1"/>
        </p:nvSpPr>
        <p:spPr>
          <a:xfrm>
            <a:off x="1" y="1"/>
            <a:ext cx="12192000" cy="576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4DAA469B-B863-447B-ABF4-3B7AFDB73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2"/>
            <a:ext cx="5396696" cy="576000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0CE82392-F9A7-4797-B789-543297A3131F}"/>
              </a:ext>
            </a:extLst>
          </p:cNvPr>
          <p:cNvGrpSpPr/>
          <p:nvPr userDrawn="1"/>
        </p:nvGrpSpPr>
        <p:grpSpPr>
          <a:xfrm>
            <a:off x="9532058" y="94004"/>
            <a:ext cx="2587791" cy="308285"/>
            <a:chOff x="8214317" y="331276"/>
            <a:chExt cx="3881688" cy="450808"/>
          </a:xfrm>
        </p:grpSpPr>
        <p:pic>
          <p:nvPicPr>
            <p:cNvPr id="14" name="Grafický objekt 13">
              <a:extLst>
                <a:ext uri="{FF2B5EF4-FFF2-40B4-BE49-F238E27FC236}">
                  <a16:creationId xmlns:a16="http://schemas.microsoft.com/office/drawing/2014/main" id="{D518AFD1-5C76-435F-900F-DCD0490895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14317" y="471177"/>
              <a:ext cx="2963998" cy="252000"/>
            </a:xfrm>
            <a:prstGeom prst="rect">
              <a:avLst/>
            </a:prstGeom>
          </p:spPr>
        </p:pic>
        <p:pic>
          <p:nvPicPr>
            <p:cNvPr id="15" name="Obrázek 14" descr="Obsah obrázku kreslení&#10;&#10;Popis byl vytvořen automaticky">
              <a:extLst>
                <a:ext uri="{FF2B5EF4-FFF2-40B4-BE49-F238E27FC236}">
                  <a16:creationId xmlns:a16="http://schemas.microsoft.com/office/drawing/2014/main" id="{54C0D6F4-44CD-4848-AE87-029AA0E556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31276"/>
              <a:ext cx="665930" cy="450808"/>
            </a:xfrm>
            <a:prstGeom prst="rect">
              <a:avLst/>
            </a:prstGeom>
          </p:spPr>
        </p:pic>
      </p:grp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000A9CFE-29F8-4983-92E5-1DE4851C89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35853" y="101942"/>
            <a:ext cx="1258641" cy="35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9998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3875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obsah, obrázek - inverzní">
    <p:bg>
      <p:bgPr>
        <a:solidFill>
          <a:srgbClr val="D311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DD6A7890-1F20-4DA7-AA89-7E104719D3C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1376362"/>
            <a:ext cx="11617349" cy="5132669"/>
          </a:xfrm>
        </p:spPr>
        <p:txBody>
          <a:bodyPr>
            <a:normAutofit/>
          </a:bodyPr>
          <a:lstStyle>
            <a:lvl1pPr marL="228600" indent="-228600">
              <a:buClr>
                <a:schemeClr val="bg1"/>
              </a:buClr>
              <a:buFont typeface="Arial" panose="020B0604020202020204" pitchFamily="34" charset="0"/>
              <a:buChar char="̶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chemeClr val="bg1"/>
              </a:buClr>
              <a:buFont typeface="Arial" panose="020B0604020202020204" pitchFamily="34" charset="0"/>
              <a:buChar char="̶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 dirty="0"/>
              <a:t>První úroveň textu</a:t>
            </a:r>
          </a:p>
          <a:p>
            <a:pPr lvl="1"/>
            <a:r>
              <a:rPr lang="cs-CZ" dirty="0"/>
              <a:t>Druhá úroveň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66B19D25-1138-4220-A44A-0D4B63C96D9E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13" name="Skupina 12">
              <a:extLst>
                <a:ext uri="{FF2B5EF4-FFF2-40B4-BE49-F238E27FC236}">
                  <a16:creationId xmlns:a16="http://schemas.microsoft.com/office/drawing/2014/main" id="{0039C8DB-5008-4E21-B098-C6CD2E7B851C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18" name="Grafický objekt 17">
                <a:extLst>
                  <a:ext uri="{FF2B5EF4-FFF2-40B4-BE49-F238E27FC236}">
                    <a16:creationId xmlns:a16="http://schemas.microsoft.com/office/drawing/2014/main" id="{9B900898-BE86-488C-8A9B-61767CCBF73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19" name="Grafický objekt 18">
                <a:extLst>
                  <a:ext uri="{FF2B5EF4-FFF2-40B4-BE49-F238E27FC236}">
                    <a16:creationId xmlns:a16="http://schemas.microsoft.com/office/drawing/2014/main" id="{ED01BC9A-8599-4D60-8836-E630D56FCE4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7" name="Obrázek 16" descr="Obsah obrázku kreslení&#10;&#10;Popis byl vytvořen automaticky">
              <a:extLst>
                <a:ext uri="{FF2B5EF4-FFF2-40B4-BE49-F238E27FC236}">
                  <a16:creationId xmlns:a16="http://schemas.microsoft.com/office/drawing/2014/main" id="{7ECBA0B5-8E5C-4967-8167-2D88E70CA7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  <p:sp>
        <p:nvSpPr>
          <p:cNvPr id="20" name="Nadpis 1">
            <a:extLst>
              <a:ext uri="{FF2B5EF4-FFF2-40B4-BE49-F238E27FC236}">
                <a16:creationId xmlns:a16="http://schemas.microsoft.com/office/drawing/2014/main" id="{42724F13-0F34-4D06-9D65-59247B61DE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3431526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ac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B6EE3335-4CFA-4F78-ACC9-DCDA0C61E0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B4AA1ACA-170D-42E8-8323-B664F9958C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3E1FB666-EF45-45A1-80A5-B759B741F87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</a:t>
            </a:r>
          </a:p>
        </p:txBody>
      </p:sp>
      <p:pic>
        <p:nvPicPr>
          <p:cNvPr id="20" name="Obrázek 19" descr="Obsah obrázku kreslení&#10;&#10;Popis byl vytvořen automaticky">
            <a:extLst>
              <a:ext uri="{FF2B5EF4-FFF2-40B4-BE49-F238E27FC236}">
                <a16:creationId xmlns:a16="http://schemas.microsoft.com/office/drawing/2014/main" id="{EA3783B6-FC2A-454B-9F4B-560372C1E0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48" y="5989948"/>
            <a:ext cx="914504" cy="619083"/>
          </a:xfrm>
          <a:prstGeom prst="rect">
            <a:avLst/>
          </a:prstGeom>
        </p:spPr>
      </p:pic>
      <p:grpSp>
        <p:nvGrpSpPr>
          <p:cNvPr id="15" name="Skupina 14">
            <a:extLst>
              <a:ext uri="{FF2B5EF4-FFF2-40B4-BE49-F238E27FC236}">
                <a16:creationId xmlns:a16="http://schemas.microsoft.com/office/drawing/2014/main" id="{92CD7EB7-A771-4FBB-B8C7-DB5D59BBB75F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6" name="Grafický objekt 15">
              <a:extLst>
                <a:ext uri="{FF2B5EF4-FFF2-40B4-BE49-F238E27FC236}">
                  <a16:creationId xmlns:a16="http://schemas.microsoft.com/office/drawing/2014/main" id="{F450C9B7-74DB-41E6-BE50-75396E9C66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7" name="Grafický objekt 16">
              <a:extLst>
                <a:ext uri="{FF2B5EF4-FFF2-40B4-BE49-F238E27FC236}">
                  <a16:creationId xmlns:a16="http://schemas.microsoft.com/office/drawing/2014/main" id="{857E4D19-AD77-4999-B9C4-830DAE3D80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478461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CCA52EFB-82F9-447B-B7F3-826EC4CD9CBF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1BE36A2-70AC-4C89-89C4-238AB82AA6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03487"/>
            <a:ext cx="12192000" cy="1189622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C3DEF16-12AD-4266-89B6-935870F01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6CF3A5FA-C42D-4E34-9D77-74D10308ACF3}"/>
              </a:ext>
            </a:extLst>
          </p:cNvPr>
          <p:cNvGrpSpPr/>
          <p:nvPr userDrawn="1"/>
        </p:nvGrpSpPr>
        <p:grpSpPr>
          <a:xfrm>
            <a:off x="2325580" y="790894"/>
            <a:ext cx="7540840" cy="921700"/>
            <a:chOff x="2441360" y="790894"/>
            <a:chExt cx="7540840" cy="921700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B198CE6B-E463-4B26-AD17-D57305EBAE8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441360" y="790894"/>
              <a:ext cx="3426781" cy="921700"/>
            </a:xfrm>
            <a:prstGeom prst="rect">
              <a:avLst/>
            </a:prstGeom>
          </p:spPr>
        </p:pic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911BFECC-788F-4A5A-B297-6CA8846F017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00078" y="790894"/>
              <a:ext cx="4182122" cy="921700"/>
            </a:xfrm>
            <a:prstGeom prst="rect">
              <a:avLst/>
            </a:prstGeom>
          </p:spPr>
        </p:pic>
      </p:grpSp>
      <p:pic>
        <p:nvPicPr>
          <p:cNvPr id="12" name="Obrázek 11">
            <a:extLst>
              <a:ext uri="{FF2B5EF4-FFF2-40B4-BE49-F238E27FC236}">
                <a16:creationId xmlns:a16="http://schemas.microsoft.com/office/drawing/2014/main" id="{9EE90BA2-9181-43A3-8D17-C7D721FC34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6040340"/>
            <a:ext cx="964869" cy="63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9952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>
            <a:extLst>
              <a:ext uri="{FF2B5EF4-FFF2-40B4-BE49-F238E27FC236}">
                <a16:creationId xmlns:a16="http://schemas.microsoft.com/office/drawing/2014/main" id="{4EC56048-479B-4CB1-B677-16A8618B9DB7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675FD825-1F31-4493-889C-46F3B206D7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5951561"/>
            <a:ext cx="964869" cy="639860"/>
          </a:xfrm>
          <a:prstGeom prst="rect">
            <a:avLst/>
          </a:prstGeom>
        </p:spPr>
      </p:pic>
      <p:sp>
        <p:nvSpPr>
          <p:cNvPr id="19" name="Nadpis 1">
            <a:extLst>
              <a:ext uri="{FF2B5EF4-FFF2-40B4-BE49-F238E27FC236}">
                <a16:creationId xmlns:a16="http://schemas.microsoft.com/office/drawing/2014/main" id="{52EB2EA6-5A78-4E85-AE4C-221CA83B81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Hlavní nadpis prezentace</a:t>
            </a:r>
          </a:p>
        </p:txBody>
      </p:sp>
      <p:sp>
        <p:nvSpPr>
          <p:cNvPr id="20" name="Podnadpis 2">
            <a:extLst>
              <a:ext uri="{FF2B5EF4-FFF2-40B4-BE49-F238E27FC236}">
                <a16:creationId xmlns:a16="http://schemas.microsoft.com/office/drawing/2014/main" id="{070F9525-D336-4269-AB65-F312FD83E28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 prezentace</a:t>
            </a:r>
          </a:p>
        </p:txBody>
      </p:sp>
      <p:grpSp>
        <p:nvGrpSpPr>
          <p:cNvPr id="24" name="Skupina 23">
            <a:extLst>
              <a:ext uri="{FF2B5EF4-FFF2-40B4-BE49-F238E27FC236}">
                <a16:creationId xmlns:a16="http://schemas.microsoft.com/office/drawing/2014/main" id="{A68D80B2-804E-48C4-917F-364953F04117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3" name="Grafický objekt 12">
              <a:extLst>
                <a:ext uri="{FF2B5EF4-FFF2-40B4-BE49-F238E27FC236}">
                  <a16:creationId xmlns:a16="http://schemas.microsoft.com/office/drawing/2014/main" id="{6AD8391B-BFA6-420F-8E95-DE146CE7E6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6" name="Grafický objekt 15">
              <a:extLst>
                <a:ext uri="{FF2B5EF4-FFF2-40B4-BE49-F238E27FC236}">
                  <a16:creationId xmlns:a16="http://schemas.microsoft.com/office/drawing/2014/main" id="{2E38FE36-8704-4B15-B3ED-B5C034568E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4517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575714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74A8D0C3-8828-4945-AE3F-F71869747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CC8B3D67-369B-4F24-8897-F0919A3E5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739" y="1376037"/>
            <a:ext cx="11487705" cy="5152017"/>
          </a:xfrm>
        </p:spPr>
        <p:txBody>
          <a:bodyPr/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EDB0FC9C-CAD2-4DA3-81D9-FE9D2BAA5F0C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5" name="Skupina 24">
              <a:extLst>
                <a:ext uri="{FF2B5EF4-FFF2-40B4-BE49-F238E27FC236}">
                  <a16:creationId xmlns:a16="http://schemas.microsoft.com/office/drawing/2014/main" id="{812BEB90-324A-4A2D-9EF7-4E5CCD4362D6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6" name="Grafický objekt 25">
                <a:extLst>
                  <a:ext uri="{FF2B5EF4-FFF2-40B4-BE49-F238E27FC236}">
                    <a16:creationId xmlns:a16="http://schemas.microsoft.com/office/drawing/2014/main" id="{DA398F1A-CD3A-4447-AD94-A2C8AA7D3ED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7" name="Grafický objekt 26">
                <a:extLst>
                  <a:ext uri="{FF2B5EF4-FFF2-40B4-BE49-F238E27FC236}">
                    <a16:creationId xmlns:a16="http://schemas.microsoft.com/office/drawing/2014/main" id="{B44E7B5D-0A2A-4E37-9366-E7DA6249045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0" name="Obrázek 9" descr="Obsah obrázku kreslení&#10;&#10;Popis byl vytvořen automaticky">
              <a:extLst>
                <a:ext uri="{FF2B5EF4-FFF2-40B4-BE49-F238E27FC236}">
                  <a16:creationId xmlns:a16="http://schemas.microsoft.com/office/drawing/2014/main" id="{79993D16-A750-49F0-840D-E154F50060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03998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582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text,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3" name="Zástupný symbol obrázku 12">
            <a:extLst>
              <a:ext uri="{FF2B5EF4-FFF2-40B4-BE49-F238E27FC236}">
                <a16:creationId xmlns:a16="http://schemas.microsoft.com/office/drawing/2014/main" id="{9DA90696-1068-45DC-844C-39D2648EE4B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31686" y="1376036"/>
            <a:ext cx="6378575" cy="515201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Zde vložte obrázek</a:t>
            </a: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1470E0D0-A2AB-409D-829F-DB124986B1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9" name="Skupina 18">
            <a:extLst>
              <a:ext uri="{FF2B5EF4-FFF2-40B4-BE49-F238E27FC236}">
                <a16:creationId xmlns:a16="http://schemas.microsoft.com/office/drawing/2014/main" id="{827422E6-1939-4D22-82CF-00821A158B63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0" name="Skupina 19">
              <a:extLst>
                <a:ext uri="{FF2B5EF4-FFF2-40B4-BE49-F238E27FC236}">
                  <a16:creationId xmlns:a16="http://schemas.microsoft.com/office/drawing/2014/main" id="{EBDF3FB1-1F98-4150-A8F1-0D74F99C8837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3" name="Grafický objekt 22">
                <a:extLst>
                  <a:ext uri="{FF2B5EF4-FFF2-40B4-BE49-F238E27FC236}">
                    <a16:creationId xmlns:a16="http://schemas.microsoft.com/office/drawing/2014/main" id="{DCF8E799-50DF-4E6B-ACA9-136D7EC0450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85FD9467-D507-4558-9FAC-72B0B20404D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22" name="Obrázek 21" descr="Obsah obrázku kreslení&#10;&#10;Popis byl vytvořen automaticky">
              <a:extLst>
                <a:ext uri="{FF2B5EF4-FFF2-40B4-BE49-F238E27FC236}">
                  <a16:creationId xmlns:a16="http://schemas.microsoft.com/office/drawing/2014/main" id="{0641DDD1-9D04-47D2-A445-158BCC0416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  <p:sp>
        <p:nvSpPr>
          <p:cNvPr id="26" name="Zástupný obsah 2">
            <a:extLst>
              <a:ext uri="{FF2B5EF4-FFF2-40B4-BE49-F238E27FC236}">
                <a16:creationId xmlns:a16="http://schemas.microsoft.com/office/drawing/2014/main" id="{04ACDA81-8751-49AB-97FB-4BF8241EFBB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81740" y="1376037"/>
            <a:ext cx="4927108" cy="5152017"/>
          </a:xfrm>
        </p:spPr>
        <p:txBody>
          <a:bodyPr>
            <a:normAutofit/>
          </a:bodyPr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6094187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65D34D94-04F9-4E00-B5C8-BA240CAA9819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6" name="Nadpis 1">
            <a:extLst>
              <a:ext uri="{FF2B5EF4-FFF2-40B4-BE49-F238E27FC236}">
                <a16:creationId xmlns:a16="http://schemas.microsoft.com/office/drawing/2014/main" id="{5E3B3E7F-FC75-4C4E-B4B1-9B56B7FC22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68F80365-EAA4-451F-AF73-86DCFE8AB83A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2" name="Skupina 21">
              <a:extLst>
                <a:ext uri="{FF2B5EF4-FFF2-40B4-BE49-F238E27FC236}">
                  <a16:creationId xmlns:a16="http://schemas.microsoft.com/office/drawing/2014/main" id="{7BB3E92E-B74E-48A9-9E5E-5CA3884CB64E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E8A2959C-9C38-4FE1-857B-E5CE286D30A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5" name="Grafický objekt 24">
                <a:extLst>
                  <a:ext uri="{FF2B5EF4-FFF2-40B4-BE49-F238E27FC236}">
                    <a16:creationId xmlns:a16="http://schemas.microsoft.com/office/drawing/2014/main" id="{BAA2F625-C665-422E-9490-CD15682AFEC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23" name="Obrázek 22" descr="Obsah obrázku kreslení&#10;&#10;Popis byl vytvořen automaticky">
              <a:extLst>
                <a:ext uri="{FF2B5EF4-FFF2-40B4-BE49-F238E27FC236}">
                  <a16:creationId xmlns:a16="http://schemas.microsoft.com/office/drawing/2014/main" id="{4A334F60-C769-4877-A470-32CC5F3F7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316572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 minimál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F31B8D1-4DDF-4FB2-AC58-4A1374AC35A4}"/>
              </a:ext>
            </a:extLst>
          </p:cNvPr>
          <p:cNvSpPr/>
          <p:nvPr userDrawn="1"/>
        </p:nvSpPr>
        <p:spPr>
          <a:xfrm>
            <a:off x="1" y="1"/>
            <a:ext cx="12192000" cy="576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4DAA469B-B863-447B-ABF4-3B7AFDB73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2"/>
            <a:ext cx="5396696" cy="576000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0CE82392-F9A7-4797-B789-543297A3131F}"/>
              </a:ext>
            </a:extLst>
          </p:cNvPr>
          <p:cNvGrpSpPr/>
          <p:nvPr userDrawn="1"/>
        </p:nvGrpSpPr>
        <p:grpSpPr>
          <a:xfrm>
            <a:off x="9532058" y="94004"/>
            <a:ext cx="2587791" cy="308285"/>
            <a:chOff x="8214317" y="331276"/>
            <a:chExt cx="3881688" cy="450808"/>
          </a:xfrm>
        </p:grpSpPr>
        <p:pic>
          <p:nvPicPr>
            <p:cNvPr id="14" name="Grafický objekt 13">
              <a:extLst>
                <a:ext uri="{FF2B5EF4-FFF2-40B4-BE49-F238E27FC236}">
                  <a16:creationId xmlns:a16="http://schemas.microsoft.com/office/drawing/2014/main" id="{D518AFD1-5C76-435F-900F-DCD0490895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14317" y="471177"/>
              <a:ext cx="2963998" cy="252000"/>
            </a:xfrm>
            <a:prstGeom prst="rect">
              <a:avLst/>
            </a:prstGeom>
          </p:spPr>
        </p:pic>
        <p:pic>
          <p:nvPicPr>
            <p:cNvPr id="15" name="Obrázek 14" descr="Obsah obrázku kreslení&#10;&#10;Popis byl vytvořen automaticky">
              <a:extLst>
                <a:ext uri="{FF2B5EF4-FFF2-40B4-BE49-F238E27FC236}">
                  <a16:creationId xmlns:a16="http://schemas.microsoft.com/office/drawing/2014/main" id="{54C0D6F4-44CD-4848-AE87-029AA0E556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31276"/>
              <a:ext cx="665930" cy="450808"/>
            </a:xfrm>
            <a:prstGeom prst="rect">
              <a:avLst/>
            </a:prstGeom>
          </p:spPr>
        </p:pic>
      </p:grp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000A9CFE-29F8-4983-92E5-1DE4851C89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35853" y="101942"/>
            <a:ext cx="1258641" cy="35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8142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45671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obsah, obrázek - inverzní">
    <p:bg>
      <p:bgPr>
        <a:solidFill>
          <a:srgbClr val="D311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DD6A7890-1F20-4DA7-AA89-7E104719D3C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1376362"/>
            <a:ext cx="11617349" cy="5132669"/>
          </a:xfrm>
        </p:spPr>
        <p:txBody>
          <a:bodyPr>
            <a:normAutofit/>
          </a:bodyPr>
          <a:lstStyle>
            <a:lvl1pPr marL="228600" indent="-228600">
              <a:buClr>
                <a:schemeClr val="bg1"/>
              </a:buClr>
              <a:buFont typeface="Arial" panose="020B0604020202020204" pitchFamily="34" charset="0"/>
              <a:buChar char="̶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chemeClr val="bg1"/>
              </a:buClr>
              <a:buFont typeface="Arial" panose="020B0604020202020204" pitchFamily="34" charset="0"/>
              <a:buChar char="̶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 dirty="0"/>
              <a:t>První úroveň textu</a:t>
            </a:r>
          </a:p>
          <a:p>
            <a:pPr lvl="1"/>
            <a:r>
              <a:rPr lang="cs-CZ" dirty="0"/>
              <a:t>Druhá úroveň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66B19D25-1138-4220-A44A-0D4B63C96D9E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13" name="Skupina 12">
              <a:extLst>
                <a:ext uri="{FF2B5EF4-FFF2-40B4-BE49-F238E27FC236}">
                  <a16:creationId xmlns:a16="http://schemas.microsoft.com/office/drawing/2014/main" id="{0039C8DB-5008-4E21-B098-C6CD2E7B851C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18" name="Grafický objekt 17">
                <a:extLst>
                  <a:ext uri="{FF2B5EF4-FFF2-40B4-BE49-F238E27FC236}">
                    <a16:creationId xmlns:a16="http://schemas.microsoft.com/office/drawing/2014/main" id="{9B900898-BE86-488C-8A9B-61767CCBF73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19" name="Grafický objekt 18">
                <a:extLst>
                  <a:ext uri="{FF2B5EF4-FFF2-40B4-BE49-F238E27FC236}">
                    <a16:creationId xmlns:a16="http://schemas.microsoft.com/office/drawing/2014/main" id="{ED01BC9A-8599-4D60-8836-E630D56FCE4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7" name="Obrázek 16" descr="Obsah obrázku kreslení&#10;&#10;Popis byl vytvořen automaticky">
              <a:extLst>
                <a:ext uri="{FF2B5EF4-FFF2-40B4-BE49-F238E27FC236}">
                  <a16:creationId xmlns:a16="http://schemas.microsoft.com/office/drawing/2014/main" id="{7ECBA0B5-8E5C-4967-8167-2D88E70CA7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  <p:sp>
        <p:nvSpPr>
          <p:cNvPr id="20" name="Nadpis 1">
            <a:extLst>
              <a:ext uri="{FF2B5EF4-FFF2-40B4-BE49-F238E27FC236}">
                <a16:creationId xmlns:a16="http://schemas.microsoft.com/office/drawing/2014/main" id="{42724F13-0F34-4D06-9D65-59247B61DE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1658761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ac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B6EE3335-4CFA-4F78-ACC9-DCDA0C61E0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B4AA1ACA-170D-42E8-8323-B664F9958C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3E1FB666-EF45-45A1-80A5-B759B741F87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</a:t>
            </a:r>
          </a:p>
        </p:txBody>
      </p:sp>
      <p:pic>
        <p:nvPicPr>
          <p:cNvPr id="20" name="Obrázek 19" descr="Obsah obrázku kreslení&#10;&#10;Popis byl vytvořen automaticky">
            <a:extLst>
              <a:ext uri="{FF2B5EF4-FFF2-40B4-BE49-F238E27FC236}">
                <a16:creationId xmlns:a16="http://schemas.microsoft.com/office/drawing/2014/main" id="{EA3783B6-FC2A-454B-9F4B-560372C1E0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48" y="5989948"/>
            <a:ext cx="914504" cy="619083"/>
          </a:xfrm>
          <a:prstGeom prst="rect">
            <a:avLst/>
          </a:prstGeom>
        </p:spPr>
      </p:pic>
      <p:grpSp>
        <p:nvGrpSpPr>
          <p:cNvPr id="15" name="Skupina 14">
            <a:extLst>
              <a:ext uri="{FF2B5EF4-FFF2-40B4-BE49-F238E27FC236}">
                <a16:creationId xmlns:a16="http://schemas.microsoft.com/office/drawing/2014/main" id="{92CD7EB7-A771-4FBB-B8C7-DB5D59BBB75F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6" name="Grafický objekt 15">
              <a:extLst>
                <a:ext uri="{FF2B5EF4-FFF2-40B4-BE49-F238E27FC236}">
                  <a16:creationId xmlns:a16="http://schemas.microsoft.com/office/drawing/2014/main" id="{F450C9B7-74DB-41E6-BE50-75396E9C66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7" name="Grafický objekt 16">
              <a:extLst>
                <a:ext uri="{FF2B5EF4-FFF2-40B4-BE49-F238E27FC236}">
                  <a16:creationId xmlns:a16="http://schemas.microsoft.com/office/drawing/2014/main" id="{857E4D19-AD77-4999-B9C4-830DAE3D80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49003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935525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4517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>
            <a:extLst>
              <a:ext uri="{FF2B5EF4-FFF2-40B4-BE49-F238E27FC236}">
                <a16:creationId xmlns:a16="http://schemas.microsoft.com/office/drawing/2014/main" id="{4EC56048-479B-4CB1-B677-16A8618B9DB7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675FD825-1F31-4493-889C-46F3B206D7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5951561"/>
            <a:ext cx="964869" cy="639860"/>
          </a:xfrm>
          <a:prstGeom prst="rect">
            <a:avLst/>
          </a:prstGeom>
        </p:spPr>
      </p:pic>
      <p:sp>
        <p:nvSpPr>
          <p:cNvPr id="19" name="Nadpis 1">
            <a:extLst>
              <a:ext uri="{FF2B5EF4-FFF2-40B4-BE49-F238E27FC236}">
                <a16:creationId xmlns:a16="http://schemas.microsoft.com/office/drawing/2014/main" id="{52EB2EA6-5A78-4E85-AE4C-221CA83B81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Hlavní nadpis prezentace</a:t>
            </a:r>
          </a:p>
        </p:txBody>
      </p:sp>
      <p:sp>
        <p:nvSpPr>
          <p:cNvPr id="20" name="Podnadpis 2">
            <a:extLst>
              <a:ext uri="{FF2B5EF4-FFF2-40B4-BE49-F238E27FC236}">
                <a16:creationId xmlns:a16="http://schemas.microsoft.com/office/drawing/2014/main" id="{070F9525-D336-4269-AB65-F312FD83E28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 prezentace</a:t>
            </a:r>
          </a:p>
        </p:txBody>
      </p:sp>
      <p:grpSp>
        <p:nvGrpSpPr>
          <p:cNvPr id="24" name="Skupina 23">
            <a:extLst>
              <a:ext uri="{FF2B5EF4-FFF2-40B4-BE49-F238E27FC236}">
                <a16:creationId xmlns:a16="http://schemas.microsoft.com/office/drawing/2014/main" id="{A68D80B2-804E-48C4-917F-364953F04117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3" name="Grafický objekt 12">
              <a:extLst>
                <a:ext uri="{FF2B5EF4-FFF2-40B4-BE49-F238E27FC236}">
                  <a16:creationId xmlns:a16="http://schemas.microsoft.com/office/drawing/2014/main" id="{6AD8391B-BFA6-420F-8E95-DE146CE7E6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6" name="Grafický objekt 15">
              <a:extLst>
                <a:ext uri="{FF2B5EF4-FFF2-40B4-BE49-F238E27FC236}">
                  <a16:creationId xmlns:a16="http://schemas.microsoft.com/office/drawing/2014/main" id="{2E38FE36-8704-4B15-B3ED-B5C034568E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3818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uze nadpis minimál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F31B8D1-4DDF-4FB2-AC58-4A1374AC35A4}"/>
              </a:ext>
            </a:extLst>
          </p:cNvPr>
          <p:cNvSpPr/>
          <p:nvPr userDrawn="1"/>
        </p:nvSpPr>
        <p:spPr>
          <a:xfrm>
            <a:off x="1" y="1"/>
            <a:ext cx="12192000" cy="576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4DAA469B-B863-447B-ABF4-3B7AFDB73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2"/>
            <a:ext cx="5396696" cy="576000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35571967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74A8D0C3-8828-4945-AE3F-F71869747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CC8B3D67-369B-4F24-8897-F0919A3E5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739" y="1376037"/>
            <a:ext cx="11487705" cy="5152017"/>
          </a:xfrm>
        </p:spPr>
        <p:txBody>
          <a:bodyPr/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EDB0FC9C-CAD2-4DA3-81D9-FE9D2BAA5F0C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5" name="Skupina 24">
              <a:extLst>
                <a:ext uri="{FF2B5EF4-FFF2-40B4-BE49-F238E27FC236}">
                  <a16:creationId xmlns:a16="http://schemas.microsoft.com/office/drawing/2014/main" id="{812BEB90-324A-4A2D-9EF7-4E5CCD4362D6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6" name="Grafický objekt 25">
                <a:extLst>
                  <a:ext uri="{FF2B5EF4-FFF2-40B4-BE49-F238E27FC236}">
                    <a16:creationId xmlns:a16="http://schemas.microsoft.com/office/drawing/2014/main" id="{DA398F1A-CD3A-4447-AD94-A2C8AA7D3ED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7" name="Grafický objekt 26">
                <a:extLst>
                  <a:ext uri="{FF2B5EF4-FFF2-40B4-BE49-F238E27FC236}">
                    <a16:creationId xmlns:a16="http://schemas.microsoft.com/office/drawing/2014/main" id="{B44E7B5D-0A2A-4E37-9366-E7DA6249045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0" name="Obrázek 9" descr="Obsah obrázku kreslení&#10;&#10;Popis byl vytvořen automaticky">
              <a:extLst>
                <a:ext uri="{FF2B5EF4-FFF2-40B4-BE49-F238E27FC236}">
                  <a16:creationId xmlns:a16="http://schemas.microsoft.com/office/drawing/2014/main" id="{79993D16-A750-49F0-840D-E154F50060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72139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582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text,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3" name="Zástupný symbol obrázku 12">
            <a:extLst>
              <a:ext uri="{FF2B5EF4-FFF2-40B4-BE49-F238E27FC236}">
                <a16:creationId xmlns:a16="http://schemas.microsoft.com/office/drawing/2014/main" id="{9DA90696-1068-45DC-844C-39D2648EE4B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31686" y="1376036"/>
            <a:ext cx="6378575" cy="515201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Zde vložte obrázek</a:t>
            </a: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1470E0D0-A2AB-409D-829F-DB124986B1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9" name="Skupina 18">
            <a:extLst>
              <a:ext uri="{FF2B5EF4-FFF2-40B4-BE49-F238E27FC236}">
                <a16:creationId xmlns:a16="http://schemas.microsoft.com/office/drawing/2014/main" id="{827422E6-1939-4D22-82CF-00821A158B63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0" name="Skupina 19">
              <a:extLst>
                <a:ext uri="{FF2B5EF4-FFF2-40B4-BE49-F238E27FC236}">
                  <a16:creationId xmlns:a16="http://schemas.microsoft.com/office/drawing/2014/main" id="{EBDF3FB1-1F98-4150-A8F1-0D74F99C8837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3" name="Grafický objekt 22">
                <a:extLst>
                  <a:ext uri="{FF2B5EF4-FFF2-40B4-BE49-F238E27FC236}">
                    <a16:creationId xmlns:a16="http://schemas.microsoft.com/office/drawing/2014/main" id="{DCF8E799-50DF-4E6B-ACA9-136D7EC0450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85FD9467-D507-4558-9FAC-72B0B20404D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22" name="Obrázek 21" descr="Obsah obrázku kreslení&#10;&#10;Popis byl vytvořen automaticky">
              <a:extLst>
                <a:ext uri="{FF2B5EF4-FFF2-40B4-BE49-F238E27FC236}">
                  <a16:creationId xmlns:a16="http://schemas.microsoft.com/office/drawing/2014/main" id="{0641DDD1-9D04-47D2-A445-158BCC0416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  <p:sp>
        <p:nvSpPr>
          <p:cNvPr id="26" name="Zástupný obsah 2">
            <a:extLst>
              <a:ext uri="{FF2B5EF4-FFF2-40B4-BE49-F238E27FC236}">
                <a16:creationId xmlns:a16="http://schemas.microsoft.com/office/drawing/2014/main" id="{04ACDA81-8751-49AB-97FB-4BF8241EFBB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81740" y="1376037"/>
            <a:ext cx="4927108" cy="5152017"/>
          </a:xfrm>
        </p:spPr>
        <p:txBody>
          <a:bodyPr>
            <a:normAutofit/>
          </a:bodyPr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4135961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65D34D94-04F9-4E00-B5C8-BA240CAA9819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6" name="Nadpis 1">
            <a:extLst>
              <a:ext uri="{FF2B5EF4-FFF2-40B4-BE49-F238E27FC236}">
                <a16:creationId xmlns:a16="http://schemas.microsoft.com/office/drawing/2014/main" id="{5E3B3E7F-FC75-4C4E-B4B1-9B56B7FC22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68F80365-EAA4-451F-AF73-86DCFE8AB83A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2" name="Skupina 21">
              <a:extLst>
                <a:ext uri="{FF2B5EF4-FFF2-40B4-BE49-F238E27FC236}">
                  <a16:creationId xmlns:a16="http://schemas.microsoft.com/office/drawing/2014/main" id="{7BB3E92E-B74E-48A9-9E5E-5CA3884CB64E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E8A2959C-9C38-4FE1-857B-E5CE286D30A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5" name="Grafický objekt 24">
                <a:extLst>
                  <a:ext uri="{FF2B5EF4-FFF2-40B4-BE49-F238E27FC236}">
                    <a16:creationId xmlns:a16="http://schemas.microsoft.com/office/drawing/2014/main" id="{BAA2F625-C665-422E-9490-CD15682AFEC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23" name="Obrázek 22" descr="Obsah obrázku kreslení&#10;&#10;Popis byl vytvořen automaticky">
              <a:extLst>
                <a:ext uri="{FF2B5EF4-FFF2-40B4-BE49-F238E27FC236}">
                  <a16:creationId xmlns:a16="http://schemas.microsoft.com/office/drawing/2014/main" id="{4A334F60-C769-4877-A470-32CC5F3F7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72368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 minimál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F31B8D1-4DDF-4FB2-AC58-4A1374AC35A4}"/>
              </a:ext>
            </a:extLst>
          </p:cNvPr>
          <p:cNvSpPr/>
          <p:nvPr userDrawn="1"/>
        </p:nvSpPr>
        <p:spPr>
          <a:xfrm>
            <a:off x="1" y="1"/>
            <a:ext cx="12192000" cy="576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4DAA469B-B863-447B-ABF4-3B7AFDB73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2"/>
            <a:ext cx="5396696" cy="576000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17997786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69675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obsah, obrázek - inverzní">
    <p:bg>
      <p:bgPr>
        <a:solidFill>
          <a:srgbClr val="D311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DD6A7890-1F20-4DA7-AA89-7E104719D3C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1376362"/>
            <a:ext cx="11617349" cy="5132669"/>
          </a:xfrm>
        </p:spPr>
        <p:txBody>
          <a:bodyPr>
            <a:normAutofit/>
          </a:bodyPr>
          <a:lstStyle>
            <a:lvl1pPr marL="228600" indent="-228600">
              <a:buClr>
                <a:schemeClr val="bg1"/>
              </a:buClr>
              <a:buFont typeface="Arial" panose="020B0604020202020204" pitchFamily="34" charset="0"/>
              <a:buChar char="̶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chemeClr val="bg1"/>
              </a:buClr>
              <a:buFont typeface="Arial" panose="020B0604020202020204" pitchFamily="34" charset="0"/>
              <a:buChar char="̶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 dirty="0"/>
              <a:t>První úroveň textu</a:t>
            </a:r>
          </a:p>
          <a:p>
            <a:pPr lvl="1"/>
            <a:r>
              <a:rPr lang="cs-CZ" dirty="0"/>
              <a:t>Druhá úroveň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66B19D25-1138-4220-A44A-0D4B63C96D9E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13" name="Skupina 12">
              <a:extLst>
                <a:ext uri="{FF2B5EF4-FFF2-40B4-BE49-F238E27FC236}">
                  <a16:creationId xmlns:a16="http://schemas.microsoft.com/office/drawing/2014/main" id="{0039C8DB-5008-4E21-B098-C6CD2E7B851C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18" name="Grafický objekt 17">
                <a:extLst>
                  <a:ext uri="{FF2B5EF4-FFF2-40B4-BE49-F238E27FC236}">
                    <a16:creationId xmlns:a16="http://schemas.microsoft.com/office/drawing/2014/main" id="{9B900898-BE86-488C-8A9B-61767CCBF73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19" name="Grafický objekt 18">
                <a:extLst>
                  <a:ext uri="{FF2B5EF4-FFF2-40B4-BE49-F238E27FC236}">
                    <a16:creationId xmlns:a16="http://schemas.microsoft.com/office/drawing/2014/main" id="{ED01BC9A-8599-4D60-8836-E630D56FCE4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7" name="Obrázek 16" descr="Obsah obrázku kreslení&#10;&#10;Popis byl vytvořen automaticky">
              <a:extLst>
                <a:ext uri="{FF2B5EF4-FFF2-40B4-BE49-F238E27FC236}">
                  <a16:creationId xmlns:a16="http://schemas.microsoft.com/office/drawing/2014/main" id="{7ECBA0B5-8E5C-4967-8167-2D88E70CA7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  <p:sp>
        <p:nvSpPr>
          <p:cNvPr id="20" name="Nadpis 1">
            <a:extLst>
              <a:ext uri="{FF2B5EF4-FFF2-40B4-BE49-F238E27FC236}">
                <a16:creationId xmlns:a16="http://schemas.microsoft.com/office/drawing/2014/main" id="{42724F13-0F34-4D06-9D65-59247B61DE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27935438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ac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B6EE3335-4CFA-4F78-ACC9-DCDA0C61E0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B4AA1ACA-170D-42E8-8323-B664F9958C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3E1FB666-EF45-45A1-80A5-B759B741F87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</a:t>
            </a:r>
          </a:p>
        </p:txBody>
      </p:sp>
      <p:pic>
        <p:nvPicPr>
          <p:cNvPr id="20" name="Obrázek 19" descr="Obsah obrázku kreslení&#10;&#10;Popis byl vytvořen automaticky">
            <a:extLst>
              <a:ext uri="{FF2B5EF4-FFF2-40B4-BE49-F238E27FC236}">
                <a16:creationId xmlns:a16="http://schemas.microsoft.com/office/drawing/2014/main" id="{EA3783B6-FC2A-454B-9F4B-560372C1E0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48" y="5989948"/>
            <a:ext cx="914504" cy="619083"/>
          </a:xfrm>
          <a:prstGeom prst="rect">
            <a:avLst/>
          </a:prstGeom>
        </p:spPr>
      </p:pic>
      <p:grpSp>
        <p:nvGrpSpPr>
          <p:cNvPr id="15" name="Skupina 14">
            <a:extLst>
              <a:ext uri="{FF2B5EF4-FFF2-40B4-BE49-F238E27FC236}">
                <a16:creationId xmlns:a16="http://schemas.microsoft.com/office/drawing/2014/main" id="{92CD7EB7-A771-4FBB-B8C7-DB5D59BBB75F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6" name="Grafický objekt 15">
              <a:extLst>
                <a:ext uri="{FF2B5EF4-FFF2-40B4-BE49-F238E27FC236}">
                  <a16:creationId xmlns:a16="http://schemas.microsoft.com/office/drawing/2014/main" id="{F450C9B7-74DB-41E6-BE50-75396E9C66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7" name="Grafický objekt 16">
              <a:extLst>
                <a:ext uri="{FF2B5EF4-FFF2-40B4-BE49-F238E27FC236}">
                  <a16:creationId xmlns:a16="http://schemas.microsoft.com/office/drawing/2014/main" id="{857E4D19-AD77-4999-B9C4-830DAE3D80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899584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CCA52EFB-82F9-447B-B7F3-826EC4CD9CBF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1BE36A2-70AC-4C89-89C4-238AB82AA6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03487"/>
            <a:ext cx="12192000" cy="1189622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C3DEF16-12AD-4266-89B6-935870F01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6CF3A5FA-C42D-4E34-9D77-74D10308ACF3}"/>
              </a:ext>
            </a:extLst>
          </p:cNvPr>
          <p:cNvGrpSpPr/>
          <p:nvPr userDrawn="1"/>
        </p:nvGrpSpPr>
        <p:grpSpPr>
          <a:xfrm>
            <a:off x="2325580" y="790894"/>
            <a:ext cx="7540840" cy="921700"/>
            <a:chOff x="2441360" y="790894"/>
            <a:chExt cx="7540840" cy="921700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B198CE6B-E463-4B26-AD17-D57305EBAE8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93"/>
            <a:stretch/>
          </p:blipFill>
          <p:spPr>
            <a:xfrm>
              <a:off x="2441360" y="790894"/>
              <a:ext cx="3426781" cy="921700"/>
            </a:xfrm>
            <a:prstGeom prst="rect">
              <a:avLst/>
            </a:prstGeom>
          </p:spPr>
        </p:pic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911BFECC-788F-4A5A-B297-6CA8846F017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98"/>
            <a:stretch/>
          </p:blipFill>
          <p:spPr>
            <a:xfrm>
              <a:off x="5800078" y="790894"/>
              <a:ext cx="4182122" cy="921700"/>
            </a:xfrm>
            <a:prstGeom prst="rect">
              <a:avLst/>
            </a:prstGeom>
          </p:spPr>
        </p:pic>
      </p:grpSp>
      <p:pic>
        <p:nvPicPr>
          <p:cNvPr id="12" name="Obrázek 11">
            <a:extLst>
              <a:ext uri="{FF2B5EF4-FFF2-40B4-BE49-F238E27FC236}">
                <a16:creationId xmlns:a16="http://schemas.microsoft.com/office/drawing/2014/main" id="{9EE90BA2-9181-43A3-8D17-C7D721FC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6040340"/>
            <a:ext cx="964869" cy="63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078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340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A61EBA-4FFF-4673-9BA0-55E82F9925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66FDA1FA-15B4-46DB-8563-9D168899EC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0E34FA4-860E-40B4-97AD-3CF9B2CE9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8D0A-07E9-4A68-88A0-7C25FDBBE4AC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DD889F8-1CC5-41C1-BAF5-5D6BD0F6F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DA22AC9-06BD-4427-B62E-52F6A58CB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0407-92DD-4F09-B2AC-2A51716797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5190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730E577-8B32-4569-AC3C-76D6F2F6B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410C648-E034-410B-B01B-87701C8351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05F7769-50EF-4D0F-97C4-6A5E9227B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8D0A-07E9-4A68-88A0-7C25FDBBE4AC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B6DB6D5-8367-4F80-AF41-87D069C80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DF10414-C935-472D-B8FC-16EBD0EE0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E0407-92DD-4F09-B2AC-2A51716797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9238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image" Target="../media/image4.svg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44.xml"/><Relationship Id="rId15" Type="http://schemas.openxmlformats.org/officeDocument/2006/relationships/image" Target="../media/image7.svg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5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63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E29F1E6-ED0B-46BA-8E34-71ED3EB5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438496F-B824-41C1-AA93-D9881432A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CCCD239-AA6C-468B-B245-CD5B8A25AB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C3069-8C51-47E8-9C44-38C8AF77A8AC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DE7136D-3C88-4971-84B6-5D5DE228D7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AB90520-7E94-4EFB-924D-7EC9C954CA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DAE22-6391-4995-B91F-1C3568FD311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851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874" r:id="rId6"/>
    <p:sldLayoutId id="214748391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258AF7D2-4ED1-4129-9DE6-4BC40E78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84C08E0B-8703-4F4B-A221-FA41C8EDAF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3CDA1AE-D051-4265-B739-BBADD05EDA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58D0A-07E9-4A68-88A0-7C25FDBBE4AC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A14082-EF73-46FC-8343-A2A3582777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2998947-0E69-43B5-8B05-739CE4C1B8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E0407-92DD-4F09-B2AC-2A51716797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1825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88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E29F1E6-ED0B-46BA-8E34-71ED3EB5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438496F-B824-41C1-AA93-D9881432A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428498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9" r:id="rId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BE882FD9-D878-4FCD-9C72-C60BD3C7D753}"/>
              </a:ext>
            </a:extLst>
          </p:cNvPr>
          <p:cNvSpPr/>
          <p:nvPr userDrawn="1"/>
        </p:nvSpPr>
        <p:spPr>
          <a:xfrm>
            <a:off x="1" y="1"/>
            <a:ext cx="12192000" cy="681036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 dirty="0">
              <a:solidFill>
                <a:schemeClr val="bg1"/>
              </a:solidFill>
              <a:latin typeface="Arial (Základní text)"/>
            </a:endParaRP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438496F-B824-41C1-AA93-D9881432A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E29F1E6-ED0B-46BA-8E34-71ED3EB5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86" y="1"/>
            <a:ext cx="8808993" cy="681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3461433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5" r:id="rId7"/>
    <p:sldLayoutId id="2147483912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E29F1E6-ED0B-46BA-8E34-71ED3EB5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438496F-B824-41C1-AA93-D9881432A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CCCD239-AA6C-468B-B245-CD5B8A25AB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C3069-8C51-47E8-9C44-38C8AF77A8AC}" type="datetimeFigureOut">
              <a:rPr lang="cs-CZ" smtClean="0"/>
              <a:t>22.06.2021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DE7136D-3C88-4971-84B6-5D5DE228D7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AB90520-7E94-4EFB-924D-7EC9C954CA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DAE22-6391-4995-B91F-1C3568FD311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9956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BE882FD9-D878-4FCD-9C72-C60BD3C7D753}"/>
              </a:ext>
            </a:extLst>
          </p:cNvPr>
          <p:cNvSpPr/>
          <p:nvPr userDrawn="1"/>
        </p:nvSpPr>
        <p:spPr>
          <a:xfrm>
            <a:off x="1" y="1"/>
            <a:ext cx="12192000" cy="681036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 dirty="0">
              <a:solidFill>
                <a:schemeClr val="bg1"/>
              </a:solidFill>
              <a:latin typeface="Arial (Základní text)"/>
            </a:endParaRP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438496F-B824-41C1-AA93-D9881432A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E29F1E6-ED0B-46BA-8E34-71ED3EB5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86" y="1"/>
            <a:ext cx="8808993" cy="681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677A8944-7C67-401C-A076-2F9A4BFDBF1A}"/>
              </a:ext>
            </a:extLst>
          </p:cNvPr>
          <p:cNvGrpSpPr/>
          <p:nvPr userDrawn="1"/>
        </p:nvGrpSpPr>
        <p:grpSpPr>
          <a:xfrm>
            <a:off x="9532058" y="94004"/>
            <a:ext cx="2587791" cy="308285"/>
            <a:chOff x="8214317" y="331276"/>
            <a:chExt cx="3881688" cy="450808"/>
          </a:xfrm>
        </p:grpSpPr>
        <p:pic>
          <p:nvPicPr>
            <p:cNvPr id="12" name="Grafický objekt 11">
              <a:extLst>
                <a:ext uri="{FF2B5EF4-FFF2-40B4-BE49-F238E27FC236}">
                  <a16:creationId xmlns:a16="http://schemas.microsoft.com/office/drawing/2014/main" id="{85265334-1A97-4E03-A335-0EFFE9BA91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214317" y="471177"/>
              <a:ext cx="2963998" cy="252000"/>
            </a:xfrm>
            <a:prstGeom prst="rect">
              <a:avLst/>
            </a:prstGeom>
          </p:spPr>
        </p:pic>
        <p:pic>
          <p:nvPicPr>
            <p:cNvPr id="13" name="Obrázek 12" descr="Obsah obrázku kreslení&#10;&#10;Popis byl vytvořen automaticky">
              <a:extLst>
                <a:ext uri="{FF2B5EF4-FFF2-40B4-BE49-F238E27FC236}">
                  <a16:creationId xmlns:a16="http://schemas.microsoft.com/office/drawing/2014/main" id="{F366B753-F05F-414A-91C1-96175A86F1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31276"/>
              <a:ext cx="665930" cy="450808"/>
            </a:xfrm>
            <a:prstGeom prst="rect">
              <a:avLst/>
            </a:prstGeom>
          </p:spPr>
        </p:pic>
      </p:grp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1E3E26BE-213E-4D1E-96AC-DD921E82501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135853" y="101942"/>
            <a:ext cx="1258641" cy="35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461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E29F1E6-ED0B-46BA-8E34-71ED3EB5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438496F-B824-41C1-AA93-D9881432A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024869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BE882FD9-D878-4FCD-9C72-C60BD3C7D753}"/>
              </a:ext>
            </a:extLst>
          </p:cNvPr>
          <p:cNvSpPr/>
          <p:nvPr userDrawn="1"/>
        </p:nvSpPr>
        <p:spPr>
          <a:xfrm>
            <a:off x="1" y="1"/>
            <a:ext cx="12192000" cy="681036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 dirty="0">
              <a:solidFill>
                <a:schemeClr val="bg1"/>
              </a:solidFill>
              <a:latin typeface="Arial (Základní text)"/>
            </a:endParaRP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438496F-B824-41C1-AA93-D9881432A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E29F1E6-ED0B-46BA-8E34-71ED3EB5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86" y="1"/>
            <a:ext cx="8808993" cy="681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677A8944-7C67-401C-A076-2F9A4BFDBF1A}"/>
              </a:ext>
            </a:extLst>
          </p:cNvPr>
          <p:cNvGrpSpPr/>
          <p:nvPr userDrawn="1"/>
        </p:nvGrpSpPr>
        <p:grpSpPr>
          <a:xfrm>
            <a:off x="9532058" y="94004"/>
            <a:ext cx="2587791" cy="308285"/>
            <a:chOff x="8214317" y="331276"/>
            <a:chExt cx="3881688" cy="450808"/>
          </a:xfrm>
        </p:grpSpPr>
        <p:pic>
          <p:nvPicPr>
            <p:cNvPr id="12" name="Grafický objekt 11">
              <a:extLst>
                <a:ext uri="{FF2B5EF4-FFF2-40B4-BE49-F238E27FC236}">
                  <a16:creationId xmlns:a16="http://schemas.microsoft.com/office/drawing/2014/main" id="{85265334-1A97-4E03-A335-0EFFE9BA91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4317" y="471177"/>
              <a:ext cx="2963998" cy="252000"/>
            </a:xfrm>
            <a:prstGeom prst="rect">
              <a:avLst/>
            </a:prstGeom>
          </p:spPr>
        </p:pic>
        <p:pic>
          <p:nvPicPr>
            <p:cNvPr id="13" name="Obrázek 12" descr="Obsah obrázku kreslení&#10;&#10;Popis byl vytvořen automaticky">
              <a:extLst>
                <a:ext uri="{FF2B5EF4-FFF2-40B4-BE49-F238E27FC236}">
                  <a16:creationId xmlns:a16="http://schemas.microsoft.com/office/drawing/2014/main" id="{F366B753-F05F-414A-91C1-96175A86F1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31276"/>
              <a:ext cx="665930" cy="450808"/>
            </a:xfrm>
            <a:prstGeom prst="rect">
              <a:avLst/>
            </a:prstGeom>
          </p:spPr>
        </p:pic>
      </p:grp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1E3E26BE-213E-4D1E-96AC-DD921E82501F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853" y="101942"/>
            <a:ext cx="1258641" cy="35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21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13" Type="http://schemas.openxmlformats.org/officeDocument/2006/relationships/tags" Target="../tags/tag49.xml"/><Relationship Id="rId18" Type="http://schemas.openxmlformats.org/officeDocument/2006/relationships/tags" Target="../tags/tag54.xml"/><Relationship Id="rId3" Type="http://schemas.openxmlformats.org/officeDocument/2006/relationships/tags" Target="../tags/tag39.xml"/><Relationship Id="rId21" Type="http://schemas.openxmlformats.org/officeDocument/2006/relationships/tags" Target="../tags/tag57.xml"/><Relationship Id="rId7" Type="http://schemas.openxmlformats.org/officeDocument/2006/relationships/tags" Target="../tags/tag43.xml"/><Relationship Id="rId12" Type="http://schemas.openxmlformats.org/officeDocument/2006/relationships/tags" Target="../tags/tag48.xml"/><Relationship Id="rId17" Type="http://schemas.openxmlformats.org/officeDocument/2006/relationships/tags" Target="../tags/tag53.xml"/><Relationship Id="rId25" Type="http://schemas.openxmlformats.org/officeDocument/2006/relationships/image" Target="../media/image19.png"/><Relationship Id="rId2" Type="http://schemas.openxmlformats.org/officeDocument/2006/relationships/tags" Target="../tags/tag38.xml"/><Relationship Id="rId16" Type="http://schemas.openxmlformats.org/officeDocument/2006/relationships/tags" Target="../tags/tag52.xml"/><Relationship Id="rId20" Type="http://schemas.openxmlformats.org/officeDocument/2006/relationships/tags" Target="../tags/tag56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tags" Target="../tags/tag47.xml"/><Relationship Id="rId24" Type="http://schemas.openxmlformats.org/officeDocument/2006/relationships/image" Target="../media/image18.png"/><Relationship Id="rId5" Type="http://schemas.openxmlformats.org/officeDocument/2006/relationships/tags" Target="../tags/tag41.xml"/><Relationship Id="rId15" Type="http://schemas.openxmlformats.org/officeDocument/2006/relationships/tags" Target="../tags/tag51.xml"/><Relationship Id="rId23" Type="http://schemas.openxmlformats.org/officeDocument/2006/relationships/image" Target="../media/image17.png"/><Relationship Id="rId10" Type="http://schemas.openxmlformats.org/officeDocument/2006/relationships/tags" Target="../tags/tag46.xml"/><Relationship Id="rId19" Type="http://schemas.openxmlformats.org/officeDocument/2006/relationships/tags" Target="../tags/tag55.xml"/><Relationship Id="rId4" Type="http://schemas.openxmlformats.org/officeDocument/2006/relationships/tags" Target="../tags/tag40.xml"/><Relationship Id="rId9" Type="http://schemas.openxmlformats.org/officeDocument/2006/relationships/tags" Target="../tags/tag45.xml"/><Relationship Id="rId14" Type="http://schemas.openxmlformats.org/officeDocument/2006/relationships/tags" Target="../tags/tag50.xml"/><Relationship Id="rId22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4.xml"/><Relationship Id="rId4" Type="http://schemas.openxmlformats.org/officeDocument/2006/relationships/tags" Target="../tags/tag6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chart" Target="../charts/chart4.xml"/><Relationship Id="rId5" Type="http://schemas.openxmlformats.org/officeDocument/2006/relationships/slideLayout" Target="../slideLayouts/slideLayout33.xml"/><Relationship Id="rId4" Type="http://schemas.openxmlformats.org/officeDocument/2006/relationships/tags" Target="../tags/tag6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13" Type="http://schemas.openxmlformats.org/officeDocument/2006/relationships/tags" Target="../tags/tag78.xml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12" Type="http://schemas.openxmlformats.org/officeDocument/2006/relationships/tags" Target="../tags/tag77.xml"/><Relationship Id="rId2" Type="http://schemas.openxmlformats.org/officeDocument/2006/relationships/tags" Target="../tags/tag67.xml"/><Relationship Id="rId16" Type="http://schemas.openxmlformats.org/officeDocument/2006/relationships/chart" Target="../charts/chart6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tags" Target="../tags/tag76.xml"/><Relationship Id="rId5" Type="http://schemas.openxmlformats.org/officeDocument/2006/relationships/tags" Target="../tags/tag70.xml"/><Relationship Id="rId15" Type="http://schemas.openxmlformats.org/officeDocument/2006/relationships/chart" Target="../charts/chart5.xml"/><Relationship Id="rId10" Type="http://schemas.openxmlformats.org/officeDocument/2006/relationships/tags" Target="../tags/tag75.xml"/><Relationship Id="rId4" Type="http://schemas.openxmlformats.org/officeDocument/2006/relationships/tags" Target="../tags/tag69.xml"/><Relationship Id="rId9" Type="http://schemas.openxmlformats.org/officeDocument/2006/relationships/tags" Target="../tags/tag74.xml"/><Relationship Id="rId14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tags" Target="../tags/tag91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12" Type="http://schemas.openxmlformats.org/officeDocument/2006/relationships/tags" Target="../tags/tag90.xml"/><Relationship Id="rId2" Type="http://schemas.openxmlformats.org/officeDocument/2006/relationships/tags" Target="../tags/tag80.xml"/><Relationship Id="rId16" Type="http://schemas.openxmlformats.org/officeDocument/2006/relationships/chart" Target="../charts/chart8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5" Type="http://schemas.openxmlformats.org/officeDocument/2006/relationships/tags" Target="../tags/tag83.xml"/><Relationship Id="rId15" Type="http://schemas.openxmlformats.org/officeDocument/2006/relationships/chart" Target="../charts/chart7.xml"/><Relationship Id="rId10" Type="http://schemas.openxmlformats.org/officeDocument/2006/relationships/tags" Target="../tags/tag88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image" Target="../media/image20.png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slideLayout" Target="../slideLayouts/slideLayout33.xml"/><Relationship Id="rId5" Type="http://schemas.openxmlformats.org/officeDocument/2006/relationships/tags" Target="../tags/tag96.xml"/><Relationship Id="rId10" Type="http://schemas.openxmlformats.org/officeDocument/2006/relationships/tags" Target="../tags/tag101.xml"/><Relationship Id="rId4" Type="http://schemas.openxmlformats.org/officeDocument/2006/relationships/tags" Target="../tags/tag95.xml"/><Relationship Id="rId9" Type="http://schemas.openxmlformats.org/officeDocument/2006/relationships/tags" Target="../tags/tag10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3" Type="http://schemas.openxmlformats.org/officeDocument/2006/relationships/tags" Target="../tags/tag105.xml"/><Relationship Id="rId7" Type="http://schemas.openxmlformats.org/officeDocument/2006/relationships/tags" Target="../tags/tag109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1" Type="http://schemas.openxmlformats.org/officeDocument/2006/relationships/image" Target="../media/image21.png"/><Relationship Id="rId5" Type="http://schemas.openxmlformats.org/officeDocument/2006/relationships/tags" Target="../tags/tag107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06.xml"/><Relationship Id="rId9" Type="http://schemas.openxmlformats.org/officeDocument/2006/relationships/tags" Target="../tags/tag1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4" Type="http://schemas.openxmlformats.org/officeDocument/2006/relationships/chart" Target="../charts/char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chart" Target="../charts/chart10.xml"/><Relationship Id="rId4" Type="http://schemas.openxmlformats.org/officeDocument/2006/relationships/notesSlide" Target="../notesSlides/notes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chart" Target="../charts/chart11.xml"/><Relationship Id="rId4" Type="http://schemas.openxmlformats.org/officeDocument/2006/relationships/notesSlide" Target="../notesSlides/notesSlid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10" Type="http://schemas.openxmlformats.org/officeDocument/2006/relationships/chart" Target="../charts/chart12.xml"/><Relationship Id="rId4" Type="http://schemas.openxmlformats.org/officeDocument/2006/relationships/tags" Target="../tags/tag126.xml"/><Relationship Id="rId9" Type="http://schemas.openxmlformats.org/officeDocument/2006/relationships/notesSlide" Target="../notesSlides/notesSlide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10" Type="http://schemas.openxmlformats.org/officeDocument/2006/relationships/chart" Target="../charts/chart13.xml"/><Relationship Id="rId4" Type="http://schemas.openxmlformats.org/officeDocument/2006/relationships/tags" Target="../tags/tag133.xml"/><Relationship Id="rId9" Type="http://schemas.openxmlformats.org/officeDocument/2006/relationships/notesSlide" Target="../notesSlides/notesSlide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slideLayout" Target="../slideLayouts/slideLayout19.xml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12" Type="http://schemas.openxmlformats.org/officeDocument/2006/relationships/tags" Target="../tags/tag149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tags" Target="../tags/tag148.xml"/><Relationship Id="rId5" Type="http://schemas.openxmlformats.org/officeDocument/2006/relationships/tags" Target="../tags/tag142.xml"/><Relationship Id="rId10" Type="http://schemas.openxmlformats.org/officeDocument/2006/relationships/tags" Target="../tags/tag147.xml"/><Relationship Id="rId4" Type="http://schemas.openxmlformats.org/officeDocument/2006/relationships/tags" Target="../tags/tag141.xml"/><Relationship Id="rId9" Type="http://schemas.openxmlformats.org/officeDocument/2006/relationships/tags" Target="../tags/tag146.xml"/><Relationship Id="rId14" Type="http://schemas.openxmlformats.org/officeDocument/2006/relationships/chart" Target="../charts/char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4.xml"/><Relationship Id="rId1" Type="http://schemas.openxmlformats.org/officeDocument/2006/relationships/tags" Target="../tags/tag150.xml"/><Relationship Id="rId4" Type="http://schemas.openxmlformats.org/officeDocument/2006/relationships/chart" Target="../charts/char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10" Type="http://schemas.openxmlformats.org/officeDocument/2006/relationships/chart" Target="../charts/chart1.xml"/><Relationship Id="rId4" Type="http://schemas.openxmlformats.org/officeDocument/2006/relationships/tags" Target="../tags/tag8.xml"/><Relationship Id="rId9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7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13" Type="http://schemas.openxmlformats.org/officeDocument/2006/relationships/tags" Target="../tags/tag166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12" Type="http://schemas.openxmlformats.org/officeDocument/2006/relationships/tags" Target="../tags/tag165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tags" Target="../tags/tag164.xml"/><Relationship Id="rId5" Type="http://schemas.openxmlformats.org/officeDocument/2006/relationships/tags" Target="../tags/tag158.xml"/><Relationship Id="rId15" Type="http://schemas.openxmlformats.org/officeDocument/2006/relationships/chart" Target="../charts/chart17.xml"/><Relationship Id="rId10" Type="http://schemas.openxmlformats.org/officeDocument/2006/relationships/tags" Target="../tags/tag163.xml"/><Relationship Id="rId4" Type="http://schemas.openxmlformats.org/officeDocument/2006/relationships/tags" Target="../tags/tag157.xml"/><Relationship Id="rId9" Type="http://schemas.openxmlformats.org/officeDocument/2006/relationships/tags" Target="../tags/tag162.xml"/><Relationship Id="rId14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174.xml"/><Relationship Id="rId13" Type="http://schemas.openxmlformats.org/officeDocument/2006/relationships/notesSlide" Target="../notesSlides/notesSlide10.xml"/><Relationship Id="rId3" Type="http://schemas.openxmlformats.org/officeDocument/2006/relationships/tags" Target="../tags/tag169.xml"/><Relationship Id="rId7" Type="http://schemas.openxmlformats.org/officeDocument/2006/relationships/tags" Target="../tags/tag173.xml"/><Relationship Id="rId12" Type="http://schemas.openxmlformats.org/officeDocument/2006/relationships/slideLayout" Target="../slideLayouts/slideLayout63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tags" Target="../tags/tag172.xml"/><Relationship Id="rId11" Type="http://schemas.openxmlformats.org/officeDocument/2006/relationships/tags" Target="../tags/tag177.xml"/><Relationship Id="rId5" Type="http://schemas.openxmlformats.org/officeDocument/2006/relationships/tags" Target="../tags/tag171.xml"/><Relationship Id="rId10" Type="http://schemas.openxmlformats.org/officeDocument/2006/relationships/tags" Target="../tags/tag176.xml"/><Relationship Id="rId4" Type="http://schemas.openxmlformats.org/officeDocument/2006/relationships/tags" Target="../tags/tag170.xml"/><Relationship Id="rId9" Type="http://schemas.openxmlformats.org/officeDocument/2006/relationships/tags" Target="../tags/tag17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13" Type="http://schemas.openxmlformats.org/officeDocument/2006/relationships/tags" Target="../tags/tag190.xml"/><Relationship Id="rId18" Type="http://schemas.openxmlformats.org/officeDocument/2006/relationships/tags" Target="../tags/tag195.xml"/><Relationship Id="rId26" Type="http://schemas.openxmlformats.org/officeDocument/2006/relationships/chart" Target="../charts/chart19.xml"/><Relationship Id="rId3" Type="http://schemas.openxmlformats.org/officeDocument/2006/relationships/tags" Target="../tags/tag180.xml"/><Relationship Id="rId21" Type="http://schemas.openxmlformats.org/officeDocument/2006/relationships/tags" Target="../tags/tag198.xml"/><Relationship Id="rId7" Type="http://schemas.openxmlformats.org/officeDocument/2006/relationships/tags" Target="../tags/tag184.xml"/><Relationship Id="rId12" Type="http://schemas.openxmlformats.org/officeDocument/2006/relationships/tags" Target="../tags/tag189.xml"/><Relationship Id="rId17" Type="http://schemas.openxmlformats.org/officeDocument/2006/relationships/tags" Target="../tags/tag194.xml"/><Relationship Id="rId25" Type="http://schemas.openxmlformats.org/officeDocument/2006/relationships/chart" Target="../charts/chart18.xml"/><Relationship Id="rId2" Type="http://schemas.openxmlformats.org/officeDocument/2006/relationships/tags" Target="../tags/tag179.xml"/><Relationship Id="rId16" Type="http://schemas.openxmlformats.org/officeDocument/2006/relationships/tags" Target="../tags/tag193.xml"/><Relationship Id="rId20" Type="http://schemas.openxmlformats.org/officeDocument/2006/relationships/tags" Target="../tags/tag197.xml"/><Relationship Id="rId29" Type="http://schemas.openxmlformats.org/officeDocument/2006/relationships/chart" Target="../charts/chart22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11" Type="http://schemas.openxmlformats.org/officeDocument/2006/relationships/tags" Target="../tags/tag188.xml"/><Relationship Id="rId24" Type="http://schemas.openxmlformats.org/officeDocument/2006/relationships/notesSlide" Target="../notesSlides/notesSlide11.xml"/><Relationship Id="rId5" Type="http://schemas.openxmlformats.org/officeDocument/2006/relationships/tags" Target="../tags/tag182.xml"/><Relationship Id="rId15" Type="http://schemas.openxmlformats.org/officeDocument/2006/relationships/tags" Target="../tags/tag192.xml"/><Relationship Id="rId23" Type="http://schemas.openxmlformats.org/officeDocument/2006/relationships/slideLayout" Target="../slideLayouts/slideLayout63.xml"/><Relationship Id="rId28" Type="http://schemas.openxmlformats.org/officeDocument/2006/relationships/chart" Target="../charts/chart21.xml"/><Relationship Id="rId10" Type="http://schemas.openxmlformats.org/officeDocument/2006/relationships/tags" Target="../tags/tag187.xml"/><Relationship Id="rId19" Type="http://schemas.openxmlformats.org/officeDocument/2006/relationships/tags" Target="../tags/tag196.xml"/><Relationship Id="rId4" Type="http://schemas.openxmlformats.org/officeDocument/2006/relationships/tags" Target="../tags/tag181.xml"/><Relationship Id="rId9" Type="http://schemas.openxmlformats.org/officeDocument/2006/relationships/tags" Target="../tags/tag186.xml"/><Relationship Id="rId14" Type="http://schemas.openxmlformats.org/officeDocument/2006/relationships/tags" Target="../tags/tag191.xml"/><Relationship Id="rId22" Type="http://schemas.openxmlformats.org/officeDocument/2006/relationships/tags" Target="../tags/tag199.xml"/><Relationship Id="rId27" Type="http://schemas.openxmlformats.org/officeDocument/2006/relationships/chart" Target="../charts/chart20.xml"/><Relationship Id="rId30" Type="http://schemas.openxmlformats.org/officeDocument/2006/relationships/chart" Target="../charts/chart2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207.xml"/><Relationship Id="rId13" Type="http://schemas.openxmlformats.org/officeDocument/2006/relationships/tags" Target="../tags/tag212.xml"/><Relationship Id="rId3" Type="http://schemas.openxmlformats.org/officeDocument/2006/relationships/tags" Target="../tags/tag202.xml"/><Relationship Id="rId7" Type="http://schemas.openxmlformats.org/officeDocument/2006/relationships/tags" Target="../tags/tag206.xml"/><Relationship Id="rId12" Type="http://schemas.openxmlformats.org/officeDocument/2006/relationships/tags" Target="../tags/tag211.xml"/><Relationship Id="rId2" Type="http://schemas.openxmlformats.org/officeDocument/2006/relationships/tags" Target="../tags/tag201.xml"/><Relationship Id="rId16" Type="http://schemas.openxmlformats.org/officeDocument/2006/relationships/chart" Target="../charts/chart25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11" Type="http://schemas.openxmlformats.org/officeDocument/2006/relationships/tags" Target="../tags/tag210.xml"/><Relationship Id="rId5" Type="http://schemas.openxmlformats.org/officeDocument/2006/relationships/tags" Target="../tags/tag204.xml"/><Relationship Id="rId15" Type="http://schemas.openxmlformats.org/officeDocument/2006/relationships/chart" Target="../charts/chart24.xml"/><Relationship Id="rId10" Type="http://schemas.openxmlformats.org/officeDocument/2006/relationships/tags" Target="../tags/tag209.xml"/><Relationship Id="rId4" Type="http://schemas.openxmlformats.org/officeDocument/2006/relationships/tags" Target="../tags/tag203.xml"/><Relationship Id="rId9" Type="http://schemas.openxmlformats.org/officeDocument/2006/relationships/tags" Target="../tags/tag208.xml"/><Relationship Id="rId14" Type="http://schemas.openxmlformats.org/officeDocument/2006/relationships/slideLayout" Target="../slideLayouts/slideLayout3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220.xml"/><Relationship Id="rId13" Type="http://schemas.openxmlformats.org/officeDocument/2006/relationships/tags" Target="../tags/tag225.xml"/><Relationship Id="rId18" Type="http://schemas.openxmlformats.org/officeDocument/2006/relationships/chart" Target="../charts/chart26.xml"/><Relationship Id="rId3" Type="http://schemas.openxmlformats.org/officeDocument/2006/relationships/tags" Target="../tags/tag215.xml"/><Relationship Id="rId7" Type="http://schemas.openxmlformats.org/officeDocument/2006/relationships/tags" Target="../tags/tag219.xml"/><Relationship Id="rId12" Type="http://schemas.openxmlformats.org/officeDocument/2006/relationships/tags" Target="../tags/tag224.xml"/><Relationship Id="rId17" Type="http://schemas.openxmlformats.org/officeDocument/2006/relationships/slideLayout" Target="../slideLayouts/slideLayout33.xml"/><Relationship Id="rId2" Type="http://schemas.openxmlformats.org/officeDocument/2006/relationships/tags" Target="../tags/tag214.xml"/><Relationship Id="rId16" Type="http://schemas.openxmlformats.org/officeDocument/2006/relationships/tags" Target="../tags/tag228.xml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11" Type="http://schemas.openxmlformats.org/officeDocument/2006/relationships/tags" Target="../tags/tag223.xml"/><Relationship Id="rId5" Type="http://schemas.openxmlformats.org/officeDocument/2006/relationships/tags" Target="../tags/tag217.xml"/><Relationship Id="rId15" Type="http://schemas.openxmlformats.org/officeDocument/2006/relationships/tags" Target="../tags/tag227.xml"/><Relationship Id="rId10" Type="http://schemas.openxmlformats.org/officeDocument/2006/relationships/tags" Target="../tags/tag222.xml"/><Relationship Id="rId19" Type="http://schemas.openxmlformats.org/officeDocument/2006/relationships/chart" Target="../charts/chart27.xml"/><Relationship Id="rId4" Type="http://schemas.openxmlformats.org/officeDocument/2006/relationships/tags" Target="../tags/tag216.xml"/><Relationship Id="rId9" Type="http://schemas.openxmlformats.org/officeDocument/2006/relationships/tags" Target="../tags/tag221.xml"/><Relationship Id="rId14" Type="http://schemas.openxmlformats.org/officeDocument/2006/relationships/tags" Target="../tags/tag22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18" Type="http://schemas.openxmlformats.org/officeDocument/2006/relationships/tags" Target="../tags/tag33.xml"/><Relationship Id="rId3" Type="http://schemas.openxmlformats.org/officeDocument/2006/relationships/tags" Target="../tags/tag18.xml"/><Relationship Id="rId21" Type="http://schemas.openxmlformats.org/officeDocument/2006/relationships/tags" Target="../tags/tag36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tags" Target="../tags/tag32.xml"/><Relationship Id="rId25" Type="http://schemas.openxmlformats.org/officeDocument/2006/relationships/image" Target="../media/image16.png"/><Relationship Id="rId2" Type="http://schemas.openxmlformats.org/officeDocument/2006/relationships/tags" Target="../tags/tag17.xml"/><Relationship Id="rId16" Type="http://schemas.openxmlformats.org/officeDocument/2006/relationships/tags" Target="../tags/tag31.xml"/><Relationship Id="rId20" Type="http://schemas.openxmlformats.org/officeDocument/2006/relationships/tags" Target="../tags/tag35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24" Type="http://schemas.openxmlformats.org/officeDocument/2006/relationships/image" Target="../media/image15.png"/><Relationship Id="rId5" Type="http://schemas.openxmlformats.org/officeDocument/2006/relationships/tags" Target="../tags/tag20.xml"/><Relationship Id="rId15" Type="http://schemas.openxmlformats.org/officeDocument/2006/relationships/tags" Target="../tags/tag30.xml"/><Relationship Id="rId23" Type="http://schemas.openxmlformats.org/officeDocument/2006/relationships/image" Target="../media/image14.png"/><Relationship Id="rId10" Type="http://schemas.openxmlformats.org/officeDocument/2006/relationships/tags" Target="../tags/tag25.xml"/><Relationship Id="rId19" Type="http://schemas.openxmlformats.org/officeDocument/2006/relationships/tags" Target="../tags/tag34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Relationship Id="rId22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083D3C-33A4-427C-8968-4D5445585846}"/>
              </a:ext>
            </a:extLst>
          </p:cNvPr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Datová a informační základna </a:t>
            </a:r>
            <a:br>
              <a:rPr lang="cs-CZ" b="1" dirty="0"/>
            </a:br>
            <a:r>
              <a:rPr lang="cs-CZ" b="1" dirty="0"/>
              <a:t>pro management pandemie COVID-19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43346" y="3693109"/>
            <a:ext cx="11905307" cy="2317166"/>
          </a:xfrm>
        </p:spPr>
        <p:txBody>
          <a:bodyPr>
            <a:normAutofit/>
          </a:bodyPr>
          <a:lstStyle/>
          <a:p>
            <a:r>
              <a:rPr lang="cs-CZ" sz="4800" b="1" dirty="0"/>
              <a:t>Stav epidemie k </a:t>
            </a:r>
            <a:r>
              <a:rPr lang="cs-CZ" sz="4800" b="1" dirty="0" smtClean="0"/>
              <a:t>19.6. – 20.6</a:t>
            </a:r>
            <a:r>
              <a:rPr lang="cs-CZ" sz="4800" b="1" dirty="0"/>
              <a:t>. 2021</a:t>
            </a:r>
          </a:p>
          <a:p>
            <a:r>
              <a:rPr lang="cs-CZ" sz="4800" b="1" dirty="0" smtClean="0"/>
              <a:t>– přehled </a:t>
            </a:r>
            <a:r>
              <a:rPr lang="cs-CZ" sz="4800" b="1" dirty="0"/>
              <a:t>aktuálních </a:t>
            </a:r>
            <a:r>
              <a:rPr lang="cs-CZ" sz="4800" b="1" dirty="0" smtClean="0"/>
              <a:t>dat a trendů</a:t>
            </a:r>
            <a:endParaRPr lang="cs-CZ" sz="4600" i="1" dirty="0"/>
          </a:p>
        </p:txBody>
      </p:sp>
    </p:spTree>
    <p:extLst>
      <p:ext uri="{BB962C8B-B14F-4D97-AF65-F5344CB8AC3E}">
        <p14:creationId xmlns:p14="http://schemas.microsoft.com/office/powerpoint/2010/main" val="11084619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Nadpis 2">
            <a:extLst>
              <a:ext uri="{FF2B5EF4-FFF2-40B4-BE49-F238E27FC236}">
                <a16:creationId xmlns:a16="http://schemas.microsoft.com/office/drawing/2014/main" id="{BDABC326-A3D3-4D80-808C-B82C6655C271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09211" y="0"/>
            <a:ext cx="10125069" cy="576000"/>
          </a:xfrm>
        </p:spPr>
        <p:txBody>
          <a:bodyPr/>
          <a:lstStyle/>
          <a:p>
            <a:r>
              <a:rPr lang="cs-CZ" dirty="0"/>
              <a:t>7 denní počet nových případů (na 100 000 obyv.)</a:t>
            </a:r>
            <a:r>
              <a:rPr lang="en-US" dirty="0"/>
              <a:t> v </a:t>
            </a:r>
            <a:r>
              <a:rPr lang="cs-CZ" dirty="0"/>
              <a:t>ORP</a:t>
            </a:r>
            <a:endParaRPr lang="cs-CZ" dirty="0">
              <a:latin typeface="+mj-lt"/>
            </a:endParaRPr>
          </a:p>
        </p:txBody>
      </p:sp>
      <p:sp>
        <p:nvSpPr>
          <p:cNvPr id="22" name="TextBox 29">
            <a:extLst>
              <a:ext uri="{FF2B5EF4-FFF2-40B4-BE49-F238E27FC236}">
                <a16:creationId xmlns:a16="http://schemas.microsoft.com/office/drawing/2014/main" id="{07FF853E-BE47-49BE-A1DE-A1BD17A8BE6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2618" y="1105609"/>
            <a:ext cx="11817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5.6.2021</a:t>
            </a:r>
          </a:p>
        </p:txBody>
      </p:sp>
      <p:sp>
        <p:nvSpPr>
          <p:cNvPr id="26" name="TextBox 29">
            <a:extLst>
              <a:ext uri="{FF2B5EF4-FFF2-40B4-BE49-F238E27FC236}">
                <a16:creationId xmlns:a16="http://schemas.microsoft.com/office/drawing/2014/main" id="{77CD41C0-8423-4245-B11A-915A287FB56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41788" y="1134609"/>
            <a:ext cx="1324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12.6.2021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6DA533D-9AA6-4235-B3D6-0096CA366F7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0647304" y="2134615"/>
            <a:ext cx="180000" cy="180000"/>
          </a:xfrm>
          <a:prstGeom prst="rect">
            <a:avLst/>
          </a:prstGeom>
          <a:solidFill>
            <a:srgbClr val="2B83B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0F9B2D6-4778-43E3-B98E-5EC8465786AF}"/>
              </a:ext>
            </a:extLst>
          </p:cNvPr>
          <p:cNvSpPr/>
          <p:nvPr/>
        </p:nvSpPr>
        <p:spPr>
          <a:xfrm>
            <a:off x="10647304" y="2443341"/>
            <a:ext cx="180000" cy="180000"/>
          </a:xfrm>
          <a:prstGeom prst="rect">
            <a:avLst/>
          </a:prstGeom>
          <a:solidFill>
            <a:srgbClr val="80BFA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07F1A4A-FA9D-4A47-A922-1B251B902C72}"/>
              </a:ext>
            </a:extLst>
          </p:cNvPr>
          <p:cNvSpPr/>
          <p:nvPr/>
        </p:nvSpPr>
        <p:spPr>
          <a:xfrm>
            <a:off x="10647304" y="2752067"/>
            <a:ext cx="180000" cy="180000"/>
          </a:xfrm>
          <a:prstGeom prst="rect">
            <a:avLst/>
          </a:prstGeom>
          <a:solidFill>
            <a:srgbClr val="C7E8A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1EEC538-E62E-4ECC-A778-E278E2B9476C}"/>
              </a:ext>
            </a:extLst>
          </p:cNvPr>
          <p:cNvSpPr/>
          <p:nvPr/>
        </p:nvSpPr>
        <p:spPr>
          <a:xfrm>
            <a:off x="10647304" y="3060793"/>
            <a:ext cx="180000" cy="180000"/>
          </a:xfrm>
          <a:prstGeom prst="rect">
            <a:avLst/>
          </a:prstGeom>
          <a:solidFill>
            <a:srgbClr val="E2E22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DF4DADA-62DA-4D7C-BEE5-575B28C59CD3}"/>
              </a:ext>
            </a:extLst>
          </p:cNvPr>
          <p:cNvSpPr/>
          <p:nvPr/>
        </p:nvSpPr>
        <p:spPr>
          <a:xfrm>
            <a:off x="10647304" y="3369519"/>
            <a:ext cx="180000" cy="180000"/>
          </a:xfrm>
          <a:prstGeom prst="rect">
            <a:avLst/>
          </a:prstGeom>
          <a:solidFill>
            <a:srgbClr val="FEAB4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75056E-D2D8-4A42-93BA-8AD5AE12087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887060" y="2039949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 –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AF6A747-9CB7-4324-9AD2-66BB7661482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0887060" y="2351239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100 – 200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1970D23-2A89-4954-B11F-F107C3FF8C4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0887060" y="2662529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200 – 300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57F127-642F-4FE1-A99D-F6D1BC53F26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0887060" y="2973819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300 – 400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DFEC243-B207-455A-9FEC-61ED8EBA2E4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887060" y="3285109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400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–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30AA543-8A4D-4DAF-8995-125FD8B9740E}"/>
              </a:ext>
            </a:extLst>
          </p:cNvPr>
          <p:cNvSpPr/>
          <p:nvPr/>
        </p:nvSpPr>
        <p:spPr>
          <a:xfrm>
            <a:off x="10647304" y="3678244"/>
            <a:ext cx="180000" cy="180000"/>
          </a:xfrm>
          <a:prstGeom prst="rect">
            <a:avLst/>
          </a:prstGeom>
          <a:solidFill>
            <a:srgbClr val="F12E1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5B453F5-58DE-4531-B614-A6425C4ECDC7}"/>
              </a:ext>
            </a:extLst>
          </p:cNvPr>
          <p:cNvSpPr/>
          <p:nvPr/>
        </p:nvSpPr>
        <p:spPr>
          <a:xfrm>
            <a:off x="10647304" y="3986968"/>
            <a:ext cx="180000" cy="180000"/>
          </a:xfrm>
          <a:prstGeom prst="rect">
            <a:avLst/>
          </a:prstGeom>
          <a:solidFill>
            <a:srgbClr val="AA131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CE90649-6AC8-4B02-83B4-7BEEC4B21FE9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0887060" y="3596399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– 600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7A2E242-16BE-43A3-A54C-553C4F1B3F8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0887060" y="3907691"/>
            <a:ext cx="7040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&gt; 600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C737378-EE80-453C-9766-DBFF463FCE50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10647304" y="1859949"/>
            <a:ext cx="180000" cy="180000"/>
          </a:xfrm>
          <a:prstGeom prst="rect">
            <a:avLst/>
          </a:prstGeom>
          <a:solidFill>
            <a:srgbClr val="4CB9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55FBCF5-FF36-4D26-B8AB-48C580D765FE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0887060" y="1796061"/>
            <a:ext cx="824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25 -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C13340A-0D48-41A5-8B34-0BA78DAA0519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10647304" y="1569607"/>
            <a:ext cx="180000" cy="180000"/>
          </a:xfrm>
          <a:prstGeom prst="rect">
            <a:avLst/>
          </a:prstGeom>
          <a:solidFill>
            <a:srgbClr val="AEDF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710957B-844A-4350-A2A6-C433DDDC464E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10887060" y="1505719"/>
            <a:ext cx="9957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12.5 -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25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F6283F6-EF4A-46D7-8FC0-362446F992AC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10647304" y="1283761"/>
            <a:ext cx="180000" cy="180000"/>
          </a:xfrm>
          <a:prstGeom prst="rect">
            <a:avLst/>
          </a:prstGeom>
          <a:solidFill>
            <a:srgbClr val="E5F4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D81AB04-090F-49D2-8801-552F995C391F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0887060" y="1219873"/>
            <a:ext cx="7040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&lt;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12.5</a:t>
            </a:r>
          </a:p>
        </p:txBody>
      </p:sp>
      <p:pic>
        <p:nvPicPr>
          <p:cNvPr id="13" name="Picture 12" descr="Map&#10;&#10;Description automatically generated">
            <a:extLst>
              <a:ext uri="{FF2B5EF4-FFF2-40B4-BE49-F238E27FC236}">
                <a16:creationId xmlns:a16="http://schemas.microsoft.com/office/drawing/2014/main" id="{412EC28B-A904-452E-8D16-B3153D0EFA09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950" y="1452761"/>
            <a:ext cx="3273867" cy="2160000"/>
          </a:xfrm>
          <a:prstGeom prst="rect">
            <a:avLst/>
          </a:prstGeom>
        </p:spPr>
      </p:pic>
      <p:pic>
        <p:nvPicPr>
          <p:cNvPr id="23" name="Picture 22" descr="Map&#10;&#10;Description automatically generated">
            <a:extLst>
              <a:ext uri="{FF2B5EF4-FFF2-40B4-BE49-F238E27FC236}">
                <a16:creationId xmlns:a16="http://schemas.microsoft.com/office/drawing/2014/main" id="{E5486F7E-3CBA-4DF8-94A4-40742B8916B6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65" y="1452761"/>
            <a:ext cx="3273867" cy="2160000"/>
          </a:xfrm>
          <a:prstGeom prst="rect">
            <a:avLst/>
          </a:prstGeom>
        </p:spPr>
      </p:pic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DD7FEF11-4711-4E8B-B0D2-39ABA8267FF1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285" y="1452761"/>
            <a:ext cx="3273867" cy="2160000"/>
          </a:xfrm>
          <a:prstGeom prst="rect">
            <a:avLst/>
          </a:prstGeom>
        </p:spPr>
      </p:pic>
      <p:sp>
        <p:nvSpPr>
          <p:cNvPr id="31" name="TextBox 29">
            <a:extLst>
              <a:ext uri="{FF2B5EF4-FFF2-40B4-BE49-F238E27FC236}">
                <a16:creationId xmlns:a16="http://schemas.microsoft.com/office/drawing/2014/main" id="{F4AD8AB0-77F8-4C13-B654-D85CCE685C64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6953021" y="1106010"/>
            <a:ext cx="1324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19.6.2021</a:t>
            </a:r>
          </a:p>
        </p:txBody>
      </p:sp>
      <p:sp>
        <p:nvSpPr>
          <p:cNvPr id="30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 txBox="1">
            <a:spLocks/>
          </p:cNvSpPr>
          <p:nvPr/>
        </p:nvSpPr>
        <p:spPr>
          <a:xfrm>
            <a:off x="554444" y="4836692"/>
            <a:ext cx="11027955" cy="171653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 </a:t>
            </a: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významném poklesu </a:t>
            </a: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virové zátěže dochází i v regionech, kde v posledních týdnech přetrvávaly vyšší počty nových případů – tedy v JČK, LBK a ZLK. </a:t>
            </a:r>
            <a:r>
              <a:rPr lang="cs-CZ" b="1" dirty="0">
                <a:solidFill>
                  <a:prstClr val="black"/>
                </a:solidFill>
                <a:latin typeface="Calibri" panose="020F0502020204030204"/>
              </a:rPr>
              <a:t>Na úrovni celých krajů není pozorován žádný rizikový vývoj, potenciálně rizikové trendy jsou registrovány pouze na úrovni okresů nebo ORP. Žádný z okresů nicméně dlouhodobě v hodnotách epidemických indikátorů neroste, rizikové výkyvy jsou dočasné. </a:t>
            </a: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7565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>
            <a:extLst>
              <a:ext uri="{FF2B5EF4-FFF2-40B4-BE49-F238E27FC236}">
                <a16:creationId xmlns:a16="http://schemas.microsoft.com/office/drawing/2014/main" id="{7D7972E5-0CCD-46CA-80F9-F819739D546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81739" y="2"/>
            <a:ext cx="7436164" cy="576000"/>
          </a:xfrm>
        </p:spPr>
        <p:txBody>
          <a:bodyPr/>
          <a:lstStyle/>
          <a:p>
            <a:r>
              <a:rPr lang="cs-CZ" dirty="0"/>
              <a:t>Zátěž regionů ve vzájemném srovnání </a:t>
            </a:r>
            <a:r>
              <a:rPr lang="pl-PL" dirty="0"/>
              <a:t>krajů k </a:t>
            </a:r>
            <a:r>
              <a:rPr lang="pl-PL" dirty="0" smtClean="0"/>
              <a:t>20</a:t>
            </a:r>
            <a:r>
              <a:rPr lang="cs-CZ" dirty="0" smtClean="0"/>
              <a:t>.6</a:t>
            </a:r>
            <a:r>
              <a:rPr lang="cs-CZ" dirty="0"/>
              <a:t>.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0A29EB09-17C8-452F-8EAF-45B003F09D4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104563" y="1373577"/>
            <a:ext cx="49860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Rozdíly mezi regiony se postupně zmenšují.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000" b="1" dirty="0">
                <a:solidFill>
                  <a:srgbClr val="0000FF"/>
                </a:solidFill>
              </a:rPr>
              <a:t>Klesající trend je významný ve všech krajích.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2000" b="1" dirty="0">
              <a:solidFill>
                <a:srgbClr val="0000FF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000" b="1" dirty="0">
                <a:solidFill>
                  <a:srgbClr val="0000FF"/>
                </a:solidFill>
              </a:rPr>
              <a:t>Celkem 11 krajů již kleslo pod týdenní počet nových případů 10/100tis. obyv.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30429019"/>
              </p:ext>
            </p:extLst>
          </p:nvPr>
        </p:nvGraphicFramePr>
        <p:xfrm>
          <a:off x="579564" y="1033447"/>
          <a:ext cx="6019644" cy="5181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4525">
                  <a:extLst>
                    <a:ext uri="{9D8B030D-6E8A-4147-A177-3AD203B41FA5}">
                      <a16:colId xmlns:a16="http://schemas.microsoft.com/office/drawing/2014/main" val="1104746273"/>
                    </a:ext>
                  </a:extLst>
                </a:gridCol>
                <a:gridCol w="1502559">
                  <a:extLst>
                    <a:ext uri="{9D8B030D-6E8A-4147-A177-3AD203B41FA5}">
                      <a16:colId xmlns:a16="http://schemas.microsoft.com/office/drawing/2014/main" val="2879916102"/>
                    </a:ext>
                  </a:extLst>
                </a:gridCol>
                <a:gridCol w="1852560">
                  <a:extLst>
                    <a:ext uri="{9D8B030D-6E8A-4147-A177-3AD203B41FA5}">
                      <a16:colId xmlns:a16="http://schemas.microsoft.com/office/drawing/2014/main" val="2227094756"/>
                    </a:ext>
                  </a:extLst>
                </a:gridCol>
              </a:tblGrid>
              <a:tr h="1663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Název kraje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7denní počet nových případů na 100 tis. obyv.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14denní počet nových případů na 100 tis. obyv.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7620250"/>
                  </a:ext>
                </a:extLst>
              </a:tr>
              <a:tr h="130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Hlavní město Praha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16.1</a:t>
                      </a:r>
                      <a:endParaRPr lang="cs-CZ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30.9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762506"/>
                  </a:ext>
                </a:extLst>
              </a:tr>
              <a:tr h="1803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Liberecký kraj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14.2</a:t>
                      </a:r>
                      <a:endParaRPr lang="cs-CZ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34.6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8267304"/>
                  </a:ext>
                </a:extLst>
              </a:tr>
              <a:tr h="130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Jihočeský kraj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13.4</a:t>
                      </a:r>
                      <a:endParaRPr lang="cs-CZ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39.5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0709433"/>
                  </a:ext>
                </a:extLst>
              </a:tr>
              <a:tr h="130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Středočeský kraj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9.7</a:t>
                      </a:r>
                      <a:endParaRPr lang="cs-CZ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20.7</a:t>
                      </a:r>
                      <a:endParaRPr lang="cs-CZ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998111"/>
                  </a:ext>
                </a:extLst>
              </a:tr>
              <a:tr h="1336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Zlínský kraj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9.0</a:t>
                      </a:r>
                      <a:endParaRPr lang="cs-CZ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871709"/>
                  </a:ext>
                </a:extLst>
              </a:tr>
              <a:tr h="130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Plzeňský kraj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8.8</a:t>
                      </a:r>
                      <a:endParaRPr lang="cs-CZ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25.0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0686177"/>
                  </a:ext>
                </a:extLst>
              </a:tr>
              <a:tr h="130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Moravskoslezský kraj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8.8</a:t>
                      </a:r>
                      <a:endParaRPr lang="cs-CZ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23.6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411286"/>
                  </a:ext>
                </a:extLst>
              </a:tr>
              <a:tr h="130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Kraj Vysočina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8.3</a:t>
                      </a:r>
                      <a:endParaRPr lang="cs-CZ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22.8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0960626"/>
                  </a:ext>
                </a:extLst>
              </a:tr>
              <a:tr h="130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Jihomoravský kraj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5.5</a:t>
                      </a:r>
                      <a:endParaRPr lang="cs-CZ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16.6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8115121"/>
                  </a:ext>
                </a:extLst>
              </a:tr>
              <a:tr h="130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Pardubický kraj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</a:t>
                      </a:r>
                      <a:endParaRPr lang="cs-CZ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13.0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E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6406672"/>
                  </a:ext>
                </a:extLst>
              </a:tr>
              <a:tr h="130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Olomoucký kraj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</a:t>
                      </a:r>
                      <a:endParaRPr lang="cs-CZ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17.8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103521"/>
                  </a:ext>
                </a:extLst>
              </a:tr>
              <a:tr h="130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Ústecký kraj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5.0</a:t>
                      </a:r>
                      <a:endParaRPr lang="cs-CZ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14.7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984813"/>
                  </a:ext>
                </a:extLst>
              </a:tr>
              <a:tr h="130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Královéhradecký kraj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2.7</a:t>
                      </a:r>
                      <a:endParaRPr lang="cs-CZ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5.6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9304550"/>
                  </a:ext>
                </a:extLst>
              </a:tr>
              <a:tr h="1301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Karlovarský kraj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2.0</a:t>
                      </a:r>
                      <a:endParaRPr lang="cs-CZ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7.5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0716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ČR</a:t>
                      </a:r>
                      <a:endParaRPr lang="cs-CZ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8.8</a:t>
                      </a:r>
                      <a:endParaRPr lang="cs-CZ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22.0</a:t>
                      </a:r>
                      <a:endParaRPr lang="cs-CZ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4765" marR="24765" marT="24765" marB="2476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644618"/>
                  </a:ext>
                </a:extLst>
              </a:tr>
            </a:tbl>
          </a:graphicData>
        </a:graphic>
      </p:graphicFrame>
      <p:sp>
        <p:nvSpPr>
          <p:cNvPr id="5" name="TextovéPole 4">
            <a:extLst>
              <a:ext uri="{FF2B5EF4-FFF2-40B4-BE49-F238E27FC236}">
                <a16:creationId xmlns:a16="http://schemas.microsoft.com/office/drawing/2014/main" id="{0A29EB09-17C8-452F-8EAF-45B003F09D4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302242" y="5553355"/>
            <a:ext cx="4788389" cy="70788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</a:rPr>
              <a:t>Celková hodnota za ČR poklesla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</a:rPr>
              <a:t>pod </a:t>
            </a:r>
            <a:r>
              <a:rPr lang="cs-CZ" sz="2000" b="1" dirty="0">
                <a:latin typeface="Arial" panose="020B0604020202020204"/>
              </a:rPr>
              <a:t>10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/>
              </a:rPr>
              <a:t> případů / 100 tis. obyv. za 7 dní</a:t>
            </a:r>
          </a:p>
        </p:txBody>
      </p:sp>
      <p:sp>
        <p:nvSpPr>
          <p:cNvPr id="3" name="Šipka doprava 2"/>
          <p:cNvSpPr/>
          <p:nvPr/>
        </p:nvSpPr>
        <p:spPr>
          <a:xfrm>
            <a:off x="6772810" y="5597007"/>
            <a:ext cx="457200" cy="664234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07207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98F308F-8B97-4E6E-A76A-3F0B3FCE256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9557" y="2744109"/>
            <a:ext cx="4768041" cy="4751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08A00E16-03C7-47EB-BFF1-4816E8247AF8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09576271"/>
              </p:ext>
            </p:extLst>
          </p:nvPr>
        </p:nvGraphicFramePr>
        <p:xfrm>
          <a:off x="270230" y="1097989"/>
          <a:ext cx="4518105" cy="5656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3" name="Nadpis 2">
            <a:extLst>
              <a:ext uri="{FF2B5EF4-FFF2-40B4-BE49-F238E27FC236}">
                <a16:creationId xmlns:a16="http://schemas.microsoft.com/office/drawing/2014/main" id="{A7B93101-0EBB-4871-8999-7D1ADFC76DC1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986" y="1"/>
            <a:ext cx="10983926" cy="681036"/>
          </a:xfrm>
        </p:spPr>
        <p:txBody>
          <a:bodyPr>
            <a:normAutofit/>
          </a:bodyPr>
          <a:lstStyle/>
          <a:p>
            <a:r>
              <a:rPr lang="pl-PL" sz="2000" dirty="0">
                <a:latin typeface="+mn-lt"/>
              </a:rPr>
              <a:t>R (zjednodušený výpočet) - 7 denní úseky: srovnání krajů k </a:t>
            </a:r>
            <a:r>
              <a:rPr lang="pl-PL" sz="2000" dirty="0" smtClean="0">
                <a:latin typeface="+mn-lt"/>
              </a:rPr>
              <a:t>20.6</a:t>
            </a:r>
            <a:r>
              <a:rPr lang="pl-PL" sz="2000" dirty="0">
                <a:latin typeface="+mn-lt"/>
              </a:rPr>
              <a:t>.</a:t>
            </a:r>
            <a:endParaRPr lang="cs-CZ" sz="2000" dirty="0">
              <a:latin typeface="+mn-lt"/>
            </a:endParaRP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018CB2AB-0F5A-4FCE-8034-F8F60A89895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042471" y="2033527"/>
            <a:ext cx="519158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Hodnota reprodukčního čísla je &lt; 1 ve většině </a:t>
            </a: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krajů.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 Hlavním městě Praha je reprodukční číslo &gt; 1 vlivem</a:t>
            </a:r>
            <a:r>
              <a:rPr kumimoji="0" lang="cs-CZ" sz="2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fluktuací </a:t>
            </a:r>
            <a:r>
              <a:rPr kumimoji="0" lang="cs-CZ" sz="20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 záchytu nemocných, zatím nejde o trvalejší trend. </a:t>
            </a: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Situaci v </a:t>
            </a:r>
            <a:r>
              <a:rPr lang="cs-CZ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žádném regionu </a:t>
            </a: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nelze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hodnotit jako </a:t>
            </a: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dlouhodobě rizikovou. 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2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Epidemie klesá a v důsledku toho se zmenšují rozdíly mezi regiony. </a:t>
            </a:r>
            <a:r>
              <a:rPr lang="cs-CZ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klesající virovou náloží nabývá na významu hodnocení rozdílů na úrovni okresů. 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16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2">
            <a:extLst>
              <a:ext uri="{FF2B5EF4-FFF2-40B4-BE49-F238E27FC236}">
                <a16:creationId xmlns:a16="http://schemas.microsoft.com/office/drawing/2014/main" id="{A7B93101-0EBB-4871-8999-7D1ADFC76DC1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986" y="1"/>
            <a:ext cx="11939900" cy="681036"/>
          </a:xfrm>
        </p:spPr>
        <p:txBody>
          <a:bodyPr>
            <a:normAutofit/>
          </a:bodyPr>
          <a:lstStyle/>
          <a:p>
            <a:r>
              <a:rPr lang="pl-PL" sz="2000" dirty="0">
                <a:latin typeface="+mn-lt"/>
              </a:rPr>
              <a:t>Relativní pozitivita testů s diagnostickou/epidemiologickou indikací za 7 dní</a:t>
            </a:r>
            <a:endParaRPr lang="cs-CZ" sz="2000" dirty="0">
              <a:latin typeface="+mn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6D1E585-3993-416C-AF95-42C197FE79D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128599" y="835127"/>
            <a:ext cx="180000" cy="180000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172D653-29BB-46C3-83F2-8221BA928DD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297335" y="771238"/>
            <a:ext cx="979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13.4.2021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C80593F-C2D7-48EC-9C6F-8A8D60EF292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360500" y="828984"/>
            <a:ext cx="180000" cy="180000"/>
          </a:xfrm>
          <a:prstGeom prst="rect">
            <a:avLst/>
          </a:prstGeom>
          <a:solidFill>
            <a:srgbClr val="401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D4B11B-8579-446E-91AF-8288C6B4363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492057" y="765095"/>
            <a:ext cx="880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8.5.2021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DAB7E79-4343-403B-91F5-3309618E2A1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516261" y="822456"/>
            <a:ext cx="180000" cy="18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A0394B2-B166-4AEA-96C1-E480F847DCB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666868" y="758567"/>
            <a:ext cx="979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29.5.2021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7DA604F-A1A3-44C2-A908-EC9EB9AC534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06439" y="3111541"/>
            <a:ext cx="8050306" cy="4751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0A29EB09-17C8-452F-8EAF-45B003F09D46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376050" y="1994745"/>
            <a:ext cx="368550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Relativní pozitivita diagnosticky a klinicky indikovaných testů a testů z epidemiologické indikace  klesla od počátku května ve všech regionech.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Všechny kraje vykazují hodnoty tohoto indikátoru pod </a:t>
            </a: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2%.</a:t>
            </a: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 klesající virovou náloží nabývá na významu hodnocení rozdílů na úrovni okresů a ORP,</a:t>
            </a:r>
            <a:r>
              <a:rPr kumimoji="0" lang="cs-CZ" sz="2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nikoli krajů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681979-8D7B-4CCB-B955-EFE9E6292637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639428" y="822456"/>
            <a:ext cx="180000" cy="180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4880431-BE22-4A6A-8973-100F5FFE2E46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8790035" y="758567"/>
            <a:ext cx="979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19.6.2021</a:t>
            </a: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A2E89090-251C-4582-88E7-CFD732AB9B26}"/>
              </a:ext>
            </a:extLst>
          </p:cNvPr>
          <p:cNvGraphicFramePr/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4145501395"/>
              </p:ext>
            </p:extLst>
          </p:nvPr>
        </p:nvGraphicFramePr>
        <p:xfrm>
          <a:off x="4961634" y="1118792"/>
          <a:ext cx="3740410" cy="5656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E0EBEBF9-86C6-4A1D-B71D-64BB3EF2536F}"/>
              </a:ext>
            </a:extLst>
          </p:cNvPr>
          <p:cNvGraphicFramePr/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3363754289"/>
              </p:ext>
            </p:extLst>
          </p:nvPr>
        </p:nvGraphicFramePr>
        <p:xfrm>
          <a:off x="224224" y="1118792"/>
          <a:ext cx="4518105" cy="5656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</p:spTree>
    <p:extLst>
      <p:ext uri="{BB962C8B-B14F-4D97-AF65-F5344CB8AC3E}">
        <p14:creationId xmlns:p14="http://schemas.microsoft.com/office/powerpoint/2010/main" val="1517373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2">
            <a:extLst>
              <a:ext uri="{FF2B5EF4-FFF2-40B4-BE49-F238E27FC236}">
                <a16:creationId xmlns:a16="http://schemas.microsoft.com/office/drawing/2014/main" id="{A7B93101-0EBB-4871-8999-7D1ADFC76DC1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986" y="1"/>
            <a:ext cx="10983926" cy="681036"/>
          </a:xfrm>
        </p:spPr>
        <p:txBody>
          <a:bodyPr>
            <a:normAutofit/>
          </a:bodyPr>
          <a:lstStyle/>
          <a:p>
            <a:r>
              <a:rPr lang="pl-PL" sz="2000" dirty="0"/>
              <a:t>Nové případy za 7 dní na 100 000 obyvatel: 20 okresů s nejvyššími hodnotami k </a:t>
            </a:r>
            <a:r>
              <a:rPr lang="cs-CZ" sz="2000" dirty="0"/>
              <a:t>19</a:t>
            </a:r>
            <a:r>
              <a:rPr lang="pl-PL" sz="2000" dirty="0"/>
              <a:t>.6.</a:t>
            </a:r>
            <a:endParaRPr lang="cs-CZ" sz="2000" dirty="0">
              <a:latin typeface="+mn-lt"/>
            </a:endParaRPr>
          </a:p>
        </p:txBody>
      </p: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08A00E16-03C7-47EB-BFF1-4816E8247AF8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9281587"/>
              </p:ext>
            </p:extLst>
          </p:nvPr>
        </p:nvGraphicFramePr>
        <p:xfrm>
          <a:off x="71824" y="1253263"/>
          <a:ext cx="4518105" cy="5656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8" name="TextovéPole 6">
            <a:extLst>
              <a:ext uri="{FF2B5EF4-FFF2-40B4-BE49-F238E27FC236}">
                <a16:creationId xmlns:a16="http://schemas.microsoft.com/office/drawing/2014/main" id="{918DA6A8-9969-4BED-914D-C3985152945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24943" y="945486"/>
            <a:ext cx="32410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Počet případů za 7 dní/100 tis. obyv.</a:t>
            </a:r>
          </a:p>
        </p:txBody>
      </p:sp>
      <p:graphicFrame>
        <p:nvGraphicFramePr>
          <p:cNvPr id="14" name="Chart 34">
            <a:extLst>
              <a:ext uri="{FF2B5EF4-FFF2-40B4-BE49-F238E27FC236}">
                <a16:creationId xmlns:a16="http://schemas.microsoft.com/office/drawing/2014/main" id="{CAF076D9-A235-470C-9BC7-C9DD9FE8D7FC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78398924"/>
              </p:ext>
            </p:extLst>
          </p:nvPr>
        </p:nvGraphicFramePr>
        <p:xfrm>
          <a:off x="4989018" y="1207763"/>
          <a:ext cx="3740410" cy="5656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15" name="TextovéPole 14">
            <a:extLst>
              <a:ext uri="{FF2B5EF4-FFF2-40B4-BE49-F238E27FC236}">
                <a16:creationId xmlns:a16="http://schemas.microsoft.com/office/drawing/2014/main" id="{018CB2AB-0F5A-4FCE-8034-F8F60A89895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156745" y="2091210"/>
            <a:ext cx="39679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Dlouhodobě v čase signifikantně klesá i zátěž nejvíce zatížených okresů. Žádný z okresů</a:t>
            </a:r>
            <a:r>
              <a:rPr kumimoji="0" lang="cs-CZ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již nepřekračuje hodnotu týdenních kumulativních záchytů </a:t>
            </a:r>
            <a:r>
              <a:rPr lang="cs-CZ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kumimoji="0" lang="cs-CZ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/100tis</a:t>
            </a:r>
            <a:r>
              <a:rPr kumimoji="0" lang="cs-CZ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kumimoji="0" lang="cs-CZ" b="1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obyv</a:t>
            </a:r>
            <a:r>
              <a:rPr lang="cs-CZ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atel</a:t>
            </a:r>
            <a:r>
              <a:rPr lang="cs-CZ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Aktuálně největší počet potvrzených záchytů nákazy na 100tis. obyv. </a:t>
            </a:r>
            <a:r>
              <a:rPr kumimoji="0" lang="cs-CZ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registruje okres </a:t>
            </a:r>
            <a:r>
              <a:rPr kumimoji="0" lang="cs-CZ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Č. </a:t>
            </a:r>
            <a:r>
              <a:rPr kumimoji="0" lang="cs-CZ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Krumlov</a:t>
            </a:r>
            <a:r>
              <a:rPr lang="cs-CZ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i v tomto okrese </a:t>
            </a:r>
            <a:r>
              <a:rPr lang="cs-CZ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 záchyty postupně </a:t>
            </a:r>
            <a:r>
              <a:rPr lang="cs-CZ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klesají.</a:t>
            </a:r>
            <a:endParaRPr kumimoji="0" lang="cs-CZ" b="1" i="0" u="none" strike="sng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ED50BEE-CD8A-46F6-9446-C78BF9B455E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128599" y="835127"/>
            <a:ext cx="180000" cy="180000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547418-27A7-4D23-8E57-B7B3125E8256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297335" y="771238"/>
            <a:ext cx="979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1" dirty="0">
                <a:solidFill>
                  <a:srgbClr val="000000"/>
                </a:solidFill>
                <a:latin typeface="Arial" panose="020B0604020202020204"/>
              </a:rPr>
              <a:t>13</a:t>
            </a: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.4.2021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479794A-4E8A-458B-B3E9-3CD0D29F6ED8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360500" y="828984"/>
            <a:ext cx="180000" cy="180000"/>
          </a:xfrm>
          <a:prstGeom prst="rect">
            <a:avLst/>
          </a:prstGeom>
          <a:solidFill>
            <a:srgbClr val="401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06C6D7-C89C-40EC-8F95-B2DD802E134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492057" y="765095"/>
            <a:ext cx="880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8.5.2021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252DA59-F3A1-4E04-8FDA-DE2C0404384B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516261" y="822456"/>
            <a:ext cx="180000" cy="18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FA2335-64D1-4E61-A09B-E82386934E7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666868" y="758567"/>
            <a:ext cx="979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1" dirty="0">
                <a:solidFill>
                  <a:srgbClr val="000000"/>
                </a:solidFill>
                <a:latin typeface="Arial" panose="020B0604020202020204"/>
              </a:rPr>
              <a:t>29</a:t>
            </a: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.5.2021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FF3B4FD-0AB4-40E2-85E9-CE4E09FA3F27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639428" y="822456"/>
            <a:ext cx="180000" cy="180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3CAD837-364B-4D07-BB24-0D00CC3A223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8790035" y="758567"/>
            <a:ext cx="979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19.6.2021</a:t>
            </a:r>
          </a:p>
        </p:txBody>
      </p:sp>
    </p:spTree>
    <p:extLst>
      <p:ext uri="{BB962C8B-B14F-4D97-AF65-F5344CB8AC3E}">
        <p14:creationId xmlns:p14="http://schemas.microsoft.com/office/powerpoint/2010/main" val="3291572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diagram&#10;&#10;Description automatically generated">
            <a:extLst>
              <a:ext uri="{FF2B5EF4-FFF2-40B4-BE49-F238E27FC236}">
                <a16:creationId xmlns:a16="http://schemas.microsoft.com/office/drawing/2014/main" id="{AA34812D-A59B-4467-8892-75281966452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35" y="726651"/>
            <a:ext cx="6944003" cy="4581446"/>
          </a:xfrm>
          <a:prstGeom prst="rect">
            <a:avLst/>
          </a:prstGeom>
        </p:spPr>
      </p:pic>
      <p:sp>
        <p:nvSpPr>
          <p:cNvPr id="23" name="Nadpis 2">
            <a:extLst>
              <a:ext uri="{FF2B5EF4-FFF2-40B4-BE49-F238E27FC236}">
                <a16:creationId xmlns:a16="http://schemas.microsoft.com/office/drawing/2014/main" id="{A7B93101-0EBB-4871-8999-7D1ADFC76DC1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986" y="1"/>
            <a:ext cx="10983926" cy="681036"/>
          </a:xfrm>
        </p:spPr>
        <p:txBody>
          <a:bodyPr>
            <a:normAutofit/>
          </a:bodyPr>
          <a:lstStyle/>
          <a:p>
            <a:r>
              <a:rPr lang="pl-PL" sz="2000" dirty="0"/>
              <a:t>Přehled okresů s potenciálně rizikovými epidemickými hodnotami </a:t>
            </a:r>
            <a:br>
              <a:rPr lang="pl-PL" sz="2000" dirty="0"/>
            </a:br>
            <a:r>
              <a:rPr lang="pl-PL" sz="2000" dirty="0"/>
              <a:t>(kalkulace s hranicí týdenního záchytu 25 případů / 100tis. obyv.)</a:t>
            </a:r>
            <a:endParaRPr lang="cs-CZ" sz="2000" dirty="0"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9CE990-B476-48D3-9B51-BD51368C6C0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61925" y="5726481"/>
            <a:ext cx="180000" cy="180000"/>
          </a:xfrm>
          <a:prstGeom prst="rect">
            <a:avLst/>
          </a:prstGeom>
          <a:solidFill>
            <a:srgbClr val="D0CC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4424877-C36B-476A-80A2-75A84432AC9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61925" y="6098636"/>
            <a:ext cx="180000" cy="180000"/>
          </a:xfrm>
          <a:prstGeom prst="rect">
            <a:avLst/>
          </a:prstGeom>
          <a:solidFill>
            <a:srgbClr val="59535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AC83000-BE90-410D-BCEB-3BEC6AE0555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61925" y="6498779"/>
            <a:ext cx="180000" cy="18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B73E81-14CA-4808-AA44-F71F2F14BCB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27650" y="5631815"/>
            <a:ext cx="9249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cs-CZ" dirty="0"/>
              <a:t>7denní počty nových případů &gt; 25/100tis. obyv. a s R &lt; 0,95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557CE4-9D86-46E6-B551-9FD22B69FA0A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27650" y="6030792"/>
            <a:ext cx="892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7denní počty nových případů v intervalu 12,5 – 25/100tis. obyv. a s R ≥0,95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20F612-C5CB-4791-BE1D-DD2B112E2ADA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27650" y="6400124"/>
            <a:ext cx="892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cs-CZ" b="1" dirty="0">
                <a:solidFill>
                  <a:srgbClr val="FF0000"/>
                </a:solidFill>
                <a:latin typeface="Arial" panose="020B0604020202020204"/>
              </a:rPr>
              <a:t>7denní počty nových případů &gt; 25/100tis. obyv. a zároveň s R ≥0,95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C43C3E8-C5A1-4534-9DCC-3A966C17E21F}"/>
              </a:ext>
            </a:extLst>
          </p:cNvPr>
          <p:cNvGraphicFramePr>
            <a:graphicFrameLocks noGrp="1"/>
          </p:cNvGraphicFramePr>
          <p:nvPr>
            <p:custDataLst>
              <p:tags r:id="rId9"/>
            </p:custDataLst>
          </p:nvPr>
        </p:nvGraphicFramePr>
        <p:xfrm>
          <a:off x="9353550" y="2254290"/>
          <a:ext cx="2367915" cy="1703070"/>
        </p:xfrm>
        <a:graphic>
          <a:graphicData uri="http://schemas.openxmlformats.org/drawingml/2006/table">
            <a:tbl>
              <a:tblPr/>
              <a:tblGrid>
                <a:gridCol w="2367915">
                  <a:extLst>
                    <a:ext uri="{9D8B030D-6E8A-4147-A177-3AD203B41FA5}">
                      <a16:colId xmlns:a16="http://schemas.microsoft.com/office/drawing/2014/main" val="2025806962"/>
                    </a:ext>
                  </a:extLst>
                </a:gridCol>
              </a:tblGrid>
              <a:tr h="214240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Český Krumlov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602827"/>
                  </a:ext>
                </a:extLst>
              </a:tr>
              <a:tr h="214240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Praha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71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8937619"/>
                  </a:ext>
                </a:extLst>
              </a:tr>
              <a:tr h="214240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Mělník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71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81902"/>
                  </a:ext>
                </a:extLst>
              </a:tr>
              <a:tr h="214240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Příbram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71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4627683"/>
                  </a:ext>
                </a:extLst>
              </a:tr>
              <a:tr h="214240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Žďár nad Sázavou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71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0800842"/>
                  </a:ext>
                </a:extLst>
              </a:tr>
              <a:tr h="214240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Opava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71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067573"/>
                  </a:ext>
                </a:extLst>
              </a:tr>
            </a:tbl>
          </a:graphicData>
        </a:graphic>
      </p:graphicFrame>
      <p:sp>
        <p:nvSpPr>
          <p:cNvPr id="4" name="TextovéPole 3"/>
          <p:cNvSpPr txBox="1"/>
          <p:nvPr/>
        </p:nvSpPr>
        <p:spPr>
          <a:xfrm>
            <a:off x="341925" y="869295"/>
            <a:ext cx="1796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/>
              <a:t>OKRESY</a:t>
            </a:r>
          </a:p>
        </p:txBody>
      </p:sp>
      <p:graphicFrame>
        <p:nvGraphicFramePr>
          <p:cNvPr id="13" name="Tabulka 12"/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1034000215"/>
              </p:ext>
            </p:extLst>
          </p:nvPr>
        </p:nvGraphicFramePr>
        <p:xfrm>
          <a:off x="5803233" y="1097141"/>
          <a:ext cx="5246923" cy="741045"/>
        </p:xfrm>
        <a:graphic>
          <a:graphicData uri="http://schemas.openxmlformats.org/drawingml/2006/table">
            <a:tbl>
              <a:tblPr/>
              <a:tblGrid>
                <a:gridCol w="5246923">
                  <a:extLst>
                    <a:ext uri="{9D8B030D-6E8A-4147-A177-3AD203B41FA5}">
                      <a16:colId xmlns:a16="http://schemas.microsoft.com/office/drawing/2014/main" val="1692043058"/>
                    </a:ext>
                  </a:extLst>
                </a:gridCol>
              </a:tblGrid>
              <a:tr h="214240">
                <a:tc>
                  <a:txBody>
                    <a:bodyPr/>
                    <a:lstStyle/>
                    <a:p>
                      <a:pPr algn="ctr" rtl="0" fontAlgn="t"/>
                      <a:r>
                        <a:rPr lang="cs-CZ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Žádný okres </a:t>
                      </a:r>
                      <a:r>
                        <a:rPr lang="cs-CZ" sz="2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nepřekročil k 19.6.</a:t>
                      </a:r>
                      <a:r>
                        <a:rPr lang="cs-CZ" sz="24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počet týdenních záchytů 25/100tis. obyv.</a:t>
                      </a:r>
                      <a:endParaRPr lang="cs-CZ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97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44914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>
            <p:custDataLst>
              <p:tags r:id="rId1"/>
            </p:custDataLst>
          </p:nvPr>
        </p:nvSpPr>
        <p:spPr>
          <a:xfrm>
            <a:off x="233095" y="2570685"/>
            <a:ext cx="115960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Následující tři mapové výstupy jsou </a:t>
            </a: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provedeny </a:t>
            </a: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pro nové</a:t>
            </a:r>
            <a:r>
              <a:rPr kumimoji="0" lang="cs-CZ" sz="28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 </a:t>
            </a:r>
            <a:r>
              <a:rPr kumimoji="0" lang="cs-CZ" sz="2800" b="1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škálování</a:t>
            </a:r>
            <a:r>
              <a:rPr kumimoji="0" lang="cs-CZ" sz="28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 založené na hranici počtu týdně nově potvrzených případů 12,5/100tis. obyv. </a:t>
            </a:r>
          </a:p>
          <a:p>
            <a:pPr lvl="0" algn="ctr">
              <a:defRPr/>
            </a:pPr>
            <a:endParaRPr lang="cs-CZ" sz="2800" b="1" dirty="0">
              <a:solidFill>
                <a:srgbClr val="0000FF"/>
              </a:solidFill>
            </a:endParaRPr>
          </a:p>
          <a:p>
            <a:pPr lvl="0" algn="ctr">
              <a:defRPr/>
            </a:pPr>
            <a:r>
              <a:rPr kumimoji="0" lang="cs-CZ" sz="28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–&gt; nad touto hranicí a zároveň s hodnotou reprodukčního čísla </a:t>
            </a:r>
            <a:r>
              <a:rPr lang="cs-CZ" sz="2800" b="1" dirty="0">
                <a:solidFill>
                  <a:srgbClr val="0000FF"/>
                </a:solidFill>
              </a:rPr>
              <a:t>≥ </a:t>
            </a:r>
            <a:r>
              <a:rPr lang="cs-CZ" sz="2800" b="1" dirty="0" smtClean="0">
                <a:solidFill>
                  <a:srgbClr val="0000FF"/>
                </a:solidFill>
              </a:rPr>
              <a:t>0,95 </a:t>
            </a:r>
            <a:endParaRPr lang="cs-CZ" sz="2800" b="1" dirty="0">
              <a:solidFill>
                <a:srgbClr val="0000FF"/>
              </a:solidFill>
            </a:endParaRPr>
          </a:p>
          <a:p>
            <a:pPr lvl="0" algn="ctr">
              <a:defRPr/>
            </a:pPr>
            <a:r>
              <a:rPr lang="cs-CZ" sz="2800" b="1" dirty="0">
                <a:solidFill>
                  <a:srgbClr val="0000FF"/>
                </a:solidFill>
              </a:rPr>
              <a:t>je registrováno 5 okresů</a:t>
            </a: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sp>
        <p:nvSpPr>
          <p:cNvPr id="6" name="Šipka dolů 5"/>
          <p:cNvSpPr/>
          <p:nvPr/>
        </p:nvSpPr>
        <p:spPr>
          <a:xfrm>
            <a:off x="5212381" y="1901749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 txBox="1">
            <a:spLocks/>
          </p:cNvSpPr>
          <p:nvPr/>
        </p:nvSpPr>
        <p:spPr>
          <a:xfrm>
            <a:off x="363724" y="157795"/>
            <a:ext cx="11249025" cy="1380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Situace v ČR je stabilní, populační indikátory stavu epidemie nikde dlouhodobě nerostou. Přesto stále existují okresy a ORP, kde je situace potenciálně riziková. </a:t>
            </a:r>
          </a:p>
        </p:txBody>
      </p:sp>
      <p:sp>
        <p:nvSpPr>
          <p:cNvPr id="13" name="Šipka dolů 12"/>
          <p:cNvSpPr/>
          <p:nvPr/>
        </p:nvSpPr>
        <p:spPr>
          <a:xfrm>
            <a:off x="5212380" y="5247292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9598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ADB14EF2-4058-497A-A845-818E36D3EB3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25" y="710682"/>
            <a:ext cx="7671236" cy="5061253"/>
          </a:xfrm>
          <a:prstGeom prst="rect">
            <a:avLst/>
          </a:prstGeom>
        </p:spPr>
      </p:pic>
      <p:sp>
        <p:nvSpPr>
          <p:cNvPr id="23" name="Nadpis 2">
            <a:extLst>
              <a:ext uri="{FF2B5EF4-FFF2-40B4-BE49-F238E27FC236}">
                <a16:creationId xmlns:a16="http://schemas.microsoft.com/office/drawing/2014/main" id="{A7B93101-0EBB-4871-8999-7D1ADFC76DC1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986" y="1"/>
            <a:ext cx="10983926" cy="681036"/>
          </a:xfrm>
        </p:spPr>
        <p:txBody>
          <a:bodyPr>
            <a:normAutofit/>
          </a:bodyPr>
          <a:lstStyle/>
          <a:p>
            <a:r>
              <a:rPr lang="pl-PL" sz="2000" b="1" smtClean="0">
                <a:latin typeface="+mn-lt"/>
              </a:rPr>
              <a:t>Přehled okresů s potenciálně rizikovými epidemickými hodnotami</a:t>
            </a:r>
            <a:r>
              <a:rPr lang="en-US" sz="2000" b="1" smtClean="0">
                <a:latin typeface="+mn-lt"/>
              </a:rPr>
              <a:t> II</a:t>
            </a:r>
            <a:r>
              <a:rPr lang="cs-CZ" sz="2000" b="1" smtClean="0">
                <a:latin typeface="+mn-lt"/>
              </a:rPr>
              <a:t/>
            </a:r>
            <a:br>
              <a:rPr lang="cs-CZ" sz="2000" b="1" smtClean="0">
                <a:latin typeface="+mn-lt"/>
              </a:rPr>
            </a:br>
            <a:r>
              <a:rPr lang="pl-PL" sz="2000" b="1" smtClean="0">
                <a:latin typeface="+mn-lt"/>
              </a:rPr>
              <a:t>(kalkulace s hranicí týdenního záchytu 12,5 případů / 100tis. obyv.)</a:t>
            </a:r>
            <a:endParaRPr lang="cs-CZ" sz="2000" b="1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C43C3E8-C5A1-4534-9DCC-3A966C17E21F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75367254"/>
              </p:ext>
            </p:extLst>
          </p:nvPr>
        </p:nvGraphicFramePr>
        <p:xfrm>
          <a:off x="8977785" y="864493"/>
          <a:ext cx="2062127" cy="4523273"/>
        </p:xfrm>
        <a:graphic>
          <a:graphicData uri="http://schemas.openxmlformats.org/drawingml/2006/table">
            <a:tbl>
              <a:tblPr/>
              <a:tblGrid>
                <a:gridCol w="2062127">
                  <a:extLst>
                    <a:ext uri="{9D8B030D-6E8A-4147-A177-3AD203B41FA5}">
                      <a16:colId xmlns:a16="http://schemas.microsoft.com/office/drawing/2014/main" val="2025806962"/>
                    </a:ext>
                  </a:extLst>
                </a:gridCol>
              </a:tblGrid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Strakonice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602827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Tachov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8937619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Karlovy Vary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81902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Louny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4627683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Pardubice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0800842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Bruntál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067573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Nymburk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372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5209254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České Budějovice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372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5444811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Český Krumlov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372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765409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Klatovy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372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6919642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Liberec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372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409603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Havlíčkův Brod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372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952731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Šumperk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372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686122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Zlín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3727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0258216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Praha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0644065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Mělník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749020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Příbram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324032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Žďár nad Sázavou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8171516"/>
                  </a:ext>
                </a:extLst>
              </a:tr>
              <a:tr h="2380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Opava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539089"/>
                  </a:ext>
                </a:extLst>
              </a:tr>
            </a:tbl>
          </a:graphicData>
        </a:graphic>
      </p:graphicFrame>
      <p:sp>
        <p:nvSpPr>
          <p:cNvPr id="4" name="TextovéPole 3"/>
          <p:cNvSpPr txBox="1"/>
          <p:nvPr/>
        </p:nvSpPr>
        <p:spPr>
          <a:xfrm>
            <a:off x="341925" y="869295"/>
            <a:ext cx="1796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/>
              <a:t>OKRESY</a:t>
            </a: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0B3310DB-6440-4D99-B7E9-30433A28191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51925" y="5718841"/>
            <a:ext cx="180000" cy="180000"/>
          </a:xfrm>
          <a:prstGeom prst="rect">
            <a:avLst/>
          </a:prstGeom>
          <a:solidFill>
            <a:srgbClr val="D0CC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F43A6F6A-7757-416F-A3D5-7EF7F127975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51925" y="6090996"/>
            <a:ext cx="180000" cy="180000"/>
          </a:xfrm>
          <a:prstGeom prst="rect">
            <a:avLst/>
          </a:prstGeom>
          <a:solidFill>
            <a:srgbClr val="59535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3">
            <a:extLst>
              <a:ext uri="{FF2B5EF4-FFF2-40B4-BE49-F238E27FC236}">
                <a16:creationId xmlns:a16="http://schemas.microsoft.com/office/drawing/2014/main" id="{4B3D4470-8DBA-4565-BDE2-E1411E8D36B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51925" y="6491139"/>
            <a:ext cx="180000" cy="18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TextBox 6">
            <a:extLst>
              <a:ext uri="{FF2B5EF4-FFF2-40B4-BE49-F238E27FC236}">
                <a16:creationId xmlns:a16="http://schemas.microsoft.com/office/drawing/2014/main" id="{D650C9B1-A3B1-4437-86D7-17CBE660EB66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17650" y="5624175"/>
            <a:ext cx="9249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cs-CZ" noProof="0" dirty="0"/>
              <a:t>R &gt; 1,2 při </a:t>
            </a:r>
            <a:r>
              <a:rPr lang="cs-CZ" dirty="0"/>
              <a:t>7denních počtech nových případů &lt; 12,5/100tis. obyv. 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TextBox 14">
            <a:extLst>
              <a:ext uri="{FF2B5EF4-FFF2-40B4-BE49-F238E27FC236}">
                <a16:creationId xmlns:a16="http://schemas.microsoft.com/office/drawing/2014/main" id="{8F5E6BC0-C78E-4C71-984A-37857A89274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17650" y="6023152"/>
            <a:ext cx="892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7denní počty nových případů &gt; 12,5/100tis. obyv. a zároveň s R &lt; 0,95 </a:t>
            </a:r>
          </a:p>
        </p:txBody>
      </p:sp>
      <p:sp>
        <p:nvSpPr>
          <p:cNvPr id="21" name="TextBox 15">
            <a:extLst>
              <a:ext uri="{FF2B5EF4-FFF2-40B4-BE49-F238E27FC236}">
                <a16:creationId xmlns:a16="http://schemas.microsoft.com/office/drawing/2014/main" id="{5C282CF5-5E78-490D-B515-2E1E34EA373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17650" y="6392484"/>
            <a:ext cx="892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cs-CZ" b="1" dirty="0">
                <a:solidFill>
                  <a:srgbClr val="FF0000"/>
                </a:solidFill>
                <a:latin typeface="Arial" panose="020B0604020202020204"/>
              </a:rPr>
              <a:t>7denní počty nových případů &gt; 12,5/100tis. obyv. a zároveň s R ≥ 0,95</a:t>
            </a:r>
          </a:p>
        </p:txBody>
      </p:sp>
    </p:spTree>
    <p:extLst>
      <p:ext uri="{BB962C8B-B14F-4D97-AF65-F5344CB8AC3E}">
        <p14:creationId xmlns:p14="http://schemas.microsoft.com/office/powerpoint/2010/main" val="18743664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083D3C-33A4-427C-8968-4D54455858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Datová a informační základna </a:t>
            </a:r>
            <a:br>
              <a:rPr lang="cs-CZ" b="1" dirty="0"/>
            </a:br>
            <a:r>
              <a:rPr lang="cs-CZ" b="1" dirty="0"/>
              <a:t>pro management pandemie COVID-19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5275" y="3693109"/>
            <a:ext cx="11737724" cy="2238375"/>
          </a:xfrm>
        </p:spPr>
        <p:txBody>
          <a:bodyPr>
            <a:normAutofit/>
          </a:bodyPr>
          <a:lstStyle/>
          <a:p>
            <a:r>
              <a:rPr lang="cs-CZ" sz="5000" b="1" dirty="0"/>
              <a:t>Vybrané závěry prediktivních </a:t>
            </a:r>
          </a:p>
          <a:p>
            <a:r>
              <a:rPr lang="cs-CZ" sz="5000" b="1" dirty="0"/>
              <a:t>populačních modelů </a:t>
            </a:r>
            <a:r>
              <a:rPr lang="cs-CZ" sz="5000" b="1" dirty="0" smtClean="0"/>
              <a:t>a zátěž nemocnic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28416413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/>
          <p:cNvSpPr txBox="1"/>
          <p:nvPr/>
        </p:nvSpPr>
        <p:spPr>
          <a:xfrm>
            <a:off x="231940" y="2784875"/>
            <a:ext cx="117852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cs-CZ" sz="3200" b="1">
                <a:solidFill>
                  <a:srgbClr val="FF0000"/>
                </a:solidFill>
              </a:rPr>
              <a:t>Dlouhodobě zátěž klesá ve všech regionech, avšak blížíme se stavu, kdy další masivní pokles již nebude možný – denně budou diagnostikovány nižší desítky případů a v tomto stavu „rovnováhy“ bude nezbytné sledovat hlavně rizikové záchyty nemoci. </a:t>
            </a:r>
            <a:endParaRPr lang="cs-CZ" sz="3200" b="1" dirty="0">
              <a:solidFill>
                <a:srgbClr val="FF0000"/>
              </a:solidFill>
            </a:endParaRPr>
          </a:p>
        </p:txBody>
      </p:sp>
      <p:sp>
        <p:nvSpPr>
          <p:cNvPr id="6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 txBox="1">
            <a:spLocks/>
          </p:cNvSpPr>
          <p:nvPr/>
        </p:nvSpPr>
        <p:spPr>
          <a:xfrm>
            <a:off x="142875" y="1120876"/>
            <a:ext cx="11963400" cy="9018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Virová zátěž téměř všech regionů stále setrvale </a:t>
            </a: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klesá</a:t>
            </a:r>
            <a:endParaRPr kumimoji="0" lang="cs-CZ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Šipka dolů 4"/>
          <p:cNvSpPr/>
          <p:nvPr/>
        </p:nvSpPr>
        <p:spPr>
          <a:xfrm>
            <a:off x="5348719" y="2010823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Šipka dolů 7"/>
          <p:cNvSpPr/>
          <p:nvPr/>
        </p:nvSpPr>
        <p:spPr>
          <a:xfrm>
            <a:off x="5348719" y="5031536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7130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>
            <p:custDataLst>
              <p:tags r:id="rId1"/>
            </p:custDataLst>
          </p:nvPr>
        </p:nvSpPr>
        <p:spPr>
          <a:xfrm>
            <a:off x="205116" y="1739629"/>
            <a:ext cx="1182052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Průměrný počet nově prokázaných případů onemocnění klesl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200" b="1" u="sng" dirty="0">
                <a:solidFill>
                  <a:srgbClr val="0000FF"/>
                </a:solidFill>
                <a:latin typeface="Calibri" panose="020F0502020204030204"/>
              </a:rPr>
              <a:t>pod</a:t>
            </a:r>
            <a:r>
              <a:rPr kumimoji="0" lang="cs-CZ" sz="32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150 </a:t>
            </a:r>
            <a:r>
              <a:rPr kumimoji="0" lang="cs-CZ" sz="32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denně</a:t>
            </a: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Relativní pozitivita indikovaných testů dosáhla</a:t>
            </a:r>
            <a:r>
              <a:rPr kumimoji="0" lang="cs-CZ" sz="32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velmi nízkých a bezpečných hodnot</a:t>
            </a: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Významný je i pokles nově nakažených potenciálně zranitelných skupin obyvatel. V důsledku</a:t>
            </a:r>
            <a:r>
              <a:rPr kumimoji="0" lang="cs-CZ" sz="32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toho významně klesá zátěž nemocnic. </a:t>
            </a: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Reprodukční číslo osciluje mezi 0,70 – 0,80.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3200" b="1" dirty="0">
              <a:solidFill>
                <a:srgbClr val="0000FF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3200" b="1" dirty="0">
              <a:solidFill>
                <a:srgbClr val="0000FF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Pokles je nadále patrný u všech věkových kategorií dětí i dospělých. </a:t>
            </a:r>
          </a:p>
        </p:txBody>
      </p:sp>
      <p:sp>
        <p:nvSpPr>
          <p:cNvPr id="6" name="Šipka dolů 5"/>
          <p:cNvSpPr/>
          <p:nvPr/>
        </p:nvSpPr>
        <p:spPr>
          <a:xfrm>
            <a:off x="5339526" y="1346633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 txBox="1">
            <a:spLocks/>
          </p:cNvSpPr>
          <p:nvPr/>
        </p:nvSpPr>
        <p:spPr>
          <a:xfrm>
            <a:off x="439883" y="166286"/>
            <a:ext cx="11249025" cy="118034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Epidemie na populační úrovni prokazatelně stále zpomaluje, rovněž klesá zátěž nemocnic</a:t>
            </a:r>
          </a:p>
        </p:txBody>
      </p:sp>
      <p:sp>
        <p:nvSpPr>
          <p:cNvPr id="10" name="Šipka dolů 9"/>
          <p:cNvSpPr/>
          <p:nvPr/>
        </p:nvSpPr>
        <p:spPr>
          <a:xfrm>
            <a:off x="5339523" y="4477277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Šipka dolů 11"/>
          <p:cNvSpPr/>
          <p:nvPr/>
        </p:nvSpPr>
        <p:spPr>
          <a:xfrm>
            <a:off x="5339523" y="6025618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3274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Chart 4">
            <a:extLst>
              <a:ext uri="{FF2B5EF4-FFF2-40B4-BE49-F238E27FC236}">
                <a16:creationId xmlns:a16="http://schemas.microsoft.com/office/drawing/2014/main" id="{B1276870-99EE-4D94-8977-D4A2442A6BFE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91762709"/>
              </p:ext>
            </p:extLst>
          </p:nvPr>
        </p:nvGraphicFramePr>
        <p:xfrm>
          <a:off x="556549" y="867747"/>
          <a:ext cx="11354940" cy="5955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Nadpis 1">
            <a:extLst>
              <a:ext uri="{FF2B5EF4-FFF2-40B4-BE49-F238E27FC236}">
                <a16:creationId xmlns:a16="http://schemas.microsoft.com/office/drawing/2014/main" id="{C70790D6-BA3F-46D0-99B1-4BDE2A0AB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39" y="2"/>
            <a:ext cx="7398973" cy="576000"/>
          </a:xfrm>
        </p:spPr>
        <p:txBody>
          <a:bodyPr/>
          <a:lstStyle/>
          <a:p>
            <a:r>
              <a:rPr lang="en-US" dirty="0" err="1">
                <a:latin typeface="+mn-lt"/>
              </a:rPr>
              <a:t>Modelov</a:t>
            </a:r>
            <a:r>
              <a:rPr lang="cs-CZ" dirty="0">
                <a:latin typeface="+mn-lt"/>
              </a:rPr>
              <a:t>é scénáře: </a:t>
            </a:r>
            <a:r>
              <a:rPr lang="cs-CZ" dirty="0" err="1">
                <a:latin typeface="+mn-lt"/>
              </a:rPr>
              <a:t>7denní</a:t>
            </a:r>
            <a:r>
              <a:rPr lang="cs-CZ" dirty="0">
                <a:latin typeface="+mn-lt"/>
              </a:rPr>
              <a:t> hodnoty na 100 tisíc obyvatel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D297EC6B-32AF-493A-B2A7-B285C8CEF178}"/>
              </a:ext>
            </a:extLst>
          </p:cNvPr>
          <p:cNvSpPr txBox="1"/>
          <p:nvPr/>
        </p:nvSpPr>
        <p:spPr>
          <a:xfrm>
            <a:off x="1931960" y="976711"/>
            <a:ext cx="3861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Epidemická křivka odpovídající R = 1,10</a:t>
            </a:r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3C9B186B-8163-428B-A364-E90D3144B57D}"/>
              </a:ext>
            </a:extLst>
          </p:cNvPr>
          <p:cNvSpPr/>
          <p:nvPr/>
        </p:nvSpPr>
        <p:spPr>
          <a:xfrm>
            <a:off x="5175471" y="1053160"/>
            <a:ext cx="237744" cy="2377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35669B2F-D612-4664-B709-53D98132D57A}"/>
              </a:ext>
            </a:extLst>
          </p:cNvPr>
          <p:cNvSpPr txBox="1"/>
          <p:nvPr/>
        </p:nvSpPr>
        <p:spPr>
          <a:xfrm>
            <a:off x="5472652" y="1001353"/>
            <a:ext cx="1573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Data z IS IN</a:t>
            </a:r>
            <a:endParaRPr kumimoji="0" lang="cs-CZ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9" name="Přímá spojnice 18">
            <a:extLst>
              <a:ext uri="{FF2B5EF4-FFF2-40B4-BE49-F238E27FC236}">
                <a16:creationId xmlns:a16="http://schemas.microsoft.com/office/drawing/2014/main" id="{76B85254-1A7D-488E-9830-3F99A7742F43}"/>
              </a:ext>
            </a:extLst>
          </p:cNvPr>
          <p:cNvCxnSpPr>
            <a:cxnSpLocks/>
          </p:cNvCxnSpPr>
          <p:nvPr/>
        </p:nvCxnSpPr>
        <p:spPr>
          <a:xfrm>
            <a:off x="1637215" y="1131746"/>
            <a:ext cx="23774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7DE1342D-EB8B-4B07-AF76-9D71853830EC}"/>
              </a:ext>
            </a:extLst>
          </p:cNvPr>
          <p:cNvSpPr txBox="1"/>
          <p:nvPr/>
        </p:nvSpPr>
        <p:spPr>
          <a:xfrm>
            <a:off x="1931960" y="1201931"/>
            <a:ext cx="31354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Epidemická křivka odpovídající R = 0,90</a:t>
            </a:r>
          </a:p>
        </p:txBody>
      </p:sp>
      <p:cxnSp>
        <p:nvCxnSpPr>
          <p:cNvPr id="21" name="Přímá spojnice 20">
            <a:extLst>
              <a:ext uri="{FF2B5EF4-FFF2-40B4-BE49-F238E27FC236}">
                <a16:creationId xmlns:a16="http://schemas.microsoft.com/office/drawing/2014/main" id="{E4706C2C-C343-4CD4-BC4A-ED6979CFCE85}"/>
              </a:ext>
            </a:extLst>
          </p:cNvPr>
          <p:cNvCxnSpPr>
            <a:cxnSpLocks/>
          </p:cNvCxnSpPr>
          <p:nvPr/>
        </p:nvCxnSpPr>
        <p:spPr>
          <a:xfrm>
            <a:off x="1637215" y="1355053"/>
            <a:ext cx="23774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>
            <a:extLst>
              <a:ext uri="{FF2B5EF4-FFF2-40B4-BE49-F238E27FC236}">
                <a16:creationId xmlns:a16="http://schemas.microsoft.com/office/drawing/2014/main" id="{E453CAE8-274D-40EB-837F-1DFE06B3FC2E}"/>
              </a:ext>
            </a:extLst>
          </p:cNvPr>
          <p:cNvCxnSpPr>
            <a:cxnSpLocks/>
          </p:cNvCxnSpPr>
          <p:nvPr/>
        </p:nvCxnSpPr>
        <p:spPr>
          <a:xfrm>
            <a:off x="1637215" y="1583552"/>
            <a:ext cx="237744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ovéPole 28">
            <a:extLst>
              <a:ext uri="{FF2B5EF4-FFF2-40B4-BE49-F238E27FC236}">
                <a16:creationId xmlns:a16="http://schemas.microsoft.com/office/drawing/2014/main" id="{266137AA-9182-40A3-A142-5179882050AD}"/>
              </a:ext>
            </a:extLst>
          </p:cNvPr>
          <p:cNvSpPr txBox="1"/>
          <p:nvPr/>
        </p:nvSpPr>
        <p:spPr>
          <a:xfrm>
            <a:off x="1924103" y="1434256"/>
            <a:ext cx="386120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Epidemická křivka odpovídající R = 0,70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(scénáře ze dne </a:t>
            </a:r>
            <a:r>
              <a:rPr lang="cs-CZ" sz="1100" dirty="0">
                <a:solidFill>
                  <a:prstClr val="black"/>
                </a:solidFill>
                <a:latin typeface="Calibri" panose="020F0502020204030204"/>
              </a:rPr>
              <a:t>1</a:t>
            </a: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6. 2021)</a:t>
            </a:r>
          </a:p>
        </p:txBody>
      </p:sp>
      <p:sp>
        <p:nvSpPr>
          <p:cNvPr id="30" name="TextBox 6">
            <a:extLst>
              <a:ext uri="{FF2B5EF4-FFF2-40B4-BE49-F238E27FC236}">
                <a16:creationId xmlns:a16="http://schemas.microsoft.com/office/drawing/2014/main" id="{8B058FAD-246D-4FB5-9A38-9461A45D5931}"/>
              </a:ext>
            </a:extLst>
          </p:cNvPr>
          <p:cNvSpPr txBox="1"/>
          <p:nvPr/>
        </p:nvSpPr>
        <p:spPr>
          <a:xfrm rot="16200000">
            <a:off x="-1483263" y="3360473"/>
            <a:ext cx="364083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7denní</a:t>
            </a: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kumulativní </a:t>
            </a:r>
            <a:r>
              <a:rPr kumimoji="0" lang="cs-CZ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počet </a:t>
            </a:r>
            <a:r>
              <a:rPr kumimoji="0" lang="pt-BR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osob s</a:t>
            </a:r>
            <a:r>
              <a:rPr kumimoji="0" lang="cs-CZ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nově</a:t>
            </a:r>
            <a:r>
              <a:rPr kumimoji="0" lang="pt-BR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prokázanou</a:t>
            </a:r>
            <a:r>
              <a:rPr kumimoji="0" lang="cs-CZ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t-BR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nákazou COVID-19</a:t>
            </a:r>
            <a:r>
              <a:rPr kumimoji="0" lang="cs-CZ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na </a:t>
            </a: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100 tis. osob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C2CDA8BD-006D-42A8-BA88-064DA323F845}"/>
              </a:ext>
            </a:extLst>
          </p:cNvPr>
          <p:cNvSpPr txBox="1"/>
          <p:nvPr/>
        </p:nvSpPr>
        <p:spPr>
          <a:xfrm>
            <a:off x="11558187" y="3553360"/>
            <a:ext cx="892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latin typeface="Calibri" panose="020F0502020204030204" pitchFamily="34" charset="0"/>
                <a:cs typeface="Calibri" panose="020F0502020204030204" pitchFamily="34" charset="0"/>
              </a:rPr>
              <a:t>100</a:t>
            </a:r>
          </a:p>
          <a:p>
            <a:r>
              <a:rPr lang="cs-CZ" sz="800" dirty="0">
                <a:latin typeface="Calibri" panose="020F0502020204030204" pitchFamily="34" charset="0"/>
                <a:cs typeface="Calibri" panose="020F0502020204030204" pitchFamily="34" charset="0"/>
              </a:rPr>
              <a:t>na 100 tis.</a:t>
            </a: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5B77FD62-F375-40BF-A635-0F86D4274581}"/>
              </a:ext>
            </a:extLst>
          </p:cNvPr>
          <p:cNvSpPr txBox="1"/>
          <p:nvPr/>
        </p:nvSpPr>
        <p:spPr>
          <a:xfrm>
            <a:off x="11577452" y="4621660"/>
            <a:ext cx="892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latin typeface="Calibri" panose="020F0502020204030204" pitchFamily="34" charset="0"/>
                <a:cs typeface="Calibri" panose="020F0502020204030204" pitchFamily="34" charset="0"/>
              </a:rPr>
              <a:t>50</a:t>
            </a:r>
          </a:p>
          <a:p>
            <a:r>
              <a:rPr lang="cs-CZ" sz="800" dirty="0">
                <a:latin typeface="Calibri" panose="020F0502020204030204" pitchFamily="34" charset="0"/>
                <a:cs typeface="Calibri" panose="020F0502020204030204" pitchFamily="34" charset="0"/>
              </a:rPr>
              <a:t>na 100 tis.</a:t>
            </a:r>
          </a:p>
        </p:txBody>
      </p:sp>
      <p:sp>
        <p:nvSpPr>
          <p:cNvPr id="27" name="TextovéPole 26"/>
          <p:cNvSpPr txBox="1"/>
          <p:nvPr>
            <p:custDataLst>
              <p:tags r:id="rId2"/>
            </p:custDataLst>
          </p:nvPr>
        </p:nvSpPr>
        <p:spPr>
          <a:xfrm>
            <a:off x="5623280" y="1755364"/>
            <a:ext cx="59541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 při zhoršení vývoje epidemie</a:t>
            </a:r>
            <a:r>
              <a:rPr kumimoji="0" lang="cs-CZ" sz="16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odpovídající celo-populační hodnotě R = 1,1 by růst počtu nových případů nebyl prudký a situace by poskytla časový prostor na reakci. Stávající vývoj nicméně pokračuje dle původních optimistických scénářů pro R = cca 0,75.  </a:t>
            </a: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Šipka dolů 2"/>
          <p:cNvSpPr/>
          <p:nvPr/>
        </p:nvSpPr>
        <p:spPr>
          <a:xfrm>
            <a:off x="10420350" y="3075122"/>
            <a:ext cx="738002" cy="4499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28653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4">
            <a:extLst>
              <a:ext uri="{FF2B5EF4-FFF2-40B4-BE49-F238E27FC236}">
                <a16:creationId xmlns:a16="http://schemas.microsoft.com/office/drawing/2014/main" id="{833A5CE7-EFE4-4FF9-8B90-B0FD849FE351}"/>
              </a:ext>
            </a:extLst>
          </p:cNvPr>
          <p:cNvGraphicFramePr/>
          <p:nvPr/>
        </p:nvGraphicFramePr>
        <p:xfrm>
          <a:off x="95247" y="2824205"/>
          <a:ext cx="12030075" cy="4033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TextovéPole 11">
            <a:extLst>
              <a:ext uri="{FF2B5EF4-FFF2-40B4-BE49-F238E27FC236}">
                <a16:creationId xmlns:a16="http://schemas.microsoft.com/office/drawing/2014/main" id="{CB45B59F-8A81-4DD2-B8A6-842CB8B659F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51438" y="2046632"/>
            <a:ext cx="2362704" cy="83099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Populace seniorů 65+ let</a:t>
            </a:r>
          </a:p>
        </p:txBody>
      </p:sp>
      <p:graphicFrame>
        <p:nvGraphicFramePr>
          <p:cNvPr id="8" name="Tabulka 3">
            <a:extLst>
              <a:ext uri="{FF2B5EF4-FFF2-40B4-BE49-F238E27FC236}">
                <a16:creationId xmlns:a16="http://schemas.microsoft.com/office/drawing/2014/main" id="{B0048F3D-6584-4152-8E2E-3E39D2B73D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851776"/>
              </p:ext>
            </p:extLst>
          </p:nvPr>
        </p:nvGraphicFramePr>
        <p:xfrm>
          <a:off x="4707294" y="1410863"/>
          <a:ext cx="6646969" cy="2217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39983">
                  <a:extLst>
                    <a:ext uri="{9D8B030D-6E8A-4147-A177-3AD203B41FA5}">
                      <a16:colId xmlns:a16="http://schemas.microsoft.com/office/drawing/2014/main" val="653187899"/>
                    </a:ext>
                  </a:extLst>
                </a:gridCol>
                <a:gridCol w="2306986">
                  <a:extLst>
                    <a:ext uri="{9D8B030D-6E8A-4147-A177-3AD203B41FA5}">
                      <a16:colId xmlns:a16="http://schemas.microsoft.com/office/drawing/2014/main" val="348641574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9144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000" b="1" u="sng">
                          <a:solidFill>
                            <a:srgbClr val="C00000"/>
                          </a:solidFill>
                          <a:latin typeface="+mn-lt"/>
                        </a:rPr>
                        <a:t>Nově diagnostikovaní ve věku 65+</a:t>
                      </a:r>
                      <a:endParaRPr lang="cs-CZ" sz="3000" b="1" u="sng" dirty="0">
                        <a:solidFill>
                          <a:srgbClr val="C0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s-CZ" sz="36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8616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36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Za uplynulé 3 dny: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36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cs-CZ" sz="36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8293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36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Za uplynulých 7 dní:</a:t>
                      </a:r>
                      <a:endParaRPr lang="cs-CZ" sz="36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36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  <a:endParaRPr lang="cs-CZ" sz="36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8834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36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Za uplynulých 14 dní: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3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0741784"/>
                  </a:ext>
                </a:extLst>
              </a:tr>
            </a:tbl>
          </a:graphicData>
        </a:graphic>
      </p:graphicFrame>
      <p:sp>
        <p:nvSpPr>
          <p:cNvPr id="14" name="TextovéPole 13">
            <a:extLst>
              <a:ext uri="{FF2B5EF4-FFF2-40B4-BE49-F238E27FC236}">
                <a16:creationId xmlns:a16="http://schemas.microsoft.com/office/drawing/2014/main" id="{7C764D1A-68C2-47CF-9E50-A28EB0F2ED2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32105" y="33126"/>
            <a:ext cx="113442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cs-CZ" sz="3000" b="1" dirty="0">
                <a:solidFill>
                  <a:prstClr val="black"/>
                </a:solidFill>
              </a:rPr>
              <a:t>Počet nově nakažených potenciálně zranitelných pacientů setrvale klesá a snižuje tak zátěž nemocnic. Jde o efekt postupující vakcinace. </a:t>
            </a:r>
            <a:endParaRPr lang="cs-CZ" sz="30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7272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4">
            <a:extLst>
              <a:ext uri="{FF2B5EF4-FFF2-40B4-BE49-F238E27FC236}">
                <a16:creationId xmlns:a16="http://schemas.microsoft.com/office/drawing/2014/main" id="{9AF1149A-F1B9-4CB9-B9E4-22E79827FFC4}"/>
              </a:ext>
            </a:extLst>
          </p:cNvPr>
          <p:cNvGraphicFramePr/>
          <p:nvPr/>
        </p:nvGraphicFramePr>
        <p:xfrm>
          <a:off x="95247" y="2824205"/>
          <a:ext cx="12030075" cy="4033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TextovéPole 11">
            <a:extLst>
              <a:ext uri="{FF2B5EF4-FFF2-40B4-BE49-F238E27FC236}">
                <a16:creationId xmlns:a16="http://schemas.microsoft.com/office/drawing/2014/main" id="{757E2A2A-AB0C-4E9F-9905-4436AE58ACB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934047" y="2049193"/>
            <a:ext cx="2362704" cy="83099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Populace seniorů 75+ let</a:t>
            </a:r>
          </a:p>
        </p:txBody>
      </p:sp>
      <p:graphicFrame>
        <p:nvGraphicFramePr>
          <p:cNvPr id="8" name="Tabulka 3">
            <a:extLst>
              <a:ext uri="{FF2B5EF4-FFF2-40B4-BE49-F238E27FC236}">
                <a16:creationId xmlns:a16="http://schemas.microsoft.com/office/drawing/2014/main" id="{0024E94B-0EB7-4A82-8868-6ADA415D32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622761"/>
              </p:ext>
            </p:extLst>
          </p:nvPr>
        </p:nvGraphicFramePr>
        <p:xfrm>
          <a:off x="4697964" y="1374740"/>
          <a:ext cx="6581655" cy="2217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7338">
                  <a:extLst>
                    <a:ext uri="{9D8B030D-6E8A-4147-A177-3AD203B41FA5}">
                      <a16:colId xmlns:a16="http://schemas.microsoft.com/office/drawing/2014/main" val="653187899"/>
                    </a:ext>
                  </a:extLst>
                </a:gridCol>
                <a:gridCol w="2284317">
                  <a:extLst>
                    <a:ext uri="{9D8B030D-6E8A-4147-A177-3AD203B41FA5}">
                      <a16:colId xmlns:a16="http://schemas.microsoft.com/office/drawing/2014/main" val="348641574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9144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000" b="1" u="sng">
                          <a:solidFill>
                            <a:srgbClr val="C00000"/>
                          </a:solidFill>
                          <a:latin typeface="+mn-lt"/>
                        </a:rPr>
                        <a:t>Nově diagnostikovaní ve věku 75+</a:t>
                      </a:r>
                      <a:endParaRPr lang="cs-CZ" sz="3000" b="1" u="sng" dirty="0">
                        <a:solidFill>
                          <a:srgbClr val="C0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s-CZ" sz="36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8616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36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Za uplynulé 3 dny:</a:t>
                      </a:r>
                      <a:endParaRPr lang="cs-CZ" sz="36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36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cs-CZ" sz="36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8293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36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Za uplynulých 7 dní: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36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cs-CZ" sz="36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8834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36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Za uplynulých 14 dní:</a:t>
                      </a:r>
                      <a:endParaRPr lang="cs-CZ" sz="36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36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  <a:endParaRPr lang="cs-CZ" sz="36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0741784"/>
                  </a:ext>
                </a:extLst>
              </a:tr>
            </a:tbl>
          </a:graphicData>
        </a:graphic>
      </p:graphicFrame>
      <p:sp>
        <p:nvSpPr>
          <p:cNvPr id="14" name="TextovéPole 13">
            <a:extLst>
              <a:ext uri="{FF2B5EF4-FFF2-40B4-BE49-F238E27FC236}">
                <a16:creationId xmlns:a16="http://schemas.microsoft.com/office/drawing/2014/main" id="{0F2B6EF9-D569-4BAE-B545-E34BCC4C24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32105" y="33126"/>
            <a:ext cx="113442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cs-CZ" sz="3000" b="1" dirty="0">
                <a:solidFill>
                  <a:prstClr val="black"/>
                </a:solidFill>
              </a:rPr>
              <a:t>Počet nově nakažených potenciálně zranitelných pacientů setrvale klesá a snižuje tak zátěž nemocnic. Jde o efekt postupující vakcinace. </a:t>
            </a:r>
            <a:endParaRPr lang="cs-CZ" sz="300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1694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33">
            <a:extLst>
              <a:ext uri="{FF2B5EF4-FFF2-40B4-BE49-F238E27FC236}">
                <a16:creationId xmlns:a16="http://schemas.microsoft.com/office/drawing/2014/main" id="{060410C3-4212-4CEC-8EBE-9C7726A085C7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3088673"/>
          <a:ext cx="9064944" cy="3505200"/>
        </p:xfrm>
        <a:graphic>
          <a:graphicData uri="http://schemas.openxmlformats.org/drawingml/2006/table">
            <a:tbl>
              <a:tblPr/>
              <a:tblGrid>
                <a:gridCol w="7173873">
                  <a:extLst>
                    <a:ext uri="{9D8B030D-6E8A-4147-A177-3AD203B41FA5}">
                      <a16:colId xmlns:a16="http://schemas.microsoft.com/office/drawing/2014/main" val="1918387992"/>
                    </a:ext>
                  </a:extLst>
                </a:gridCol>
                <a:gridCol w="1891071">
                  <a:extLst>
                    <a:ext uri="{9D8B030D-6E8A-4147-A177-3AD203B41FA5}">
                      <a16:colId xmlns:a16="http://schemas.microsoft.com/office/drawing/2014/main" val="1639439843"/>
                    </a:ext>
                  </a:extLst>
                </a:gridCol>
              </a:tblGrid>
              <a:tr h="798192">
                <a:tc>
                  <a:txBody>
                    <a:bodyPr/>
                    <a:lstStyle/>
                    <a:p>
                      <a:pPr algn="l" fontAlgn="b"/>
                      <a:r>
                        <a:rPr lang="cs-CZ" sz="57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 v nemocnici: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5700" b="0" i="0" u="none" strike="noStrike" baseline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  <a:endParaRPr lang="cs-CZ" sz="5700" b="0" i="0" u="none" strike="noStrike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789772"/>
                  </a:ext>
                </a:extLst>
              </a:tr>
              <a:tr h="798192">
                <a:tc>
                  <a:txBody>
                    <a:bodyPr/>
                    <a:lstStyle/>
                    <a:p>
                      <a:pPr algn="l" fontAlgn="b"/>
                      <a:r>
                        <a:rPr lang="cs-CZ" sz="5700" b="0" i="0" u="none" strike="noStrike" baseline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 toho JIP:</a:t>
                      </a:r>
                      <a:endParaRPr lang="cs-CZ" sz="5700" b="0" i="0" u="none" strike="noStrike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5700" b="0" i="0" u="none" strike="noStrike" baseline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cs-CZ" sz="5700" b="0" i="0" u="none" strike="noStrike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1122535"/>
                  </a:ext>
                </a:extLst>
              </a:tr>
              <a:tr h="798192">
                <a:tc>
                  <a:txBody>
                    <a:bodyPr/>
                    <a:lstStyle/>
                    <a:p>
                      <a:pPr algn="l" fontAlgn="b"/>
                      <a:r>
                        <a:rPr lang="cs-CZ" sz="5700" b="0" i="0" u="none" strike="noStrike" baseline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 toho UPV:</a:t>
                      </a:r>
                      <a:endParaRPr lang="cs-CZ" sz="5700" b="0" i="0" u="none" strike="noStrike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5700" b="0" i="0" u="none" strike="noStrike" baseline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cs-CZ" sz="5700" b="0" i="0" u="none" strike="noStrike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2193534"/>
                  </a:ext>
                </a:extLst>
              </a:tr>
              <a:tr h="798192">
                <a:tc>
                  <a:txBody>
                    <a:bodyPr/>
                    <a:lstStyle/>
                    <a:p>
                      <a:pPr algn="l" fontAlgn="b"/>
                      <a:r>
                        <a:rPr lang="cs-CZ" sz="5700" b="0" i="0" u="none" strike="noStrike" baseline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 toho ECMO:</a:t>
                      </a:r>
                      <a:endParaRPr lang="cs-CZ" sz="5700" b="0" i="0" u="none" strike="noStrike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5700" b="0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537972"/>
                  </a:ext>
                </a:extLst>
              </a:tr>
            </a:tbl>
          </a:graphicData>
        </a:graphic>
      </p:graphicFrame>
      <p:sp>
        <p:nvSpPr>
          <p:cNvPr id="35" name="Šipka dolů 1">
            <a:extLst>
              <a:ext uri="{FF2B5EF4-FFF2-40B4-BE49-F238E27FC236}">
                <a16:creationId xmlns:a16="http://schemas.microsoft.com/office/drawing/2014/main" id="{273E8147-1472-4BD2-B50D-7B3FC07C0A0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144651" y="1892081"/>
            <a:ext cx="1588655" cy="785091"/>
          </a:xfrm>
          <a:prstGeom prst="downArrow">
            <a:avLst/>
          </a:prstGeom>
          <a:solidFill>
            <a:srgbClr val="3059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AFABE329-CC08-4062-8E80-53173DE0C38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77008" y="334108"/>
            <a:ext cx="111310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Z" sz="4000" b="1" dirty="0"/>
              <a:t>Aktuální </a:t>
            </a:r>
            <a:r>
              <a:rPr lang="cs-CZ" sz="4000" b="1" dirty="0"/>
              <a:t>počty </a:t>
            </a:r>
            <a:r>
              <a:rPr lang="en-CZ" sz="4000" b="1" dirty="0"/>
              <a:t>hospitalizovaných</a:t>
            </a:r>
            <a:r>
              <a:rPr lang="cs-CZ" sz="4000" b="1" dirty="0"/>
              <a:t> pacientů klesají</a:t>
            </a:r>
            <a:br>
              <a:rPr lang="cs-CZ" sz="4000" b="1" dirty="0"/>
            </a:br>
            <a:r>
              <a:rPr lang="cs-CZ" sz="4000" b="1" dirty="0"/>
              <a:t>a roste i dostupná kapacita lůžek, včetně JIP</a:t>
            </a:r>
            <a:endParaRPr lang="cs-CZ" sz="4000" dirty="0"/>
          </a:p>
        </p:txBody>
      </p:sp>
      <p:sp>
        <p:nvSpPr>
          <p:cNvPr id="37" name="Šipka doprava 5">
            <a:extLst>
              <a:ext uri="{FF2B5EF4-FFF2-40B4-BE49-F238E27FC236}">
                <a16:creationId xmlns:a16="http://schemas.microsoft.com/office/drawing/2014/main" id="{8B605E19-8E0D-463F-BF24-B2B0E9C63CD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400000">
            <a:off x="10031632" y="3369110"/>
            <a:ext cx="493059" cy="4661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Šipka doprava 6">
            <a:extLst>
              <a:ext uri="{FF2B5EF4-FFF2-40B4-BE49-F238E27FC236}">
                <a16:creationId xmlns:a16="http://schemas.microsoft.com/office/drawing/2014/main" id="{D25A05A7-A807-4583-A277-C5FD37355EA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5400000">
            <a:off x="10031632" y="4224634"/>
            <a:ext cx="493059" cy="4661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Šipka doprava 7">
            <a:extLst>
              <a:ext uri="{FF2B5EF4-FFF2-40B4-BE49-F238E27FC236}">
                <a16:creationId xmlns:a16="http://schemas.microsoft.com/office/drawing/2014/main" id="{6DB20091-CCBD-46D7-9A06-C1C750C62DA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5400000">
            <a:off x="10031631" y="5401498"/>
            <a:ext cx="493059" cy="4661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2" name="Tabulka 4">
            <a:extLst>
              <a:ext uri="{FF2B5EF4-FFF2-40B4-BE49-F238E27FC236}">
                <a16:creationId xmlns:a16="http://schemas.microsoft.com/office/drawing/2014/main" id="{F1254904-9434-4924-ACC6-B8A8577D9738}"/>
              </a:ext>
            </a:extLst>
          </p:cNvPr>
          <p:cNvGraphicFramePr>
            <a:graphicFrameLocks noGrp="1"/>
          </p:cNvGraphicFramePr>
          <p:nvPr/>
        </p:nvGraphicFramePr>
        <p:xfrm>
          <a:off x="7737231" y="2713132"/>
          <a:ext cx="307730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8846">
                  <a:extLst>
                    <a:ext uri="{9D8B030D-6E8A-4147-A177-3AD203B41FA5}">
                      <a16:colId xmlns:a16="http://schemas.microsoft.com/office/drawing/2014/main" val="3701563452"/>
                    </a:ext>
                  </a:extLst>
                </a:gridCol>
                <a:gridCol w="1758462">
                  <a:extLst>
                    <a:ext uri="{9D8B030D-6E8A-4147-A177-3AD203B41FA5}">
                      <a16:colId xmlns:a16="http://schemas.microsoft.com/office/drawing/2014/main" val="21215855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cs-CZ" sz="2400"/>
                        <a:t>Stav k</a:t>
                      </a:r>
                      <a:endParaRPr lang="cs-CZ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598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4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19.06.2021</a:t>
                      </a:r>
                      <a:endParaRPr lang="cs-CZ" sz="2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59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4326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51198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Chart 11">
            <a:extLst>
              <a:ext uri="{FF2B5EF4-FFF2-40B4-BE49-F238E27FC236}">
                <a16:creationId xmlns:a16="http://schemas.microsoft.com/office/drawing/2014/main" id="{BBD5237A-AC5F-4DC8-A25F-195F6352F6B5}"/>
              </a:ext>
            </a:extLst>
          </p:cNvPr>
          <p:cNvGraphicFramePr/>
          <p:nvPr>
            <p:custDataLst>
              <p:tags r:id="rId1"/>
            </p:custDataLst>
          </p:nvPr>
        </p:nvGraphicFramePr>
        <p:xfrm>
          <a:off x="386622" y="1863980"/>
          <a:ext cx="11805378" cy="5001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0" name="TextBox 14">
            <a:extLst>
              <a:ext uri="{FF2B5EF4-FFF2-40B4-BE49-F238E27FC236}">
                <a16:creationId xmlns:a16="http://schemas.microsoft.com/office/drawing/2014/main" id="{5A11BCFC-49AD-487D-BBB2-8BDDECE7C06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6200000">
            <a:off x="-1140141" y="4287824"/>
            <a:ext cx="2776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Predikovaný počet pacientů</a:t>
            </a:r>
          </a:p>
        </p:txBody>
      </p:sp>
      <p:sp>
        <p:nvSpPr>
          <p:cNvPr id="23" name="TextovéPole 22"/>
          <p:cNvSpPr txBox="1"/>
          <p:nvPr/>
        </p:nvSpPr>
        <p:spPr>
          <a:xfrm>
            <a:off x="381739" y="94911"/>
            <a:ext cx="113753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 týdenním srovnání počty hospitalizací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 </a:t>
            </a: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ČR </a:t>
            </a:r>
            <a:r>
              <a:rPr kumimoji="0" lang="cs-CZ" sz="3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klesají</a:t>
            </a:r>
          </a:p>
        </p:txBody>
      </p:sp>
      <p:sp>
        <p:nvSpPr>
          <p:cNvPr id="29" name="Zahnutá šipka nahoru 25">
            <a:extLst>
              <a:ext uri="{FF2B5EF4-FFF2-40B4-BE49-F238E27FC236}">
                <a16:creationId xmlns:a16="http://schemas.microsoft.com/office/drawing/2014/main" id="{77962815-283B-44A7-A845-1BB5AFDAE33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303494" y="2051306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0" name="Zahnutá šipka nahoru 25">
            <a:extLst>
              <a:ext uri="{FF2B5EF4-FFF2-40B4-BE49-F238E27FC236}">
                <a16:creationId xmlns:a16="http://schemas.microsoft.com/office/drawing/2014/main" id="{900DBD3A-25FF-44DB-9A70-41A63B98A098}"/>
              </a:ext>
            </a:extLst>
          </p:cNvPr>
          <p:cNvSpPr/>
          <p:nvPr/>
        </p:nvSpPr>
        <p:spPr>
          <a:xfrm>
            <a:off x="5247494" y="2051306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3" name="Zahnutá šipka nahoru 25">
            <a:extLst>
              <a:ext uri="{FF2B5EF4-FFF2-40B4-BE49-F238E27FC236}">
                <a16:creationId xmlns:a16="http://schemas.microsoft.com/office/drawing/2014/main" id="{8BC9AE2D-ED68-40C1-9F08-DFCD52A3016B}"/>
              </a:ext>
            </a:extLst>
          </p:cNvPr>
          <p:cNvSpPr/>
          <p:nvPr/>
        </p:nvSpPr>
        <p:spPr>
          <a:xfrm>
            <a:off x="7216909" y="2051306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17" name="Table 1">
            <a:extLst>
              <a:ext uri="{FF2B5EF4-FFF2-40B4-BE49-F238E27FC236}">
                <a16:creationId xmlns:a16="http://schemas.microsoft.com/office/drawing/2014/main" id="{32F27886-E487-4818-BCD7-F28D2617CD43}"/>
              </a:ext>
            </a:extLst>
          </p:cNvPr>
          <p:cNvGraphicFramePr>
            <a:graphicFrameLocks noGrp="1"/>
          </p:cNvGraphicFramePr>
          <p:nvPr/>
        </p:nvGraphicFramePr>
        <p:xfrm>
          <a:off x="1019853" y="679650"/>
          <a:ext cx="10357393" cy="1334332"/>
        </p:xfrm>
        <a:graphic>
          <a:graphicData uri="http://schemas.openxmlformats.org/drawingml/2006/table">
            <a:tbl>
              <a:tblPr/>
              <a:tblGrid>
                <a:gridCol w="876125">
                  <a:extLst>
                    <a:ext uri="{9D8B030D-6E8A-4147-A177-3AD203B41FA5}">
                      <a16:colId xmlns:a16="http://schemas.microsoft.com/office/drawing/2014/main" val="485202550"/>
                    </a:ext>
                  </a:extLst>
                </a:gridCol>
                <a:gridCol w="764618">
                  <a:extLst>
                    <a:ext uri="{9D8B030D-6E8A-4147-A177-3AD203B41FA5}">
                      <a16:colId xmlns:a16="http://schemas.microsoft.com/office/drawing/2014/main" val="3833894502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3393909546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1442937595"/>
                    </a:ext>
                  </a:extLst>
                </a:gridCol>
                <a:gridCol w="764618">
                  <a:extLst>
                    <a:ext uri="{9D8B030D-6E8A-4147-A177-3AD203B41FA5}">
                      <a16:colId xmlns:a16="http://schemas.microsoft.com/office/drawing/2014/main" val="10058184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681172455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225789837"/>
                    </a:ext>
                  </a:extLst>
                </a:gridCol>
                <a:gridCol w="764618">
                  <a:extLst>
                    <a:ext uri="{9D8B030D-6E8A-4147-A177-3AD203B41FA5}">
                      <a16:colId xmlns:a16="http://schemas.microsoft.com/office/drawing/2014/main" val="280954013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1762303921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2930652356"/>
                    </a:ext>
                  </a:extLst>
                </a:gridCol>
                <a:gridCol w="764618">
                  <a:extLst>
                    <a:ext uri="{9D8B030D-6E8A-4147-A177-3AD203B41FA5}">
                      <a16:colId xmlns:a16="http://schemas.microsoft.com/office/drawing/2014/main" val="3758818966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938193226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2183149112"/>
                    </a:ext>
                  </a:extLst>
                </a:gridCol>
                <a:gridCol w="764618">
                  <a:extLst>
                    <a:ext uri="{9D8B030D-6E8A-4147-A177-3AD203B41FA5}">
                      <a16:colId xmlns:a16="http://schemas.microsoft.com/office/drawing/2014/main" val="2057481270"/>
                    </a:ext>
                  </a:extLst>
                </a:gridCol>
                <a:gridCol w="764618">
                  <a:extLst>
                    <a:ext uri="{9D8B030D-6E8A-4147-A177-3AD203B41FA5}">
                      <a16:colId xmlns:a16="http://schemas.microsoft.com/office/drawing/2014/main" val="378473100"/>
                    </a:ext>
                  </a:extLst>
                </a:gridCol>
              </a:tblGrid>
              <a:tr h="318119"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67095"/>
                  </a:ext>
                </a:extLst>
              </a:tr>
              <a:tr h="318119"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15. 5.–21. 5.</a:t>
                      </a:r>
                      <a:endParaRPr lang="cs-CZ" sz="1600" b="1" i="0" u="sng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22. 5.–28. 5.</a:t>
                      </a:r>
                    </a:p>
                  </a:txBody>
                  <a:tcPr marL="7620" marR="7620" marT="762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29. 5.–4. 6.</a:t>
                      </a:r>
                    </a:p>
                  </a:txBody>
                  <a:tcPr marL="7620" marR="7620" marT="762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5. 6.–11. 6.</a:t>
                      </a:r>
                    </a:p>
                  </a:txBody>
                  <a:tcPr marL="7620" marR="7620" marT="762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12. 6.–18. 6.</a:t>
                      </a:r>
                    </a:p>
                  </a:txBody>
                  <a:tcPr marL="7620" marR="7620" marT="762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305143"/>
                  </a:ext>
                </a:extLst>
              </a:tr>
              <a:tr h="353465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1 212 případů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774 případů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465 případů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264 případů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 případů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5466746"/>
                  </a:ext>
                </a:extLst>
              </a:tr>
              <a:tr h="344629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-36,1 %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-39,9 %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-43,2 %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-50,0 %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8661907"/>
                  </a:ext>
                </a:extLst>
              </a:tr>
            </a:tbl>
          </a:graphicData>
        </a:graphic>
      </p:graphicFrame>
      <p:sp>
        <p:nvSpPr>
          <p:cNvPr id="18" name="TextovéPole 16">
            <a:extLst>
              <a:ext uri="{FF2B5EF4-FFF2-40B4-BE49-F238E27FC236}">
                <a16:creationId xmlns:a16="http://schemas.microsoft.com/office/drawing/2014/main" id="{E45CCA2D-29A1-48F7-908C-49E4C0F50C3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854905" y="2712793"/>
            <a:ext cx="5646630" cy="1385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Nové modely jsou zpracovány</a:t>
            </a:r>
            <a:r>
              <a:rPr kumimoji="0" lang="cs-CZ" sz="1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pro více možných scénářů vývoje, včetně rizikového trendu růstu epidemie v populaci při R 1,1. I tento scénář ale ukazuje na stabilitu stávající situace danou očkováním – predikované nárůsty hospitalizací nejsou prudké. Nejrizikovějším faktorem, který by tyto predikce mohl narušit, by bylo šíření nové mutace viru – zejména forem rezistentních k vakcinaci.  </a:t>
            </a: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22" name="Skupina 21">
            <a:extLst>
              <a:ext uri="{FF2B5EF4-FFF2-40B4-BE49-F238E27FC236}">
                <a16:creationId xmlns:a16="http://schemas.microsoft.com/office/drawing/2014/main" id="{4E388AD8-9B47-4D76-ABF7-C5131CD2104D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0242557" y="5300391"/>
            <a:ext cx="1900937" cy="954107"/>
            <a:chOff x="10258697" y="3526984"/>
            <a:chExt cx="1900937" cy="954107"/>
          </a:xfrm>
        </p:grpSpPr>
        <p:cxnSp>
          <p:nvCxnSpPr>
            <p:cNvPr id="24" name="Přímá spojnice 23">
              <a:extLst>
                <a:ext uri="{FF2B5EF4-FFF2-40B4-BE49-F238E27FC236}">
                  <a16:creationId xmlns:a16="http://schemas.microsoft.com/office/drawing/2014/main" id="{173FEE52-8FCC-4D7C-AA4B-34F306D47CF7}"/>
                </a:ext>
              </a:extLst>
            </p:cNvPr>
            <p:cNvCxnSpPr>
              <a:cxnSpLocks/>
            </p:cNvCxnSpPr>
            <p:nvPr/>
          </p:nvCxnSpPr>
          <p:spPr>
            <a:xfrm>
              <a:off x="10258697" y="4113572"/>
              <a:ext cx="360000" cy="0"/>
            </a:xfrm>
            <a:prstGeom prst="line">
              <a:avLst/>
            </a:prstGeom>
            <a:ln w="28575">
              <a:solidFill>
                <a:srgbClr val="EB4B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Přímá spojnice 26">
              <a:extLst>
                <a:ext uri="{FF2B5EF4-FFF2-40B4-BE49-F238E27FC236}">
                  <a16:creationId xmlns:a16="http://schemas.microsoft.com/office/drawing/2014/main" id="{4442924D-1667-4092-AC22-5482806D5F6B}"/>
                </a:ext>
              </a:extLst>
            </p:cNvPr>
            <p:cNvCxnSpPr>
              <a:cxnSpLocks/>
            </p:cNvCxnSpPr>
            <p:nvPr/>
          </p:nvCxnSpPr>
          <p:spPr>
            <a:xfrm>
              <a:off x="10258697" y="4328560"/>
              <a:ext cx="3600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bdélník 34">
              <a:extLst>
                <a:ext uri="{FF2B5EF4-FFF2-40B4-BE49-F238E27FC236}">
                  <a16:creationId xmlns:a16="http://schemas.microsoft.com/office/drawing/2014/main" id="{1E2D3444-8716-42CC-BAE7-FFED086E5F40}"/>
                </a:ext>
              </a:extLst>
            </p:cNvPr>
            <p:cNvSpPr/>
            <p:nvPr/>
          </p:nvSpPr>
          <p:spPr>
            <a:xfrm>
              <a:off x="10270650" y="3620519"/>
              <a:ext cx="360000" cy="130628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cs-CZ"/>
            </a:p>
          </p:txBody>
        </p:sp>
        <p:sp>
          <p:nvSpPr>
            <p:cNvPr id="36" name="TextovéPole 28">
              <a:extLst>
                <a:ext uri="{FF2B5EF4-FFF2-40B4-BE49-F238E27FC236}">
                  <a16:creationId xmlns:a16="http://schemas.microsoft.com/office/drawing/2014/main" id="{93B189D4-D92E-483B-9421-41CF3426363E}"/>
                </a:ext>
              </a:extLst>
            </p:cNvPr>
            <p:cNvSpPr txBox="1"/>
            <p:nvPr/>
          </p:nvSpPr>
          <p:spPr>
            <a:xfrm>
              <a:off x="10630650" y="3526984"/>
              <a:ext cx="152898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400" dirty="0"/>
                <a:t>Reálné hodnoty</a:t>
              </a:r>
            </a:p>
            <a:p>
              <a:endParaRPr lang="cs-CZ" sz="1400" dirty="0"/>
            </a:p>
            <a:p>
              <a:r>
                <a:rPr lang="cs-CZ" sz="1400" dirty="0"/>
                <a:t>R = 0,90</a:t>
              </a:r>
            </a:p>
            <a:p>
              <a:r>
                <a:rPr lang="cs-CZ" sz="1400" dirty="0"/>
                <a:t>R = 0,70</a:t>
              </a:r>
              <a:endParaRPr lang="cs-CZ" sz="800" dirty="0"/>
            </a:p>
          </p:txBody>
        </p:sp>
      </p:grpSp>
      <p:sp>
        <p:nvSpPr>
          <p:cNvPr id="37" name="TextBox 9">
            <a:extLst>
              <a:ext uri="{FF2B5EF4-FFF2-40B4-BE49-F238E27FC236}">
                <a16:creationId xmlns:a16="http://schemas.microsoft.com/office/drawing/2014/main" id="{14D197EC-9D60-461C-918F-F01CB9DB35F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0125412" y="4746249"/>
            <a:ext cx="1859196" cy="470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i="1" dirty="0"/>
              <a:t>Pacienti hospitalizovaní v nemocnicích regionu</a:t>
            </a:r>
          </a:p>
        </p:txBody>
      </p:sp>
      <p:sp>
        <p:nvSpPr>
          <p:cNvPr id="38" name="Šipka dolů 2">
            <a:extLst>
              <a:ext uri="{FF2B5EF4-FFF2-40B4-BE49-F238E27FC236}">
                <a16:creationId xmlns:a16="http://schemas.microsoft.com/office/drawing/2014/main" id="{2F1D2D6F-50DF-46DB-9BCF-AF89180BE06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125412" y="4207885"/>
            <a:ext cx="737954" cy="449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5121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11">
            <a:extLst>
              <a:ext uri="{FF2B5EF4-FFF2-40B4-BE49-F238E27FC236}">
                <a16:creationId xmlns:a16="http://schemas.microsoft.com/office/drawing/2014/main" id="{C339E20A-C935-462E-82AF-6CCF7E0FD7FD}"/>
              </a:ext>
            </a:extLst>
          </p:cNvPr>
          <p:cNvGraphicFramePr/>
          <p:nvPr>
            <p:custDataLst>
              <p:tags r:id="rId1"/>
            </p:custDataLst>
          </p:nvPr>
        </p:nvGraphicFramePr>
        <p:xfrm>
          <a:off x="557348" y="1855142"/>
          <a:ext cx="11634651" cy="5001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pSp>
        <p:nvGrpSpPr>
          <p:cNvPr id="26" name="Skupina 25">
            <a:extLst>
              <a:ext uri="{FF2B5EF4-FFF2-40B4-BE49-F238E27FC236}">
                <a16:creationId xmlns:a16="http://schemas.microsoft.com/office/drawing/2014/main" id="{8C2D4D41-0A31-40B4-B634-F96D58FDA3D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242557" y="5300391"/>
            <a:ext cx="1900937" cy="954107"/>
            <a:chOff x="10258697" y="3526984"/>
            <a:chExt cx="1900937" cy="954107"/>
          </a:xfrm>
        </p:grpSpPr>
        <p:cxnSp>
          <p:nvCxnSpPr>
            <p:cNvPr id="28" name="Přímá spojnice 27">
              <a:extLst>
                <a:ext uri="{FF2B5EF4-FFF2-40B4-BE49-F238E27FC236}">
                  <a16:creationId xmlns:a16="http://schemas.microsoft.com/office/drawing/2014/main" id="{4030909B-B37D-4EEB-8455-E69A02847398}"/>
                </a:ext>
              </a:extLst>
            </p:cNvPr>
            <p:cNvCxnSpPr>
              <a:cxnSpLocks/>
            </p:cNvCxnSpPr>
            <p:nvPr/>
          </p:nvCxnSpPr>
          <p:spPr>
            <a:xfrm>
              <a:off x="10258697" y="4113572"/>
              <a:ext cx="360000" cy="0"/>
            </a:xfrm>
            <a:prstGeom prst="line">
              <a:avLst/>
            </a:prstGeom>
            <a:ln w="28575">
              <a:solidFill>
                <a:srgbClr val="EB4B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Přímá spojnice 28">
              <a:extLst>
                <a:ext uri="{FF2B5EF4-FFF2-40B4-BE49-F238E27FC236}">
                  <a16:creationId xmlns:a16="http://schemas.microsoft.com/office/drawing/2014/main" id="{7878E8D6-CE74-4CE0-BD80-95C939A90F4C}"/>
                </a:ext>
              </a:extLst>
            </p:cNvPr>
            <p:cNvCxnSpPr>
              <a:cxnSpLocks/>
            </p:cNvCxnSpPr>
            <p:nvPr/>
          </p:nvCxnSpPr>
          <p:spPr>
            <a:xfrm>
              <a:off x="10258697" y="4328560"/>
              <a:ext cx="3600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bdélník 29">
              <a:extLst>
                <a:ext uri="{FF2B5EF4-FFF2-40B4-BE49-F238E27FC236}">
                  <a16:creationId xmlns:a16="http://schemas.microsoft.com/office/drawing/2014/main" id="{986F9815-15AC-470D-A846-DC4140958B9A}"/>
                </a:ext>
              </a:extLst>
            </p:cNvPr>
            <p:cNvSpPr/>
            <p:nvPr/>
          </p:nvSpPr>
          <p:spPr>
            <a:xfrm>
              <a:off x="10270650" y="3620519"/>
              <a:ext cx="360000" cy="130628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cs-CZ"/>
            </a:p>
          </p:txBody>
        </p:sp>
        <p:sp>
          <p:nvSpPr>
            <p:cNvPr id="34" name="TextovéPole 28">
              <a:extLst>
                <a:ext uri="{FF2B5EF4-FFF2-40B4-BE49-F238E27FC236}">
                  <a16:creationId xmlns:a16="http://schemas.microsoft.com/office/drawing/2014/main" id="{1F7DF2DE-CB74-47C8-A38A-905DE08F66CA}"/>
                </a:ext>
              </a:extLst>
            </p:cNvPr>
            <p:cNvSpPr txBox="1"/>
            <p:nvPr/>
          </p:nvSpPr>
          <p:spPr>
            <a:xfrm>
              <a:off x="10630650" y="3526984"/>
              <a:ext cx="152898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cs-CZ" sz="1400" dirty="0"/>
                <a:t>Reálné hodnoty</a:t>
              </a:r>
            </a:p>
            <a:p>
              <a:endParaRPr lang="cs-CZ" sz="1400" dirty="0"/>
            </a:p>
            <a:p>
              <a:r>
                <a:rPr lang="cs-CZ" sz="1400" dirty="0"/>
                <a:t>R = 0,90</a:t>
              </a:r>
            </a:p>
            <a:p>
              <a:r>
                <a:rPr lang="cs-CZ" sz="1400" dirty="0"/>
                <a:t>R = 0,70</a:t>
              </a:r>
              <a:endParaRPr lang="cs-CZ" sz="800" dirty="0"/>
            </a:p>
          </p:txBody>
        </p:sp>
      </p:grpSp>
      <p:sp>
        <p:nvSpPr>
          <p:cNvPr id="16" name="TextBox 14">
            <a:extLst>
              <a:ext uri="{FF2B5EF4-FFF2-40B4-BE49-F238E27FC236}">
                <a16:creationId xmlns:a16="http://schemas.microsoft.com/office/drawing/2014/main" id="{4231A2FA-B47D-4C3D-8DDD-0F1ACD6C839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16200000">
            <a:off x="-983075" y="3867155"/>
            <a:ext cx="27763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Predikovaný počet pacientů</a:t>
            </a:r>
            <a:b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vyžadujících intenzivní péči</a:t>
            </a:r>
          </a:p>
        </p:txBody>
      </p:sp>
      <p:sp>
        <p:nvSpPr>
          <p:cNvPr id="36" name="TextovéPole 35">
            <a:extLst>
              <a:ext uri="{FF2B5EF4-FFF2-40B4-BE49-F238E27FC236}">
                <a16:creationId xmlns:a16="http://schemas.microsoft.com/office/drawing/2014/main" id="{507D902C-D9A4-417A-909B-281157810E3B}"/>
              </a:ext>
            </a:extLst>
          </p:cNvPr>
          <p:cNvSpPr txBox="1"/>
          <p:nvPr/>
        </p:nvSpPr>
        <p:spPr>
          <a:xfrm>
            <a:off x="184727" y="12542"/>
            <a:ext cx="1179768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 týdenním srovnání počty hospitalizací na JIP v ČR </a:t>
            </a:r>
            <a:r>
              <a:rPr kumimoji="0" lang="cs-CZ" sz="28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klesají</a:t>
            </a:r>
            <a:endParaRPr kumimoji="0" lang="cs-CZ" sz="28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17" name="Table 42">
            <a:extLst>
              <a:ext uri="{FF2B5EF4-FFF2-40B4-BE49-F238E27FC236}">
                <a16:creationId xmlns:a16="http://schemas.microsoft.com/office/drawing/2014/main" id="{156C58D5-57B2-4AF5-A3A8-62D427F8832B}"/>
              </a:ext>
            </a:extLst>
          </p:cNvPr>
          <p:cNvGraphicFramePr>
            <a:graphicFrameLocks noGrp="1"/>
          </p:cNvGraphicFramePr>
          <p:nvPr/>
        </p:nvGraphicFramePr>
        <p:xfrm>
          <a:off x="1019853" y="679650"/>
          <a:ext cx="10357393" cy="1334332"/>
        </p:xfrm>
        <a:graphic>
          <a:graphicData uri="http://schemas.openxmlformats.org/drawingml/2006/table">
            <a:tbl>
              <a:tblPr/>
              <a:tblGrid>
                <a:gridCol w="876125">
                  <a:extLst>
                    <a:ext uri="{9D8B030D-6E8A-4147-A177-3AD203B41FA5}">
                      <a16:colId xmlns:a16="http://schemas.microsoft.com/office/drawing/2014/main" val="485202550"/>
                    </a:ext>
                  </a:extLst>
                </a:gridCol>
                <a:gridCol w="764618">
                  <a:extLst>
                    <a:ext uri="{9D8B030D-6E8A-4147-A177-3AD203B41FA5}">
                      <a16:colId xmlns:a16="http://schemas.microsoft.com/office/drawing/2014/main" val="3833894502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3393909546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1442937595"/>
                    </a:ext>
                  </a:extLst>
                </a:gridCol>
                <a:gridCol w="764618">
                  <a:extLst>
                    <a:ext uri="{9D8B030D-6E8A-4147-A177-3AD203B41FA5}">
                      <a16:colId xmlns:a16="http://schemas.microsoft.com/office/drawing/2014/main" val="10058184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681172455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225789837"/>
                    </a:ext>
                  </a:extLst>
                </a:gridCol>
                <a:gridCol w="764618">
                  <a:extLst>
                    <a:ext uri="{9D8B030D-6E8A-4147-A177-3AD203B41FA5}">
                      <a16:colId xmlns:a16="http://schemas.microsoft.com/office/drawing/2014/main" val="280954013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1762303921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2930652356"/>
                    </a:ext>
                  </a:extLst>
                </a:gridCol>
                <a:gridCol w="764618">
                  <a:extLst>
                    <a:ext uri="{9D8B030D-6E8A-4147-A177-3AD203B41FA5}">
                      <a16:colId xmlns:a16="http://schemas.microsoft.com/office/drawing/2014/main" val="3758818966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938193226"/>
                    </a:ext>
                  </a:extLst>
                </a:gridCol>
                <a:gridCol w="611695">
                  <a:extLst>
                    <a:ext uri="{9D8B030D-6E8A-4147-A177-3AD203B41FA5}">
                      <a16:colId xmlns:a16="http://schemas.microsoft.com/office/drawing/2014/main" val="2183149112"/>
                    </a:ext>
                  </a:extLst>
                </a:gridCol>
                <a:gridCol w="764618">
                  <a:extLst>
                    <a:ext uri="{9D8B030D-6E8A-4147-A177-3AD203B41FA5}">
                      <a16:colId xmlns:a16="http://schemas.microsoft.com/office/drawing/2014/main" val="2057481270"/>
                    </a:ext>
                  </a:extLst>
                </a:gridCol>
                <a:gridCol w="764618">
                  <a:extLst>
                    <a:ext uri="{9D8B030D-6E8A-4147-A177-3AD203B41FA5}">
                      <a16:colId xmlns:a16="http://schemas.microsoft.com/office/drawing/2014/main" val="378473100"/>
                    </a:ext>
                  </a:extLst>
                </a:gridCol>
              </a:tblGrid>
              <a:tr h="318119"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67095"/>
                  </a:ext>
                </a:extLst>
              </a:tr>
              <a:tr h="318119"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15. 5.–21. 5.</a:t>
                      </a:r>
                      <a:endParaRPr lang="cs-CZ" sz="1600" b="1" i="0" u="sng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22. 5.–28. 5.</a:t>
                      </a:r>
                    </a:p>
                  </a:txBody>
                  <a:tcPr marL="7620" marR="7620" marT="762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29. 5.–4. 6.</a:t>
                      </a:r>
                    </a:p>
                  </a:txBody>
                  <a:tcPr marL="7620" marR="7620" marT="762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5. 6.–11. 6.</a:t>
                      </a:r>
                    </a:p>
                  </a:txBody>
                  <a:tcPr marL="7620" marR="7620" marT="762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12. 6.–18. 6.</a:t>
                      </a:r>
                    </a:p>
                  </a:txBody>
                  <a:tcPr marL="7620" marR="7620" marT="762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305143"/>
                  </a:ext>
                </a:extLst>
              </a:tr>
              <a:tr h="353465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261 případů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161 případů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 případů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 případů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 případů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5466746"/>
                  </a:ext>
                </a:extLst>
              </a:tr>
              <a:tr h="344629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-38,3 %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-39,8 %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-45,4 %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-49,1 %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8661907"/>
                  </a:ext>
                </a:extLst>
              </a:tr>
            </a:tbl>
          </a:graphicData>
        </a:graphic>
      </p:graphicFrame>
      <p:sp>
        <p:nvSpPr>
          <p:cNvPr id="44" name="Zahnutá šipka nahoru 25">
            <a:extLst>
              <a:ext uri="{FF2B5EF4-FFF2-40B4-BE49-F238E27FC236}">
                <a16:creationId xmlns:a16="http://schemas.microsoft.com/office/drawing/2014/main" id="{DD00329A-1C9A-46DB-B313-08A07865150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172865" y="2013982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5" name="Zahnutá šipka nahoru 25">
            <a:extLst>
              <a:ext uri="{FF2B5EF4-FFF2-40B4-BE49-F238E27FC236}">
                <a16:creationId xmlns:a16="http://schemas.microsoft.com/office/drawing/2014/main" id="{D048DF33-1F93-4BCD-9CA7-BEB90F6D9964}"/>
              </a:ext>
            </a:extLst>
          </p:cNvPr>
          <p:cNvSpPr/>
          <p:nvPr/>
        </p:nvSpPr>
        <p:spPr>
          <a:xfrm>
            <a:off x="5116865" y="2013982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6" name="Zahnutá šipka nahoru 25">
            <a:extLst>
              <a:ext uri="{FF2B5EF4-FFF2-40B4-BE49-F238E27FC236}">
                <a16:creationId xmlns:a16="http://schemas.microsoft.com/office/drawing/2014/main" id="{061772AD-B26D-41E1-8302-56FC079A1B0F}"/>
              </a:ext>
            </a:extLst>
          </p:cNvPr>
          <p:cNvSpPr/>
          <p:nvPr/>
        </p:nvSpPr>
        <p:spPr>
          <a:xfrm>
            <a:off x="7086280" y="2013982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7" name="TextBox 9">
            <a:extLst>
              <a:ext uri="{FF2B5EF4-FFF2-40B4-BE49-F238E27FC236}">
                <a16:creationId xmlns:a16="http://schemas.microsoft.com/office/drawing/2014/main" id="{81B9859D-FCC7-4B87-A5A4-E0A0318FD9E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125412" y="4746249"/>
            <a:ext cx="1859196" cy="470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i="1" dirty="0"/>
              <a:t>Pacienti hospitalizovaní v nemocnicích regionu</a:t>
            </a:r>
          </a:p>
        </p:txBody>
      </p:sp>
      <p:sp>
        <p:nvSpPr>
          <p:cNvPr id="18" name="TextovéPole 16">
            <a:extLst>
              <a:ext uri="{FF2B5EF4-FFF2-40B4-BE49-F238E27FC236}">
                <a16:creationId xmlns:a16="http://schemas.microsoft.com/office/drawing/2014/main" id="{BB2C6B2F-0BE6-4BBC-A993-932097AAD96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31983" y="2670662"/>
            <a:ext cx="56465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Nové modely jsou zpracovány</a:t>
            </a:r>
            <a:r>
              <a:rPr kumimoji="0" lang="cs-CZ" sz="14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pro více možných scénářů vývoje, včetně rizikového trendu růstu epidemie v populaci při R 1,1. I tento scénář ale ukazuje na stabilitu stávající situace danou očkováním – predikované nárůsty hospitalizací nejsou prudké. Nejrizikovějším faktorem, který by tyto predikce mohl narušit, by bylo šíření nové mutace viru – zejména forem rezistentních k vakcinaci.  </a:t>
            </a: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Šipka dolů 2">
            <a:extLst>
              <a:ext uri="{FF2B5EF4-FFF2-40B4-BE49-F238E27FC236}">
                <a16:creationId xmlns:a16="http://schemas.microsoft.com/office/drawing/2014/main" id="{55B1F1C0-FE38-49E4-B7D5-B2CA7E72B90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125412" y="4207885"/>
            <a:ext cx="737954" cy="449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44050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083D3C-33A4-427C-8968-4D54455858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Datová a informační základna </a:t>
            </a:r>
            <a:br>
              <a:rPr lang="cs-CZ" b="1" dirty="0"/>
            </a:br>
            <a:r>
              <a:rPr lang="cs-CZ" b="1" dirty="0"/>
              <a:t>pro management pandemie COVID-19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143346" y="3693109"/>
            <a:ext cx="11905307" cy="2317166"/>
          </a:xfrm>
        </p:spPr>
        <p:txBody>
          <a:bodyPr>
            <a:normAutofit/>
          </a:bodyPr>
          <a:lstStyle/>
          <a:p>
            <a:r>
              <a:rPr lang="cs-CZ" sz="4800" b="1" dirty="0"/>
              <a:t>Prováděné testy a jejich pozitivita</a:t>
            </a:r>
          </a:p>
        </p:txBody>
      </p:sp>
    </p:spTree>
    <p:extLst>
      <p:ext uri="{BB962C8B-B14F-4D97-AF65-F5344CB8AC3E}">
        <p14:creationId xmlns:p14="http://schemas.microsoft.com/office/powerpoint/2010/main" val="7470965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ulka 8">
            <a:extLst>
              <a:ext uri="{FF2B5EF4-FFF2-40B4-BE49-F238E27FC236}">
                <a16:creationId xmlns:a16="http://schemas.microsoft.com/office/drawing/2014/main" id="{7F7C1951-D37C-440D-9CB2-FD4E1160FE73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69761991"/>
              </p:ext>
            </p:extLst>
          </p:nvPr>
        </p:nvGraphicFramePr>
        <p:xfrm>
          <a:off x="197157" y="1123117"/>
          <a:ext cx="1179768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6281">
                  <a:extLst>
                    <a:ext uri="{9D8B030D-6E8A-4147-A177-3AD203B41FA5}">
                      <a16:colId xmlns:a16="http://schemas.microsoft.com/office/drawing/2014/main" val="3924625702"/>
                    </a:ext>
                  </a:extLst>
                </a:gridCol>
                <a:gridCol w="1966281">
                  <a:extLst>
                    <a:ext uri="{9D8B030D-6E8A-4147-A177-3AD203B41FA5}">
                      <a16:colId xmlns:a16="http://schemas.microsoft.com/office/drawing/2014/main" val="1669069357"/>
                    </a:ext>
                  </a:extLst>
                </a:gridCol>
                <a:gridCol w="1966281">
                  <a:extLst>
                    <a:ext uri="{9D8B030D-6E8A-4147-A177-3AD203B41FA5}">
                      <a16:colId xmlns:a16="http://schemas.microsoft.com/office/drawing/2014/main" val="462042178"/>
                    </a:ext>
                  </a:extLst>
                </a:gridCol>
                <a:gridCol w="1966281">
                  <a:extLst>
                    <a:ext uri="{9D8B030D-6E8A-4147-A177-3AD203B41FA5}">
                      <a16:colId xmlns:a16="http://schemas.microsoft.com/office/drawing/2014/main" val="4284827979"/>
                    </a:ext>
                  </a:extLst>
                </a:gridCol>
                <a:gridCol w="1966281">
                  <a:extLst>
                    <a:ext uri="{9D8B030D-6E8A-4147-A177-3AD203B41FA5}">
                      <a16:colId xmlns:a16="http://schemas.microsoft.com/office/drawing/2014/main" val="640797798"/>
                    </a:ext>
                  </a:extLst>
                </a:gridCol>
                <a:gridCol w="1966281">
                  <a:extLst>
                    <a:ext uri="{9D8B030D-6E8A-4147-A177-3AD203B41FA5}">
                      <a16:colId xmlns:a16="http://schemas.microsoft.com/office/drawing/2014/main" val="529572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  <a:endParaRPr lang="cs-CZ" sz="16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</a:p>
                  </a:txBody>
                  <a:tcPr marL="6350" marR="6350" marT="635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  <a:endParaRPr lang="cs-CZ" sz="16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</a:p>
                  </a:txBody>
                  <a:tcPr marL="6350" marR="6350" marT="635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</a:p>
                  </a:txBody>
                  <a:tcPr marL="6350" marR="6350" marT="635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</a:p>
                  </a:txBody>
                  <a:tcPr marL="6350" marR="6350" marT="635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069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9. 5.–15. 5. </a:t>
                      </a:r>
                    </a:p>
                  </a:txBody>
                  <a:tcPr marL="6350" marR="6350" marT="635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16. 5.–22. 5. </a:t>
                      </a:r>
                    </a:p>
                  </a:txBody>
                  <a:tcPr marL="6350" marR="6350" marT="635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23. 5.–29. 5. </a:t>
                      </a:r>
                      <a:endParaRPr lang="cs-CZ" sz="1600" b="1" i="0" u="sng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30. 5.–5. 6. </a:t>
                      </a:r>
                      <a:endParaRPr lang="cs-CZ" sz="1600" b="1" i="0" u="sng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6. 6.–12. 6. </a:t>
                      </a:r>
                    </a:p>
                  </a:txBody>
                  <a:tcPr marL="6350" marR="6350" marT="635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13. 6.–19. 6. </a:t>
                      </a:r>
                    </a:p>
                  </a:txBody>
                  <a:tcPr marL="6350" marR="6350" marT="635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2668816"/>
                  </a:ext>
                </a:extLst>
              </a:tr>
            </a:tbl>
          </a:graphicData>
        </a:graphic>
      </p:graphicFrame>
      <p:sp>
        <p:nvSpPr>
          <p:cNvPr id="2" name="Nadpis 1">
            <a:extLst>
              <a:ext uri="{FF2B5EF4-FFF2-40B4-BE49-F238E27FC236}">
                <a16:creationId xmlns:a16="http://schemas.microsoft.com/office/drawing/2014/main" id="{F3DA7FDE-62BA-4179-BA4D-AB192F2667D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81739" y="2"/>
            <a:ext cx="7776839" cy="576000"/>
          </a:xfrm>
        </p:spPr>
        <p:txBody>
          <a:bodyPr/>
          <a:lstStyle/>
          <a:p>
            <a:r>
              <a:rPr lang="en-US" dirty="0"/>
              <a:t>Po</a:t>
            </a:r>
            <a:r>
              <a:rPr lang="cs-CZ" dirty="0" err="1"/>
              <a:t>čty</a:t>
            </a:r>
            <a:r>
              <a:rPr lang="cs-CZ" dirty="0"/>
              <a:t> realizovaných PCR testů v čase </a:t>
            </a:r>
          </a:p>
        </p:txBody>
      </p:sp>
      <p:sp>
        <p:nvSpPr>
          <p:cNvPr id="32" name="Zahnutá šipka nahoru 25">
            <a:extLst>
              <a:ext uri="{FF2B5EF4-FFF2-40B4-BE49-F238E27FC236}">
                <a16:creationId xmlns:a16="http://schemas.microsoft.com/office/drawing/2014/main" id="{0BBE6A33-48F0-49E1-9234-59BBC97607D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203450" y="2464775"/>
            <a:ext cx="1944000" cy="497840"/>
          </a:xfrm>
          <a:prstGeom prst="curved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3" name="Zahnutá šipka nahoru 25">
            <a:extLst>
              <a:ext uri="{FF2B5EF4-FFF2-40B4-BE49-F238E27FC236}">
                <a16:creationId xmlns:a16="http://schemas.microsoft.com/office/drawing/2014/main" id="{C140FC7B-E4FD-4E67-92ED-DBF34CACB88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172865" y="2464775"/>
            <a:ext cx="1944000" cy="497840"/>
          </a:xfrm>
          <a:prstGeom prst="curvedUpArrow">
            <a:avLst/>
          </a:prstGeom>
          <a:solidFill>
            <a:srgbClr val="305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5" name="Zahnutá šipka nahoru 25">
            <a:extLst>
              <a:ext uri="{FF2B5EF4-FFF2-40B4-BE49-F238E27FC236}">
                <a16:creationId xmlns:a16="http://schemas.microsoft.com/office/drawing/2014/main" id="{595E001A-4FCA-4DDB-8C25-BFD9173BD47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116865" y="2464775"/>
            <a:ext cx="1944000" cy="497840"/>
          </a:xfrm>
          <a:prstGeom prst="curved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6" name="Zahnutá šipka nahoru 25">
            <a:extLst>
              <a:ext uri="{FF2B5EF4-FFF2-40B4-BE49-F238E27FC236}">
                <a16:creationId xmlns:a16="http://schemas.microsoft.com/office/drawing/2014/main" id="{FEEB2FF7-BE27-405C-9A19-734E8CFD46B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086280" y="2464775"/>
            <a:ext cx="1944000" cy="497840"/>
          </a:xfrm>
          <a:prstGeom prst="curved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7" name="Zahnutá šipka nahoru 25">
            <a:extLst>
              <a:ext uri="{FF2B5EF4-FFF2-40B4-BE49-F238E27FC236}">
                <a16:creationId xmlns:a16="http://schemas.microsoft.com/office/drawing/2014/main" id="{4F4AAAE2-F558-418C-BAA2-D0B97D253513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056914" y="2464775"/>
            <a:ext cx="1944000" cy="497840"/>
          </a:xfrm>
          <a:prstGeom prst="curved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3FC33A9A-498A-45CF-8A94-495429B60AF6}"/>
              </a:ext>
            </a:extLst>
          </p:cNvPr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1811689331"/>
              </p:ext>
            </p:extLst>
          </p:nvPr>
        </p:nvGraphicFramePr>
        <p:xfrm>
          <a:off x="237686" y="1922545"/>
          <a:ext cx="117378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6300">
                  <a:extLst>
                    <a:ext uri="{9D8B030D-6E8A-4147-A177-3AD203B41FA5}">
                      <a16:colId xmlns:a16="http://schemas.microsoft.com/office/drawing/2014/main" val="4102005894"/>
                    </a:ext>
                  </a:extLst>
                </a:gridCol>
                <a:gridCol w="1956300">
                  <a:extLst>
                    <a:ext uri="{9D8B030D-6E8A-4147-A177-3AD203B41FA5}">
                      <a16:colId xmlns:a16="http://schemas.microsoft.com/office/drawing/2014/main" val="565410807"/>
                    </a:ext>
                  </a:extLst>
                </a:gridCol>
                <a:gridCol w="1956300">
                  <a:extLst>
                    <a:ext uri="{9D8B030D-6E8A-4147-A177-3AD203B41FA5}">
                      <a16:colId xmlns:a16="http://schemas.microsoft.com/office/drawing/2014/main" val="2407712690"/>
                    </a:ext>
                  </a:extLst>
                </a:gridCol>
                <a:gridCol w="1956300">
                  <a:extLst>
                    <a:ext uri="{9D8B030D-6E8A-4147-A177-3AD203B41FA5}">
                      <a16:colId xmlns:a16="http://schemas.microsoft.com/office/drawing/2014/main" val="3161196635"/>
                    </a:ext>
                  </a:extLst>
                </a:gridCol>
                <a:gridCol w="1956300">
                  <a:extLst>
                    <a:ext uri="{9D8B030D-6E8A-4147-A177-3AD203B41FA5}">
                      <a16:colId xmlns:a16="http://schemas.microsoft.com/office/drawing/2014/main" val="3323522357"/>
                    </a:ext>
                  </a:extLst>
                </a:gridCol>
                <a:gridCol w="1956300">
                  <a:extLst>
                    <a:ext uri="{9D8B030D-6E8A-4147-A177-3AD203B41FA5}">
                      <a16:colId xmlns:a16="http://schemas.microsoft.com/office/drawing/2014/main" val="29723337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15 336 testů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21 486 testů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18 020 testů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21 385 testů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21 789 testů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25 215 testů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054629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550252F-4855-4D99-9A2A-D70851826A2B}"/>
              </a:ext>
            </a:extLst>
          </p:cNvPr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1492903161"/>
              </p:ext>
            </p:extLst>
          </p:nvPr>
        </p:nvGraphicFramePr>
        <p:xfrm>
          <a:off x="1455988" y="2348801"/>
          <a:ext cx="9055098" cy="295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6122">
                  <a:extLst>
                    <a:ext uri="{9D8B030D-6E8A-4147-A177-3AD203B41FA5}">
                      <a16:colId xmlns:a16="http://schemas.microsoft.com/office/drawing/2014/main" val="101229450"/>
                    </a:ext>
                  </a:extLst>
                </a:gridCol>
                <a:gridCol w="1006122">
                  <a:extLst>
                    <a:ext uri="{9D8B030D-6E8A-4147-A177-3AD203B41FA5}">
                      <a16:colId xmlns:a16="http://schemas.microsoft.com/office/drawing/2014/main" val="2329066832"/>
                    </a:ext>
                  </a:extLst>
                </a:gridCol>
                <a:gridCol w="1006122">
                  <a:extLst>
                    <a:ext uri="{9D8B030D-6E8A-4147-A177-3AD203B41FA5}">
                      <a16:colId xmlns:a16="http://schemas.microsoft.com/office/drawing/2014/main" val="3323232986"/>
                    </a:ext>
                  </a:extLst>
                </a:gridCol>
                <a:gridCol w="1006122">
                  <a:extLst>
                    <a:ext uri="{9D8B030D-6E8A-4147-A177-3AD203B41FA5}">
                      <a16:colId xmlns:a16="http://schemas.microsoft.com/office/drawing/2014/main" val="824092692"/>
                    </a:ext>
                  </a:extLst>
                </a:gridCol>
                <a:gridCol w="1006122">
                  <a:extLst>
                    <a:ext uri="{9D8B030D-6E8A-4147-A177-3AD203B41FA5}">
                      <a16:colId xmlns:a16="http://schemas.microsoft.com/office/drawing/2014/main" val="1970948560"/>
                    </a:ext>
                  </a:extLst>
                </a:gridCol>
                <a:gridCol w="1006122">
                  <a:extLst>
                    <a:ext uri="{9D8B030D-6E8A-4147-A177-3AD203B41FA5}">
                      <a16:colId xmlns:a16="http://schemas.microsoft.com/office/drawing/2014/main" val="2657988972"/>
                    </a:ext>
                  </a:extLst>
                </a:gridCol>
                <a:gridCol w="1006122">
                  <a:extLst>
                    <a:ext uri="{9D8B030D-6E8A-4147-A177-3AD203B41FA5}">
                      <a16:colId xmlns:a16="http://schemas.microsoft.com/office/drawing/2014/main" val="3774537817"/>
                    </a:ext>
                  </a:extLst>
                </a:gridCol>
                <a:gridCol w="1006122">
                  <a:extLst>
                    <a:ext uri="{9D8B030D-6E8A-4147-A177-3AD203B41FA5}">
                      <a16:colId xmlns:a16="http://schemas.microsoft.com/office/drawing/2014/main" val="2371836886"/>
                    </a:ext>
                  </a:extLst>
                </a:gridCol>
                <a:gridCol w="1006122">
                  <a:extLst>
                    <a:ext uri="{9D8B030D-6E8A-4147-A177-3AD203B41FA5}">
                      <a16:colId xmlns:a16="http://schemas.microsoft.com/office/drawing/2014/main" val="2581510226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+39,8%</a:t>
                      </a:r>
                    </a:p>
                  </a:txBody>
                  <a:tcPr marL="9525" marR="9525" marT="9525" marB="0" anchor="ctr">
                    <a:lnR w="12700" cmpd="sng">
                      <a:noFill/>
                    </a:lnR>
                    <a:solidFill>
                      <a:srgbClr val="9A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-16,1%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+18,6%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+1,9%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+15,7%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8942093"/>
                  </a:ext>
                </a:extLst>
              </a:tr>
            </a:tbl>
          </a:graphicData>
        </a:graphic>
      </p:graphicFrame>
      <p:graphicFrame>
        <p:nvGraphicFramePr>
          <p:cNvPr id="14" name="Chart 4">
            <a:extLst>
              <a:ext uri="{FF2B5EF4-FFF2-40B4-BE49-F238E27FC236}">
                <a16:creationId xmlns:a16="http://schemas.microsoft.com/office/drawing/2014/main" id="{4017EDDB-B32A-4BE0-898A-6E9220016009}"/>
              </a:ext>
            </a:extLst>
          </p:cNvPr>
          <p:cNvGraphicFramePr/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777471063"/>
              </p:ext>
            </p:extLst>
          </p:nvPr>
        </p:nvGraphicFramePr>
        <p:xfrm>
          <a:off x="57147" y="2876910"/>
          <a:ext cx="12030075" cy="4033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3" name="TextovéPole 2"/>
          <p:cNvSpPr txBox="1"/>
          <p:nvPr>
            <p:custDataLst>
              <p:tags r:id="rId12"/>
            </p:custDataLst>
          </p:nvPr>
        </p:nvSpPr>
        <p:spPr>
          <a:xfrm>
            <a:off x="197157" y="691976"/>
            <a:ext cx="11778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/>
              <a:t>Počet PCR testů je v uplynulých týdnech přibližně stabilní, což umožňuje relevantní analýzu časových trendů.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75865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E673707-12E2-4D1E-AB03-FD25BE481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1" y="2"/>
            <a:ext cx="8006053" cy="576000"/>
          </a:xfrm>
        </p:spPr>
        <p:txBody>
          <a:bodyPr/>
          <a:lstStyle/>
          <a:p>
            <a:r>
              <a:rPr lang="cs-CZ" dirty="0">
                <a:latin typeface="+mj-lt"/>
              </a:rPr>
              <a:t>Podíl pozitivních testů: </a:t>
            </a:r>
            <a:r>
              <a:rPr lang="cs-CZ" dirty="0"/>
              <a:t>diagnostické </a:t>
            </a:r>
            <a:r>
              <a:rPr lang="cs-CZ" dirty="0" smtClean="0"/>
              <a:t>a klinické indikace </a:t>
            </a:r>
            <a:endParaRPr lang="cs-CZ" dirty="0">
              <a:latin typeface="+mj-lt"/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CC555464-C1F2-4124-821F-660B522ED9C8}"/>
              </a:ext>
            </a:extLst>
          </p:cNvPr>
          <p:cNvSpPr txBox="1"/>
          <p:nvPr/>
        </p:nvSpPr>
        <p:spPr>
          <a:xfrm rot="16200000">
            <a:off x="-978817" y="3904624"/>
            <a:ext cx="2752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Podíl pozitivních případů v ČR</a:t>
            </a:r>
          </a:p>
        </p:txBody>
      </p:sp>
      <p:graphicFrame>
        <p:nvGraphicFramePr>
          <p:cNvPr id="13" name="Chart 4">
            <a:extLst>
              <a:ext uri="{FF2B5EF4-FFF2-40B4-BE49-F238E27FC236}">
                <a16:creationId xmlns:a16="http://schemas.microsoft.com/office/drawing/2014/main" id="{DDCE47EF-31FF-4F5A-A8E9-CB9CFC669B69}"/>
              </a:ext>
            </a:extLst>
          </p:cNvPr>
          <p:cNvGraphicFramePr/>
          <p:nvPr/>
        </p:nvGraphicFramePr>
        <p:xfrm>
          <a:off x="671739" y="1459764"/>
          <a:ext cx="11010187" cy="5283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Table 13">
            <a:extLst>
              <a:ext uri="{FF2B5EF4-FFF2-40B4-BE49-F238E27FC236}">
                <a16:creationId xmlns:a16="http://schemas.microsoft.com/office/drawing/2014/main" id="{2CB2F3B1-4209-4EFC-B953-241F066E4E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526301"/>
              </p:ext>
            </p:extLst>
          </p:nvPr>
        </p:nvGraphicFramePr>
        <p:xfrm>
          <a:off x="1581183" y="538877"/>
          <a:ext cx="3153360" cy="2124916"/>
        </p:xfrm>
        <a:graphic>
          <a:graphicData uri="http://schemas.openxmlformats.org/drawingml/2006/table">
            <a:tbl>
              <a:tblPr/>
              <a:tblGrid>
                <a:gridCol w="1683484">
                  <a:extLst>
                    <a:ext uri="{9D8B030D-6E8A-4147-A177-3AD203B41FA5}">
                      <a16:colId xmlns:a16="http://schemas.microsoft.com/office/drawing/2014/main" val="3546016253"/>
                    </a:ext>
                  </a:extLst>
                </a:gridCol>
                <a:gridCol w="1469876">
                  <a:extLst>
                    <a:ext uri="{9D8B030D-6E8A-4147-A177-3AD203B41FA5}">
                      <a16:colId xmlns:a16="http://schemas.microsoft.com/office/drawing/2014/main" val="1748583085"/>
                    </a:ext>
                  </a:extLst>
                </a:gridCol>
              </a:tblGrid>
              <a:tr h="262687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Datum*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cs-CZ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Podíl pozitivních případů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795841"/>
                  </a:ext>
                </a:extLst>
              </a:tr>
              <a:tr h="21682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13.06.2021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809829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14.06.2021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172434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15.06.2021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66616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16.06.2021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860033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17.06.2021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693542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18.06.2021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193932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19.06.2021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735245"/>
                  </a:ext>
                </a:extLst>
              </a:tr>
              <a:tr h="26428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Průměrný podíl
za posledních 7 dní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0,7%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3649966"/>
                  </a:ext>
                </a:extLst>
              </a:tr>
            </a:tbl>
          </a:graphicData>
        </a:graphic>
      </p:graphicFrame>
      <p:sp>
        <p:nvSpPr>
          <p:cNvPr id="20" name="Obdélník 19">
            <a:extLst>
              <a:ext uri="{FF2B5EF4-FFF2-40B4-BE49-F238E27FC236}">
                <a16:creationId xmlns:a16="http://schemas.microsoft.com/office/drawing/2014/main" id="{206DCB10-AA7E-4865-BDF4-B9CFC41471DE}"/>
              </a:ext>
            </a:extLst>
          </p:cNvPr>
          <p:cNvSpPr/>
          <p:nvPr/>
        </p:nvSpPr>
        <p:spPr>
          <a:xfrm>
            <a:off x="1488905" y="2665996"/>
            <a:ext cx="35464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*Stav po aktualizaci dat za předchozí den.</a:t>
            </a:r>
          </a:p>
        </p:txBody>
      </p:sp>
    </p:spTree>
    <p:extLst>
      <p:ext uri="{BB962C8B-B14F-4D97-AF65-F5344CB8AC3E}">
        <p14:creationId xmlns:p14="http://schemas.microsoft.com/office/powerpoint/2010/main" val="36357273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E673707-12E2-4D1E-AB03-FD25BE481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1" y="2"/>
            <a:ext cx="8006053" cy="576000"/>
          </a:xfrm>
        </p:spPr>
        <p:txBody>
          <a:bodyPr/>
          <a:lstStyle/>
          <a:p>
            <a:r>
              <a:rPr lang="cs-CZ" dirty="0">
                <a:latin typeface="+mj-lt"/>
              </a:rPr>
              <a:t>Podíl pozitivních testů: </a:t>
            </a:r>
            <a:r>
              <a:rPr lang="cs-CZ" dirty="0"/>
              <a:t>epidemiologické indikace</a:t>
            </a:r>
            <a:endParaRPr lang="cs-CZ" dirty="0">
              <a:latin typeface="+mj-lt"/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CC555464-C1F2-4124-821F-660B522ED9C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6200000">
            <a:off x="-978817" y="3904624"/>
            <a:ext cx="2752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Podíl pozitivních případů v ČR</a:t>
            </a:r>
          </a:p>
        </p:txBody>
      </p:sp>
      <p:graphicFrame>
        <p:nvGraphicFramePr>
          <p:cNvPr id="13" name="Chart 4">
            <a:extLst>
              <a:ext uri="{FF2B5EF4-FFF2-40B4-BE49-F238E27FC236}">
                <a16:creationId xmlns:a16="http://schemas.microsoft.com/office/drawing/2014/main" id="{DDCE47EF-31FF-4F5A-A8E9-CB9CFC669B69}"/>
              </a:ext>
            </a:extLst>
          </p:cNvPr>
          <p:cNvGraphicFramePr/>
          <p:nvPr/>
        </p:nvGraphicFramePr>
        <p:xfrm>
          <a:off x="671739" y="1459764"/>
          <a:ext cx="11010187" cy="5283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Table 13">
            <a:extLst>
              <a:ext uri="{FF2B5EF4-FFF2-40B4-BE49-F238E27FC236}">
                <a16:creationId xmlns:a16="http://schemas.microsoft.com/office/drawing/2014/main" id="{F053D7C5-466F-47BB-9182-A9EDF92FDE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592710"/>
              </p:ext>
            </p:extLst>
          </p:nvPr>
        </p:nvGraphicFramePr>
        <p:xfrm>
          <a:off x="1553191" y="548206"/>
          <a:ext cx="3153360" cy="2124916"/>
        </p:xfrm>
        <a:graphic>
          <a:graphicData uri="http://schemas.openxmlformats.org/drawingml/2006/table">
            <a:tbl>
              <a:tblPr/>
              <a:tblGrid>
                <a:gridCol w="1683484">
                  <a:extLst>
                    <a:ext uri="{9D8B030D-6E8A-4147-A177-3AD203B41FA5}">
                      <a16:colId xmlns:a16="http://schemas.microsoft.com/office/drawing/2014/main" val="3546016253"/>
                    </a:ext>
                  </a:extLst>
                </a:gridCol>
                <a:gridCol w="1469876">
                  <a:extLst>
                    <a:ext uri="{9D8B030D-6E8A-4147-A177-3AD203B41FA5}">
                      <a16:colId xmlns:a16="http://schemas.microsoft.com/office/drawing/2014/main" val="1748583085"/>
                    </a:ext>
                  </a:extLst>
                </a:gridCol>
              </a:tblGrid>
              <a:tr h="262687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Datum*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cs-CZ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Podíl pozitivních případů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795841"/>
                  </a:ext>
                </a:extLst>
              </a:tr>
              <a:tr h="21682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13.06.2021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809829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14.06.2021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172434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15.06.2021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66616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16.06.2021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860033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17.06.2021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693542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18.06.2021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193932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19.06.2021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735245"/>
                  </a:ext>
                </a:extLst>
              </a:tr>
              <a:tr h="26428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Průměrný podíl
za posledních 7 dní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0,3%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3649966"/>
                  </a:ext>
                </a:extLst>
              </a:tr>
            </a:tbl>
          </a:graphicData>
        </a:graphic>
      </p:graphicFrame>
      <p:sp>
        <p:nvSpPr>
          <p:cNvPr id="20" name="Obdélník 19">
            <a:extLst>
              <a:ext uri="{FF2B5EF4-FFF2-40B4-BE49-F238E27FC236}">
                <a16:creationId xmlns:a16="http://schemas.microsoft.com/office/drawing/2014/main" id="{206DCB10-AA7E-4865-BDF4-B9CFC41471DE}"/>
              </a:ext>
            </a:extLst>
          </p:cNvPr>
          <p:cNvSpPr/>
          <p:nvPr/>
        </p:nvSpPr>
        <p:spPr>
          <a:xfrm>
            <a:off x="1460913" y="2675325"/>
            <a:ext cx="35464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*Stav po aktualizaci dat za předchozí den.</a:t>
            </a:r>
          </a:p>
        </p:txBody>
      </p:sp>
    </p:spTree>
    <p:extLst>
      <p:ext uri="{BB962C8B-B14F-4D97-AF65-F5344CB8AC3E}">
        <p14:creationId xmlns:p14="http://schemas.microsoft.com/office/powerpoint/2010/main" val="3487805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ovéPole 21">
            <a:extLst>
              <a:ext uri="{FF2B5EF4-FFF2-40B4-BE49-F238E27FC236}">
                <a16:creationId xmlns:a16="http://schemas.microsoft.com/office/drawing/2014/main" id="{95095AE4-15AA-4DA7-96E9-0973C161E52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0241" y="87716"/>
            <a:ext cx="113442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Vývoj počtů pozitivních diagnóz stále</a:t>
            </a:r>
            <a:r>
              <a:rPr kumimoji="0" lang="cs-CZ" sz="2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ukazuje na pokračující zpomalování epidemie</a:t>
            </a:r>
          </a:p>
        </p:txBody>
      </p:sp>
      <p:graphicFrame>
        <p:nvGraphicFramePr>
          <p:cNvPr id="10" name="Chart 4">
            <a:extLst>
              <a:ext uri="{FF2B5EF4-FFF2-40B4-BE49-F238E27FC236}">
                <a16:creationId xmlns:a16="http://schemas.microsoft.com/office/drawing/2014/main" id="{46EFD5D5-E2B4-4082-B862-E88569B63F81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57868711"/>
              </p:ext>
            </p:extLst>
          </p:nvPr>
        </p:nvGraphicFramePr>
        <p:xfrm>
          <a:off x="57147" y="2876910"/>
          <a:ext cx="12030075" cy="4033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CC0ACDB7-E02C-4ADC-B3C0-B39FD631BBFB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754351507"/>
              </p:ext>
            </p:extLst>
          </p:nvPr>
        </p:nvGraphicFramePr>
        <p:xfrm>
          <a:off x="922214" y="631457"/>
          <a:ext cx="10328489" cy="3025897"/>
        </p:xfrm>
        <a:graphic>
          <a:graphicData uri="http://schemas.openxmlformats.org/drawingml/2006/table">
            <a:tbl>
              <a:tblPr/>
              <a:tblGrid>
                <a:gridCol w="781385">
                  <a:extLst>
                    <a:ext uri="{9D8B030D-6E8A-4147-A177-3AD203B41FA5}">
                      <a16:colId xmlns:a16="http://schemas.microsoft.com/office/drawing/2014/main" val="3969963914"/>
                    </a:ext>
                  </a:extLst>
                </a:gridCol>
                <a:gridCol w="681936">
                  <a:extLst>
                    <a:ext uri="{9D8B030D-6E8A-4147-A177-3AD203B41FA5}">
                      <a16:colId xmlns:a16="http://schemas.microsoft.com/office/drawing/2014/main" val="4129480943"/>
                    </a:ext>
                  </a:extLst>
                </a:gridCol>
                <a:gridCol w="681936">
                  <a:extLst>
                    <a:ext uri="{9D8B030D-6E8A-4147-A177-3AD203B41FA5}">
                      <a16:colId xmlns:a16="http://schemas.microsoft.com/office/drawing/2014/main" val="612071546"/>
                    </a:ext>
                  </a:extLst>
                </a:gridCol>
                <a:gridCol w="681936">
                  <a:extLst>
                    <a:ext uri="{9D8B030D-6E8A-4147-A177-3AD203B41FA5}">
                      <a16:colId xmlns:a16="http://schemas.microsoft.com/office/drawing/2014/main" val="3307235488"/>
                    </a:ext>
                  </a:extLst>
                </a:gridCol>
                <a:gridCol w="681936">
                  <a:extLst>
                    <a:ext uri="{9D8B030D-6E8A-4147-A177-3AD203B41FA5}">
                      <a16:colId xmlns:a16="http://schemas.microsoft.com/office/drawing/2014/main" val="1483817727"/>
                    </a:ext>
                  </a:extLst>
                </a:gridCol>
                <a:gridCol w="681936">
                  <a:extLst>
                    <a:ext uri="{9D8B030D-6E8A-4147-A177-3AD203B41FA5}">
                      <a16:colId xmlns:a16="http://schemas.microsoft.com/office/drawing/2014/main" val="3545613051"/>
                    </a:ext>
                  </a:extLst>
                </a:gridCol>
                <a:gridCol w="681936">
                  <a:extLst>
                    <a:ext uri="{9D8B030D-6E8A-4147-A177-3AD203B41FA5}">
                      <a16:colId xmlns:a16="http://schemas.microsoft.com/office/drawing/2014/main" val="1063795572"/>
                    </a:ext>
                  </a:extLst>
                </a:gridCol>
                <a:gridCol w="681936">
                  <a:extLst>
                    <a:ext uri="{9D8B030D-6E8A-4147-A177-3AD203B41FA5}">
                      <a16:colId xmlns:a16="http://schemas.microsoft.com/office/drawing/2014/main" val="2069904241"/>
                    </a:ext>
                  </a:extLst>
                </a:gridCol>
                <a:gridCol w="681936">
                  <a:extLst>
                    <a:ext uri="{9D8B030D-6E8A-4147-A177-3AD203B41FA5}">
                      <a16:colId xmlns:a16="http://schemas.microsoft.com/office/drawing/2014/main" val="2529447542"/>
                    </a:ext>
                  </a:extLst>
                </a:gridCol>
                <a:gridCol w="681936">
                  <a:extLst>
                    <a:ext uri="{9D8B030D-6E8A-4147-A177-3AD203B41FA5}">
                      <a16:colId xmlns:a16="http://schemas.microsoft.com/office/drawing/2014/main" val="3855104309"/>
                    </a:ext>
                  </a:extLst>
                </a:gridCol>
                <a:gridCol w="681936">
                  <a:extLst>
                    <a:ext uri="{9D8B030D-6E8A-4147-A177-3AD203B41FA5}">
                      <a16:colId xmlns:a16="http://schemas.microsoft.com/office/drawing/2014/main" val="3711905403"/>
                    </a:ext>
                  </a:extLst>
                </a:gridCol>
                <a:gridCol w="681936">
                  <a:extLst>
                    <a:ext uri="{9D8B030D-6E8A-4147-A177-3AD203B41FA5}">
                      <a16:colId xmlns:a16="http://schemas.microsoft.com/office/drawing/2014/main" val="2188154587"/>
                    </a:ext>
                  </a:extLst>
                </a:gridCol>
                <a:gridCol w="681936">
                  <a:extLst>
                    <a:ext uri="{9D8B030D-6E8A-4147-A177-3AD203B41FA5}">
                      <a16:colId xmlns:a16="http://schemas.microsoft.com/office/drawing/2014/main" val="1620801354"/>
                    </a:ext>
                  </a:extLst>
                </a:gridCol>
                <a:gridCol w="681936">
                  <a:extLst>
                    <a:ext uri="{9D8B030D-6E8A-4147-A177-3AD203B41FA5}">
                      <a16:colId xmlns:a16="http://schemas.microsoft.com/office/drawing/2014/main" val="4095500680"/>
                    </a:ext>
                  </a:extLst>
                </a:gridCol>
                <a:gridCol w="681936">
                  <a:extLst>
                    <a:ext uri="{9D8B030D-6E8A-4147-A177-3AD203B41FA5}">
                      <a16:colId xmlns:a16="http://schemas.microsoft.com/office/drawing/2014/main" val="2489013364"/>
                    </a:ext>
                  </a:extLst>
                </a:gridCol>
              </a:tblGrid>
              <a:tr h="359513"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576240"/>
                  </a:ext>
                </a:extLst>
              </a:tr>
              <a:tr h="359513"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16. 5.–22. 5. </a:t>
                      </a:r>
                    </a:p>
                  </a:txBody>
                  <a:tcPr marL="9525" marR="9525" marT="9525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23. 5.–29. 5. </a:t>
                      </a:r>
                    </a:p>
                  </a:txBody>
                  <a:tcPr marL="9525" marR="9525" marT="9525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30. 5.–5. 6. </a:t>
                      </a:r>
                    </a:p>
                  </a:txBody>
                  <a:tcPr marL="9525" marR="9525" marT="9525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6. 6.–12. 6. </a:t>
                      </a:r>
                    </a:p>
                  </a:txBody>
                  <a:tcPr marL="9525" marR="9525" marT="9525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13. 6.–19. 6. </a:t>
                      </a:r>
                    </a:p>
                  </a:txBody>
                  <a:tcPr marL="9525" marR="9525" marT="9525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4805125"/>
                  </a:ext>
                </a:extLst>
              </a:tr>
              <a:tr h="369499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720 případů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467 případů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335 případů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209 případů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 případů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827543"/>
                  </a:ext>
                </a:extLst>
              </a:tr>
              <a:tr h="389472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-35,1 %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-28,3 %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-37,6 %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-36,8 %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3060953"/>
                  </a:ext>
                </a:extLst>
              </a:tr>
              <a:tr h="379485"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090131"/>
                  </a:ext>
                </a:extLst>
              </a:tr>
              <a:tr h="379485"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024574"/>
                  </a:ext>
                </a:extLst>
              </a:tr>
              <a:tr h="379485"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308715"/>
                  </a:ext>
                </a:extLst>
              </a:tr>
              <a:tr h="409445"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cs-CZ" sz="2000" b="1" i="0" u="sng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Aktuální odhad pro ČR: 0,72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2000" b="1" i="0" u="sng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cs-CZ" sz="1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051437"/>
                  </a:ext>
                </a:extLst>
              </a:tr>
            </a:tbl>
          </a:graphicData>
        </a:graphic>
      </p:graphicFrame>
      <p:sp>
        <p:nvSpPr>
          <p:cNvPr id="13" name="Zahnutá šipka nahoru 25">
            <a:extLst>
              <a:ext uri="{FF2B5EF4-FFF2-40B4-BE49-F238E27FC236}">
                <a16:creationId xmlns:a16="http://schemas.microsoft.com/office/drawing/2014/main" id="{B6F904B9-B88B-46C5-92EF-0EB4566DC65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970832" y="2130150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Zahnutá šipka nahoru 25">
            <a:extLst>
              <a:ext uri="{FF2B5EF4-FFF2-40B4-BE49-F238E27FC236}">
                <a16:creationId xmlns:a16="http://schemas.microsoft.com/office/drawing/2014/main" id="{B7104930-024A-4044-A0CF-2DE6C3BD7FC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172714" y="2130150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Zahnutá šipka nahoru 25">
            <a:extLst>
              <a:ext uri="{FF2B5EF4-FFF2-40B4-BE49-F238E27FC236}">
                <a16:creationId xmlns:a16="http://schemas.microsoft.com/office/drawing/2014/main" id="{A310F353-468A-478C-85AA-BAA4E17F262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374596" y="2130150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16" name="Přímá spojnice se šipkou 15"/>
          <p:cNvCxnSpPr/>
          <p:nvPr>
            <p:custDataLst>
              <p:tags r:id="rId7"/>
            </p:custDataLst>
          </p:nvPr>
        </p:nvCxnSpPr>
        <p:spPr>
          <a:xfrm>
            <a:off x="5534160" y="5017074"/>
            <a:ext cx="5716543" cy="68984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25877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083D3C-33A4-427C-8968-4D5445585846}"/>
              </a:ext>
            </a:extLst>
          </p:cNvPr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Datová a informační základna </a:t>
            </a:r>
            <a:br>
              <a:rPr lang="cs-CZ" b="1" dirty="0"/>
            </a:br>
            <a:r>
              <a:rPr lang="cs-CZ" b="1" dirty="0"/>
              <a:t>pro management pandemie COVID-19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43346" y="3693109"/>
            <a:ext cx="11905307" cy="2367967"/>
          </a:xfrm>
        </p:spPr>
        <p:txBody>
          <a:bodyPr>
            <a:normAutofit/>
          </a:bodyPr>
          <a:lstStyle/>
          <a:p>
            <a:r>
              <a:rPr lang="cs-CZ" sz="4000" b="1" dirty="0"/>
              <a:t>Souhrnné výsledky testů ze škol</a:t>
            </a:r>
          </a:p>
          <a:p>
            <a:r>
              <a:rPr lang="cs-CZ" sz="4000" i="1" dirty="0"/>
              <a:t>- Průběžné hlášení: 19. 6. 2021- </a:t>
            </a:r>
          </a:p>
        </p:txBody>
      </p:sp>
    </p:spTree>
    <p:extLst>
      <p:ext uri="{BB962C8B-B14F-4D97-AF65-F5344CB8AC3E}">
        <p14:creationId xmlns:p14="http://schemas.microsoft.com/office/powerpoint/2010/main" val="32729239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>
            <p:custDataLst>
              <p:tags r:id="rId1"/>
            </p:custDataLst>
          </p:nvPr>
        </p:nvSpPr>
        <p:spPr>
          <a:xfrm>
            <a:off x="104775" y="117608"/>
            <a:ext cx="11953875" cy="4424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Testy prováděné přímo ve školách jsou školami </a:t>
            </a:r>
            <a:r>
              <a:rPr kumimoji="0" lang="cs-CZ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agregovaně</a:t>
            </a: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hlášeny do centrálního systému, který umožňuje sledovat vývoj pozitivních záchytů nákazy.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 průběžných dat vyplývá, že testy prováděné ve školách neindikují systémový rizikový vývoj či kontinuální eskalaci v šíření epidemie. Hodnoty v jednotlivých krajích různě v čase fluktuují, ale kontinuálně nerostou.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 txBox="1">
            <a:spLocks/>
          </p:cNvSpPr>
          <p:nvPr/>
        </p:nvSpPr>
        <p:spPr>
          <a:xfrm>
            <a:off x="430358" y="619620"/>
            <a:ext cx="11249025" cy="8719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cs-CZ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Šipka dolů 9"/>
          <p:cNvSpPr/>
          <p:nvPr/>
        </p:nvSpPr>
        <p:spPr>
          <a:xfrm>
            <a:off x="5255201" y="1320322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Šipka dolů 4"/>
          <p:cNvSpPr/>
          <p:nvPr/>
        </p:nvSpPr>
        <p:spPr>
          <a:xfrm>
            <a:off x="5255201" y="4553911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32510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1CFAC55-E7BE-4475-808A-CF41E61842C2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81739" y="2"/>
            <a:ext cx="7651307" cy="576000"/>
          </a:xfrm>
        </p:spPr>
        <p:txBody>
          <a:bodyPr/>
          <a:lstStyle/>
          <a:p>
            <a:r>
              <a:rPr lang="cs-CZ" dirty="0"/>
              <a:t>Počty COVID-19 pozitivních v ČR na 100 000 v populaci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8596C74F-0221-4E8A-956E-65A82E2B961A}"/>
              </a:ext>
            </a:extLst>
          </p:cNvPr>
          <p:cNvSpPr txBox="1"/>
          <p:nvPr/>
        </p:nvSpPr>
        <p:spPr>
          <a:xfrm>
            <a:off x="2162175" y="6545102"/>
            <a:ext cx="70770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Zdroj: ISIN – Informační systém infekční nemocí</a:t>
            </a:r>
            <a:endParaRPr kumimoji="0" lang="cs-CZ" sz="11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17" name="Graf 16">
            <a:extLst>
              <a:ext uri="{FF2B5EF4-FFF2-40B4-BE49-F238E27FC236}">
                <a16:creationId xmlns:a16="http://schemas.microsoft.com/office/drawing/2014/main" id="{A0832711-C8D3-482F-ADC2-50907D83BB18}"/>
              </a:ext>
            </a:extLst>
          </p:cNvPr>
          <p:cNvGraphicFramePr/>
          <p:nvPr>
            <p:custDataLst>
              <p:tags r:id="rId2"/>
            </p:custDataLst>
            <p:extLst/>
          </p:nvPr>
        </p:nvGraphicFramePr>
        <p:xfrm>
          <a:off x="1392508" y="1399769"/>
          <a:ext cx="10661843" cy="5365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12" name="Obdélník 11">
            <a:extLst>
              <a:ext uri="{FF2B5EF4-FFF2-40B4-BE49-F238E27FC236}">
                <a16:creationId xmlns:a16="http://schemas.microsoft.com/office/drawing/2014/main" id="{47330F7D-030D-49C8-BE37-CEFFFE48B489}"/>
              </a:ext>
            </a:extLst>
          </p:cNvPr>
          <p:cNvSpPr/>
          <p:nvPr/>
        </p:nvSpPr>
        <p:spPr>
          <a:xfrm>
            <a:off x="137649" y="2386547"/>
            <a:ext cx="125485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Počet COVID-19 pozitivních na 100 000 osob v dané věkové skupině v populaci (suma za celý časový úsek)</a:t>
            </a:r>
          </a:p>
        </p:txBody>
      </p:sp>
      <p:sp>
        <p:nvSpPr>
          <p:cNvPr id="19" name="Obdélník 18">
            <a:extLst>
              <a:ext uri="{FF2B5EF4-FFF2-40B4-BE49-F238E27FC236}">
                <a16:creationId xmlns:a16="http://schemas.microsoft.com/office/drawing/2014/main" id="{63385A4C-5F20-4192-9027-8DBE2AB6717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367424" y="1468996"/>
            <a:ext cx="2117000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Od 1. 3. přerušení veškeré prezenční výuky</a:t>
            </a:r>
          </a:p>
        </p:txBody>
      </p:sp>
      <p:cxnSp>
        <p:nvCxnSpPr>
          <p:cNvPr id="24" name="Přímá spojnice se šipkou 23">
            <a:extLst>
              <a:ext uri="{FF2B5EF4-FFF2-40B4-BE49-F238E27FC236}">
                <a16:creationId xmlns:a16="http://schemas.microsoft.com/office/drawing/2014/main" id="{C84AA3A6-B8AF-4AD3-9609-5B6777C769C4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3223467" y="1825001"/>
            <a:ext cx="0" cy="8025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018CB2AB-0F5A-4FCE-8034-F8F60A89895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65215" y="697003"/>
            <a:ext cx="11344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Populační zátěž klesá ve všech věkových kategoriích dětí. </a:t>
            </a: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63385A4C-5F20-4192-9027-8DBE2AB6717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949699" y="2137947"/>
            <a:ext cx="2457270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12. 4. otevřeny MŠ pro předškolní děti, návrat 1. stupně ZŠ v rotačním režimu</a:t>
            </a:r>
          </a:p>
        </p:txBody>
      </p:sp>
      <p:cxnSp>
        <p:nvCxnSpPr>
          <p:cNvPr id="18" name="Přímá spojnice se šipkou 17">
            <a:extLst>
              <a:ext uri="{FF2B5EF4-FFF2-40B4-BE49-F238E27FC236}">
                <a16:creationId xmlns:a16="http://schemas.microsoft.com/office/drawing/2014/main" id="{C84AA3A6-B8AF-4AD3-9609-5B6777C769C4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>
            <a:off x="5937352" y="2975133"/>
            <a:ext cx="0" cy="9077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bdélník 19">
            <a:extLst>
              <a:ext uri="{FF2B5EF4-FFF2-40B4-BE49-F238E27FC236}">
                <a16:creationId xmlns:a16="http://schemas.microsoft.com/office/drawing/2014/main" id="{EC83A386-1D77-43BD-98DD-1074CDE32BD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932892" y="1559490"/>
            <a:ext cx="4195207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Od 26. 4. MŠ otevřeny zcela, SŠ a VOŠ praktické vyučování v PLK, HKK, KVK </a:t>
            </a:r>
            <a:br>
              <a:rPr kumimoji="0" lang="cs-CZ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cs-CZ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od 3. 5. dále STC, LBK, PAK, PHA s rozšířením rotační výuky 2. st. ZŠ a od 10. 5. ve zbývajících krajích</a:t>
            </a:r>
          </a:p>
        </p:txBody>
      </p:sp>
      <p:cxnSp>
        <p:nvCxnSpPr>
          <p:cNvPr id="21" name="Přímá spojnice se šipkou 20">
            <a:extLst>
              <a:ext uri="{FF2B5EF4-FFF2-40B4-BE49-F238E27FC236}">
                <a16:creationId xmlns:a16="http://schemas.microsoft.com/office/drawing/2014/main" id="{0EA45419-FFE6-41F1-9778-325DBC06FC41}"/>
              </a:ext>
            </a:extLst>
          </p:cNvPr>
          <p:cNvCxnSpPr>
            <a:cxnSpLocks/>
          </p:cNvCxnSpPr>
          <p:nvPr>
            <p:custDataLst>
              <p:tags r:id="rId9"/>
            </p:custDataLst>
          </p:nvPr>
        </p:nvCxnSpPr>
        <p:spPr>
          <a:xfrm>
            <a:off x="7264614" y="2461112"/>
            <a:ext cx="0" cy="21718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se šipkou 21">
            <a:extLst>
              <a:ext uri="{FF2B5EF4-FFF2-40B4-BE49-F238E27FC236}">
                <a16:creationId xmlns:a16="http://schemas.microsoft.com/office/drawing/2014/main" id="{931B54ED-96B8-4B0B-88B2-56F3421552FF}"/>
              </a:ext>
            </a:extLst>
          </p:cNvPr>
          <p:cNvCxnSpPr>
            <a:cxnSpLocks/>
          </p:cNvCxnSpPr>
          <p:nvPr>
            <p:custDataLst>
              <p:tags r:id="rId10"/>
            </p:custDataLst>
          </p:nvPr>
        </p:nvCxnSpPr>
        <p:spPr>
          <a:xfrm>
            <a:off x="7580559" y="2461111"/>
            <a:ext cx="0" cy="21718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se šipkou 22">
            <a:extLst>
              <a:ext uri="{FF2B5EF4-FFF2-40B4-BE49-F238E27FC236}">
                <a16:creationId xmlns:a16="http://schemas.microsoft.com/office/drawing/2014/main" id="{16BF9B4A-EA00-4154-9ADA-5E9222B2A3C2}"/>
              </a:ext>
            </a:extLst>
          </p:cNvPr>
          <p:cNvCxnSpPr>
            <a:cxnSpLocks/>
          </p:cNvCxnSpPr>
          <p:nvPr>
            <p:custDataLst>
              <p:tags r:id="rId11"/>
            </p:custDataLst>
          </p:nvPr>
        </p:nvCxnSpPr>
        <p:spPr>
          <a:xfrm>
            <a:off x="8013628" y="2461111"/>
            <a:ext cx="0" cy="21718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bdélník 24">
            <a:extLst>
              <a:ext uri="{FF2B5EF4-FFF2-40B4-BE49-F238E27FC236}">
                <a16:creationId xmlns:a16="http://schemas.microsoft.com/office/drawing/2014/main" id="{4A04FA6A-EEB4-4FF4-9BD1-4386B1D60216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409547" y="2587475"/>
            <a:ext cx="1715973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Od 24. 5. otevřeny ZŠ, SŠ, VOŠ a VŠ bez rotací v celé ČR</a:t>
            </a:r>
          </a:p>
        </p:txBody>
      </p:sp>
      <p:cxnSp>
        <p:nvCxnSpPr>
          <p:cNvPr id="26" name="Přímá spojnice se šipkou 25">
            <a:extLst>
              <a:ext uri="{FF2B5EF4-FFF2-40B4-BE49-F238E27FC236}">
                <a16:creationId xmlns:a16="http://schemas.microsoft.com/office/drawing/2014/main" id="{71FE04E3-67E6-4683-92EE-30E00135062E}"/>
              </a:ext>
            </a:extLst>
          </p:cNvPr>
          <p:cNvCxnSpPr>
            <a:cxnSpLocks/>
          </p:cNvCxnSpPr>
          <p:nvPr>
            <p:custDataLst>
              <p:tags r:id="rId13"/>
            </p:custDataLst>
          </p:nvPr>
        </p:nvCxnSpPr>
        <p:spPr>
          <a:xfrm>
            <a:off x="8871881" y="3248526"/>
            <a:ext cx="0" cy="18085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50691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">
            <a:extLst>
              <a:ext uri="{FF2B5EF4-FFF2-40B4-BE49-F238E27FC236}">
                <a16:creationId xmlns:a16="http://schemas.microsoft.com/office/drawing/2014/main" id="{7D7972E5-0CCD-46CA-80F9-F819739D546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4994" y="39452"/>
            <a:ext cx="11855555" cy="576000"/>
          </a:xfrm>
        </p:spPr>
        <p:txBody>
          <a:bodyPr/>
          <a:lstStyle/>
          <a:p>
            <a:pPr algn="ctr"/>
            <a:r>
              <a:rPr lang="cs-CZ" sz="3000" dirty="0"/>
              <a:t>Testy hlášení ze škol – průběžné výsledky</a:t>
            </a:r>
          </a:p>
        </p:txBody>
      </p:sp>
      <p:sp>
        <p:nvSpPr>
          <p:cNvPr id="3" name="TextovéPole 2"/>
          <p:cNvSpPr txBox="1"/>
          <p:nvPr>
            <p:custDataLst>
              <p:tags r:id="rId2"/>
            </p:custDataLst>
          </p:nvPr>
        </p:nvSpPr>
        <p:spPr>
          <a:xfrm>
            <a:off x="224157" y="6476694"/>
            <a:ext cx="12097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* CELKOVÝ SOUHRN V DATECH (bez dělení na věkové kategorie žáků, které nejsou v datech testování ve školách k dispozici) </a:t>
            </a:r>
          </a:p>
        </p:txBody>
      </p:sp>
      <p:sp>
        <p:nvSpPr>
          <p:cNvPr id="6" name="TextovéPole 5"/>
          <p:cNvSpPr txBox="1"/>
          <p:nvPr>
            <p:custDataLst>
              <p:tags r:id="rId3"/>
            </p:custDataLst>
          </p:nvPr>
        </p:nvSpPr>
        <p:spPr>
          <a:xfrm>
            <a:off x="4455775" y="3156370"/>
            <a:ext cx="2221250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9 147 tis. testů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3 768 záchytů</a:t>
            </a:r>
          </a:p>
        </p:txBody>
      </p:sp>
      <p:sp>
        <p:nvSpPr>
          <p:cNvPr id="8" name="Šipka doprava 7"/>
          <p:cNvSpPr/>
          <p:nvPr/>
        </p:nvSpPr>
        <p:spPr>
          <a:xfrm>
            <a:off x="7150615" y="3324401"/>
            <a:ext cx="733246" cy="3881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" name="TextovéPole 8"/>
          <p:cNvSpPr txBox="1"/>
          <p:nvPr>
            <p:custDataLst>
              <p:tags r:id="rId4"/>
            </p:custDataLst>
          </p:nvPr>
        </p:nvSpPr>
        <p:spPr>
          <a:xfrm>
            <a:off x="8286750" y="3158610"/>
            <a:ext cx="2475781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Cca </a:t>
            </a: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41</a:t>
            </a:r>
            <a:r>
              <a:rPr kumimoji="0" lang="cs-CZ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záchytů na 100tis. testů</a:t>
            </a:r>
          </a:p>
        </p:txBody>
      </p:sp>
      <p:sp>
        <p:nvSpPr>
          <p:cNvPr id="10" name="TextovéPole 9"/>
          <p:cNvSpPr txBox="1"/>
          <p:nvPr>
            <p:custDataLst>
              <p:tags r:id="rId5"/>
            </p:custDataLst>
          </p:nvPr>
        </p:nvSpPr>
        <p:spPr>
          <a:xfrm>
            <a:off x="456172" y="3275726"/>
            <a:ext cx="27672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Ž</a:t>
            </a:r>
            <a:r>
              <a:rPr kumimoji="0" lang="cs-CZ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áci</a:t>
            </a:r>
            <a:r>
              <a:rPr kumimoji="0" lang="cs-CZ" sz="3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* </a:t>
            </a:r>
          </a:p>
        </p:txBody>
      </p:sp>
      <p:sp>
        <p:nvSpPr>
          <p:cNvPr id="11" name="TextovéPole 10"/>
          <p:cNvSpPr txBox="1"/>
          <p:nvPr>
            <p:custDataLst>
              <p:tags r:id="rId6"/>
            </p:custDataLst>
          </p:nvPr>
        </p:nvSpPr>
        <p:spPr>
          <a:xfrm>
            <a:off x="4417674" y="1170788"/>
            <a:ext cx="2160227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1 590 tis. testů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603 záchytů</a:t>
            </a:r>
          </a:p>
        </p:txBody>
      </p:sp>
      <p:sp>
        <p:nvSpPr>
          <p:cNvPr id="12" name="Šipka doprava 11"/>
          <p:cNvSpPr/>
          <p:nvPr/>
        </p:nvSpPr>
        <p:spPr>
          <a:xfrm>
            <a:off x="7172504" y="1407712"/>
            <a:ext cx="733246" cy="3881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TextovéPole 12"/>
          <p:cNvSpPr txBox="1"/>
          <p:nvPr>
            <p:custDataLst>
              <p:tags r:id="rId7"/>
            </p:custDataLst>
          </p:nvPr>
        </p:nvSpPr>
        <p:spPr>
          <a:xfrm>
            <a:off x="8286749" y="1226505"/>
            <a:ext cx="2475781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Cca </a:t>
            </a: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38</a:t>
            </a:r>
            <a:r>
              <a:rPr kumimoji="0" lang="cs-CZ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záchytů na 100tis. testů</a:t>
            </a:r>
          </a:p>
        </p:txBody>
      </p:sp>
      <p:sp>
        <p:nvSpPr>
          <p:cNvPr id="14" name="TextovéPole 13"/>
          <p:cNvSpPr txBox="1"/>
          <p:nvPr/>
        </p:nvSpPr>
        <p:spPr>
          <a:xfrm>
            <a:off x="456172" y="1367895"/>
            <a:ext cx="27672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Zaměstnanci</a:t>
            </a:r>
          </a:p>
        </p:txBody>
      </p:sp>
      <p:sp>
        <p:nvSpPr>
          <p:cNvPr id="19" name="TextBox 4">
            <a:extLst>
              <a:ext uri="{FF2B5EF4-FFF2-40B4-BE49-F238E27FC236}">
                <a16:creationId xmlns:a16="http://schemas.microsoft.com/office/drawing/2014/main" id="{9F9BCD63-50E0-4D36-9A76-86F564E370F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0" y="648748"/>
            <a:ext cx="2848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Datum exportu: 19. 6. 2021 18:00</a:t>
            </a:r>
          </a:p>
        </p:txBody>
      </p:sp>
      <p:sp>
        <p:nvSpPr>
          <p:cNvPr id="15" name="TextovéPole 14"/>
          <p:cNvSpPr txBox="1"/>
          <p:nvPr>
            <p:custDataLst>
              <p:tags r:id="rId9"/>
            </p:custDataLst>
          </p:nvPr>
        </p:nvSpPr>
        <p:spPr>
          <a:xfrm>
            <a:off x="292231" y="4849009"/>
            <a:ext cx="3182928" cy="1354217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Za sledované období bylo v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ISIN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celkem zachyceno</a:t>
            </a:r>
            <a:b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11 221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nákaz u dětí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(5 – 15 let)</a:t>
            </a:r>
            <a:r>
              <a:rPr kumimoji="0" lang="cs-CZ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</a:t>
            </a:r>
          </a:p>
        </p:txBody>
      </p:sp>
      <p:sp>
        <p:nvSpPr>
          <p:cNvPr id="16" name="TextovéPole 15"/>
          <p:cNvSpPr txBox="1"/>
          <p:nvPr>
            <p:custDataLst>
              <p:tags r:id="rId10"/>
            </p:custDataLst>
          </p:nvPr>
        </p:nvSpPr>
        <p:spPr>
          <a:xfrm>
            <a:off x="8964951" y="4973578"/>
            <a:ext cx="3210419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Testy provedené přímo ve školách potvrdily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3 768 </a:t>
            </a:r>
            <a:r>
              <a:rPr kumimoji="0" lang="cs-CZ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záchytů nákazy</a:t>
            </a:r>
          </a:p>
        </p:txBody>
      </p:sp>
      <p:sp>
        <p:nvSpPr>
          <p:cNvPr id="17" name="TextovéPole 16"/>
          <p:cNvSpPr txBox="1"/>
          <p:nvPr>
            <p:custDataLst>
              <p:tags r:id="rId11"/>
            </p:custDataLst>
          </p:nvPr>
        </p:nvSpPr>
        <p:spPr>
          <a:xfrm>
            <a:off x="4196094" y="4573164"/>
            <a:ext cx="4330707" cy="178510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Epidemická šetření všech záznamů v </a:t>
            </a: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ISIN</a:t>
            </a:r>
            <a:r>
              <a:rPr kumimoji="0" lang="cs-CZ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prokázala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2 971 </a:t>
            </a:r>
            <a:r>
              <a:rPr kumimoji="0" lang="cs-CZ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nákaz dětí ve věku 5 – 15 let pravděpodobně souvisejících se školním kolektivem </a:t>
            </a:r>
          </a:p>
        </p:txBody>
      </p:sp>
      <p:cxnSp>
        <p:nvCxnSpPr>
          <p:cNvPr id="4" name="Přímá spojnice 3"/>
          <p:cNvCxnSpPr/>
          <p:nvPr/>
        </p:nvCxnSpPr>
        <p:spPr>
          <a:xfrm flipV="1">
            <a:off x="0" y="2505075"/>
            <a:ext cx="12192000" cy="285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Šipka doprava 4"/>
          <p:cNvSpPr/>
          <p:nvPr/>
        </p:nvSpPr>
        <p:spPr>
          <a:xfrm>
            <a:off x="3746873" y="3211878"/>
            <a:ext cx="342900" cy="7392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1" name="Šipka doprava 20"/>
          <p:cNvSpPr/>
          <p:nvPr/>
        </p:nvSpPr>
        <p:spPr>
          <a:xfrm>
            <a:off x="3475159" y="1210900"/>
            <a:ext cx="342900" cy="7392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3" name="Šipka doprava 22"/>
          <p:cNvSpPr/>
          <p:nvPr/>
        </p:nvSpPr>
        <p:spPr>
          <a:xfrm>
            <a:off x="3746873" y="5171249"/>
            <a:ext cx="342900" cy="7392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5" name="Šipka doprava 24"/>
          <p:cNvSpPr/>
          <p:nvPr/>
        </p:nvSpPr>
        <p:spPr>
          <a:xfrm rot="10800000">
            <a:off x="8583951" y="5171249"/>
            <a:ext cx="342900" cy="7392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3649937" y="782752"/>
            <a:ext cx="3695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Testy ve školách </a:t>
            </a:r>
          </a:p>
        </p:txBody>
      </p:sp>
      <p:sp>
        <p:nvSpPr>
          <p:cNvPr id="26" name="TextovéPole 25"/>
          <p:cNvSpPr txBox="1"/>
          <p:nvPr/>
        </p:nvSpPr>
        <p:spPr>
          <a:xfrm>
            <a:off x="1659867" y="2046941"/>
            <a:ext cx="7869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Primární záchyty nahlášené do CFA bez konfirmace</a:t>
            </a:r>
          </a:p>
        </p:txBody>
      </p:sp>
      <p:sp>
        <p:nvSpPr>
          <p:cNvPr id="27" name="TextovéPole 26"/>
          <p:cNvSpPr txBox="1"/>
          <p:nvPr/>
        </p:nvSpPr>
        <p:spPr>
          <a:xfrm>
            <a:off x="3649937" y="2737924"/>
            <a:ext cx="3695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Testy ve školách </a:t>
            </a:r>
          </a:p>
        </p:txBody>
      </p:sp>
      <p:sp>
        <p:nvSpPr>
          <p:cNvPr id="28" name="TextovéPole 27"/>
          <p:cNvSpPr txBox="1"/>
          <p:nvPr/>
        </p:nvSpPr>
        <p:spPr>
          <a:xfrm>
            <a:off x="1659867" y="4002113"/>
            <a:ext cx="7869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Primární záchyty nahlášené do CFA bez konfirmace</a:t>
            </a:r>
          </a:p>
        </p:txBody>
      </p:sp>
      <p:sp>
        <p:nvSpPr>
          <p:cNvPr id="7" name="Ohnutá šipka 6"/>
          <p:cNvSpPr/>
          <p:nvPr/>
        </p:nvSpPr>
        <p:spPr>
          <a:xfrm rot="5400000">
            <a:off x="10300716" y="3727154"/>
            <a:ext cx="1318308" cy="77942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46810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1CFAC55-E7BE-4475-808A-CF41E61842C2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81739" y="2"/>
            <a:ext cx="7651307" cy="576000"/>
          </a:xfrm>
        </p:spPr>
        <p:txBody>
          <a:bodyPr/>
          <a:lstStyle/>
          <a:p>
            <a:r>
              <a:rPr lang="cs-CZ" dirty="0"/>
              <a:t>Počty nově COVID-19 pozitivních na 100 testů u dětí v čase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F110567F-ED9A-4B75-8A99-2C76347C8E2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952239" y="3850901"/>
            <a:ext cx="247833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0-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4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roky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Obdélník 18">
            <a:extLst>
              <a:ext uri="{FF2B5EF4-FFF2-40B4-BE49-F238E27FC236}">
                <a16:creationId xmlns:a16="http://schemas.microsoft.com/office/drawing/2014/main" id="{96DFE862-337B-42DF-9CE0-613BB419EE5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515144" y="3850901"/>
            <a:ext cx="247833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5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-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11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let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Obdélník 19">
            <a:extLst>
              <a:ext uri="{FF2B5EF4-FFF2-40B4-BE49-F238E27FC236}">
                <a16:creationId xmlns:a16="http://schemas.microsoft.com/office/drawing/2014/main" id="{6268F6CC-8AED-4B18-94E5-6D17E31A331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096907" y="3850901"/>
            <a:ext cx="247833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12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-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19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let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Obdélník 4">
            <a:extLst>
              <a:ext uri="{FF2B5EF4-FFF2-40B4-BE49-F238E27FC236}">
                <a16:creationId xmlns:a16="http://schemas.microsoft.com/office/drawing/2014/main" id="{201F6F44-1A1F-4938-A91E-85733E1BBD4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885942" y="751576"/>
            <a:ext cx="247833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0-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4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roky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Obdélník 18">
            <a:extLst>
              <a:ext uri="{FF2B5EF4-FFF2-40B4-BE49-F238E27FC236}">
                <a16:creationId xmlns:a16="http://schemas.microsoft.com/office/drawing/2014/main" id="{09378E26-1A0F-49EA-84B8-0F2F3113495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448847" y="751576"/>
            <a:ext cx="247833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5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-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11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let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Obdélník 19">
            <a:extLst>
              <a:ext uri="{FF2B5EF4-FFF2-40B4-BE49-F238E27FC236}">
                <a16:creationId xmlns:a16="http://schemas.microsoft.com/office/drawing/2014/main" id="{357A4323-961E-4F3F-952E-33FADA0EFC4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030610" y="751576"/>
            <a:ext cx="247833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12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-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19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let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16" name="Graf 16">
            <a:extLst>
              <a:ext uri="{FF2B5EF4-FFF2-40B4-BE49-F238E27FC236}">
                <a16:creationId xmlns:a16="http://schemas.microsoft.com/office/drawing/2014/main" id="{5344641D-2322-48FA-B46D-EBF942D0F408}"/>
              </a:ext>
            </a:extLst>
          </p:cNvPr>
          <p:cNvGraphicFramePr/>
          <p:nvPr>
            <p:custDataLst>
              <p:tags r:id="rId8"/>
            </p:custDataLst>
            <p:extLst/>
          </p:nvPr>
        </p:nvGraphicFramePr>
        <p:xfrm>
          <a:off x="1515748" y="960159"/>
          <a:ext cx="3248580" cy="2703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5"/>
          </a:graphicData>
        </a:graphic>
      </p:graphicFrame>
      <p:graphicFrame>
        <p:nvGraphicFramePr>
          <p:cNvPr id="29" name="Graf 16">
            <a:extLst>
              <a:ext uri="{FF2B5EF4-FFF2-40B4-BE49-F238E27FC236}">
                <a16:creationId xmlns:a16="http://schemas.microsoft.com/office/drawing/2014/main" id="{D14DC449-1F00-4761-9C0F-0F7E7D0DDD4D}"/>
              </a:ext>
            </a:extLst>
          </p:cNvPr>
          <p:cNvGraphicFramePr/>
          <p:nvPr>
            <p:custDataLst>
              <p:tags r:id="rId9"/>
            </p:custDataLst>
            <p:extLst/>
          </p:nvPr>
        </p:nvGraphicFramePr>
        <p:xfrm>
          <a:off x="4991399" y="995652"/>
          <a:ext cx="3248580" cy="2703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6"/>
          </a:graphicData>
        </a:graphic>
      </p:graphicFrame>
      <p:graphicFrame>
        <p:nvGraphicFramePr>
          <p:cNvPr id="32" name="Graf 16">
            <a:extLst>
              <a:ext uri="{FF2B5EF4-FFF2-40B4-BE49-F238E27FC236}">
                <a16:creationId xmlns:a16="http://schemas.microsoft.com/office/drawing/2014/main" id="{0D0112F6-E60E-4310-AF92-E2A52E7E4780}"/>
              </a:ext>
            </a:extLst>
          </p:cNvPr>
          <p:cNvGraphicFramePr/>
          <p:nvPr>
            <p:custDataLst>
              <p:tags r:id="rId10"/>
            </p:custDataLst>
            <p:extLst/>
          </p:nvPr>
        </p:nvGraphicFramePr>
        <p:xfrm>
          <a:off x="8562717" y="997797"/>
          <a:ext cx="3248580" cy="2703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7"/>
          </a:graphicData>
        </a:graphic>
      </p:graphicFrame>
      <p:graphicFrame>
        <p:nvGraphicFramePr>
          <p:cNvPr id="33" name="Graf 16">
            <a:extLst>
              <a:ext uri="{FF2B5EF4-FFF2-40B4-BE49-F238E27FC236}">
                <a16:creationId xmlns:a16="http://schemas.microsoft.com/office/drawing/2014/main" id="{2BC56D18-9139-46D0-B029-751B0EA550A9}"/>
              </a:ext>
            </a:extLst>
          </p:cNvPr>
          <p:cNvGraphicFramePr/>
          <p:nvPr>
            <p:custDataLst>
              <p:tags r:id="rId11"/>
            </p:custDataLst>
            <p:extLst/>
          </p:nvPr>
        </p:nvGraphicFramePr>
        <p:xfrm>
          <a:off x="1515748" y="3997065"/>
          <a:ext cx="3248580" cy="2703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8"/>
          </a:graphicData>
        </a:graphic>
      </p:graphicFrame>
      <p:graphicFrame>
        <p:nvGraphicFramePr>
          <p:cNvPr id="36" name="Graf 16">
            <a:extLst>
              <a:ext uri="{FF2B5EF4-FFF2-40B4-BE49-F238E27FC236}">
                <a16:creationId xmlns:a16="http://schemas.microsoft.com/office/drawing/2014/main" id="{6DEB7949-763A-40DA-B63C-FE897037DA76}"/>
              </a:ext>
            </a:extLst>
          </p:cNvPr>
          <p:cNvGraphicFramePr/>
          <p:nvPr>
            <p:custDataLst>
              <p:tags r:id="rId12"/>
            </p:custDataLst>
            <p:extLst/>
          </p:nvPr>
        </p:nvGraphicFramePr>
        <p:xfrm>
          <a:off x="4956188" y="4097122"/>
          <a:ext cx="3248580" cy="2703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9"/>
          </a:graphicData>
        </a:graphic>
      </p:graphicFrame>
      <p:graphicFrame>
        <p:nvGraphicFramePr>
          <p:cNvPr id="37" name="Graf 16">
            <a:extLst>
              <a:ext uri="{FF2B5EF4-FFF2-40B4-BE49-F238E27FC236}">
                <a16:creationId xmlns:a16="http://schemas.microsoft.com/office/drawing/2014/main" id="{3AB67F15-6F38-430D-A4EB-52989DEB4CB6}"/>
              </a:ext>
            </a:extLst>
          </p:cNvPr>
          <p:cNvGraphicFramePr/>
          <p:nvPr>
            <p:custDataLst>
              <p:tags r:id="rId13"/>
            </p:custDataLst>
            <p:extLst/>
          </p:nvPr>
        </p:nvGraphicFramePr>
        <p:xfrm>
          <a:off x="8562717" y="4097122"/>
          <a:ext cx="3248580" cy="2703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0"/>
          </a:graphicData>
        </a:graphic>
      </p:graphicFrame>
      <p:sp>
        <p:nvSpPr>
          <p:cNvPr id="27" name="Obdélník 26">
            <a:extLst>
              <a:ext uri="{FF2B5EF4-FFF2-40B4-BE49-F238E27FC236}">
                <a16:creationId xmlns:a16="http://schemas.microsoft.com/office/drawing/2014/main" id="{47330F7D-030D-49C8-BE37-CEFFFE48B489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 rot="16200000">
            <a:off x="-2822385" y="3409335"/>
            <a:ext cx="63129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Počet testů na 100 tis. dětí v dané věkové skupině za dané časové období (suma za celý časový úsek)</a:t>
            </a:r>
          </a:p>
        </p:txBody>
      </p:sp>
      <p:sp>
        <p:nvSpPr>
          <p:cNvPr id="30" name="Obdélník 11">
            <a:extLst>
              <a:ext uri="{FF2B5EF4-FFF2-40B4-BE49-F238E27FC236}">
                <a16:creationId xmlns:a16="http://schemas.microsoft.com/office/drawing/2014/main" id="{F2791115-767B-49CC-9447-EF63B7164EC7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 rot="16200000">
            <a:off x="-128361" y="4681509"/>
            <a:ext cx="2610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Testy s epidemiologickou indikací </a:t>
            </a:r>
          </a:p>
        </p:txBody>
      </p:sp>
      <p:sp>
        <p:nvSpPr>
          <p:cNvPr id="31" name="Obdélník 11">
            <a:extLst>
              <a:ext uri="{FF2B5EF4-FFF2-40B4-BE49-F238E27FC236}">
                <a16:creationId xmlns:a16="http://schemas.microsoft.com/office/drawing/2014/main" id="{1D89C329-75F4-4B21-9699-DBED3E583FE2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 rot="16200000">
            <a:off x="-46432" y="1724028"/>
            <a:ext cx="2345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esty</a:t>
            </a:r>
            <a:r>
              <a:rPr kumimoji="0" lang="cs-CZ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s diagnostickou nebo klinickou indikací</a:t>
            </a: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3765CE34-BA7B-4D0A-BDD0-7754F6E059CC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3561431" y="5512348"/>
            <a:ext cx="6988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N=577</a:t>
            </a:r>
          </a:p>
        </p:txBody>
      </p:sp>
      <p:sp>
        <p:nvSpPr>
          <p:cNvPr id="26" name="TextovéPole 25">
            <a:extLst>
              <a:ext uri="{FF2B5EF4-FFF2-40B4-BE49-F238E27FC236}">
                <a16:creationId xmlns:a16="http://schemas.microsoft.com/office/drawing/2014/main" id="{395EB96D-4360-4A5F-BBA6-DD6970FBD8AF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3260883" y="2513080"/>
            <a:ext cx="6988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N=466</a:t>
            </a:r>
          </a:p>
        </p:txBody>
      </p: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F59BA51D-7547-4F6A-AF8C-73B62C7974C3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6615689" y="2555522"/>
            <a:ext cx="6988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N=3 127</a:t>
            </a:r>
          </a:p>
        </p:txBody>
      </p:sp>
      <p:sp>
        <p:nvSpPr>
          <p:cNvPr id="35" name="TextovéPole 34">
            <a:extLst>
              <a:ext uri="{FF2B5EF4-FFF2-40B4-BE49-F238E27FC236}">
                <a16:creationId xmlns:a16="http://schemas.microsoft.com/office/drawing/2014/main" id="{CB50F700-BD9B-4F07-9F57-5ACB46BC8E81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10031816" y="2555522"/>
            <a:ext cx="84099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N=4 701</a:t>
            </a:r>
          </a:p>
        </p:txBody>
      </p:sp>
      <p:sp>
        <p:nvSpPr>
          <p:cNvPr id="38" name="TextovéPole 37">
            <a:extLst>
              <a:ext uri="{FF2B5EF4-FFF2-40B4-BE49-F238E27FC236}">
                <a16:creationId xmlns:a16="http://schemas.microsoft.com/office/drawing/2014/main" id="{2A38787E-9710-4D2A-A711-372AE644843A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9860190" y="5606287"/>
            <a:ext cx="81606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N=15 729</a:t>
            </a:r>
          </a:p>
        </p:txBody>
      </p:sp>
      <p:sp>
        <p:nvSpPr>
          <p:cNvPr id="39" name="TextovéPole 38">
            <a:extLst>
              <a:ext uri="{FF2B5EF4-FFF2-40B4-BE49-F238E27FC236}">
                <a16:creationId xmlns:a16="http://schemas.microsoft.com/office/drawing/2014/main" id="{4A9C1513-F4A3-42A4-BC61-9C1BE01CB4D7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6420451" y="5639306"/>
            <a:ext cx="77911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N=11 820</a:t>
            </a:r>
          </a:p>
        </p:txBody>
      </p:sp>
    </p:spTree>
    <p:extLst>
      <p:ext uri="{BB962C8B-B14F-4D97-AF65-F5344CB8AC3E}">
        <p14:creationId xmlns:p14="http://schemas.microsoft.com/office/powerpoint/2010/main" val="17718914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98F308F-8B97-4E6E-A76A-3F0B3FCE256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2674" y="3332692"/>
            <a:ext cx="8050306" cy="3143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3" name="Nadpis 2">
            <a:extLst>
              <a:ext uri="{FF2B5EF4-FFF2-40B4-BE49-F238E27FC236}">
                <a16:creationId xmlns:a16="http://schemas.microsoft.com/office/drawing/2014/main" id="{A7B93101-0EBB-4871-8999-7D1ADFC76DC1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986" y="1"/>
            <a:ext cx="10983926" cy="681036"/>
          </a:xfrm>
        </p:spPr>
        <p:txBody>
          <a:bodyPr>
            <a:normAutofit/>
          </a:bodyPr>
          <a:lstStyle/>
          <a:p>
            <a:r>
              <a:rPr lang="pl-PL" sz="2000" dirty="0">
                <a:latin typeface="+mn-lt"/>
              </a:rPr>
              <a:t>Nové případy za </a:t>
            </a:r>
            <a:r>
              <a:rPr lang="en-US" sz="2000" dirty="0">
                <a:latin typeface="+mn-lt"/>
              </a:rPr>
              <a:t>7</a:t>
            </a:r>
            <a:r>
              <a:rPr lang="pl-PL" sz="2000" dirty="0">
                <a:latin typeface="+mn-lt"/>
              </a:rPr>
              <a:t> dní na 100 000 obyvatel: srovnání krajů k 19.</a:t>
            </a:r>
            <a:r>
              <a:rPr lang="cs-CZ" sz="2000" dirty="0">
                <a:latin typeface="+mn-lt"/>
              </a:rPr>
              <a:t>6</a:t>
            </a:r>
            <a:r>
              <a:rPr lang="pl-PL" sz="2000" dirty="0">
                <a:latin typeface="+mn-lt"/>
              </a:rPr>
              <a:t>.</a:t>
            </a:r>
            <a:r>
              <a:rPr lang="en-US" sz="2000" dirty="0">
                <a:latin typeface="+mn-lt"/>
              </a:rPr>
              <a:t>: 5</a:t>
            </a:r>
            <a:r>
              <a:rPr lang="cs-CZ" sz="2000" dirty="0">
                <a:latin typeface="+mn-lt"/>
              </a:rPr>
              <a:t>–</a:t>
            </a:r>
            <a:r>
              <a:rPr lang="en-US" sz="2000" dirty="0">
                <a:latin typeface="+mn-lt"/>
              </a:rPr>
              <a:t>11 let</a:t>
            </a:r>
            <a:endParaRPr lang="cs-CZ" sz="2000" dirty="0">
              <a:latin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C99AA1-AE13-4028-BD9E-E6A0DCA21FD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605523" y="840172"/>
            <a:ext cx="979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13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.4.2021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2D6FDF4-9B38-4E3D-886C-CED72EB7981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409901" y="840172"/>
            <a:ext cx="979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30.3.2021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A39769A-120C-4CE2-8E85-73A08F37D74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709437" y="833644"/>
            <a:ext cx="880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.2021</a:t>
            </a:r>
          </a:p>
        </p:txBody>
      </p:sp>
      <p:graphicFrame>
        <p:nvGraphicFramePr>
          <p:cNvPr id="13" name="Chart 5">
            <a:extLst>
              <a:ext uri="{FF2B5EF4-FFF2-40B4-BE49-F238E27FC236}">
                <a16:creationId xmlns:a16="http://schemas.microsoft.com/office/drawing/2014/main" id="{6FB5FCE5-711C-4C26-8879-27C613FC76D5}"/>
              </a:ext>
            </a:extLst>
          </p:cNvPr>
          <p:cNvGraphicFramePr/>
          <p:nvPr>
            <p:custDataLst>
              <p:tags r:id="rId6"/>
            </p:custDataLst>
            <p:extLst/>
          </p:nvPr>
        </p:nvGraphicFramePr>
        <p:xfrm>
          <a:off x="4849396" y="1253263"/>
          <a:ext cx="3740410" cy="5656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19" name="Rectangle 14">
            <a:extLst>
              <a:ext uri="{FF2B5EF4-FFF2-40B4-BE49-F238E27FC236}">
                <a16:creationId xmlns:a16="http://schemas.microsoft.com/office/drawing/2014/main" id="{917AEC26-943C-4BAF-A0AF-9551675FCB6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426341" y="904061"/>
            <a:ext cx="180000" cy="18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Rectangle 15">
            <a:extLst>
              <a:ext uri="{FF2B5EF4-FFF2-40B4-BE49-F238E27FC236}">
                <a16:creationId xmlns:a16="http://schemas.microsoft.com/office/drawing/2014/main" id="{F7C36DEF-778B-4375-AA60-A601C49BBA0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164965" y="904061"/>
            <a:ext cx="180000" cy="180000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6" name="Rectangle 20">
            <a:extLst>
              <a:ext uri="{FF2B5EF4-FFF2-40B4-BE49-F238E27FC236}">
                <a16:creationId xmlns:a16="http://schemas.microsoft.com/office/drawing/2014/main" id="{09D08931-F140-400B-AEF1-5ED5FBA4931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530255" y="897533"/>
            <a:ext cx="180000" cy="180000"/>
          </a:xfrm>
          <a:prstGeom prst="rect">
            <a:avLst/>
          </a:prstGeom>
          <a:solidFill>
            <a:srgbClr val="305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8" name="Rectangle 20">
            <a:extLst>
              <a:ext uri="{FF2B5EF4-FFF2-40B4-BE49-F238E27FC236}">
                <a16:creationId xmlns:a16="http://schemas.microsoft.com/office/drawing/2014/main" id="{3BDA947B-5EF2-4284-B5B5-03EB0325FFDA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549748" y="904061"/>
            <a:ext cx="180000" cy="18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9" name="TextBox 21">
            <a:extLst>
              <a:ext uri="{FF2B5EF4-FFF2-40B4-BE49-F238E27FC236}">
                <a16:creationId xmlns:a16="http://schemas.microsoft.com/office/drawing/2014/main" id="{54B0F530-38B8-4DA9-A11D-B8541C2A2965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8729748" y="833644"/>
            <a:ext cx="979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18.6.2021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C3199B8A-F6F3-4DFE-BF90-70294CC448AA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8729748" y="2149019"/>
            <a:ext cx="327077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Počty nově nakažených dětí ve věku 5 – 11 let za sledované období ve všech krajích klesají.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08A00E16-03C7-47EB-BFF1-4816E8247AF8}"/>
              </a:ext>
            </a:extLst>
          </p:cNvPr>
          <p:cNvGraphicFramePr/>
          <p:nvPr>
            <p:custDataLst>
              <p:tags r:id="rId13"/>
            </p:custDataLst>
            <p:extLst/>
          </p:nvPr>
        </p:nvGraphicFramePr>
        <p:xfrm>
          <a:off x="55986" y="1253263"/>
          <a:ext cx="4518105" cy="5656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</p:spTree>
    <p:extLst>
      <p:ext uri="{BB962C8B-B14F-4D97-AF65-F5344CB8AC3E}">
        <p14:creationId xmlns:p14="http://schemas.microsoft.com/office/powerpoint/2010/main" val="28820664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98F308F-8B97-4E6E-A76A-3F0B3FCE256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9315" y="3653757"/>
            <a:ext cx="8050306" cy="300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3" name="Nadpis 2">
            <a:extLst>
              <a:ext uri="{FF2B5EF4-FFF2-40B4-BE49-F238E27FC236}">
                <a16:creationId xmlns:a16="http://schemas.microsoft.com/office/drawing/2014/main" id="{A7B93101-0EBB-4871-8999-7D1ADFC76DC1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986" y="1"/>
            <a:ext cx="10983926" cy="681036"/>
          </a:xfrm>
        </p:spPr>
        <p:txBody>
          <a:bodyPr>
            <a:normAutofit/>
          </a:bodyPr>
          <a:lstStyle/>
          <a:p>
            <a:r>
              <a:rPr lang="pl-PL" sz="2000" dirty="0">
                <a:latin typeface="+mn-lt"/>
              </a:rPr>
              <a:t>Nové případy za </a:t>
            </a:r>
            <a:r>
              <a:rPr lang="en-US" sz="2000" dirty="0">
                <a:latin typeface="+mn-lt"/>
              </a:rPr>
              <a:t>7</a:t>
            </a:r>
            <a:r>
              <a:rPr lang="pl-PL" sz="2000" dirty="0">
                <a:latin typeface="+mn-lt"/>
              </a:rPr>
              <a:t> dní na 100 000 obyvatel: srovnání krajů k 19.</a:t>
            </a:r>
            <a:r>
              <a:rPr lang="cs-CZ" sz="2000" dirty="0">
                <a:latin typeface="+mn-lt"/>
              </a:rPr>
              <a:t>6</a:t>
            </a:r>
            <a:r>
              <a:rPr lang="pl-PL" sz="2000" dirty="0">
                <a:latin typeface="+mn-lt"/>
              </a:rPr>
              <a:t>.</a:t>
            </a:r>
            <a:r>
              <a:rPr lang="en-US" sz="2000" dirty="0">
                <a:latin typeface="+mn-lt"/>
              </a:rPr>
              <a:t>: 12</a:t>
            </a:r>
            <a:r>
              <a:rPr lang="cs-CZ" sz="2000" dirty="0">
                <a:latin typeface="+mn-lt"/>
              </a:rPr>
              <a:t>–</a:t>
            </a:r>
            <a:r>
              <a:rPr lang="en-US" sz="2000" dirty="0">
                <a:latin typeface="+mn-lt"/>
              </a:rPr>
              <a:t>19 let</a:t>
            </a:r>
            <a:endParaRPr lang="cs-CZ" sz="2000" dirty="0">
              <a:latin typeface="+mn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F703C0B-9F55-4E7D-AB33-CC7F35F8E1C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426341" y="904061"/>
            <a:ext cx="180000" cy="18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9493C1B-0E57-4EEE-BDE7-3CD426FEEC7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164965" y="904061"/>
            <a:ext cx="180000" cy="180000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598A358-90FD-454C-9CE9-E00A52C21BB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530255" y="897533"/>
            <a:ext cx="180000" cy="180000"/>
          </a:xfrm>
          <a:prstGeom prst="rect">
            <a:avLst/>
          </a:prstGeom>
          <a:solidFill>
            <a:srgbClr val="305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14" name="Chart 5">
            <a:extLst>
              <a:ext uri="{FF2B5EF4-FFF2-40B4-BE49-F238E27FC236}">
                <a16:creationId xmlns:a16="http://schemas.microsoft.com/office/drawing/2014/main" id="{65FD74B0-BFEF-4240-A12D-B991B7F246B1}"/>
              </a:ext>
            </a:extLst>
          </p:cNvPr>
          <p:cNvGraphicFramePr/>
          <p:nvPr>
            <p:custDataLst>
              <p:tags r:id="rId6"/>
            </p:custDataLst>
            <p:extLst/>
          </p:nvPr>
        </p:nvGraphicFramePr>
        <p:xfrm>
          <a:off x="4989338" y="1253263"/>
          <a:ext cx="3740410" cy="5656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sp>
        <p:nvSpPr>
          <p:cNvPr id="19" name="TextBox 16">
            <a:extLst>
              <a:ext uri="{FF2B5EF4-FFF2-40B4-BE49-F238E27FC236}">
                <a16:creationId xmlns:a16="http://schemas.microsoft.com/office/drawing/2014/main" id="{49DD5679-FB51-41D3-B6F9-89ECAD0AA80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605523" y="840172"/>
            <a:ext cx="979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13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.4.2021</a:t>
            </a:r>
          </a:p>
        </p:txBody>
      </p:sp>
      <p:sp>
        <p:nvSpPr>
          <p:cNvPr id="20" name="TextBox 17">
            <a:extLst>
              <a:ext uri="{FF2B5EF4-FFF2-40B4-BE49-F238E27FC236}">
                <a16:creationId xmlns:a16="http://schemas.microsoft.com/office/drawing/2014/main" id="{AA2AF1B9-964B-4451-BED5-A91D3BA022D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409901" y="840172"/>
            <a:ext cx="979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30.3.2021</a:t>
            </a:r>
          </a:p>
        </p:txBody>
      </p:sp>
      <p:sp>
        <p:nvSpPr>
          <p:cNvPr id="24" name="TextBox 21">
            <a:extLst>
              <a:ext uri="{FF2B5EF4-FFF2-40B4-BE49-F238E27FC236}">
                <a16:creationId xmlns:a16="http://schemas.microsoft.com/office/drawing/2014/main" id="{07B47C78-2DF9-4B3E-BB33-B6B7E6F42C8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709437" y="833644"/>
            <a:ext cx="880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.2021</a:t>
            </a:r>
          </a:p>
        </p:txBody>
      </p:sp>
      <p:sp>
        <p:nvSpPr>
          <p:cNvPr id="25" name="Rectangle 14">
            <a:extLst>
              <a:ext uri="{FF2B5EF4-FFF2-40B4-BE49-F238E27FC236}">
                <a16:creationId xmlns:a16="http://schemas.microsoft.com/office/drawing/2014/main" id="{2FD59DF9-D173-45BA-A7B7-9793ED6E471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426341" y="904061"/>
            <a:ext cx="180000" cy="18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6" name="Rectangle 15">
            <a:extLst>
              <a:ext uri="{FF2B5EF4-FFF2-40B4-BE49-F238E27FC236}">
                <a16:creationId xmlns:a16="http://schemas.microsoft.com/office/drawing/2014/main" id="{C06A69B2-B455-46C3-AAF9-9E1582D02E8D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5164965" y="904061"/>
            <a:ext cx="180000" cy="180000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7" name="Rectangle 20">
            <a:extLst>
              <a:ext uri="{FF2B5EF4-FFF2-40B4-BE49-F238E27FC236}">
                <a16:creationId xmlns:a16="http://schemas.microsoft.com/office/drawing/2014/main" id="{28197353-E87D-4843-92C6-B53E5C792A3E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7530255" y="897533"/>
            <a:ext cx="180000" cy="180000"/>
          </a:xfrm>
          <a:prstGeom prst="rect">
            <a:avLst/>
          </a:prstGeom>
          <a:solidFill>
            <a:srgbClr val="305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8" name="Rectangle 20">
            <a:extLst>
              <a:ext uri="{FF2B5EF4-FFF2-40B4-BE49-F238E27FC236}">
                <a16:creationId xmlns:a16="http://schemas.microsoft.com/office/drawing/2014/main" id="{950B1CED-E1EB-4514-A55F-35A587666370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8549748" y="904061"/>
            <a:ext cx="180000" cy="18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9" name="TextBox 21">
            <a:extLst>
              <a:ext uri="{FF2B5EF4-FFF2-40B4-BE49-F238E27FC236}">
                <a16:creationId xmlns:a16="http://schemas.microsoft.com/office/drawing/2014/main" id="{AC523703-45E9-42CF-9603-6A0CE7BB9CA8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8729748" y="833644"/>
            <a:ext cx="979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18.6.2021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3BB4D4F4-E08B-4EAC-A9E6-A9370CD80C35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8549030" y="2369532"/>
            <a:ext cx="342759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Počty nově nakažených dětí ve věku 12 – 19 let za sledované období ve všech krajích klesají.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Zvýšený 7denní počet pozitivních záchytů </a:t>
            </a:r>
            <a:b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 100tis. dětí v této věkové kategorii </a:t>
            </a: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registruje kraj Liberecký.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08A00E16-03C7-47EB-BFF1-4816E8247AF8}"/>
              </a:ext>
            </a:extLst>
          </p:cNvPr>
          <p:cNvGraphicFramePr/>
          <p:nvPr>
            <p:custDataLst>
              <p:tags r:id="rId16"/>
            </p:custDataLst>
            <p:extLst/>
          </p:nvPr>
        </p:nvGraphicFramePr>
        <p:xfrm>
          <a:off x="71824" y="1253263"/>
          <a:ext cx="4518105" cy="5656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</p:spTree>
    <p:extLst>
      <p:ext uri="{BB962C8B-B14F-4D97-AF65-F5344CB8AC3E}">
        <p14:creationId xmlns:p14="http://schemas.microsoft.com/office/powerpoint/2010/main" val="20667542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>
            <p:custDataLst>
              <p:tags r:id="rId1"/>
            </p:custDataLst>
          </p:nvPr>
        </p:nvSpPr>
        <p:spPr>
          <a:xfrm>
            <a:off x="238125" y="2447853"/>
            <a:ext cx="119538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DĚKUJI ZA POZORNOST </a:t>
            </a:r>
            <a:endParaRPr kumimoji="0" lang="cs-CZ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</a:endParaRP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 txBox="1">
            <a:spLocks/>
          </p:cNvSpPr>
          <p:nvPr/>
        </p:nvSpPr>
        <p:spPr>
          <a:xfrm>
            <a:off x="430358" y="619620"/>
            <a:ext cx="11249025" cy="8719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cs-CZ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6922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1CFAC55-E7BE-4475-808A-CF41E6184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39" y="2"/>
            <a:ext cx="7651307" cy="576000"/>
          </a:xfrm>
        </p:spPr>
        <p:txBody>
          <a:bodyPr/>
          <a:lstStyle/>
          <a:p>
            <a:r>
              <a:rPr lang="cs-CZ" dirty="0"/>
              <a:t>Počty COVID-19 pozitivních v ČR na 100 000 v populaci</a:t>
            </a:r>
          </a:p>
        </p:txBody>
      </p:sp>
      <p:graphicFrame>
        <p:nvGraphicFramePr>
          <p:cNvPr id="17" name="Graf 16">
            <a:extLst>
              <a:ext uri="{FF2B5EF4-FFF2-40B4-BE49-F238E27FC236}">
                <a16:creationId xmlns:a16="http://schemas.microsoft.com/office/drawing/2014/main" id="{A0832711-C8D3-482F-ADC2-50907D83BB18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26833989"/>
              </p:ext>
            </p:extLst>
          </p:nvPr>
        </p:nvGraphicFramePr>
        <p:xfrm>
          <a:off x="1392507" y="1602506"/>
          <a:ext cx="10661843" cy="5365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Obdélník 11">
            <a:extLst>
              <a:ext uri="{FF2B5EF4-FFF2-40B4-BE49-F238E27FC236}">
                <a16:creationId xmlns:a16="http://schemas.microsoft.com/office/drawing/2014/main" id="{47330F7D-030D-49C8-BE37-CEFFFE48B489}"/>
              </a:ext>
            </a:extLst>
          </p:cNvPr>
          <p:cNvSpPr/>
          <p:nvPr/>
        </p:nvSpPr>
        <p:spPr>
          <a:xfrm>
            <a:off x="137649" y="1757297"/>
            <a:ext cx="125485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Počet COVID-19 pozitivních na 100 000 osob v dané věkové skupině v populaci (suma za celý časový úsek)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018CB2AB-0F5A-4FCE-8034-F8F60A89895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3842" y="873810"/>
            <a:ext cx="11344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Populační zátěž klesá ve všech věkových kategoriích dospělých,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významně i v kategoriích </a:t>
            </a:r>
            <a:r>
              <a:rPr kumimoji="0" lang="cs-CZ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seniorního</a:t>
            </a: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věku –</a:t>
            </a:r>
            <a:r>
              <a:rPr kumimoji="0" lang="cs-CZ" sz="22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cs-CZ" sz="2200" b="1" i="0" u="sng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vliv očkování </a:t>
            </a:r>
            <a:endParaRPr kumimoji="0" lang="cs-CZ" sz="2200" b="1" i="0" u="sng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127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84002" y="1932528"/>
            <a:ext cx="11708186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</a:rPr>
              <a:t>Proočkovanost seniorních skupin obyvatel (70+)</a:t>
            </a:r>
            <a:r>
              <a:rPr kumimoji="0" lang="cs-CZ" sz="3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</a:rPr>
              <a:t> společně s přirozenou ochranou danou nedávno prodělaným onemocněním přesahuje 80 % daných populačních kohort. Tento fakt významně snižuje zátěž nemocnic, klesají  počty nově hospitalizovaných a potenciálně zranitelných pacientů. Kalkulováno na celé dospělé populaci ČR dosahuje tato ochrana téměř 60 %. </a:t>
            </a:r>
            <a:r>
              <a:rPr kumimoji="0" lang="cs-CZ" sz="3000" b="1" i="0" u="none" strike="noStrike" kern="1200" cap="none" spc="0" normalizeH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</a:rPr>
              <a:t>Celkem </a:t>
            </a:r>
            <a:r>
              <a:rPr kumimoji="0" lang="cs-CZ" sz="30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</a:rPr>
              <a:t>53,8 </a:t>
            </a:r>
            <a:r>
              <a:rPr kumimoji="0" lang="cs-CZ" sz="3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</a:rPr>
              <a:t>% osob ve věku 16+ je očkováno alespoň 1. dávkou, </a:t>
            </a:r>
            <a:r>
              <a:rPr kumimoji="0" lang="cs-CZ" sz="30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</a:rPr>
              <a:t>25,3 </a:t>
            </a:r>
            <a:r>
              <a:rPr kumimoji="0" lang="cs-CZ" sz="3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</a:rPr>
              <a:t>% má očkování ukončené. </a:t>
            </a:r>
            <a:r>
              <a:rPr kumimoji="0" lang="cs-CZ" sz="30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</a:rPr>
              <a:t>K 19.6. bylo 54,8</a:t>
            </a:r>
            <a:r>
              <a:rPr lang="cs-CZ" sz="3000" b="1" dirty="0" smtClean="0">
                <a:solidFill>
                  <a:srgbClr val="0000FF"/>
                </a:solidFill>
              </a:rPr>
              <a:t> </a:t>
            </a:r>
            <a:r>
              <a:rPr lang="cs-CZ" sz="3000" b="1" dirty="0">
                <a:solidFill>
                  <a:srgbClr val="0000FF"/>
                </a:solidFill>
              </a:rPr>
              <a:t>% osob ve věku 18+ je očkováno alespoň 1. dávkou</a:t>
            </a:r>
            <a:r>
              <a:rPr lang="cs-CZ" sz="3000" b="1" dirty="0" smtClean="0">
                <a:solidFill>
                  <a:srgbClr val="0000FF"/>
                </a:solidFill>
              </a:rPr>
              <a:t>, a více než 29 </a:t>
            </a:r>
            <a:r>
              <a:rPr lang="cs-CZ" sz="3000" b="1" dirty="0">
                <a:solidFill>
                  <a:srgbClr val="0000FF"/>
                </a:solidFill>
              </a:rPr>
              <a:t>% má očkování ukončené.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Šipka dolů 5"/>
          <p:cNvSpPr/>
          <p:nvPr/>
        </p:nvSpPr>
        <p:spPr>
          <a:xfrm>
            <a:off x="5162241" y="1539532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 txBox="1">
            <a:spLocks/>
          </p:cNvSpPr>
          <p:nvPr/>
        </p:nvSpPr>
        <p:spPr>
          <a:xfrm>
            <a:off x="439883" y="166286"/>
            <a:ext cx="11249025" cy="118034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sz="4000" b="1" dirty="0">
                <a:solidFill>
                  <a:prstClr val="black"/>
                </a:solidFill>
                <a:latin typeface="Calibri" panose="020F0502020204030204"/>
              </a:rPr>
              <a:t>Na významném zpomalení šíření epidemie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sz="4000" b="1" dirty="0">
                <a:solidFill>
                  <a:prstClr val="black"/>
                </a:solidFill>
                <a:latin typeface="Calibri" panose="020F0502020204030204"/>
              </a:rPr>
              <a:t>se podstatně podílí postupující vakcinace </a:t>
            </a:r>
            <a:endParaRPr kumimoji="0" lang="cs-CZ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6410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5FC0918-448C-4034-B0A1-65B8C6FA0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40" y="2"/>
            <a:ext cx="6590560" cy="576000"/>
          </a:xfrm>
        </p:spPr>
        <p:txBody>
          <a:bodyPr/>
          <a:lstStyle/>
          <a:p>
            <a:r>
              <a:rPr lang="cs-CZ" dirty="0"/>
              <a:t>Stav očkování obyvatel v ČR k 20. 6. 2021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43DEB4E0-C2B7-4E1B-8422-D7FAF9E7D74B}"/>
              </a:ext>
            </a:extLst>
          </p:cNvPr>
          <p:cNvSpPr/>
          <p:nvPr/>
        </p:nvSpPr>
        <p:spPr>
          <a:xfrm>
            <a:off x="3190753" y="6554824"/>
            <a:ext cx="597631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Zdroj dat: Centrální rezervační systém; ISIN / COVID-19 - Informační systém infekční nemoci</a:t>
            </a:r>
          </a:p>
        </p:txBody>
      </p:sp>
      <p:graphicFrame>
        <p:nvGraphicFramePr>
          <p:cNvPr id="8" name="Graf 7">
            <a:extLst>
              <a:ext uri="{FF2B5EF4-FFF2-40B4-BE49-F238E27FC236}">
                <a16:creationId xmlns:a16="http://schemas.microsoft.com/office/drawing/2014/main" id="{8EE952BB-7354-4D89-8CC6-6BC3309A3CEC}"/>
              </a:ext>
            </a:extLst>
          </p:cNvPr>
          <p:cNvGraphicFramePr/>
          <p:nvPr>
            <p:extLst/>
          </p:nvPr>
        </p:nvGraphicFramePr>
        <p:xfrm>
          <a:off x="133350" y="701213"/>
          <a:ext cx="11837679" cy="58309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Obdélník 8">
            <a:extLst>
              <a:ext uri="{FF2B5EF4-FFF2-40B4-BE49-F238E27FC236}">
                <a16:creationId xmlns:a16="http://schemas.microsoft.com/office/drawing/2014/main" id="{A16925BD-8B42-4997-8EF2-01B33424556B}"/>
              </a:ext>
            </a:extLst>
          </p:cNvPr>
          <p:cNvSpPr/>
          <p:nvPr/>
        </p:nvSpPr>
        <p:spPr>
          <a:xfrm>
            <a:off x="1928241" y="693969"/>
            <a:ext cx="8650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Osoby na 100 obyvatel (% populace)</a:t>
            </a:r>
          </a:p>
        </p:txBody>
      </p:sp>
      <p:graphicFrame>
        <p:nvGraphicFramePr>
          <p:cNvPr id="12" name="Tabulka 11">
            <a:extLst>
              <a:ext uri="{FF2B5EF4-FFF2-40B4-BE49-F238E27FC236}">
                <a16:creationId xmlns:a16="http://schemas.microsoft.com/office/drawing/2014/main" id="{ACF933FC-AC8B-4DCF-85AE-AB663C33441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896970" y="1873690"/>
          <a:ext cx="975360" cy="4392000"/>
        </p:xfrm>
        <a:graphic>
          <a:graphicData uri="http://schemas.openxmlformats.org/drawingml/2006/table">
            <a:tbl>
              <a:tblPr/>
              <a:tblGrid>
                <a:gridCol w="975360">
                  <a:extLst>
                    <a:ext uri="{9D8B030D-6E8A-4147-A177-3AD203B41FA5}">
                      <a16:colId xmlns:a16="http://schemas.microsoft.com/office/drawing/2014/main" val="2643709246"/>
                    </a:ext>
                  </a:extLst>
                </a:gridCol>
              </a:tblGrid>
              <a:tr h="292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10 701 777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468862"/>
                  </a:ext>
                </a:extLst>
              </a:tr>
              <a:tr h="292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8 683 168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741383"/>
                  </a:ext>
                </a:extLst>
              </a:tr>
              <a:tr h="292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8 878 184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1730508"/>
                  </a:ext>
                </a:extLst>
              </a:tr>
              <a:tr h="292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447 526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0186940"/>
                  </a:ext>
                </a:extLst>
              </a:tr>
              <a:tr h="292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1 038 378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2547789"/>
                  </a:ext>
                </a:extLst>
              </a:tr>
              <a:tr h="292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672 418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706972"/>
                  </a:ext>
                </a:extLst>
              </a:tr>
              <a:tr h="292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625 465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4968834"/>
                  </a:ext>
                </a:extLst>
              </a:tr>
              <a:tr h="292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669 733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260546"/>
                  </a:ext>
                </a:extLst>
              </a:tr>
              <a:tr h="292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691 083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168544"/>
                  </a:ext>
                </a:extLst>
              </a:tr>
              <a:tr h="292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882 586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7991601"/>
                  </a:ext>
                </a:extLst>
              </a:tr>
              <a:tr h="292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893 321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0878997"/>
                  </a:ext>
                </a:extLst>
              </a:tr>
              <a:tr h="292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753 310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4901668"/>
                  </a:ext>
                </a:extLst>
              </a:tr>
              <a:tr h="292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718 931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6830054"/>
                  </a:ext>
                </a:extLst>
              </a:tr>
              <a:tr h="292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1 485 433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4077139"/>
                  </a:ext>
                </a:extLst>
              </a:tr>
              <a:tr h="292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1 823 593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4096052"/>
                  </a:ext>
                </a:extLst>
              </a:tr>
            </a:tbl>
          </a:graphicData>
        </a:graphic>
      </p:graphicFrame>
      <p:sp>
        <p:nvSpPr>
          <p:cNvPr id="10" name="Obdélník 9">
            <a:extLst>
              <a:ext uri="{FF2B5EF4-FFF2-40B4-BE49-F238E27FC236}">
                <a16:creationId xmlns:a16="http://schemas.microsoft.com/office/drawing/2014/main" id="{95E84E81-91E5-46C2-9381-CDCE4FF5644A}"/>
              </a:ext>
            </a:extLst>
          </p:cNvPr>
          <p:cNvSpPr/>
          <p:nvPr/>
        </p:nvSpPr>
        <p:spPr>
          <a:xfrm>
            <a:off x="10898203" y="1428327"/>
            <a:ext cx="10296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Obyvatelstvo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 1. 1. 2021</a:t>
            </a:r>
            <a:endParaRPr kumimoji="0" lang="cs-CZ" sz="20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F091EAC1-A8DA-420C-8D5B-8905D005F1B6}"/>
              </a:ext>
            </a:extLst>
          </p:cNvPr>
          <p:cNvSpPr/>
          <p:nvPr/>
        </p:nvSpPr>
        <p:spPr>
          <a:xfrm>
            <a:off x="4429003" y="1077652"/>
            <a:ext cx="23916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*</a:t>
            </a:r>
          </a:p>
        </p:txBody>
      </p:sp>
      <p:sp>
        <p:nvSpPr>
          <p:cNvPr id="14" name="Obdélník 13">
            <a:extLst>
              <a:ext uri="{FF2B5EF4-FFF2-40B4-BE49-F238E27FC236}">
                <a16:creationId xmlns:a16="http://schemas.microsoft.com/office/drawing/2014/main" id="{74FD9147-E57A-4764-BE0D-03259447DD56}"/>
              </a:ext>
            </a:extLst>
          </p:cNvPr>
          <p:cNvSpPr/>
          <p:nvPr/>
        </p:nvSpPr>
        <p:spPr>
          <a:xfrm>
            <a:off x="1390528" y="6296031"/>
            <a:ext cx="931216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*  osoby, které nebyly očkovány a ani nejsou přihlášeny k očkování a kdykoliv v minulosti prodělali onemocnění COVID-19 podle dat ISIN</a:t>
            </a:r>
          </a:p>
        </p:txBody>
      </p:sp>
    </p:spTree>
    <p:extLst>
      <p:ext uri="{BB962C8B-B14F-4D97-AF65-F5344CB8AC3E}">
        <p14:creationId xmlns:p14="http://schemas.microsoft.com/office/powerpoint/2010/main" val="2439530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083D3C-33A4-427C-8968-4D54455858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Datová a informační základna </a:t>
            </a:r>
            <a:br>
              <a:rPr lang="cs-CZ" b="1" dirty="0"/>
            </a:br>
            <a:r>
              <a:rPr lang="cs-CZ" b="1" dirty="0"/>
              <a:t>pro management pandemie COVID-19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143346" y="3693109"/>
            <a:ext cx="11905307" cy="2317166"/>
          </a:xfrm>
        </p:spPr>
        <p:txBody>
          <a:bodyPr>
            <a:normAutofit/>
          </a:bodyPr>
          <a:lstStyle/>
          <a:p>
            <a:r>
              <a:rPr lang="cs-CZ" sz="4800" b="1" dirty="0"/>
              <a:t>Vývoj v regionech </a:t>
            </a:r>
          </a:p>
          <a:p>
            <a:r>
              <a:rPr lang="cs-CZ" sz="4800" b="1" i="1" dirty="0"/>
              <a:t>- Identifikace rizik - </a:t>
            </a:r>
            <a:endParaRPr lang="cs-CZ" sz="4600" i="1" dirty="0"/>
          </a:p>
        </p:txBody>
      </p:sp>
    </p:spTree>
    <p:extLst>
      <p:ext uri="{BB962C8B-B14F-4D97-AF65-F5344CB8AC3E}">
        <p14:creationId xmlns:p14="http://schemas.microsoft.com/office/powerpoint/2010/main" val="2951994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>
            <p:custDataLst>
              <p:tags r:id="rId1"/>
            </p:custDataLst>
          </p:nvPr>
        </p:nvSpPr>
        <p:spPr>
          <a:xfrm>
            <a:off x="0" y="1972805"/>
            <a:ext cx="1191038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Téměř všechny</a:t>
            </a:r>
            <a:r>
              <a:rPr kumimoji="0" lang="cs-CZ" sz="32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regiony klesly významně pod hranici týdenních záchytů nákazy </a:t>
            </a:r>
            <a:r>
              <a:rPr lang="cs-CZ" sz="3200" b="1" dirty="0" smtClean="0">
                <a:solidFill>
                  <a:srgbClr val="0000FF"/>
                </a:solidFill>
                <a:latin typeface="Calibri" panose="020F0502020204030204"/>
              </a:rPr>
              <a:t>12,5</a:t>
            </a:r>
            <a:r>
              <a:rPr kumimoji="0" lang="cs-CZ" sz="32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/100 </a:t>
            </a:r>
            <a:r>
              <a:rPr kumimoji="0" lang="cs-CZ" sz="32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tis. obyvatel. </a:t>
            </a:r>
            <a:endParaRPr kumimoji="0" lang="cs-CZ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200" b="1" dirty="0" smtClean="0">
                <a:solidFill>
                  <a:srgbClr val="FF0000"/>
                </a:solidFill>
                <a:latin typeface="Calibri" panose="020F0502020204030204"/>
              </a:rPr>
              <a:t>Dlouhodobě z</a:t>
            </a:r>
            <a:r>
              <a:rPr kumimoji="0" lang="cs-CZ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átěž</a:t>
            </a: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klesá ve všech regionech,</a:t>
            </a:r>
            <a:r>
              <a:rPr kumimoji="0" lang="cs-CZ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avšak blížíme se stavu, kdy další masivní pokles již nebude možný – denně budou diagnostikovány nižší desítky případů a v tomto stavu „rovnováhy“ bude nezbytné sledovat hlavně rizikové záchyty nemoci. </a:t>
            </a:r>
            <a:endParaRPr kumimoji="0" lang="cs-CZ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Šipka dolů 5"/>
          <p:cNvSpPr/>
          <p:nvPr/>
        </p:nvSpPr>
        <p:spPr>
          <a:xfrm>
            <a:off x="5088514" y="1346633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 txBox="1">
            <a:spLocks/>
          </p:cNvSpPr>
          <p:nvPr/>
        </p:nvSpPr>
        <p:spPr>
          <a:xfrm>
            <a:off x="439883" y="166286"/>
            <a:ext cx="11249025" cy="118034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Mezi regiony se postupně </a:t>
            </a:r>
            <a:r>
              <a:rPr lang="cs-CZ" sz="4000" b="1" dirty="0">
                <a:solidFill>
                  <a:prstClr val="black"/>
                </a:solidFill>
                <a:latin typeface="Calibri" panose="020F0502020204030204"/>
              </a:rPr>
              <a:t>zmenšují </a:t>
            </a:r>
            <a:r>
              <a:rPr kumimoji="0" lang="cs-CZ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rozdíly</a:t>
            </a:r>
            <a:r>
              <a:rPr kumimoji="0" lang="cs-CZ" sz="4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4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celkové virové zátěži</a:t>
            </a:r>
            <a:endParaRPr kumimoji="0" lang="cs-CZ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Šipka dolů 9"/>
          <p:cNvSpPr/>
          <p:nvPr/>
        </p:nvSpPr>
        <p:spPr>
          <a:xfrm>
            <a:off x="5070602" y="3183604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Šipka dolů 11"/>
          <p:cNvSpPr/>
          <p:nvPr/>
        </p:nvSpPr>
        <p:spPr>
          <a:xfrm>
            <a:off x="5179336" y="6041356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7863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Nadpis 2">
            <a:extLst>
              <a:ext uri="{FF2B5EF4-FFF2-40B4-BE49-F238E27FC236}">
                <a16:creationId xmlns:a16="http://schemas.microsoft.com/office/drawing/2014/main" id="{BDABC326-A3D3-4D80-808C-B82C6655C271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09211" y="0"/>
            <a:ext cx="10125069" cy="576000"/>
          </a:xfrm>
        </p:spPr>
        <p:txBody>
          <a:bodyPr/>
          <a:lstStyle/>
          <a:p>
            <a:r>
              <a:rPr lang="cs-CZ" dirty="0"/>
              <a:t>7 denní počet nových případů (na 100 000 obyv.)</a:t>
            </a:r>
            <a:r>
              <a:rPr lang="en-US" dirty="0"/>
              <a:t> v </a:t>
            </a:r>
            <a:r>
              <a:rPr lang="en-US" dirty="0" err="1"/>
              <a:t>okresech</a:t>
            </a:r>
            <a:endParaRPr lang="cs-CZ" dirty="0">
              <a:latin typeface="+mj-lt"/>
            </a:endParaRPr>
          </a:p>
        </p:txBody>
      </p:sp>
      <p:sp>
        <p:nvSpPr>
          <p:cNvPr id="22" name="TextBox 29">
            <a:extLst>
              <a:ext uri="{FF2B5EF4-FFF2-40B4-BE49-F238E27FC236}">
                <a16:creationId xmlns:a16="http://schemas.microsoft.com/office/drawing/2014/main" id="{07FF853E-BE47-49BE-A1DE-A1BD17A8BE6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39689" y="1283698"/>
            <a:ext cx="11817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5.6.2021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E080D6-FC53-427A-9C73-FAC7AD1D2F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615780" y="2111101"/>
            <a:ext cx="180000" cy="180000"/>
          </a:xfrm>
          <a:prstGeom prst="rect">
            <a:avLst/>
          </a:prstGeom>
          <a:solidFill>
            <a:srgbClr val="2B83B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4925A4-86A9-42E1-B474-EC1CB00F06FB}"/>
              </a:ext>
            </a:extLst>
          </p:cNvPr>
          <p:cNvSpPr/>
          <p:nvPr/>
        </p:nvSpPr>
        <p:spPr>
          <a:xfrm>
            <a:off x="10615780" y="2419827"/>
            <a:ext cx="180000" cy="180000"/>
          </a:xfrm>
          <a:prstGeom prst="rect">
            <a:avLst/>
          </a:prstGeom>
          <a:solidFill>
            <a:srgbClr val="80BFA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1920F6-822D-4D8E-9016-3491B8DD67F4}"/>
              </a:ext>
            </a:extLst>
          </p:cNvPr>
          <p:cNvSpPr/>
          <p:nvPr/>
        </p:nvSpPr>
        <p:spPr>
          <a:xfrm>
            <a:off x="10615780" y="2728553"/>
            <a:ext cx="180000" cy="180000"/>
          </a:xfrm>
          <a:prstGeom prst="rect">
            <a:avLst/>
          </a:prstGeom>
          <a:solidFill>
            <a:srgbClr val="C7E8A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3996B81-667A-401C-967B-28C2A48E23CC}"/>
              </a:ext>
            </a:extLst>
          </p:cNvPr>
          <p:cNvSpPr/>
          <p:nvPr/>
        </p:nvSpPr>
        <p:spPr>
          <a:xfrm>
            <a:off x="10615780" y="3037279"/>
            <a:ext cx="180000" cy="180000"/>
          </a:xfrm>
          <a:prstGeom prst="rect">
            <a:avLst/>
          </a:prstGeom>
          <a:solidFill>
            <a:srgbClr val="E2E22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2DB380-5F7C-460F-BFDA-86D337A8CFE1}"/>
              </a:ext>
            </a:extLst>
          </p:cNvPr>
          <p:cNvSpPr/>
          <p:nvPr/>
        </p:nvSpPr>
        <p:spPr>
          <a:xfrm>
            <a:off x="10615780" y="3346005"/>
            <a:ext cx="180000" cy="180000"/>
          </a:xfrm>
          <a:prstGeom prst="rect">
            <a:avLst/>
          </a:prstGeom>
          <a:solidFill>
            <a:srgbClr val="FEAB4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8FD43E-EE03-4737-A366-C1F7D775579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855536" y="2016435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 –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654345-6D6F-4D0F-813B-A10AFB3293A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855536" y="2327725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100 – 200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ECFEB-BD0B-4FAF-9B8B-C8A903E5C1D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0855536" y="2639015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200 – 300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4133F7-D8D6-4D0C-B56B-CAC8C40EE252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0855536" y="2950305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300 – 400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20DDF93-0D60-4DCB-A93B-533691C52B6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0855536" y="3261595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400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–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48D847-A97F-4AAA-A08B-55218BF2B7F5}"/>
              </a:ext>
            </a:extLst>
          </p:cNvPr>
          <p:cNvSpPr/>
          <p:nvPr/>
        </p:nvSpPr>
        <p:spPr>
          <a:xfrm>
            <a:off x="10615780" y="3654730"/>
            <a:ext cx="180000" cy="180000"/>
          </a:xfrm>
          <a:prstGeom prst="rect">
            <a:avLst/>
          </a:prstGeom>
          <a:solidFill>
            <a:srgbClr val="F12E1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0FDD93D-9CA2-41FC-953B-E1DA3769E12D}"/>
              </a:ext>
            </a:extLst>
          </p:cNvPr>
          <p:cNvSpPr/>
          <p:nvPr/>
        </p:nvSpPr>
        <p:spPr>
          <a:xfrm>
            <a:off x="10615780" y="3963454"/>
            <a:ext cx="180000" cy="180000"/>
          </a:xfrm>
          <a:prstGeom prst="rect">
            <a:avLst/>
          </a:prstGeom>
          <a:solidFill>
            <a:srgbClr val="AA131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B07D8BB-886C-4DD8-BE83-D1D89236D7C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855536" y="3572885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– 600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588280-9570-4C47-854B-55E5855520E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0855536" y="3884177"/>
            <a:ext cx="7040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&gt; 600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8D61F06-E564-4806-8691-3AC255200BE8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10615780" y="1836435"/>
            <a:ext cx="180000" cy="180000"/>
          </a:xfrm>
          <a:prstGeom prst="rect">
            <a:avLst/>
          </a:prstGeom>
          <a:solidFill>
            <a:srgbClr val="4CB9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186B9F7-F8F7-4F40-BFDF-925ACE69CA58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0855536" y="1772547"/>
            <a:ext cx="824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25 -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D1B206D-13F2-46AF-A707-682B8D88A63C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10615780" y="1546093"/>
            <a:ext cx="180000" cy="180000"/>
          </a:xfrm>
          <a:prstGeom prst="rect">
            <a:avLst/>
          </a:prstGeom>
          <a:solidFill>
            <a:srgbClr val="AEDF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E19C18A-0242-40A3-8DFB-2F38AED8C204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10855536" y="1482205"/>
            <a:ext cx="9957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12.5 -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25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2" name="TextBox 29">
            <a:extLst>
              <a:ext uri="{FF2B5EF4-FFF2-40B4-BE49-F238E27FC236}">
                <a16:creationId xmlns:a16="http://schemas.microsoft.com/office/drawing/2014/main" id="{D586CC7F-5941-4F05-9FC8-AD3DC629C448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4181194" y="1282993"/>
            <a:ext cx="1324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12.6.2021</a:t>
            </a:r>
          </a:p>
        </p:txBody>
      </p:sp>
      <p:sp>
        <p:nvSpPr>
          <p:cNvPr id="26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 txBox="1">
            <a:spLocks/>
          </p:cNvSpPr>
          <p:nvPr/>
        </p:nvSpPr>
        <p:spPr>
          <a:xfrm>
            <a:off x="554444" y="4836692"/>
            <a:ext cx="11027955" cy="171653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 </a:t>
            </a: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významném poklesu </a:t>
            </a: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virové zátěže dochází i v regionech, kde v posledních týdnech přetrvávaly vyšší počty nových případů – tedy v JČK, LBK a ZLK. </a:t>
            </a:r>
            <a:r>
              <a:rPr lang="cs-CZ" b="1" dirty="0">
                <a:solidFill>
                  <a:prstClr val="black"/>
                </a:solidFill>
                <a:latin typeface="Calibri" panose="020F0502020204030204"/>
              </a:rPr>
              <a:t>Na úrovni celých krajů není pozorován žádný rizikový vývoj, potenciálně rizikové trendy jsou registrovány pouze na úrovni okresů nebo ORP. Žádný z okresů nicméně dlouhodobě v hodnotách epidemických indikátorů neroste, rizikové výkyvy jsou dočasné. </a:t>
            </a: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72C0F43-AA2D-4190-92A2-DA88FB03C4B4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10615780" y="1260247"/>
            <a:ext cx="180000" cy="180000"/>
          </a:xfrm>
          <a:prstGeom prst="rect">
            <a:avLst/>
          </a:prstGeom>
          <a:solidFill>
            <a:srgbClr val="E5F4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7F72A3E-D55C-4A77-863C-B5BD05190F52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0855536" y="1196359"/>
            <a:ext cx="7040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&lt;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12.5</a:t>
            </a:r>
          </a:p>
        </p:txBody>
      </p:sp>
      <p:pic>
        <p:nvPicPr>
          <p:cNvPr id="13" name="Picture 12" descr="Map&#10;&#10;Description automatically generated">
            <a:extLst>
              <a:ext uri="{FF2B5EF4-FFF2-40B4-BE49-F238E27FC236}">
                <a16:creationId xmlns:a16="http://schemas.microsoft.com/office/drawing/2014/main" id="{3359C0C9-DFE6-4E32-86B9-85B7E3728AF4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324" y="1676539"/>
            <a:ext cx="3271125" cy="2158191"/>
          </a:xfrm>
          <a:prstGeom prst="rect">
            <a:avLst/>
          </a:prstGeom>
        </p:spPr>
      </p:pic>
      <p:pic>
        <p:nvPicPr>
          <p:cNvPr id="23" name="Picture 22" descr="Map&#10;&#10;Description automatically generated">
            <a:extLst>
              <a:ext uri="{FF2B5EF4-FFF2-40B4-BE49-F238E27FC236}">
                <a16:creationId xmlns:a16="http://schemas.microsoft.com/office/drawing/2014/main" id="{78112DCA-C20A-48A0-A26D-8F3C013E920B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7569"/>
            <a:ext cx="3271125" cy="2158191"/>
          </a:xfrm>
          <a:prstGeom prst="rect">
            <a:avLst/>
          </a:prstGeom>
        </p:spPr>
      </p:pic>
      <p:sp>
        <p:nvSpPr>
          <p:cNvPr id="36" name="TextBox 29">
            <a:extLst>
              <a:ext uri="{FF2B5EF4-FFF2-40B4-BE49-F238E27FC236}">
                <a16:creationId xmlns:a16="http://schemas.microsoft.com/office/drawing/2014/main" id="{33132382-349C-49A4-9E7B-D7DCD145EB36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7325938" y="1282993"/>
            <a:ext cx="1324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19.6.2021</a:t>
            </a:r>
          </a:p>
        </p:txBody>
      </p:sp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ED6AECB2-42F5-4A50-927C-1C0806FF567F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761" y="1674730"/>
            <a:ext cx="3273867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5548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CUSTOMSORTGLOBALLY" val="Fals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LIDEID" val="150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False"/>
  <p:tag name="SLIDEFAB_EXPORTMODE" val="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heme/theme1.xml><?xml version="1.0" encoding="utf-8"?>
<a:theme xmlns:a="http://schemas.openxmlformats.org/drawingml/2006/main" name="1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Motiv Office">
  <a:themeElements>
    <a:clrScheme name="COVID barvy">
      <a:dk1>
        <a:srgbClr val="000000"/>
      </a:dk1>
      <a:lt1>
        <a:srgbClr val="FFFFFF"/>
      </a:lt1>
      <a:dk2>
        <a:srgbClr val="D31145"/>
      </a:dk2>
      <a:lt2>
        <a:srgbClr val="FFFFFF"/>
      </a:lt2>
      <a:accent1>
        <a:srgbClr val="D31145"/>
      </a:accent1>
      <a:accent2>
        <a:srgbClr val="305983"/>
      </a:accent2>
      <a:accent3>
        <a:srgbClr val="00CD61"/>
      </a:accent3>
      <a:accent4>
        <a:srgbClr val="4010B7"/>
      </a:accent4>
      <a:accent5>
        <a:srgbClr val="E8EAEA"/>
      </a:accent5>
      <a:accent6>
        <a:srgbClr val="690923"/>
      </a:accent6>
      <a:hlink>
        <a:srgbClr val="FFFFFF"/>
      </a:hlink>
      <a:folHlink>
        <a:srgbClr val="FF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VID-web-sablona.potx" id="{C38994A9-F061-444B-9E05-9BEC267D622E}" vid="{A910D504-DA16-416F-8B23-CC286EF2F513}"/>
    </a:ext>
  </a:extLst>
</a:theme>
</file>

<file path=ppt/theme/theme4.xml><?xml version="1.0" encoding="utf-8"?>
<a:theme xmlns:a="http://schemas.openxmlformats.org/drawingml/2006/main" name="12_Motiv Office">
  <a:themeElements>
    <a:clrScheme name="COVID barvy">
      <a:dk1>
        <a:srgbClr val="000000"/>
      </a:dk1>
      <a:lt1>
        <a:srgbClr val="FFFFFF"/>
      </a:lt1>
      <a:dk2>
        <a:srgbClr val="D31145"/>
      </a:dk2>
      <a:lt2>
        <a:srgbClr val="FFFFFF"/>
      </a:lt2>
      <a:accent1>
        <a:srgbClr val="D31145"/>
      </a:accent1>
      <a:accent2>
        <a:srgbClr val="305983"/>
      </a:accent2>
      <a:accent3>
        <a:srgbClr val="00CD61"/>
      </a:accent3>
      <a:accent4>
        <a:srgbClr val="4010B7"/>
      </a:accent4>
      <a:accent5>
        <a:srgbClr val="E8EAEA"/>
      </a:accent5>
      <a:accent6>
        <a:srgbClr val="690923"/>
      </a:accent6>
      <a:hlink>
        <a:srgbClr val="FFFFFF"/>
      </a:hlink>
      <a:folHlink>
        <a:srgbClr val="FF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VID-web-sablona.potx" id="{C38994A9-F061-444B-9E05-9BEC267D622E}" vid="{A910D504-DA16-416F-8B23-CC286EF2F513}"/>
    </a:ext>
  </a:extLst>
</a:theme>
</file>

<file path=ppt/theme/theme5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9_Motiv Office">
  <a:themeElements>
    <a:clrScheme name="COVID barvy">
      <a:dk1>
        <a:srgbClr val="000000"/>
      </a:dk1>
      <a:lt1>
        <a:srgbClr val="FFFFFF"/>
      </a:lt1>
      <a:dk2>
        <a:srgbClr val="D31145"/>
      </a:dk2>
      <a:lt2>
        <a:srgbClr val="FFFFFF"/>
      </a:lt2>
      <a:accent1>
        <a:srgbClr val="D31145"/>
      </a:accent1>
      <a:accent2>
        <a:srgbClr val="305983"/>
      </a:accent2>
      <a:accent3>
        <a:srgbClr val="00CD61"/>
      </a:accent3>
      <a:accent4>
        <a:srgbClr val="4010B7"/>
      </a:accent4>
      <a:accent5>
        <a:srgbClr val="E8EAEA"/>
      </a:accent5>
      <a:accent6>
        <a:srgbClr val="690923"/>
      </a:accent6>
      <a:hlink>
        <a:srgbClr val="FFFFFF"/>
      </a:hlink>
      <a:folHlink>
        <a:srgbClr val="FF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VID-web-sablona.potx" id="{C38994A9-F061-444B-9E05-9BEC267D622E}" vid="{A910D504-DA16-416F-8B23-CC286EF2F513}"/>
    </a:ext>
  </a:extLst>
</a:theme>
</file>

<file path=ppt/theme/theme7.xml><?xml version="1.0" encoding="utf-8"?>
<a:theme xmlns:a="http://schemas.openxmlformats.org/drawingml/2006/main" name="8_Motiv Office">
  <a:themeElements>
    <a:clrScheme name="COVID barvy">
      <a:dk1>
        <a:srgbClr val="000000"/>
      </a:dk1>
      <a:lt1>
        <a:srgbClr val="FFFFFF"/>
      </a:lt1>
      <a:dk2>
        <a:srgbClr val="D31145"/>
      </a:dk2>
      <a:lt2>
        <a:srgbClr val="FFFFFF"/>
      </a:lt2>
      <a:accent1>
        <a:srgbClr val="D31145"/>
      </a:accent1>
      <a:accent2>
        <a:srgbClr val="305983"/>
      </a:accent2>
      <a:accent3>
        <a:srgbClr val="00CD61"/>
      </a:accent3>
      <a:accent4>
        <a:srgbClr val="4010B7"/>
      </a:accent4>
      <a:accent5>
        <a:srgbClr val="E8EAEA"/>
      </a:accent5>
      <a:accent6>
        <a:srgbClr val="690923"/>
      </a:accent6>
      <a:hlink>
        <a:srgbClr val="FFFFFF"/>
      </a:hlink>
      <a:folHlink>
        <a:srgbClr val="FF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VID-web-sablona.potx" id="{C38994A9-F061-444B-9E05-9BEC267D622E}" vid="{A910D504-DA16-416F-8B23-CC286EF2F513}"/>
    </a:ext>
  </a:extLst>
</a:theme>
</file>

<file path=ppt/theme/theme8.xml><?xml version="1.0" encoding="utf-8"?>
<a:theme xmlns:a="http://schemas.openxmlformats.org/drawingml/2006/main" name="6_Motiv Office">
  <a:themeElements>
    <a:clrScheme name="COVID barvy">
      <a:dk1>
        <a:srgbClr val="000000"/>
      </a:dk1>
      <a:lt1>
        <a:srgbClr val="FFFFFF"/>
      </a:lt1>
      <a:dk2>
        <a:srgbClr val="D31145"/>
      </a:dk2>
      <a:lt2>
        <a:srgbClr val="FFFFFF"/>
      </a:lt2>
      <a:accent1>
        <a:srgbClr val="D31145"/>
      </a:accent1>
      <a:accent2>
        <a:srgbClr val="305983"/>
      </a:accent2>
      <a:accent3>
        <a:srgbClr val="00CD61"/>
      </a:accent3>
      <a:accent4>
        <a:srgbClr val="4010B7"/>
      </a:accent4>
      <a:accent5>
        <a:srgbClr val="E8EAEA"/>
      </a:accent5>
      <a:accent6>
        <a:srgbClr val="690923"/>
      </a:accent6>
      <a:hlink>
        <a:srgbClr val="FFFFFF"/>
      </a:hlink>
      <a:folHlink>
        <a:srgbClr val="FF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VID-web-sablona.potx" id="{C38994A9-F061-444B-9E05-9BEC267D622E}" vid="{A910D504-DA16-416F-8B23-CC286EF2F513}"/>
    </a:ext>
  </a:extLst>
</a:theme>
</file>

<file path=ppt/theme/theme9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13396</TotalTime>
  <Words>2827</Words>
  <Application>Microsoft Office PowerPoint</Application>
  <PresentationFormat>Širokoúhlá obrazovka</PresentationFormat>
  <Paragraphs>484</Paragraphs>
  <Slides>37</Slides>
  <Notes>11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8</vt:i4>
      </vt:variant>
      <vt:variant>
        <vt:lpstr>Nadpisy snímků</vt:lpstr>
      </vt:variant>
      <vt:variant>
        <vt:i4>37</vt:i4>
      </vt:variant>
    </vt:vector>
  </HeadingPairs>
  <TitlesOfParts>
    <vt:vector size="50" baseType="lpstr">
      <vt:lpstr>Times New Roman</vt:lpstr>
      <vt:lpstr>Calibri Light</vt:lpstr>
      <vt:lpstr>Arial (Základní text)</vt:lpstr>
      <vt:lpstr>Arial</vt:lpstr>
      <vt:lpstr>Calibri</vt:lpstr>
      <vt:lpstr>1_Motiv Office</vt:lpstr>
      <vt:lpstr>3_Motiv Office</vt:lpstr>
      <vt:lpstr>7_Motiv Office</vt:lpstr>
      <vt:lpstr>12_Motiv Office</vt:lpstr>
      <vt:lpstr>Motiv Office</vt:lpstr>
      <vt:lpstr>9_Motiv Office</vt:lpstr>
      <vt:lpstr>8_Motiv Office</vt:lpstr>
      <vt:lpstr>6_Motiv Office</vt:lpstr>
      <vt:lpstr>Datová a informační základna  pro management pandemie COVID-19</vt:lpstr>
      <vt:lpstr>Prezentace aplikace PowerPoint</vt:lpstr>
      <vt:lpstr>Prezentace aplikace PowerPoint</vt:lpstr>
      <vt:lpstr>Počty COVID-19 pozitivních v ČR na 100 000 v populaci</vt:lpstr>
      <vt:lpstr>Prezentace aplikace PowerPoint</vt:lpstr>
      <vt:lpstr>Stav očkování obyvatel v ČR k 20. 6. 2021</vt:lpstr>
      <vt:lpstr>Datová a informační základna  pro management pandemie COVID-19</vt:lpstr>
      <vt:lpstr>Prezentace aplikace PowerPoint</vt:lpstr>
      <vt:lpstr>7 denní počet nových případů (na 100 000 obyv.) v okresech</vt:lpstr>
      <vt:lpstr>7 denní počet nových případů (na 100 000 obyv.) v ORP</vt:lpstr>
      <vt:lpstr>Zátěž regionů ve vzájemném srovnání krajů k 20.6.</vt:lpstr>
      <vt:lpstr>R (zjednodušený výpočet) - 7 denní úseky: srovnání krajů k 20.6.</vt:lpstr>
      <vt:lpstr>Relativní pozitivita testů s diagnostickou/epidemiologickou indikací za 7 dní</vt:lpstr>
      <vt:lpstr>Nové případy za 7 dní na 100 000 obyvatel: 20 okresů s nejvyššími hodnotami k 19.6.</vt:lpstr>
      <vt:lpstr>Přehled okresů s potenciálně rizikovými epidemickými hodnotami  (kalkulace s hranicí týdenního záchytu 25 případů / 100tis. obyv.)</vt:lpstr>
      <vt:lpstr>Prezentace aplikace PowerPoint</vt:lpstr>
      <vt:lpstr>Přehled okresů s potenciálně rizikovými epidemickými hodnotami II (kalkulace s hranicí týdenního záchytu 12,5 případů / 100tis. obyv.)</vt:lpstr>
      <vt:lpstr>Datová a informační základna  pro management pandemie COVID-19</vt:lpstr>
      <vt:lpstr>Prezentace aplikace PowerPoint</vt:lpstr>
      <vt:lpstr>Modelové scénáře: 7denní hodnoty na 100 tisíc obyvatel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Datová a informační základna  pro management pandemie COVID-19</vt:lpstr>
      <vt:lpstr>Počty realizovaných PCR testů v čase </vt:lpstr>
      <vt:lpstr>Podíl pozitivních testů: diagnostické a klinické indikace </vt:lpstr>
      <vt:lpstr>Podíl pozitivních testů: epidemiologické indikace</vt:lpstr>
      <vt:lpstr>Datová a informační základna  pro management pandemie COVID-19</vt:lpstr>
      <vt:lpstr>Prezentace aplikace PowerPoint</vt:lpstr>
      <vt:lpstr>Počty COVID-19 pozitivních v ČR na 100 000 v populaci</vt:lpstr>
      <vt:lpstr>Testy hlášení ze škol – průběžné výsledky</vt:lpstr>
      <vt:lpstr>Počty nově COVID-19 pozitivních na 100 testů u dětí v čase</vt:lpstr>
      <vt:lpstr>Nové případy za 7 dní na 100 000 obyvatel: srovnání krajů k 19.6.: 5–11 let</vt:lpstr>
      <vt:lpstr>Nové případy za 7 dní na 100 000 obyvatel: srovnání krajů k 19.6.: 12–19 let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Protiepidemický systém ČR PES</dc:title>
  <dc:creator>Martin Komenda</dc:creator>
  <cp:lastModifiedBy>Ladislav Dušek</cp:lastModifiedBy>
  <cp:revision>1031</cp:revision>
  <dcterms:created xsi:type="dcterms:W3CDTF">2020-11-11T17:36:28Z</dcterms:created>
  <dcterms:modified xsi:type="dcterms:W3CDTF">2021-06-22T09:22:11Z</dcterms:modified>
</cp:coreProperties>
</file>