
<file path=[Content_Types].xml><?xml version="1.0" encoding="utf-8"?>
<Types xmlns="http://schemas.openxmlformats.org/package/2006/content-types">
  <Default Extension="tmp" ContentType="image/png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8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9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ags/tag19.xml" ContentType="application/vnd.openxmlformats-officedocument.presentationml.tags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1.xml" ContentType="application/vnd.openxmlformats-officedocument.drawingml.chart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2.xml" ContentType="application/vnd.openxmlformats-officedocument.drawingml.chart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14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rts/chart15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6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rawings/drawing1.xml" ContentType="application/vnd.openxmlformats-officedocument.drawingml.chartshape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9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827" r:id="rId3"/>
    <p:sldMasterId id="2147483957" r:id="rId4"/>
    <p:sldMasterId id="2147484001" r:id="rId5"/>
    <p:sldMasterId id="2147484029" r:id="rId6"/>
    <p:sldMasterId id="2147484113" r:id="rId7"/>
    <p:sldMasterId id="2147484131" r:id="rId8"/>
    <p:sldMasterId id="2147484154" r:id="rId9"/>
    <p:sldMasterId id="2147484161" r:id="rId10"/>
    <p:sldMasterId id="2147484174" r:id="rId11"/>
  </p:sldMasterIdLst>
  <p:notesMasterIdLst>
    <p:notesMasterId r:id="rId52"/>
  </p:notesMasterIdLst>
  <p:sldIdLst>
    <p:sldId id="765" r:id="rId12"/>
    <p:sldId id="1964" r:id="rId13"/>
    <p:sldId id="2065" r:id="rId14"/>
    <p:sldId id="2066" r:id="rId15"/>
    <p:sldId id="2007" r:id="rId16"/>
    <p:sldId id="2015" r:id="rId17"/>
    <p:sldId id="2016" r:id="rId18"/>
    <p:sldId id="2008" r:id="rId19"/>
    <p:sldId id="2009" r:id="rId20"/>
    <p:sldId id="1887" r:id="rId21"/>
    <p:sldId id="1889" r:id="rId22"/>
    <p:sldId id="1969" r:id="rId23"/>
    <p:sldId id="2010" r:id="rId24"/>
    <p:sldId id="1915" r:id="rId25"/>
    <p:sldId id="1916" r:id="rId26"/>
    <p:sldId id="2013" r:id="rId27"/>
    <p:sldId id="2014" r:id="rId28"/>
    <p:sldId id="1917" r:id="rId29"/>
    <p:sldId id="1794" r:id="rId30"/>
    <p:sldId id="1987" r:id="rId31"/>
    <p:sldId id="1988" r:id="rId32"/>
    <p:sldId id="2021" r:id="rId33"/>
    <p:sldId id="2069" r:id="rId34"/>
    <p:sldId id="2017" r:id="rId35"/>
    <p:sldId id="2028" r:id="rId36"/>
    <p:sldId id="2056" r:id="rId37"/>
    <p:sldId id="2057" r:id="rId38"/>
    <p:sldId id="2061" r:id="rId39"/>
    <p:sldId id="2029" r:id="rId40"/>
    <p:sldId id="2030" r:id="rId41"/>
    <p:sldId id="2034" r:id="rId42"/>
    <p:sldId id="2032" r:id="rId43"/>
    <p:sldId id="2037" r:id="rId44"/>
    <p:sldId id="2039" r:id="rId45"/>
    <p:sldId id="2042" r:id="rId46"/>
    <p:sldId id="2047" r:id="rId47"/>
    <p:sldId id="2049" r:id="rId48"/>
    <p:sldId id="2053" r:id="rId49"/>
    <p:sldId id="2051" r:id="rId50"/>
    <p:sldId id="1985" r:id="rId51"/>
  </p:sldIdLst>
  <p:sldSz cx="12192000" cy="6858000"/>
  <p:notesSz cx="6858000" cy="9144000"/>
  <p:custDataLst>
    <p:tags r:id="rId53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 userDrawn="1">
          <p15:clr>
            <a:srgbClr val="A4A3A4"/>
          </p15:clr>
        </p15:guide>
        <p15:guide id="2" pos="41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FF"/>
    <a:srgbClr val="00FF00"/>
    <a:srgbClr val="FFFFFF"/>
    <a:srgbClr val="305983"/>
    <a:srgbClr val="F7E7E9"/>
    <a:srgbClr val="D31145"/>
    <a:srgbClr val="E7F6EA"/>
    <a:srgbClr val="92D050"/>
    <a:srgbClr val="00CD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Střední sty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Světlý styl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Světlý styl 1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7668" autoAdjust="0"/>
    <p:restoredTop sz="93721" autoAdjust="0"/>
  </p:normalViewPr>
  <p:slideViewPr>
    <p:cSldViewPr snapToGrid="0">
      <p:cViewPr varScale="1">
        <p:scale>
          <a:sx n="104" d="100"/>
          <a:sy n="104" d="100"/>
        </p:scale>
        <p:origin x="1212" y="108"/>
      </p:cViewPr>
      <p:guideLst>
        <p:guide orient="horz" pos="4224"/>
        <p:guide pos="41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61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List_aplikace_Microsoft_Excel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3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4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5.xlsx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chartUserShapes" Target="../drawings/drawing1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6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List_aplikace_Microsoft_Excel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8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5896097904626E-2"/>
          <c:y val="0.11216137656970669"/>
          <c:w val="0.91692139603581668"/>
          <c:h val="0.7134466646044589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 w="19050">
              <a:solidFill>
                <a:srgbClr val="C00000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Sheet1!$A$63:$A$163</c:f>
              <c:numCache>
                <c:formatCode>m/d/yyyy</c:formatCode>
                <c:ptCount val="101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  <c:pt idx="32">
                  <c:v>44229</c:v>
                </c:pt>
                <c:pt idx="33">
                  <c:v>44230</c:v>
                </c:pt>
                <c:pt idx="34">
                  <c:v>44231</c:v>
                </c:pt>
                <c:pt idx="35">
                  <c:v>44232</c:v>
                </c:pt>
                <c:pt idx="36">
                  <c:v>44233</c:v>
                </c:pt>
                <c:pt idx="37">
                  <c:v>44234</c:v>
                </c:pt>
                <c:pt idx="38">
                  <c:v>44235</c:v>
                </c:pt>
                <c:pt idx="39">
                  <c:v>44236</c:v>
                </c:pt>
                <c:pt idx="40">
                  <c:v>44237</c:v>
                </c:pt>
                <c:pt idx="41">
                  <c:v>44238</c:v>
                </c:pt>
                <c:pt idx="42">
                  <c:v>44239</c:v>
                </c:pt>
                <c:pt idx="43">
                  <c:v>44240</c:v>
                </c:pt>
                <c:pt idx="44">
                  <c:v>44241</c:v>
                </c:pt>
                <c:pt idx="45">
                  <c:v>44242</c:v>
                </c:pt>
                <c:pt idx="46">
                  <c:v>44243</c:v>
                </c:pt>
                <c:pt idx="47">
                  <c:v>44244</c:v>
                </c:pt>
                <c:pt idx="48">
                  <c:v>44245</c:v>
                </c:pt>
                <c:pt idx="49">
                  <c:v>44246</c:v>
                </c:pt>
                <c:pt idx="50">
                  <c:v>44247</c:v>
                </c:pt>
                <c:pt idx="51">
                  <c:v>44248</c:v>
                </c:pt>
                <c:pt idx="52">
                  <c:v>44249</c:v>
                </c:pt>
                <c:pt idx="53">
                  <c:v>44250</c:v>
                </c:pt>
                <c:pt idx="54">
                  <c:v>44251</c:v>
                </c:pt>
                <c:pt idx="55">
                  <c:v>44252</c:v>
                </c:pt>
                <c:pt idx="56">
                  <c:v>44253</c:v>
                </c:pt>
                <c:pt idx="57">
                  <c:v>44254</c:v>
                </c:pt>
                <c:pt idx="58">
                  <c:v>44255</c:v>
                </c:pt>
                <c:pt idx="59">
                  <c:v>44256</c:v>
                </c:pt>
                <c:pt idx="60">
                  <c:v>44257</c:v>
                </c:pt>
                <c:pt idx="61">
                  <c:v>44258</c:v>
                </c:pt>
                <c:pt idx="62">
                  <c:v>44259</c:v>
                </c:pt>
                <c:pt idx="63">
                  <c:v>44260</c:v>
                </c:pt>
                <c:pt idx="64">
                  <c:v>44261</c:v>
                </c:pt>
                <c:pt idx="65">
                  <c:v>44262</c:v>
                </c:pt>
                <c:pt idx="66">
                  <c:v>44263</c:v>
                </c:pt>
                <c:pt idx="67">
                  <c:v>44264</c:v>
                </c:pt>
                <c:pt idx="68">
                  <c:v>44265</c:v>
                </c:pt>
                <c:pt idx="69">
                  <c:v>44266</c:v>
                </c:pt>
                <c:pt idx="70">
                  <c:v>44267</c:v>
                </c:pt>
                <c:pt idx="71">
                  <c:v>44268</c:v>
                </c:pt>
                <c:pt idx="72">
                  <c:v>44269</c:v>
                </c:pt>
                <c:pt idx="73">
                  <c:v>44270</c:v>
                </c:pt>
                <c:pt idx="74">
                  <c:v>44271</c:v>
                </c:pt>
                <c:pt idx="75">
                  <c:v>44272</c:v>
                </c:pt>
                <c:pt idx="76">
                  <c:v>44273</c:v>
                </c:pt>
                <c:pt idx="77">
                  <c:v>44274</c:v>
                </c:pt>
                <c:pt idx="78">
                  <c:v>44275</c:v>
                </c:pt>
                <c:pt idx="79">
                  <c:v>44276</c:v>
                </c:pt>
                <c:pt idx="80">
                  <c:v>44277</c:v>
                </c:pt>
                <c:pt idx="81">
                  <c:v>44278</c:v>
                </c:pt>
                <c:pt idx="82">
                  <c:v>44279</c:v>
                </c:pt>
                <c:pt idx="83">
                  <c:v>44280</c:v>
                </c:pt>
                <c:pt idx="84">
                  <c:v>44281</c:v>
                </c:pt>
                <c:pt idx="85">
                  <c:v>44282</c:v>
                </c:pt>
                <c:pt idx="86">
                  <c:v>44283</c:v>
                </c:pt>
                <c:pt idx="87">
                  <c:v>44284</c:v>
                </c:pt>
                <c:pt idx="88">
                  <c:v>44285</c:v>
                </c:pt>
                <c:pt idx="89">
                  <c:v>44286</c:v>
                </c:pt>
                <c:pt idx="90">
                  <c:v>44287</c:v>
                </c:pt>
                <c:pt idx="91">
                  <c:v>44288</c:v>
                </c:pt>
                <c:pt idx="92">
                  <c:v>44289</c:v>
                </c:pt>
                <c:pt idx="93">
                  <c:v>44290</c:v>
                </c:pt>
                <c:pt idx="94">
                  <c:v>44291</c:v>
                </c:pt>
                <c:pt idx="95">
                  <c:v>44292</c:v>
                </c:pt>
                <c:pt idx="96">
                  <c:v>44293</c:v>
                </c:pt>
                <c:pt idx="97">
                  <c:v>44294</c:v>
                </c:pt>
                <c:pt idx="98">
                  <c:v>44295</c:v>
                </c:pt>
                <c:pt idx="99">
                  <c:v>44296</c:v>
                </c:pt>
                <c:pt idx="100">
                  <c:v>44297</c:v>
                </c:pt>
              </c:numCache>
            </c:numRef>
          </c:cat>
          <c:val>
            <c:numRef>
              <c:f>Sheet1!$B$63:$B$163</c:f>
              <c:numCache>
                <c:formatCode>General</c:formatCode>
                <c:ptCount val="101"/>
                <c:pt idx="0">
                  <c:v>3446</c:v>
                </c:pt>
                <c:pt idx="1">
                  <c:v>4985</c:v>
                </c:pt>
                <c:pt idx="2">
                  <c:v>6267</c:v>
                </c:pt>
                <c:pt idx="3">
                  <c:v>12955</c:v>
                </c:pt>
                <c:pt idx="4">
                  <c:v>17399</c:v>
                </c:pt>
                <c:pt idx="5">
                  <c:v>17770</c:v>
                </c:pt>
                <c:pt idx="6">
                  <c:v>14882</c:v>
                </c:pt>
                <c:pt idx="7">
                  <c:v>13099</c:v>
                </c:pt>
                <c:pt idx="8">
                  <c:v>8437</c:v>
                </c:pt>
                <c:pt idx="9">
                  <c:v>4312</c:v>
                </c:pt>
                <c:pt idx="10">
                  <c:v>9384</c:v>
                </c:pt>
                <c:pt idx="11">
                  <c:v>10810</c:v>
                </c:pt>
                <c:pt idx="12">
                  <c:v>10918</c:v>
                </c:pt>
                <c:pt idx="13">
                  <c:v>8087</c:v>
                </c:pt>
                <c:pt idx="14">
                  <c:v>9300</c:v>
                </c:pt>
                <c:pt idx="15">
                  <c:v>5241</c:v>
                </c:pt>
                <c:pt idx="16">
                  <c:v>2641</c:v>
                </c:pt>
                <c:pt idx="17">
                  <c:v>7668</c:v>
                </c:pt>
                <c:pt idx="18">
                  <c:v>9609</c:v>
                </c:pt>
                <c:pt idx="19">
                  <c:v>8215</c:v>
                </c:pt>
                <c:pt idx="20">
                  <c:v>7532</c:v>
                </c:pt>
                <c:pt idx="21">
                  <c:v>8467</c:v>
                </c:pt>
                <c:pt idx="22">
                  <c:v>4239</c:v>
                </c:pt>
                <c:pt idx="23">
                  <c:v>2394</c:v>
                </c:pt>
                <c:pt idx="24">
                  <c:v>6974</c:v>
                </c:pt>
                <c:pt idx="25">
                  <c:v>9194</c:v>
                </c:pt>
                <c:pt idx="26">
                  <c:v>8503</c:v>
                </c:pt>
                <c:pt idx="27">
                  <c:v>8010</c:v>
                </c:pt>
                <c:pt idx="28">
                  <c:v>8052</c:v>
                </c:pt>
                <c:pt idx="29">
                  <c:v>4055</c:v>
                </c:pt>
                <c:pt idx="30">
                  <c:v>2573</c:v>
                </c:pt>
                <c:pt idx="31">
                  <c:v>7217</c:v>
                </c:pt>
                <c:pt idx="32">
                  <c:v>9148</c:v>
                </c:pt>
                <c:pt idx="33">
                  <c:v>9666</c:v>
                </c:pt>
                <c:pt idx="34">
                  <c:v>8107</c:v>
                </c:pt>
                <c:pt idx="35">
                  <c:v>8622</c:v>
                </c:pt>
                <c:pt idx="36">
                  <c:v>4820</c:v>
                </c:pt>
                <c:pt idx="37">
                  <c:v>2451</c:v>
                </c:pt>
                <c:pt idx="38">
                  <c:v>7779</c:v>
                </c:pt>
                <c:pt idx="39">
                  <c:v>10283</c:v>
                </c:pt>
                <c:pt idx="40">
                  <c:v>9538</c:v>
                </c:pt>
                <c:pt idx="41">
                  <c:v>9017</c:v>
                </c:pt>
                <c:pt idx="42">
                  <c:v>8828</c:v>
                </c:pt>
                <c:pt idx="43">
                  <c:v>5141</c:v>
                </c:pt>
                <c:pt idx="44">
                  <c:v>2881</c:v>
                </c:pt>
                <c:pt idx="45">
                  <c:v>8905</c:v>
                </c:pt>
                <c:pt idx="46">
                  <c:v>12609</c:v>
                </c:pt>
                <c:pt idx="47">
                  <c:v>10938</c:v>
                </c:pt>
                <c:pt idx="48">
                  <c:v>11702</c:v>
                </c:pt>
                <c:pt idx="49">
                  <c:v>11287</c:v>
                </c:pt>
                <c:pt idx="50">
                  <c:v>6775</c:v>
                </c:pt>
                <c:pt idx="51">
                  <c:v>4068</c:v>
                </c:pt>
                <c:pt idx="52">
                  <c:v>11408</c:v>
                </c:pt>
                <c:pt idx="53">
                  <c:v>15841</c:v>
                </c:pt>
                <c:pt idx="54">
                  <c:v>13795</c:v>
                </c:pt>
                <c:pt idx="55">
                  <c:v>14588</c:v>
                </c:pt>
                <c:pt idx="56">
                  <c:v>14776</c:v>
                </c:pt>
                <c:pt idx="57">
                  <c:v>7823</c:v>
                </c:pt>
                <c:pt idx="58">
                  <c:v>4587</c:v>
                </c:pt>
                <c:pt idx="59">
                  <c:v>12322</c:v>
                </c:pt>
                <c:pt idx="60">
                  <c:v>16777</c:v>
                </c:pt>
                <c:pt idx="61">
                  <c:v>15239</c:v>
                </c:pt>
                <c:pt idx="62">
                  <c:v>14649</c:v>
                </c:pt>
                <c:pt idx="63">
                  <c:v>13169</c:v>
                </c:pt>
                <c:pt idx="64">
                  <c:v>9130</c:v>
                </c:pt>
                <c:pt idx="65">
                  <c:v>3982</c:v>
                </c:pt>
                <c:pt idx="66">
                  <c:v>10653</c:v>
                </c:pt>
                <c:pt idx="67">
                  <c:v>15357</c:v>
                </c:pt>
                <c:pt idx="68">
                  <c:v>14535</c:v>
                </c:pt>
                <c:pt idx="69">
                  <c:v>11242</c:v>
                </c:pt>
                <c:pt idx="70">
                  <c:v>14957</c:v>
                </c:pt>
                <c:pt idx="71">
                  <c:v>6956</c:v>
                </c:pt>
                <c:pt idx="72">
                  <c:v>3331</c:v>
                </c:pt>
                <c:pt idx="73">
                  <c:v>10628</c:v>
                </c:pt>
                <c:pt idx="74">
                  <c:v>14027</c:v>
                </c:pt>
                <c:pt idx="75">
                  <c:v>12025</c:v>
                </c:pt>
                <c:pt idx="76">
                  <c:v>10656</c:v>
                </c:pt>
                <c:pt idx="77">
                  <c:v>9708</c:v>
                </c:pt>
                <c:pt idx="78">
                  <c:v>5466</c:v>
                </c:pt>
                <c:pt idx="79">
                  <c:v>2388</c:v>
                </c:pt>
                <c:pt idx="80">
                  <c:v>8240</c:v>
                </c:pt>
                <c:pt idx="81">
                  <c:v>10969</c:v>
                </c:pt>
                <c:pt idx="82">
                  <c:v>8845</c:v>
                </c:pt>
                <c:pt idx="83">
                  <c:v>7923</c:v>
                </c:pt>
                <c:pt idx="84">
                  <c:v>7709</c:v>
                </c:pt>
                <c:pt idx="85">
                  <c:v>3969</c:v>
                </c:pt>
                <c:pt idx="86">
                  <c:v>1743</c:v>
                </c:pt>
                <c:pt idx="87">
                  <c:v>6933</c:v>
                </c:pt>
                <c:pt idx="88">
                  <c:v>8629</c:v>
                </c:pt>
                <c:pt idx="89">
                  <c:v>7255</c:v>
                </c:pt>
                <c:pt idx="90">
                  <c:v>6243</c:v>
                </c:pt>
                <c:pt idx="91">
                  <c:v>3829</c:v>
                </c:pt>
                <c:pt idx="92">
                  <c:v>2158</c:v>
                </c:pt>
                <c:pt idx="93">
                  <c:v>1922</c:v>
                </c:pt>
                <c:pt idx="94">
                  <c:v>1414</c:v>
                </c:pt>
                <c:pt idx="95">
                  <c:v>5566</c:v>
                </c:pt>
                <c:pt idx="96">
                  <c:v>7015</c:v>
                </c:pt>
                <c:pt idx="97">
                  <c:v>5270</c:v>
                </c:pt>
                <c:pt idx="98">
                  <c:v>4805</c:v>
                </c:pt>
                <c:pt idx="99">
                  <c:v>2198</c:v>
                </c:pt>
                <c:pt idx="100">
                  <c:v>976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9B-4FBB-A2AC-E8BB2DFAE1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17147840"/>
        <c:axId val="419321824"/>
      </c:barChart>
      <c:dateAx>
        <c:axId val="4171478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9321824"/>
        <c:crosses val="autoZero"/>
        <c:auto val="1"/>
        <c:lblOffset val="100"/>
        <c:baseTimeUnit val="days"/>
        <c:majorUnit val="1"/>
        <c:majorTimeUnit val="days"/>
      </c:dateAx>
      <c:valAx>
        <c:axId val="419321824"/>
        <c:scaling>
          <c:orientation val="minMax"/>
          <c:max val="22000"/>
          <c:min val="0"/>
        </c:scaling>
        <c:delete val="0"/>
        <c:axPos val="l"/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7147840"/>
        <c:crosses val="autoZero"/>
        <c:crossBetween val="between"/>
        <c:majorUnit val="2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58983667020704E-2"/>
          <c:y val="0.10271625430964779"/>
          <c:w val="0.91692139603581668"/>
          <c:h val="0.71344666460445894"/>
        </c:manualLayout>
      </c:layout>
      <c:barChart>
        <c:barDir val="col"/>
        <c:grouping val="clustered"/>
        <c:varyColors val="0"/>
        <c:ser>
          <c:idx val="0"/>
          <c:order val="0"/>
          <c:tx>
            <c:v>65+</c:v>
          </c:tx>
          <c:spPr>
            <a:solidFill>
              <a:srgbClr val="C00000"/>
            </a:solidFill>
            <a:ln w="19050">
              <a:solidFill>
                <a:srgbClr val="C00000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Sheet1!$A$2:$A$205</c:f>
              <c:numCache>
                <c:formatCode>m/d/yyyy</c:formatCode>
                <c:ptCount val="204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  <c:pt idx="32">
                  <c:v>44229</c:v>
                </c:pt>
                <c:pt idx="33">
                  <c:v>44230</c:v>
                </c:pt>
                <c:pt idx="34">
                  <c:v>44231</c:v>
                </c:pt>
                <c:pt idx="35">
                  <c:v>44232</c:v>
                </c:pt>
                <c:pt idx="36">
                  <c:v>44233</c:v>
                </c:pt>
                <c:pt idx="37">
                  <c:v>44234</c:v>
                </c:pt>
                <c:pt idx="38">
                  <c:v>44235</c:v>
                </c:pt>
                <c:pt idx="39">
                  <c:v>44236</c:v>
                </c:pt>
                <c:pt idx="40">
                  <c:v>44237</c:v>
                </c:pt>
                <c:pt idx="41">
                  <c:v>44238</c:v>
                </c:pt>
                <c:pt idx="42">
                  <c:v>44239</c:v>
                </c:pt>
                <c:pt idx="43">
                  <c:v>44240</c:v>
                </c:pt>
                <c:pt idx="44">
                  <c:v>44241</c:v>
                </c:pt>
                <c:pt idx="45">
                  <c:v>44242</c:v>
                </c:pt>
                <c:pt idx="46">
                  <c:v>44243</c:v>
                </c:pt>
                <c:pt idx="47">
                  <c:v>44244</c:v>
                </c:pt>
                <c:pt idx="48">
                  <c:v>44245</c:v>
                </c:pt>
                <c:pt idx="49">
                  <c:v>44246</c:v>
                </c:pt>
                <c:pt idx="50">
                  <c:v>44247</c:v>
                </c:pt>
                <c:pt idx="51">
                  <c:v>44248</c:v>
                </c:pt>
                <c:pt idx="52">
                  <c:v>44249</c:v>
                </c:pt>
                <c:pt idx="53">
                  <c:v>44250</c:v>
                </c:pt>
                <c:pt idx="54">
                  <c:v>44251</c:v>
                </c:pt>
                <c:pt idx="55">
                  <c:v>44252</c:v>
                </c:pt>
                <c:pt idx="56">
                  <c:v>44253</c:v>
                </c:pt>
                <c:pt idx="57">
                  <c:v>44254</c:v>
                </c:pt>
                <c:pt idx="58">
                  <c:v>44255</c:v>
                </c:pt>
                <c:pt idx="59">
                  <c:v>44256</c:v>
                </c:pt>
                <c:pt idx="60">
                  <c:v>44257</c:v>
                </c:pt>
                <c:pt idx="61">
                  <c:v>44258</c:v>
                </c:pt>
                <c:pt idx="62">
                  <c:v>44259</c:v>
                </c:pt>
                <c:pt idx="63">
                  <c:v>44260</c:v>
                </c:pt>
                <c:pt idx="64">
                  <c:v>44261</c:v>
                </c:pt>
                <c:pt idx="65">
                  <c:v>44262</c:v>
                </c:pt>
                <c:pt idx="66">
                  <c:v>44263</c:v>
                </c:pt>
                <c:pt idx="67">
                  <c:v>44264</c:v>
                </c:pt>
                <c:pt idx="68">
                  <c:v>44265</c:v>
                </c:pt>
                <c:pt idx="69">
                  <c:v>44266</c:v>
                </c:pt>
                <c:pt idx="70">
                  <c:v>44267</c:v>
                </c:pt>
                <c:pt idx="71">
                  <c:v>44268</c:v>
                </c:pt>
                <c:pt idx="72">
                  <c:v>44269</c:v>
                </c:pt>
                <c:pt idx="73">
                  <c:v>44270</c:v>
                </c:pt>
                <c:pt idx="74">
                  <c:v>44271</c:v>
                </c:pt>
                <c:pt idx="75">
                  <c:v>44272</c:v>
                </c:pt>
                <c:pt idx="76">
                  <c:v>44273</c:v>
                </c:pt>
                <c:pt idx="77">
                  <c:v>44274</c:v>
                </c:pt>
                <c:pt idx="78">
                  <c:v>44275</c:v>
                </c:pt>
                <c:pt idx="79">
                  <c:v>44276</c:v>
                </c:pt>
                <c:pt idx="80">
                  <c:v>44277</c:v>
                </c:pt>
                <c:pt idx="81">
                  <c:v>44278</c:v>
                </c:pt>
                <c:pt idx="82">
                  <c:v>44279</c:v>
                </c:pt>
                <c:pt idx="83">
                  <c:v>44280</c:v>
                </c:pt>
                <c:pt idx="84">
                  <c:v>44281</c:v>
                </c:pt>
                <c:pt idx="85">
                  <c:v>44282</c:v>
                </c:pt>
                <c:pt idx="86">
                  <c:v>44283</c:v>
                </c:pt>
                <c:pt idx="87">
                  <c:v>44284</c:v>
                </c:pt>
                <c:pt idx="88">
                  <c:v>44285</c:v>
                </c:pt>
                <c:pt idx="89">
                  <c:v>44286</c:v>
                </c:pt>
                <c:pt idx="90">
                  <c:v>44287</c:v>
                </c:pt>
                <c:pt idx="91">
                  <c:v>44288</c:v>
                </c:pt>
                <c:pt idx="92">
                  <c:v>44289</c:v>
                </c:pt>
                <c:pt idx="93">
                  <c:v>44290</c:v>
                </c:pt>
                <c:pt idx="94">
                  <c:v>44291</c:v>
                </c:pt>
                <c:pt idx="95">
                  <c:v>44292</c:v>
                </c:pt>
                <c:pt idx="96">
                  <c:v>44293</c:v>
                </c:pt>
                <c:pt idx="97">
                  <c:v>44294</c:v>
                </c:pt>
                <c:pt idx="98">
                  <c:v>44295</c:v>
                </c:pt>
                <c:pt idx="99">
                  <c:v>44296</c:v>
                </c:pt>
                <c:pt idx="100">
                  <c:v>44297</c:v>
                </c:pt>
              </c:numCache>
            </c:numRef>
          </c:cat>
          <c:val>
            <c:numRef>
              <c:f>Sheet1!$B$2:$B$205</c:f>
              <c:numCache>
                <c:formatCode>General</c:formatCode>
                <c:ptCount val="204"/>
                <c:pt idx="0">
                  <c:v>755</c:v>
                </c:pt>
                <c:pt idx="1">
                  <c:v>1085</c:v>
                </c:pt>
                <c:pt idx="2">
                  <c:v>1163</c:v>
                </c:pt>
                <c:pt idx="3">
                  <c:v>2413</c:v>
                </c:pt>
                <c:pt idx="4">
                  <c:v>3136</c:v>
                </c:pt>
                <c:pt idx="5">
                  <c:v>3163</c:v>
                </c:pt>
                <c:pt idx="6">
                  <c:v>2944</c:v>
                </c:pt>
                <c:pt idx="7">
                  <c:v>2665</c:v>
                </c:pt>
                <c:pt idx="8">
                  <c:v>1664</c:v>
                </c:pt>
                <c:pt idx="9">
                  <c:v>813</c:v>
                </c:pt>
                <c:pt idx="10">
                  <c:v>1860</c:v>
                </c:pt>
                <c:pt idx="11">
                  <c:v>2027</c:v>
                </c:pt>
                <c:pt idx="12">
                  <c:v>2008</c:v>
                </c:pt>
                <c:pt idx="13">
                  <c:v>1496</c:v>
                </c:pt>
                <c:pt idx="14">
                  <c:v>1772</c:v>
                </c:pt>
                <c:pt idx="15">
                  <c:v>921</c:v>
                </c:pt>
                <c:pt idx="16">
                  <c:v>507</c:v>
                </c:pt>
                <c:pt idx="17">
                  <c:v>1340</c:v>
                </c:pt>
                <c:pt idx="18">
                  <c:v>1594</c:v>
                </c:pt>
                <c:pt idx="19">
                  <c:v>1487</c:v>
                </c:pt>
                <c:pt idx="20">
                  <c:v>1326</c:v>
                </c:pt>
                <c:pt idx="21">
                  <c:v>1478</c:v>
                </c:pt>
                <c:pt idx="22">
                  <c:v>723</c:v>
                </c:pt>
                <c:pt idx="23">
                  <c:v>411</c:v>
                </c:pt>
                <c:pt idx="24">
                  <c:v>1239</c:v>
                </c:pt>
                <c:pt idx="25">
                  <c:v>1411</c:v>
                </c:pt>
                <c:pt idx="26">
                  <c:v>1444</c:v>
                </c:pt>
                <c:pt idx="27">
                  <c:v>1327</c:v>
                </c:pt>
                <c:pt idx="28">
                  <c:v>1333</c:v>
                </c:pt>
                <c:pt idx="29">
                  <c:v>665</c:v>
                </c:pt>
                <c:pt idx="30">
                  <c:v>449</c:v>
                </c:pt>
                <c:pt idx="31">
                  <c:v>1202</c:v>
                </c:pt>
                <c:pt idx="32">
                  <c:v>1438</c:v>
                </c:pt>
                <c:pt idx="33">
                  <c:v>1432</c:v>
                </c:pt>
                <c:pt idx="34">
                  <c:v>1328</c:v>
                </c:pt>
                <c:pt idx="35">
                  <c:v>1412</c:v>
                </c:pt>
                <c:pt idx="36">
                  <c:v>771</c:v>
                </c:pt>
                <c:pt idx="37">
                  <c:v>448</c:v>
                </c:pt>
                <c:pt idx="38">
                  <c:v>1122</c:v>
                </c:pt>
                <c:pt idx="39">
                  <c:v>1466</c:v>
                </c:pt>
                <c:pt idx="40">
                  <c:v>1383</c:v>
                </c:pt>
                <c:pt idx="41">
                  <c:v>1387</c:v>
                </c:pt>
                <c:pt idx="42">
                  <c:v>1328</c:v>
                </c:pt>
                <c:pt idx="43">
                  <c:v>728</c:v>
                </c:pt>
                <c:pt idx="44">
                  <c:v>457</c:v>
                </c:pt>
                <c:pt idx="45">
                  <c:v>1302</c:v>
                </c:pt>
                <c:pt idx="46">
                  <c:v>1761</c:v>
                </c:pt>
                <c:pt idx="47">
                  <c:v>1459</c:v>
                </c:pt>
                <c:pt idx="48">
                  <c:v>1600</c:v>
                </c:pt>
                <c:pt idx="49">
                  <c:v>1717</c:v>
                </c:pt>
                <c:pt idx="50">
                  <c:v>945</c:v>
                </c:pt>
                <c:pt idx="51">
                  <c:v>581</c:v>
                </c:pt>
                <c:pt idx="52">
                  <c:v>1633</c:v>
                </c:pt>
                <c:pt idx="53">
                  <c:v>2109</c:v>
                </c:pt>
                <c:pt idx="54">
                  <c:v>1927</c:v>
                </c:pt>
                <c:pt idx="55">
                  <c:v>2007</c:v>
                </c:pt>
                <c:pt idx="56">
                  <c:v>2094</c:v>
                </c:pt>
                <c:pt idx="57">
                  <c:v>1051</c:v>
                </c:pt>
                <c:pt idx="58">
                  <c:v>657</c:v>
                </c:pt>
                <c:pt idx="59">
                  <c:v>1851</c:v>
                </c:pt>
                <c:pt idx="60">
                  <c:v>2400</c:v>
                </c:pt>
                <c:pt idx="61">
                  <c:v>2168</c:v>
                </c:pt>
                <c:pt idx="62">
                  <c:v>2054</c:v>
                </c:pt>
                <c:pt idx="63">
                  <c:v>1878</c:v>
                </c:pt>
                <c:pt idx="64">
                  <c:v>1311</c:v>
                </c:pt>
                <c:pt idx="65">
                  <c:v>645</c:v>
                </c:pt>
                <c:pt idx="66">
                  <c:v>1544</c:v>
                </c:pt>
                <c:pt idx="67">
                  <c:v>1984</c:v>
                </c:pt>
                <c:pt idx="68">
                  <c:v>2017</c:v>
                </c:pt>
                <c:pt idx="69">
                  <c:v>1628</c:v>
                </c:pt>
                <c:pt idx="70">
                  <c:v>2248</c:v>
                </c:pt>
                <c:pt idx="71">
                  <c:v>980</c:v>
                </c:pt>
                <c:pt idx="72">
                  <c:v>542</c:v>
                </c:pt>
                <c:pt idx="73">
                  <c:v>1625</c:v>
                </c:pt>
                <c:pt idx="74">
                  <c:v>2052</c:v>
                </c:pt>
                <c:pt idx="75">
                  <c:v>1788</c:v>
                </c:pt>
                <c:pt idx="76">
                  <c:v>1586</c:v>
                </c:pt>
                <c:pt idx="77">
                  <c:v>1430</c:v>
                </c:pt>
                <c:pt idx="78">
                  <c:v>843</c:v>
                </c:pt>
                <c:pt idx="79">
                  <c:v>440</c:v>
                </c:pt>
                <c:pt idx="80">
                  <c:v>1212</c:v>
                </c:pt>
                <c:pt idx="81">
                  <c:v>1623</c:v>
                </c:pt>
                <c:pt idx="82">
                  <c:v>1319</c:v>
                </c:pt>
                <c:pt idx="83">
                  <c:v>1289</c:v>
                </c:pt>
                <c:pt idx="84">
                  <c:v>1176</c:v>
                </c:pt>
                <c:pt idx="85">
                  <c:v>642</c:v>
                </c:pt>
                <c:pt idx="86">
                  <c:v>326</c:v>
                </c:pt>
                <c:pt idx="87">
                  <c:v>1117</c:v>
                </c:pt>
                <c:pt idx="88">
                  <c:v>1294</c:v>
                </c:pt>
                <c:pt idx="89">
                  <c:v>1198</c:v>
                </c:pt>
                <c:pt idx="90">
                  <c:v>995</c:v>
                </c:pt>
                <c:pt idx="91">
                  <c:v>550</c:v>
                </c:pt>
                <c:pt idx="92">
                  <c:v>380</c:v>
                </c:pt>
                <c:pt idx="93">
                  <c:v>329</c:v>
                </c:pt>
                <c:pt idx="94">
                  <c:v>291</c:v>
                </c:pt>
                <c:pt idx="95">
                  <c:v>816</c:v>
                </c:pt>
                <c:pt idx="96">
                  <c:v>981</c:v>
                </c:pt>
                <c:pt idx="97">
                  <c:v>780</c:v>
                </c:pt>
                <c:pt idx="98">
                  <c:v>718</c:v>
                </c:pt>
                <c:pt idx="99">
                  <c:v>359</c:v>
                </c:pt>
                <c:pt idx="100">
                  <c:v>199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460-4A3A-91E4-DB37DB986E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17147840"/>
        <c:axId val="419321824"/>
      </c:barChart>
      <c:dateAx>
        <c:axId val="4171478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9321824"/>
        <c:crosses val="autoZero"/>
        <c:auto val="1"/>
        <c:lblOffset val="100"/>
        <c:baseTimeUnit val="days"/>
        <c:majorUnit val="1"/>
        <c:majorTimeUnit val="days"/>
      </c:dateAx>
      <c:valAx>
        <c:axId val="419321824"/>
        <c:scaling>
          <c:orientation val="minMax"/>
          <c:max val="4500"/>
        </c:scaling>
        <c:delete val="0"/>
        <c:axPos val="l"/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7147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691743527347279E-2"/>
          <c:y val="3.1245307675528175E-2"/>
          <c:w val="0.73928602709714164"/>
          <c:h val="0.79441885555168334"/>
        </c:manualLayout>
      </c:layout>
      <c:barChart>
        <c:barDir val="col"/>
        <c:grouping val="clustered"/>
        <c:varyColors val="0"/>
        <c:ser>
          <c:idx val="5"/>
          <c:order val="4"/>
          <c:tx>
            <c:v>Reálné hodnoty</c:v>
          </c:tx>
          <c:spPr>
            <a:solidFill>
              <a:schemeClr val="bg1">
                <a:lumMod val="65000"/>
              </a:schemeClr>
            </a:solidFill>
          </c:spPr>
          <c:invertIfNegative val="0"/>
          <c:dLbls>
            <c:numFmt formatCode="_-* #\ ##0_-;\-* #\ ##0_-;_-* &quot;&quot;??_-;_-@_-" sourceLinked="0"/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Sheet1!$B$1:$FZ$1</c:f>
              <c:numCache>
                <c:formatCode>m/d/yyyy</c:formatCode>
                <c:ptCount val="181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</c:numCache>
            </c:numRef>
          </c:cat>
          <c:val>
            <c:numRef>
              <c:f>Sheet1!$B$7:$FZ$7</c:f>
              <c:numCache>
                <c:formatCode>General</c:formatCode>
                <c:ptCount val="181"/>
                <c:pt idx="0">
                  <c:v>8272</c:v>
                </c:pt>
                <c:pt idx="1">
                  <c:v>8454</c:v>
                </c:pt>
                <c:pt idx="2">
                  <c:v>8396</c:v>
                </c:pt>
                <c:pt idx="3">
                  <c:v>8399</c:v>
                </c:pt>
                <c:pt idx="4">
                  <c:v>8457</c:v>
                </c:pt>
                <c:pt idx="5">
                  <c:v>8111</c:v>
                </c:pt>
                <c:pt idx="6">
                  <c:v>8338</c:v>
                </c:pt>
                <c:pt idx="7">
                  <c:v>9012</c:v>
                </c:pt>
                <c:pt idx="8">
                  <c:v>8983</c:v>
                </c:pt>
                <c:pt idx="9">
                  <c:v>9005</c:v>
                </c:pt>
                <c:pt idx="10">
                  <c:v>8967</c:v>
                </c:pt>
                <c:pt idx="11">
                  <c:v>8939</c:v>
                </c:pt>
                <c:pt idx="12">
                  <c:v>8541</c:v>
                </c:pt>
                <c:pt idx="13">
                  <c:v>8756</c:v>
                </c:pt>
                <c:pt idx="14">
                  <c:v>9472</c:v>
                </c:pt>
                <c:pt idx="15">
                  <c:v>9343</c:v>
                </c:pt>
                <c:pt idx="16">
                  <c:v>9173</c:v>
                </c:pt>
                <c:pt idx="17">
                  <c:v>8968</c:v>
                </c:pt>
                <c:pt idx="18">
                  <c:v>8777</c:v>
                </c:pt>
                <c:pt idx="19">
                  <c:v>8221</c:v>
                </c:pt>
                <c:pt idx="20">
                  <c:v>8337</c:v>
                </c:pt>
                <c:pt idx="21">
                  <c:v>8975</c:v>
                </c:pt>
                <c:pt idx="22">
                  <c:v>8641</c:v>
                </c:pt>
                <c:pt idx="23">
                  <c:v>8321</c:v>
                </c:pt>
                <c:pt idx="24">
                  <c:v>8173</c:v>
                </c:pt>
                <c:pt idx="25">
                  <c:v>8049</c:v>
                </c:pt>
                <c:pt idx="26">
                  <c:v>7536</c:v>
                </c:pt>
                <c:pt idx="27">
                  <c:v>7583</c:v>
                </c:pt>
                <c:pt idx="28">
                  <c:v>8128</c:v>
                </c:pt>
                <c:pt idx="29">
                  <c:v>7848</c:v>
                </c:pt>
                <c:pt idx="30">
                  <c:v>7528</c:v>
                </c:pt>
                <c:pt idx="31">
                  <c:v>7228</c:v>
                </c:pt>
                <c:pt idx="32">
                  <c:v>6385</c:v>
                </c:pt>
                <c:pt idx="33">
                  <c:v>6227</c:v>
                </c:pt>
                <c:pt idx="34">
                  <c:v>6319</c:v>
                </c:pt>
                <c:pt idx="35">
                  <c:v>6390</c:v>
                </c:pt>
                <c:pt idx="36">
                  <c:v>7073</c:v>
                </c:pt>
                <c:pt idx="37">
                  <c:v>6713</c:v>
                </c:pt>
                <c:pt idx="38">
                  <c:v>6217</c:v>
                </c:pt>
                <c:pt idx="39">
                  <c:v>5929</c:v>
                </c:pt>
                <c:pt idx="40">
                  <c:v>5336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FE-4410-BF3D-17A1191D09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98003144"/>
        <c:axId val="298003536"/>
      </c:barChart>
      <c:lineChart>
        <c:grouping val="standard"/>
        <c:varyColors val="0"/>
        <c:ser>
          <c:idx val="3"/>
          <c:order val="0"/>
          <c:tx>
            <c:v>R = 0,75</c:v>
          </c:tx>
          <c:spPr>
            <a:ln w="28575">
              <a:solidFill>
                <a:schemeClr val="accent4"/>
              </a:solidFill>
            </a:ln>
          </c:spPr>
          <c:marker>
            <c:symbol val="none"/>
          </c:marker>
          <c:cat>
            <c:numRef>
              <c:f>Sheet1!$B$1:$FZ$1</c:f>
              <c:numCache>
                <c:formatCode>m/d/yyyy</c:formatCode>
                <c:ptCount val="181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</c:numCache>
            </c:numRef>
          </c:cat>
          <c:val>
            <c:numRef>
              <c:f>Sheet1!$B$2:$FZ$2</c:f>
              <c:numCache>
                <c:formatCode>General</c:formatCode>
                <c:ptCount val="181"/>
                <c:pt idx="31">
                  <c:v>7346.4879573838834</c:v>
                </c:pt>
                <c:pt idx="32">
                  <c:v>7170.0064377452973</c:v>
                </c:pt>
                <c:pt idx="33">
                  <c:v>6989.7877903759017</c:v>
                </c:pt>
                <c:pt idx="34">
                  <c:v>6815.2995642743736</c:v>
                </c:pt>
                <c:pt idx="35">
                  <c:v>6643.7396875911763</c:v>
                </c:pt>
                <c:pt idx="36">
                  <c:v>6471.8590522637969</c:v>
                </c:pt>
                <c:pt idx="37">
                  <c:v>6301.9657010734736</c:v>
                </c:pt>
                <c:pt idx="38">
                  <c:v>6130.7964568235693</c:v>
                </c:pt>
                <c:pt idx="39">
                  <c:v>5955.6341215840475</c:v>
                </c:pt>
                <c:pt idx="40">
                  <c:v>5779.1811987865312</c:v>
                </c:pt>
                <c:pt idx="41">
                  <c:v>5603.0466812152017</c:v>
                </c:pt>
                <c:pt idx="42">
                  <c:v>5424.4975767620335</c:v>
                </c:pt>
                <c:pt idx="43">
                  <c:v>5242.6157862713262</c:v>
                </c:pt>
                <c:pt idx="44">
                  <c:v>5059.6774939008719</c:v>
                </c:pt>
                <c:pt idx="45">
                  <c:v>4876.989409061167</c:v>
                </c:pt>
                <c:pt idx="46">
                  <c:v>4696.2160513404879</c:v>
                </c:pt>
                <c:pt idx="47">
                  <c:v>4518.0856342378856</c:v>
                </c:pt>
                <c:pt idx="48">
                  <c:v>4342.538385775586</c:v>
                </c:pt>
                <c:pt idx="49">
                  <c:v>4168.230104141684</c:v>
                </c:pt>
                <c:pt idx="50">
                  <c:v>3996.1161037365364</c:v>
                </c:pt>
                <c:pt idx="51">
                  <c:v>3828.035495509002</c:v>
                </c:pt>
                <c:pt idx="52">
                  <c:v>3664.4067003691898</c:v>
                </c:pt>
                <c:pt idx="53">
                  <c:v>3505.8406400109211</c:v>
                </c:pt>
                <c:pt idx="54">
                  <c:v>3352.1608032909389</c:v>
                </c:pt>
                <c:pt idx="55">
                  <c:v>3203.816005256851</c:v>
                </c:pt>
                <c:pt idx="56">
                  <c:v>3060.3014328954155</c:v>
                </c:pt>
                <c:pt idx="57">
                  <c:v>2921.9641476191214</c:v>
                </c:pt>
                <c:pt idx="58">
                  <c:v>2788.7865861819605</c:v>
                </c:pt>
                <c:pt idx="59">
                  <c:v>2660.5743671930536</c:v>
                </c:pt>
                <c:pt idx="60">
                  <c:v>2537.6133914134343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2FE-4410-BF3D-17A1191D0985}"/>
            </c:ext>
          </c:extLst>
        </c:ser>
        <c:ser>
          <c:idx val="2"/>
          <c:order val="1"/>
          <c:tx>
            <c:v>R = 0,85</c:v>
          </c:tx>
          <c:spPr>
            <a:ln w="28575" cap="rnd">
              <a:solidFill>
                <a:srgbClr val="FF66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Sheet1!$B$1:$FZ$1</c:f>
              <c:numCache>
                <c:formatCode>m/d/yyyy</c:formatCode>
                <c:ptCount val="181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</c:numCache>
            </c:numRef>
          </c:cat>
          <c:val>
            <c:numRef>
              <c:f>Sheet1!$B$3:$FZ$3</c:f>
              <c:numCache>
                <c:formatCode>General</c:formatCode>
                <c:ptCount val="181"/>
                <c:pt idx="31">
                  <c:v>7359.1487400988754</c:v>
                </c:pt>
                <c:pt idx="32">
                  <c:v>7205.0885308419947</c:v>
                </c:pt>
                <c:pt idx="33">
                  <c:v>7053.3694681235784</c:v>
                </c:pt>
                <c:pt idx="34">
                  <c:v>6911.0531346519101</c:v>
                </c:pt>
                <c:pt idx="35">
                  <c:v>6776.1091415651281</c:v>
                </c:pt>
                <c:pt idx="36">
                  <c:v>6646.1347401229223</c:v>
                </c:pt>
                <c:pt idx="37">
                  <c:v>6523.895107159472</c:v>
                </c:pt>
                <c:pt idx="38">
                  <c:v>6406.2383290128155</c:v>
                </c:pt>
                <c:pt idx="39">
                  <c:v>6288.142417912637</c:v>
                </c:pt>
                <c:pt idx="40">
                  <c:v>6170.9172249777539</c:v>
                </c:pt>
                <c:pt idx="41">
                  <c:v>6055.4780215670071</c:v>
                </c:pt>
                <c:pt idx="42">
                  <c:v>5938.7968252177707</c:v>
                </c:pt>
                <c:pt idx="43">
                  <c:v>5819.3191674173222</c:v>
                </c:pt>
                <c:pt idx="44">
                  <c:v>5698.6855597230287</c:v>
                </c:pt>
                <c:pt idx="45">
                  <c:v>5577.4418957254657</c:v>
                </c:pt>
                <c:pt idx="46">
                  <c:v>5456.3998734071538</c:v>
                </c:pt>
                <c:pt idx="47">
                  <c:v>5335.9384743855671</c:v>
                </c:pt>
                <c:pt idx="48">
                  <c:v>5215.7856838108237</c:v>
                </c:pt>
                <c:pt idx="49">
                  <c:v>5094.4383769703891</c:v>
                </c:pt>
                <c:pt idx="50">
                  <c:v>4972.623913851663</c:v>
                </c:pt>
                <c:pt idx="51">
                  <c:v>4851.8472203581823</c:v>
                </c:pt>
                <c:pt idx="52">
                  <c:v>4732.3085922125483</c:v>
                </c:pt>
                <c:pt idx="53">
                  <c:v>4614.4749860336451</c:v>
                </c:pt>
                <c:pt idx="54">
                  <c:v>4498.2354309702605</c:v>
                </c:pt>
                <c:pt idx="55">
                  <c:v>4384.1393230382091</c:v>
                </c:pt>
                <c:pt idx="56">
                  <c:v>4271.6854349783744</c:v>
                </c:pt>
                <c:pt idx="57">
                  <c:v>4161.2590118095832</c:v>
                </c:pt>
                <c:pt idx="58">
                  <c:v>4052.9094442847068</c:v>
                </c:pt>
                <c:pt idx="59">
                  <c:v>3946.5181470008201</c:v>
                </c:pt>
                <c:pt idx="60">
                  <c:v>3842.5096044303127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2FE-4410-BF3D-17A1191D0985}"/>
            </c:ext>
          </c:extLst>
        </c:ser>
        <c:ser>
          <c:idx val="1"/>
          <c:order val="2"/>
          <c:tx>
            <c:v>R = 0,95</c:v>
          </c:tx>
          <c:spPr>
            <a:ln w="2857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Sheet1!$B$1:$FZ$1</c:f>
              <c:numCache>
                <c:formatCode>m/d/yyyy</c:formatCode>
                <c:ptCount val="181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</c:numCache>
            </c:numRef>
          </c:cat>
          <c:val>
            <c:numRef>
              <c:f>Sheet1!$B$4:$FZ$4</c:f>
              <c:numCache>
                <c:formatCode>General</c:formatCode>
                <c:ptCount val="181"/>
                <c:pt idx="31">
                  <c:v>7371.80952281387</c:v>
                </c:pt>
                <c:pt idx="32">
                  <c:v>7240.2104377208161</c:v>
                </c:pt>
                <c:pt idx="33">
                  <c:v>7117.0779933943268</c:v>
                </c:pt>
                <c:pt idx="34">
                  <c:v>7006.9896895826942</c:v>
                </c:pt>
                <c:pt idx="35">
                  <c:v>6909.3497764030908</c:v>
                </c:pt>
                <c:pt idx="36">
                  <c:v>6823.0439394995847</c:v>
                </c:pt>
                <c:pt idx="37">
                  <c:v>6751.6569816162273</c:v>
                </c:pt>
                <c:pt idx="38">
                  <c:v>6692.3068667328498</c:v>
                </c:pt>
                <c:pt idx="39">
                  <c:v>6637.5106256231893</c:v>
                </c:pt>
                <c:pt idx="40">
                  <c:v>6587.0938183800581</c:v>
                </c:pt>
                <c:pt idx="41">
                  <c:v>6541.5941291713798</c:v>
                </c:pt>
                <c:pt idx="42">
                  <c:v>6498.1469237986676</c:v>
                </c:pt>
                <c:pt idx="43">
                  <c:v>6454.8632429166037</c:v>
                </c:pt>
                <c:pt idx="44">
                  <c:v>6412.5304278255144</c:v>
                </c:pt>
                <c:pt idx="45">
                  <c:v>6370.8005267828094</c:v>
                </c:pt>
                <c:pt idx="46">
                  <c:v>6329.613770872741</c:v>
                </c:pt>
                <c:pt idx="47">
                  <c:v>6288.9917878197111</c:v>
                </c:pt>
                <c:pt idx="48">
                  <c:v>6248.561465378255</c:v>
                </c:pt>
                <c:pt idx="49">
                  <c:v>6206.6689206612764</c:v>
                </c:pt>
                <c:pt idx="50">
                  <c:v>6163.518700866417</c:v>
                </c:pt>
                <c:pt idx="51">
                  <c:v>6120.1656733168611</c:v>
                </c:pt>
                <c:pt idx="52">
                  <c:v>6076.5031273307877</c:v>
                </c:pt>
                <c:pt idx="53">
                  <c:v>6032.8033107301353</c:v>
                </c:pt>
                <c:pt idx="54">
                  <c:v>5988.9062310083582</c:v>
                </c:pt>
                <c:pt idx="55">
                  <c:v>5945.3046391626867</c:v>
                </c:pt>
                <c:pt idx="56">
                  <c:v>5901.4128922168784</c:v>
                </c:pt>
                <c:pt idx="57">
                  <c:v>5857.4566871165125</c:v>
                </c:pt>
                <c:pt idx="58">
                  <c:v>5813.4209416048061</c:v>
                </c:pt>
                <c:pt idx="59">
                  <c:v>5769.1524804969513</c:v>
                </c:pt>
                <c:pt idx="60">
                  <c:v>5725.0786672808117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B2FE-4410-BF3D-17A1191D0985}"/>
            </c:ext>
          </c:extLst>
        </c:ser>
        <c:ser>
          <c:idx val="4"/>
          <c:order val="3"/>
          <c:tx>
            <c:v>Maximální počet pacientů s COVID-19 na lůžkách za období říjen/listopad 2020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none"/>
          </c:marker>
          <c:cat>
            <c:numRef>
              <c:f>Sheet1!$B$1:$FZ$1</c:f>
              <c:numCache>
                <c:formatCode>m/d/yyyy</c:formatCode>
                <c:ptCount val="181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</c:numCache>
            </c:numRef>
          </c:cat>
          <c:val>
            <c:numRef>
              <c:f>Sheet1!$B$6:$FZ$6</c:f>
              <c:numCache>
                <c:formatCode>General</c:formatCode>
                <c:ptCount val="181"/>
                <c:pt idx="0">
                  <c:v>8156</c:v>
                </c:pt>
                <c:pt idx="1">
                  <c:v>8156</c:v>
                </c:pt>
                <c:pt idx="2">
                  <c:v>8156</c:v>
                </c:pt>
                <c:pt idx="3">
                  <c:v>8156</c:v>
                </c:pt>
                <c:pt idx="4">
                  <c:v>8156</c:v>
                </c:pt>
                <c:pt idx="5">
                  <c:v>8156</c:v>
                </c:pt>
                <c:pt idx="6">
                  <c:v>8156</c:v>
                </c:pt>
                <c:pt idx="7">
                  <c:v>8156</c:v>
                </c:pt>
                <c:pt idx="8">
                  <c:v>8156</c:v>
                </c:pt>
                <c:pt idx="9">
                  <c:v>8156</c:v>
                </c:pt>
                <c:pt idx="10">
                  <c:v>8156</c:v>
                </c:pt>
                <c:pt idx="11">
                  <c:v>8156</c:v>
                </c:pt>
                <c:pt idx="12">
                  <c:v>8156</c:v>
                </c:pt>
                <c:pt idx="13">
                  <c:v>8156</c:v>
                </c:pt>
                <c:pt idx="14">
                  <c:v>8156</c:v>
                </c:pt>
                <c:pt idx="15">
                  <c:v>8156</c:v>
                </c:pt>
                <c:pt idx="16">
                  <c:v>8156</c:v>
                </c:pt>
                <c:pt idx="17">
                  <c:v>8156</c:v>
                </c:pt>
                <c:pt idx="18">
                  <c:v>8156</c:v>
                </c:pt>
                <c:pt idx="19">
                  <c:v>8156</c:v>
                </c:pt>
                <c:pt idx="20">
                  <c:v>8156</c:v>
                </c:pt>
                <c:pt idx="21">
                  <c:v>8156</c:v>
                </c:pt>
                <c:pt idx="22">
                  <c:v>8156</c:v>
                </c:pt>
                <c:pt idx="23">
                  <c:v>8156</c:v>
                </c:pt>
                <c:pt idx="24">
                  <c:v>8156</c:v>
                </c:pt>
                <c:pt idx="25">
                  <c:v>8156</c:v>
                </c:pt>
                <c:pt idx="26">
                  <c:v>8156</c:v>
                </c:pt>
                <c:pt idx="27">
                  <c:v>8156</c:v>
                </c:pt>
                <c:pt idx="28">
                  <c:v>8156</c:v>
                </c:pt>
                <c:pt idx="29">
                  <c:v>8156</c:v>
                </c:pt>
                <c:pt idx="30">
                  <c:v>8156</c:v>
                </c:pt>
                <c:pt idx="31">
                  <c:v>8156</c:v>
                </c:pt>
                <c:pt idx="32">
                  <c:v>8156</c:v>
                </c:pt>
                <c:pt idx="33">
                  <c:v>8156</c:v>
                </c:pt>
                <c:pt idx="34">
                  <c:v>8156</c:v>
                </c:pt>
                <c:pt idx="35">
                  <c:v>8156</c:v>
                </c:pt>
                <c:pt idx="36">
                  <c:v>8156</c:v>
                </c:pt>
                <c:pt idx="37">
                  <c:v>8156</c:v>
                </c:pt>
                <c:pt idx="38">
                  <c:v>8156</c:v>
                </c:pt>
                <c:pt idx="39">
                  <c:v>8156</c:v>
                </c:pt>
                <c:pt idx="40">
                  <c:v>8156</c:v>
                </c:pt>
                <c:pt idx="41">
                  <c:v>8156</c:v>
                </c:pt>
                <c:pt idx="42">
                  <c:v>8156</c:v>
                </c:pt>
                <c:pt idx="43">
                  <c:v>8156</c:v>
                </c:pt>
                <c:pt idx="44">
                  <c:v>8156</c:v>
                </c:pt>
                <c:pt idx="45">
                  <c:v>8156</c:v>
                </c:pt>
                <c:pt idx="46">
                  <c:v>8156</c:v>
                </c:pt>
                <c:pt idx="47">
                  <c:v>8156</c:v>
                </c:pt>
                <c:pt idx="48">
                  <c:v>8156</c:v>
                </c:pt>
                <c:pt idx="49">
                  <c:v>8156</c:v>
                </c:pt>
                <c:pt idx="50">
                  <c:v>8156</c:v>
                </c:pt>
                <c:pt idx="51">
                  <c:v>8156</c:v>
                </c:pt>
                <c:pt idx="52">
                  <c:v>8156</c:v>
                </c:pt>
                <c:pt idx="53">
                  <c:v>8156</c:v>
                </c:pt>
                <c:pt idx="54">
                  <c:v>8156</c:v>
                </c:pt>
                <c:pt idx="55">
                  <c:v>8156</c:v>
                </c:pt>
                <c:pt idx="56">
                  <c:v>8156</c:v>
                </c:pt>
                <c:pt idx="57">
                  <c:v>8156</c:v>
                </c:pt>
                <c:pt idx="58">
                  <c:v>8156</c:v>
                </c:pt>
                <c:pt idx="59">
                  <c:v>8156</c:v>
                </c:pt>
                <c:pt idx="60">
                  <c:v>8156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B2FE-4410-BF3D-17A1191D09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8003144"/>
        <c:axId val="298003536"/>
      </c:lineChart>
      <c:dateAx>
        <c:axId val="29800314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8003536"/>
        <c:crosses val="autoZero"/>
        <c:auto val="1"/>
        <c:lblOffset val="100"/>
        <c:baseTimeUnit val="days"/>
        <c:majorUnit val="1"/>
      </c:dateAx>
      <c:valAx>
        <c:axId val="298003536"/>
        <c:scaling>
          <c:orientation val="minMax"/>
        </c:scaling>
        <c:delete val="0"/>
        <c:axPos val="l"/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8003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691743527347279E-2"/>
          <c:y val="3.1245307675528175E-2"/>
          <c:w val="0.73928602709714164"/>
          <c:h val="0.79441885555168334"/>
        </c:manualLayout>
      </c:layout>
      <c:barChart>
        <c:barDir val="col"/>
        <c:grouping val="clustered"/>
        <c:varyColors val="0"/>
        <c:ser>
          <c:idx val="5"/>
          <c:order val="4"/>
          <c:tx>
            <c:v>Reálné hodnoty</c:v>
          </c:tx>
          <c:spPr>
            <a:solidFill>
              <a:schemeClr val="bg1">
                <a:lumMod val="65000"/>
              </a:schemeClr>
            </a:solidFill>
          </c:spPr>
          <c:invertIfNegative val="0"/>
          <c:dLbls>
            <c:numFmt formatCode="_-* #\ ##0_-;\-* #\ ##0_-;_-* &quot;&quot;??_-;_-@_-" sourceLinked="0"/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Sheet1!$B$1:$FZ$1</c:f>
              <c:numCache>
                <c:formatCode>m/d/yyyy</c:formatCode>
                <c:ptCount val="181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</c:numCache>
            </c:numRef>
          </c:cat>
          <c:val>
            <c:numRef>
              <c:f>Sheet1!$B$7:$FZ$7</c:f>
              <c:numCache>
                <c:formatCode>General</c:formatCode>
                <c:ptCount val="181"/>
                <c:pt idx="0">
                  <c:v>1588</c:v>
                </c:pt>
                <c:pt idx="1">
                  <c:v>1600</c:v>
                </c:pt>
                <c:pt idx="2">
                  <c:v>1626</c:v>
                </c:pt>
                <c:pt idx="3">
                  <c:v>1651</c:v>
                </c:pt>
                <c:pt idx="4">
                  <c:v>1671</c:v>
                </c:pt>
                <c:pt idx="5">
                  <c:v>1674</c:v>
                </c:pt>
                <c:pt idx="6">
                  <c:v>1678</c:v>
                </c:pt>
                <c:pt idx="7">
                  <c:v>1772</c:v>
                </c:pt>
                <c:pt idx="8">
                  <c:v>1801</c:v>
                </c:pt>
                <c:pt idx="9">
                  <c:v>1831</c:v>
                </c:pt>
                <c:pt idx="10">
                  <c:v>1821</c:v>
                </c:pt>
                <c:pt idx="11">
                  <c:v>1836</c:v>
                </c:pt>
                <c:pt idx="12">
                  <c:v>1785</c:v>
                </c:pt>
                <c:pt idx="13">
                  <c:v>1833</c:v>
                </c:pt>
                <c:pt idx="14">
                  <c:v>1891</c:v>
                </c:pt>
                <c:pt idx="15">
                  <c:v>1897</c:v>
                </c:pt>
                <c:pt idx="16">
                  <c:v>1865</c:v>
                </c:pt>
                <c:pt idx="17">
                  <c:v>1864</c:v>
                </c:pt>
                <c:pt idx="18">
                  <c:v>1821</c:v>
                </c:pt>
                <c:pt idx="19">
                  <c:v>1783</c:v>
                </c:pt>
                <c:pt idx="20">
                  <c:v>1807</c:v>
                </c:pt>
                <c:pt idx="21">
                  <c:v>1824</c:v>
                </c:pt>
                <c:pt idx="22">
                  <c:v>1779</c:v>
                </c:pt>
                <c:pt idx="23">
                  <c:v>1746</c:v>
                </c:pt>
                <c:pt idx="24">
                  <c:v>1746</c:v>
                </c:pt>
                <c:pt idx="25">
                  <c:v>1686</c:v>
                </c:pt>
                <c:pt idx="26">
                  <c:v>1652</c:v>
                </c:pt>
                <c:pt idx="27">
                  <c:v>1660</c:v>
                </c:pt>
                <c:pt idx="28">
                  <c:v>1668</c:v>
                </c:pt>
                <c:pt idx="29">
                  <c:v>1620</c:v>
                </c:pt>
                <c:pt idx="30">
                  <c:v>1564</c:v>
                </c:pt>
                <c:pt idx="31">
                  <c:v>1518</c:v>
                </c:pt>
                <c:pt idx="32">
                  <c:v>1437</c:v>
                </c:pt>
                <c:pt idx="33">
                  <c:v>1413</c:v>
                </c:pt>
                <c:pt idx="34">
                  <c:v>1392</c:v>
                </c:pt>
                <c:pt idx="35">
                  <c:v>1363</c:v>
                </c:pt>
                <c:pt idx="36">
                  <c:v>1414</c:v>
                </c:pt>
                <c:pt idx="37">
                  <c:v>1390</c:v>
                </c:pt>
                <c:pt idx="38">
                  <c:v>1334</c:v>
                </c:pt>
                <c:pt idx="39">
                  <c:v>1270</c:v>
                </c:pt>
                <c:pt idx="40">
                  <c:v>1256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E0-4231-8F18-A7B6D281C4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98003144"/>
        <c:axId val="298003536"/>
      </c:barChart>
      <c:lineChart>
        <c:grouping val="standard"/>
        <c:varyColors val="0"/>
        <c:ser>
          <c:idx val="3"/>
          <c:order val="0"/>
          <c:tx>
            <c:v>R = 0,75</c:v>
          </c:tx>
          <c:spPr>
            <a:ln w="28575">
              <a:solidFill>
                <a:schemeClr val="accent4"/>
              </a:solidFill>
            </a:ln>
          </c:spPr>
          <c:marker>
            <c:symbol val="none"/>
          </c:marker>
          <c:cat>
            <c:numRef>
              <c:f>Sheet1!$B$1:$FZ$1</c:f>
              <c:numCache>
                <c:formatCode>m/d/yyyy</c:formatCode>
                <c:ptCount val="181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</c:numCache>
            </c:numRef>
          </c:cat>
          <c:val>
            <c:numRef>
              <c:f>Sheet1!$B$2:$FZ$2</c:f>
              <c:numCache>
                <c:formatCode>General</c:formatCode>
                <c:ptCount val="181"/>
                <c:pt idx="31">
                  <c:v>1530.2191397925492</c:v>
                </c:pt>
                <c:pt idx="32">
                  <c:v>1496.375196120415</c:v>
                </c:pt>
                <c:pt idx="33">
                  <c:v>1462.9106233174198</c:v>
                </c:pt>
                <c:pt idx="34">
                  <c:v>1430.8212562313993</c:v>
                </c:pt>
                <c:pt idx="35">
                  <c:v>1399.7801552886681</c:v>
                </c:pt>
                <c:pt idx="36">
                  <c:v>1369.2191766887213</c:v>
                </c:pt>
                <c:pt idx="37">
                  <c:v>1338.8762059004825</c:v>
                </c:pt>
                <c:pt idx="38">
                  <c:v>1309.0435564479278</c:v>
                </c:pt>
                <c:pt idx="39">
                  <c:v>1278.9122585332334</c:v>
                </c:pt>
                <c:pt idx="40">
                  <c:v>1248.1905271099413</c:v>
                </c:pt>
                <c:pt idx="41">
                  <c:v>1217.2879555428667</c:v>
                </c:pt>
                <c:pt idx="42">
                  <c:v>1185.7562747416152</c:v>
                </c:pt>
                <c:pt idx="43">
                  <c:v>1153.4204530842198</c:v>
                </c:pt>
                <c:pt idx="44">
                  <c:v>1120.3644613469446</c:v>
                </c:pt>
                <c:pt idx="45">
                  <c:v>1086.8226049174418</c:v>
                </c:pt>
                <c:pt idx="46">
                  <c:v>1053.0999138732045</c:v>
                </c:pt>
                <c:pt idx="47">
                  <c:v>1019.3109100344344</c:v>
                </c:pt>
                <c:pt idx="48">
                  <c:v>985.4354782666253</c:v>
                </c:pt>
                <c:pt idx="49">
                  <c:v>951.48201680966565</c:v>
                </c:pt>
                <c:pt idx="50">
                  <c:v>917.70108637994485</c:v>
                </c:pt>
                <c:pt idx="51">
                  <c:v>884.25294492896614</c:v>
                </c:pt>
                <c:pt idx="52">
                  <c:v>851.42170025383575</c:v>
                </c:pt>
                <c:pt idx="53">
                  <c:v>818.99779153161614</c:v>
                </c:pt>
                <c:pt idx="54">
                  <c:v>787.09799345402007</c:v>
                </c:pt>
                <c:pt idx="55">
                  <c:v>755.85630385895911</c:v>
                </c:pt>
                <c:pt idx="56">
                  <c:v>725.39827197834825</c:v>
                </c:pt>
                <c:pt idx="57">
                  <c:v>695.83094032708323</c:v>
                </c:pt>
                <c:pt idx="58">
                  <c:v>667.14453217629364</c:v>
                </c:pt>
                <c:pt idx="59">
                  <c:v>639.40531133780212</c:v>
                </c:pt>
                <c:pt idx="60">
                  <c:v>612.57485778980708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E0-4231-8F18-A7B6D281C4B8}"/>
            </c:ext>
          </c:extLst>
        </c:ser>
        <c:ser>
          <c:idx val="2"/>
          <c:order val="1"/>
          <c:tx>
            <c:v>R = 0,85</c:v>
          </c:tx>
          <c:spPr>
            <a:ln w="28575" cap="rnd">
              <a:solidFill>
                <a:srgbClr val="FF66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Sheet1!$B$1:$FZ$1</c:f>
              <c:numCache>
                <c:formatCode>m/d/yyyy</c:formatCode>
                <c:ptCount val="181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</c:numCache>
            </c:numRef>
          </c:cat>
          <c:val>
            <c:numRef>
              <c:f>Sheet1!$B$3:$FZ$3</c:f>
              <c:numCache>
                <c:formatCode>General</c:formatCode>
                <c:ptCount val="181"/>
                <c:pt idx="31">
                  <c:v>1531.5386658376153</c:v>
                </c:pt>
                <c:pt idx="32">
                  <c:v>1500.1887729458856</c:v>
                </c:pt>
                <c:pt idx="33">
                  <c:v>1470.1483655988056</c:v>
                </c:pt>
                <c:pt idx="34">
                  <c:v>1442.2467855418952</c:v>
                </c:pt>
                <c:pt idx="35">
                  <c:v>1416.2613467966798</c:v>
                </c:pt>
                <c:pt idx="36">
                  <c:v>1391.7296455071655</c:v>
                </c:pt>
                <c:pt idx="37">
                  <c:v>1368.4703481516135</c:v>
                </c:pt>
                <c:pt idx="38">
                  <c:v>1346.7968084630513</c:v>
                </c:pt>
                <c:pt idx="39">
                  <c:v>1325.6980801508812</c:v>
                </c:pt>
                <c:pt idx="40">
                  <c:v>1304.7063045381192</c:v>
                </c:pt>
                <c:pt idx="41">
                  <c:v>1284.1491915546394</c:v>
                </c:pt>
                <c:pt idx="42">
                  <c:v>1263.4973490472935</c:v>
                </c:pt>
                <c:pt idx="43">
                  <c:v>1242.4606938509155</c:v>
                </c:pt>
                <c:pt idx="44">
                  <c:v>1220.9944300601505</c:v>
                </c:pt>
                <c:pt idx="45">
                  <c:v>1199.195466714363</c:v>
                </c:pt>
                <c:pt idx="46">
                  <c:v>1177.2076642874563</c:v>
                </c:pt>
                <c:pt idx="47">
                  <c:v>1155.0388319036074</c:v>
                </c:pt>
                <c:pt idx="48">
                  <c:v>1132.5854717838488</c:v>
                </c:pt>
                <c:pt idx="49">
                  <c:v>1109.7891291041774</c:v>
                </c:pt>
                <c:pt idx="50">
                  <c:v>1086.8311280656749</c:v>
                </c:pt>
                <c:pt idx="51">
                  <c:v>1063.7889384182624</c:v>
                </c:pt>
                <c:pt idx="52">
                  <c:v>1040.8789051430983</c:v>
                </c:pt>
                <c:pt idx="53">
                  <c:v>1017.8437217519023</c:v>
                </c:pt>
                <c:pt idx="54">
                  <c:v>994.77991630954443</c:v>
                </c:pt>
                <c:pt idx="55">
                  <c:v>971.80888023787998</c:v>
                </c:pt>
                <c:pt idx="56">
                  <c:v>949.03548955262227</c:v>
                </c:pt>
                <c:pt idx="57">
                  <c:v>926.55647205745674</c:v>
                </c:pt>
                <c:pt idx="58">
                  <c:v>904.36125783888269</c:v>
                </c:pt>
                <c:pt idx="59">
                  <c:v>882.51795593194993</c:v>
                </c:pt>
                <c:pt idx="60">
                  <c:v>860.99986268477869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1E0-4231-8F18-A7B6D281C4B8}"/>
            </c:ext>
          </c:extLst>
        </c:ser>
        <c:ser>
          <c:idx val="1"/>
          <c:order val="2"/>
          <c:tx>
            <c:v>R = 0,95</c:v>
          </c:tx>
          <c:spPr>
            <a:ln w="2857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Sheet1!$B$1:$FZ$1</c:f>
              <c:numCache>
                <c:formatCode>m/d/yyyy</c:formatCode>
                <c:ptCount val="181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</c:numCache>
            </c:numRef>
          </c:cat>
          <c:val>
            <c:numRef>
              <c:f>Sheet1!$B$4:$FZ$4</c:f>
              <c:numCache>
                <c:formatCode>General</c:formatCode>
                <c:ptCount val="181"/>
                <c:pt idx="31">
                  <c:v>1532.8581918826821</c:v>
                </c:pt>
                <c:pt idx="32">
                  <c:v>1504.0064992243281</c:v>
                </c:pt>
                <c:pt idx="33">
                  <c:v>1477.3998226745871</c:v>
                </c:pt>
                <c:pt idx="34">
                  <c:v>1453.6935129633644</c:v>
                </c:pt>
                <c:pt idx="35">
                  <c:v>1432.8378993938995</c:v>
                </c:pt>
                <c:pt idx="36">
                  <c:v>1414.5300961180217</c:v>
                </c:pt>
                <c:pt idx="37">
                  <c:v>1398.7214281344327</c:v>
                </c:pt>
                <c:pt idx="38">
                  <c:v>1385.7819034477932</c:v>
                </c:pt>
                <c:pt idx="39">
                  <c:v>1374.502306905232</c:v>
                </c:pt>
                <c:pt idx="40">
                  <c:v>1364.2453775160536</c:v>
                </c:pt>
                <c:pt idx="41">
                  <c:v>1355.3028614970808</c:v>
                </c:pt>
                <c:pt idx="42">
                  <c:v>1347.1253372823521</c:v>
                </c:pt>
                <c:pt idx="43">
                  <c:v>1339.3578031170907</c:v>
                </c:pt>
                <c:pt idx="44">
                  <c:v>1331.8237083445381</c:v>
                </c:pt>
                <c:pt idx="45">
                  <c:v>1324.4852904659108</c:v>
                </c:pt>
                <c:pt idx="46">
                  <c:v>1317.3350333755479</c:v>
                </c:pt>
                <c:pt idx="47">
                  <c:v>1310.2820339410723</c:v>
                </c:pt>
                <c:pt idx="48">
                  <c:v>1303.1574285782322</c:v>
                </c:pt>
                <c:pt idx="49">
                  <c:v>1295.8427422789994</c:v>
                </c:pt>
                <c:pt idx="50">
                  <c:v>1288.4229319450781</c:v>
                </c:pt>
                <c:pt idx="51">
                  <c:v>1280.8802704087643</c:v>
                </c:pt>
                <c:pt idx="52">
                  <c:v>1273.3506552378381</c:v>
                </c:pt>
                <c:pt idx="53">
                  <c:v>1265.5195836787725</c:v>
                </c:pt>
                <c:pt idx="54">
                  <c:v>1257.4464272439079</c:v>
                </c:pt>
                <c:pt idx="55">
                  <c:v>1249.2173097339878</c:v>
                </c:pt>
                <c:pt idx="56">
                  <c:v>1240.8989954278663</c:v>
                </c:pt>
                <c:pt idx="57">
                  <c:v>1232.5484583457223</c:v>
                </c:pt>
                <c:pt idx="58">
                  <c:v>1224.1298886776738</c:v>
                </c:pt>
                <c:pt idx="59">
                  <c:v>1215.6914310179739</c:v>
                </c:pt>
                <c:pt idx="60">
                  <c:v>1207.1927765912958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1E0-4231-8F18-A7B6D281C4B8}"/>
            </c:ext>
          </c:extLst>
        </c:ser>
        <c:ser>
          <c:idx val="4"/>
          <c:order val="3"/>
          <c:tx>
            <c:v>Maximální počet pacientů s COVID-19 na lůžkách za období říjen/listopad 2020</c:v>
          </c:tx>
          <c:spPr>
            <a:ln>
              <a:solidFill>
                <a:schemeClr val="tx1"/>
              </a:solidFill>
              <a:prstDash val="sysDot"/>
            </a:ln>
          </c:spPr>
          <c:marker>
            <c:symbol val="none"/>
          </c:marker>
          <c:cat>
            <c:numRef>
              <c:f>Sheet1!$B$1:$FZ$1</c:f>
              <c:numCache>
                <c:formatCode>m/d/yyyy</c:formatCode>
                <c:ptCount val="181"/>
                <c:pt idx="0">
                  <c:v>44256</c:v>
                </c:pt>
                <c:pt idx="1">
                  <c:v>44257</c:v>
                </c:pt>
                <c:pt idx="2">
                  <c:v>44258</c:v>
                </c:pt>
                <c:pt idx="3">
                  <c:v>44259</c:v>
                </c:pt>
                <c:pt idx="4">
                  <c:v>44260</c:v>
                </c:pt>
                <c:pt idx="5">
                  <c:v>44261</c:v>
                </c:pt>
                <c:pt idx="6">
                  <c:v>44262</c:v>
                </c:pt>
                <c:pt idx="7">
                  <c:v>44263</c:v>
                </c:pt>
                <c:pt idx="8">
                  <c:v>44264</c:v>
                </c:pt>
                <c:pt idx="9">
                  <c:v>44265</c:v>
                </c:pt>
                <c:pt idx="10">
                  <c:v>44266</c:v>
                </c:pt>
                <c:pt idx="11">
                  <c:v>44267</c:v>
                </c:pt>
                <c:pt idx="12">
                  <c:v>44268</c:v>
                </c:pt>
                <c:pt idx="13">
                  <c:v>44269</c:v>
                </c:pt>
                <c:pt idx="14">
                  <c:v>44270</c:v>
                </c:pt>
                <c:pt idx="15">
                  <c:v>44271</c:v>
                </c:pt>
                <c:pt idx="16">
                  <c:v>44272</c:v>
                </c:pt>
                <c:pt idx="17">
                  <c:v>44273</c:v>
                </c:pt>
                <c:pt idx="18">
                  <c:v>44274</c:v>
                </c:pt>
                <c:pt idx="19">
                  <c:v>44275</c:v>
                </c:pt>
                <c:pt idx="20">
                  <c:v>44276</c:v>
                </c:pt>
                <c:pt idx="21">
                  <c:v>44277</c:v>
                </c:pt>
                <c:pt idx="22">
                  <c:v>44278</c:v>
                </c:pt>
                <c:pt idx="23">
                  <c:v>44279</c:v>
                </c:pt>
                <c:pt idx="24">
                  <c:v>44280</c:v>
                </c:pt>
                <c:pt idx="25">
                  <c:v>44281</c:v>
                </c:pt>
                <c:pt idx="26">
                  <c:v>44282</c:v>
                </c:pt>
                <c:pt idx="27">
                  <c:v>44283</c:v>
                </c:pt>
                <c:pt idx="28">
                  <c:v>44284</c:v>
                </c:pt>
                <c:pt idx="29">
                  <c:v>44285</c:v>
                </c:pt>
                <c:pt idx="30">
                  <c:v>44286</c:v>
                </c:pt>
                <c:pt idx="31">
                  <c:v>44287</c:v>
                </c:pt>
                <c:pt idx="32">
                  <c:v>44288</c:v>
                </c:pt>
                <c:pt idx="33">
                  <c:v>44289</c:v>
                </c:pt>
                <c:pt idx="34">
                  <c:v>44290</c:v>
                </c:pt>
                <c:pt idx="35">
                  <c:v>44291</c:v>
                </c:pt>
                <c:pt idx="36">
                  <c:v>44292</c:v>
                </c:pt>
                <c:pt idx="37">
                  <c:v>44293</c:v>
                </c:pt>
                <c:pt idx="38">
                  <c:v>44294</c:v>
                </c:pt>
                <c:pt idx="39">
                  <c:v>44295</c:v>
                </c:pt>
                <c:pt idx="40">
                  <c:v>44296</c:v>
                </c:pt>
                <c:pt idx="41">
                  <c:v>44297</c:v>
                </c:pt>
                <c:pt idx="42">
                  <c:v>44298</c:v>
                </c:pt>
                <c:pt idx="43">
                  <c:v>44299</c:v>
                </c:pt>
                <c:pt idx="44">
                  <c:v>44300</c:v>
                </c:pt>
                <c:pt idx="45">
                  <c:v>44301</c:v>
                </c:pt>
                <c:pt idx="46">
                  <c:v>44302</c:v>
                </c:pt>
                <c:pt idx="47">
                  <c:v>44303</c:v>
                </c:pt>
                <c:pt idx="48">
                  <c:v>44304</c:v>
                </c:pt>
                <c:pt idx="49">
                  <c:v>44305</c:v>
                </c:pt>
                <c:pt idx="50">
                  <c:v>44306</c:v>
                </c:pt>
                <c:pt idx="51">
                  <c:v>44307</c:v>
                </c:pt>
                <c:pt idx="52">
                  <c:v>44308</c:v>
                </c:pt>
                <c:pt idx="53">
                  <c:v>44309</c:v>
                </c:pt>
                <c:pt idx="54">
                  <c:v>44310</c:v>
                </c:pt>
                <c:pt idx="55">
                  <c:v>44311</c:v>
                </c:pt>
                <c:pt idx="56">
                  <c:v>44312</c:v>
                </c:pt>
                <c:pt idx="57">
                  <c:v>44313</c:v>
                </c:pt>
                <c:pt idx="58">
                  <c:v>44314</c:v>
                </c:pt>
                <c:pt idx="59">
                  <c:v>44315</c:v>
                </c:pt>
                <c:pt idx="60">
                  <c:v>44316</c:v>
                </c:pt>
              </c:numCache>
            </c:numRef>
          </c:cat>
          <c:val>
            <c:numRef>
              <c:f>Sheet1!$B$6:$FZ$6</c:f>
              <c:numCache>
                <c:formatCode>General</c:formatCode>
                <c:ptCount val="181"/>
                <c:pt idx="0">
                  <c:v>1208</c:v>
                </c:pt>
                <c:pt idx="1">
                  <c:v>1208</c:v>
                </c:pt>
                <c:pt idx="2">
                  <c:v>1208</c:v>
                </c:pt>
                <c:pt idx="3">
                  <c:v>1208</c:v>
                </c:pt>
                <c:pt idx="4">
                  <c:v>1208</c:v>
                </c:pt>
                <c:pt idx="5">
                  <c:v>1208</c:v>
                </c:pt>
                <c:pt idx="6">
                  <c:v>1208</c:v>
                </c:pt>
                <c:pt idx="7">
                  <c:v>1208</c:v>
                </c:pt>
                <c:pt idx="8">
                  <c:v>1208</c:v>
                </c:pt>
                <c:pt idx="9">
                  <c:v>1208</c:v>
                </c:pt>
                <c:pt idx="10">
                  <c:v>1208</c:v>
                </c:pt>
                <c:pt idx="11">
                  <c:v>1208</c:v>
                </c:pt>
                <c:pt idx="12">
                  <c:v>1208</c:v>
                </c:pt>
                <c:pt idx="13">
                  <c:v>1208</c:v>
                </c:pt>
                <c:pt idx="14">
                  <c:v>1208</c:v>
                </c:pt>
                <c:pt idx="15">
                  <c:v>1208</c:v>
                </c:pt>
                <c:pt idx="16">
                  <c:v>1208</c:v>
                </c:pt>
                <c:pt idx="17">
                  <c:v>1208</c:v>
                </c:pt>
                <c:pt idx="18">
                  <c:v>1208</c:v>
                </c:pt>
                <c:pt idx="19">
                  <c:v>1208</c:v>
                </c:pt>
                <c:pt idx="20">
                  <c:v>1208</c:v>
                </c:pt>
                <c:pt idx="21">
                  <c:v>1208</c:v>
                </c:pt>
                <c:pt idx="22">
                  <c:v>1208</c:v>
                </c:pt>
                <c:pt idx="23">
                  <c:v>1208</c:v>
                </c:pt>
                <c:pt idx="24">
                  <c:v>1208</c:v>
                </c:pt>
                <c:pt idx="25">
                  <c:v>1208</c:v>
                </c:pt>
                <c:pt idx="26">
                  <c:v>1208</c:v>
                </c:pt>
                <c:pt idx="27">
                  <c:v>1208</c:v>
                </c:pt>
                <c:pt idx="28">
                  <c:v>1208</c:v>
                </c:pt>
                <c:pt idx="29">
                  <c:v>1208</c:v>
                </c:pt>
                <c:pt idx="30">
                  <c:v>1208</c:v>
                </c:pt>
                <c:pt idx="31">
                  <c:v>1208</c:v>
                </c:pt>
                <c:pt idx="32">
                  <c:v>1208</c:v>
                </c:pt>
                <c:pt idx="33">
                  <c:v>1208</c:v>
                </c:pt>
                <c:pt idx="34">
                  <c:v>1208</c:v>
                </c:pt>
                <c:pt idx="35">
                  <c:v>1208</c:v>
                </c:pt>
                <c:pt idx="36">
                  <c:v>1208</c:v>
                </c:pt>
                <c:pt idx="37">
                  <c:v>1208</c:v>
                </c:pt>
                <c:pt idx="38">
                  <c:v>1208</c:v>
                </c:pt>
                <c:pt idx="39">
                  <c:v>1208</c:v>
                </c:pt>
                <c:pt idx="40">
                  <c:v>1208</c:v>
                </c:pt>
                <c:pt idx="41">
                  <c:v>1208</c:v>
                </c:pt>
                <c:pt idx="42">
                  <c:v>1208</c:v>
                </c:pt>
                <c:pt idx="43">
                  <c:v>1208</c:v>
                </c:pt>
                <c:pt idx="44">
                  <c:v>1208</c:v>
                </c:pt>
                <c:pt idx="45">
                  <c:v>1208</c:v>
                </c:pt>
                <c:pt idx="46">
                  <c:v>1208</c:v>
                </c:pt>
                <c:pt idx="47">
                  <c:v>1208</c:v>
                </c:pt>
                <c:pt idx="48">
                  <c:v>1208</c:v>
                </c:pt>
                <c:pt idx="49">
                  <c:v>1208</c:v>
                </c:pt>
                <c:pt idx="50">
                  <c:v>1208</c:v>
                </c:pt>
                <c:pt idx="51">
                  <c:v>1208</c:v>
                </c:pt>
                <c:pt idx="52">
                  <c:v>1208</c:v>
                </c:pt>
                <c:pt idx="53">
                  <c:v>1208</c:v>
                </c:pt>
                <c:pt idx="54">
                  <c:v>1208</c:v>
                </c:pt>
                <c:pt idx="55">
                  <c:v>1208</c:v>
                </c:pt>
                <c:pt idx="56">
                  <c:v>1208</c:v>
                </c:pt>
                <c:pt idx="57">
                  <c:v>1208</c:v>
                </c:pt>
                <c:pt idx="58">
                  <c:v>1208</c:v>
                </c:pt>
                <c:pt idx="59">
                  <c:v>1208</c:v>
                </c:pt>
                <c:pt idx="60">
                  <c:v>1208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1E0-4231-8F18-A7B6D281C4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8003144"/>
        <c:axId val="298003536"/>
      </c:lineChart>
      <c:dateAx>
        <c:axId val="29800314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8003536"/>
        <c:crosses val="autoZero"/>
        <c:auto val="1"/>
        <c:lblOffset val="100"/>
        <c:baseTimeUnit val="days"/>
        <c:majorUnit val="1"/>
      </c:dateAx>
      <c:valAx>
        <c:axId val="298003536"/>
        <c:scaling>
          <c:orientation val="minMax"/>
          <c:max val="2200"/>
        </c:scaling>
        <c:delete val="0"/>
        <c:axPos val="l"/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98003144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58983667020704E-2"/>
          <c:y val="0.10271625430964779"/>
          <c:w val="0.91692139603581668"/>
          <c:h val="0.713446664604458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Denní počet případů</c:v>
                </c:pt>
              </c:strCache>
            </c:strRef>
          </c:tx>
          <c:spPr>
            <a:solidFill>
              <a:srgbClr val="C00000"/>
            </a:solidFill>
            <a:ln w="19050">
              <a:solidFill>
                <a:srgbClr val="C00000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Sheet1!$A$93:$A$274</c:f>
              <c:numCache>
                <c:formatCode>m/d/yyyy</c:formatCode>
                <c:ptCount val="182"/>
                <c:pt idx="0">
                  <c:v>44166</c:v>
                </c:pt>
                <c:pt idx="1">
                  <c:v>44167</c:v>
                </c:pt>
                <c:pt idx="2">
                  <c:v>44168</c:v>
                </c:pt>
                <c:pt idx="3">
                  <c:v>44169</c:v>
                </c:pt>
                <c:pt idx="4">
                  <c:v>44170</c:v>
                </c:pt>
                <c:pt idx="5">
                  <c:v>44171</c:v>
                </c:pt>
                <c:pt idx="6">
                  <c:v>44172</c:v>
                </c:pt>
                <c:pt idx="7">
                  <c:v>44173</c:v>
                </c:pt>
                <c:pt idx="8">
                  <c:v>44174</c:v>
                </c:pt>
                <c:pt idx="9">
                  <c:v>44175</c:v>
                </c:pt>
                <c:pt idx="10">
                  <c:v>44176</c:v>
                </c:pt>
                <c:pt idx="11">
                  <c:v>44177</c:v>
                </c:pt>
                <c:pt idx="12">
                  <c:v>44178</c:v>
                </c:pt>
                <c:pt idx="13">
                  <c:v>44179</c:v>
                </c:pt>
                <c:pt idx="14">
                  <c:v>44180</c:v>
                </c:pt>
                <c:pt idx="15">
                  <c:v>44181</c:v>
                </c:pt>
                <c:pt idx="16">
                  <c:v>44182</c:v>
                </c:pt>
                <c:pt idx="17">
                  <c:v>44183</c:v>
                </c:pt>
                <c:pt idx="18">
                  <c:v>44184</c:v>
                </c:pt>
                <c:pt idx="19">
                  <c:v>44185</c:v>
                </c:pt>
                <c:pt idx="20">
                  <c:v>44186</c:v>
                </c:pt>
                <c:pt idx="21">
                  <c:v>44187</c:v>
                </c:pt>
                <c:pt idx="22">
                  <c:v>44188</c:v>
                </c:pt>
                <c:pt idx="23">
                  <c:v>44189</c:v>
                </c:pt>
                <c:pt idx="24">
                  <c:v>44190</c:v>
                </c:pt>
                <c:pt idx="25">
                  <c:v>44191</c:v>
                </c:pt>
                <c:pt idx="26">
                  <c:v>44192</c:v>
                </c:pt>
                <c:pt idx="27">
                  <c:v>44193</c:v>
                </c:pt>
                <c:pt idx="28">
                  <c:v>44194</c:v>
                </c:pt>
                <c:pt idx="29">
                  <c:v>44195</c:v>
                </c:pt>
                <c:pt idx="30">
                  <c:v>44196</c:v>
                </c:pt>
                <c:pt idx="31">
                  <c:v>44197</c:v>
                </c:pt>
                <c:pt idx="32">
                  <c:v>44198</c:v>
                </c:pt>
                <c:pt idx="33">
                  <c:v>44199</c:v>
                </c:pt>
                <c:pt idx="34">
                  <c:v>44200</c:v>
                </c:pt>
                <c:pt idx="35">
                  <c:v>44201</c:v>
                </c:pt>
                <c:pt idx="36">
                  <c:v>44202</c:v>
                </c:pt>
                <c:pt idx="37">
                  <c:v>44203</c:v>
                </c:pt>
                <c:pt idx="38">
                  <c:v>44204</c:v>
                </c:pt>
                <c:pt idx="39">
                  <c:v>44205</c:v>
                </c:pt>
                <c:pt idx="40">
                  <c:v>44206</c:v>
                </c:pt>
                <c:pt idx="41">
                  <c:v>44207</c:v>
                </c:pt>
                <c:pt idx="42">
                  <c:v>44208</c:v>
                </c:pt>
                <c:pt idx="43">
                  <c:v>44209</c:v>
                </c:pt>
                <c:pt idx="44">
                  <c:v>44210</c:v>
                </c:pt>
                <c:pt idx="45">
                  <c:v>44211</c:v>
                </c:pt>
                <c:pt idx="46">
                  <c:v>44212</c:v>
                </c:pt>
                <c:pt idx="47">
                  <c:v>44213</c:v>
                </c:pt>
                <c:pt idx="48">
                  <c:v>44214</c:v>
                </c:pt>
                <c:pt idx="49">
                  <c:v>44215</c:v>
                </c:pt>
                <c:pt idx="50">
                  <c:v>44216</c:v>
                </c:pt>
                <c:pt idx="51">
                  <c:v>44217</c:v>
                </c:pt>
                <c:pt idx="52">
                  <c:v>44218</c:v>
                </c:pt>
                <c:pt idx="53">
                  <c:v>44219</c:v>
                </c:pt>
                <c:pt idx="54">
                  <c:v>44220</c:v>
                </c:pt>
                <c:pt idx="55">
                  <c:v>44221</c:v>
                </c:pt>
                <c:pt idx="56">
                  <c:v>44222</c:v>
                </c:pt>
                <c:pt idx="57">
                  <c:v>44223</c:v>
                </c:pt>
                <c:pt idx="58">
                  <c:v>44224</c:v>
                </c:pt>
                <c:pt idx="59">
                  <c:v>44225</c:v>
                </c:pt>
                <c:pt idx="60">
                  <c:v>44226</c:v>
                </c:pt>
                <c:pt idx="61">
                  <c:v>44227</c:v>
                </c:pt>
                <c:pt idx="62">
                  <c:v>44228</c:v>
                </c:pt>
                <c:pt idx="63">
                  <c:v>44229</c:v>
                </c:pt>
                <c:pt idx="64">
                  <c:v>44230</c:v>
                </c:pt>
                <c:pt idx="65">
                  <c:v>44231</c:v>
                </c:pt>
                <c:pt idx="66">
                  <c:v>44232</c:v>
                </c:pt>
                <c:pt idx="67">
                  <c:v>44233</c:v>
                </c:pt>
                <c:pt idx="68">
                  <c:v>44234</c:v>
                </c:pt>
                <c:pt idx="69">
                  <c:v>44235</c:v>
                </c:pt>
                <c:pt idx="70">
                  <c:v>44236</c:v>
                </c:pt>
                <c:pt idx="71">
                  <c:v>44237</c:v>
                </c:pt>
                <c:pt idx="72">
                  <c:v>44238</c:v>
                </c:pt>
                <c:pt idx="73">
                  <c:v>44239</c:v>
                </c:pt>
                <c:pt idx="74">
                  <c:v>44240</c:v>
                </c:pt>
                <c:pt idx="75">
                  <c:v>44241</c:v>
                </c:pt>
                <c:pt idx="76">
                  <c:v>44242</c:v>
                </c:pt>
                <c:pt idx="77">
                  <c:v>44243</c:v>
                </c:pt>
                <c:pt idx="78">
                  <c:v>44244</c:v>
                </c:pt>
                <c:pt idx="79">
                  <c:v>44245</c:v>
                </c:pt>
                <c:pt idx="80">
                  <c:v>44246</c:v>
                </c:pt>
                <c:pt idx="81">
                  <c:v>44247</c:v>
                </c:pt>
                <c:pt idx="82">
                  <c:v>44248</c:v>
                </c:pt>
                <c:pt idx="83">
                  <c:v>44249</c:v>
                </c:pt>
                <c:pt idx="84">
                  <c:v>44250</c:v>
                </c:pt>
                <c:pt idx="85">
                  <c:v>44251</c:v>
                </c:pt>
                <c:pt idx="86">
                  <c:v>44252</c:v>
                </c:pt>
                <c:pt idx="87">
                  <c:v>44253</c:v>
                </c:pt>
                <c:pt idx="88">
                  <c:v>44254</c:v>
                </c:pt>
                <c:pt idx="89">
                  <c:v>44255</c:v>
                </c:pt>
                <c:pt idx="90">
                  <c:v>44256</c:v>
                </c:pt>
                <c:pt idx="91">
                  <c:v>44257</c:v>
                </c:pt>
                <c:pt idx="92">
                  <c:v>44258</c:v>
                </c:pt>
                <c:pt idx="93">
                  <c:v>44259</c:v>
                </c:pt>
                <c:pt idx="94">
                  <c:v>44260</c:v>
                </c:pt>
                <c:pt idx="95">
                  <c:v>44261</c:v>
                </c:pt>
                <c:pt idx="96">
                  <c:v>44262</c:v>
                </c:pt>
                <c:pt idx="97">
                  <c:v>44263</c:v>
                </c:pt>
                <c:pt idx="98">
                  <c:v>44264</c:v>
                </c:pt>
                <c:pt idx="99">
                  <c:v>44265</c:v>
                </c:pt>
                <c:pt idx="100">
                  <c:v>44266</c:v>
                </c:pt>
                <c:pt idx="101">
                  <c:v>44267</c:v>
                </c:pt>
                <c:pt idx="102">
                  <c:v>44268</c:v>
                </c:pt>
                <c:pt idx="103">
                  <c:v>44269</c:v>
                </c:pt>
                <c:pt idx="104">
                  <c:v>44270</c:v>
                </c:pt>
                <c:pt idx="105">
                  <c:v>44271</c:v>
                </c:pt>
                <c:pt idx="106">
                  <c:v>44272</c:v>
                </c:pt>
                <c:pt idx="107">
                  <c:v>44273</c:v>
                </c:pt>
                <c:pt idx="108">
                  <c:v>44274</c:v>
                </c:pt>
                <c:pt idx="109">
                  <c:v>44275</c:v>
                </c:pt>
                <c:pt idx="110">
                  <c:v>44276</c:v>
                </c:pt>
                <c:pt idx="111">
                  <c:v>44277</c:v>
                </c:pt>
                <c:pt idx="112">
                  <c:v>44278</c:v>
                </c:pt>
                <c:pt idx="113">
                  <c:v>44279</c:v>
                </c:pt>
                <c:pt idx="114">
                  <c:v>44280</c:v>
                </c:pt>
                <c:pt idx="115">
                  <c:v>44281</c:v>
                </c:pt>
                <c:pt idx="116">
                  <c:v>44282</c:v>
                </c:pt>
                <c:pt idx="117">
                  <c:v>44283</c:v>
                </c:pt>
                <c:pt idx="118">
                  <c:v>44284</c:v>
                </c:pt>
                <c:pt idx="119">
                  <c:v>44285</c:v>
                </c:pt>
                <c:pt idx="120">
                  <c:v>44286</c:v>
                </c:pt>
                <c:pt idx="121">
                  <c:v>44287</c:v>
                </c:pt>
                <c:pt idx="122">
                  <c:v>44288</c:v>
                </c:pt>
                <c:pt idx="123">
                  <c:v>44289</c:v>
                </c:pt>
                <c:pt idx="124">
                  <c:v>44290</c:v>
                </c:pt>
                <c:pt idx="125">
                  <c:v>44291</c:v>
                </c:pt>
                <c:pt idx="126">
                  <c:v>44292</c:v>
                </c:pt>
                <c:pt idx="127">
                  <c:v>44293</c:v>
                </c:pt>
                <c:pt idx="128">
                  <c:v>44294</c:v>
                </c:pt>
                <c:pt idx="129">
                  <c:v>44295</c:v>
                </c:pt>
                <c:pt idx="130">
                  <c:v>44296</c:v>
                </c:pt>
                <c:pt idx="131">
                  <c:v>44297</c:v>
                </c:pt>
                <c:pt idx="132">
                  <c:v>44298</c:v>
                </c:pt>
                <c:pt idx="133">
                  <c:v>44299</c:v>
                </c:pt>
                <c:pt idx="134">
                  <c:v>44300</c:v>
                </c:pt>
                <c:pt idx="135">
                  <c:v>44301</c:v>
                </c:pt>
                <c:pt idx="136">
                  <c:v>44302</c:v>
                </c:pt>
                <c:pt idx="137">
                  <c:v>44303</c:v>
                </c:pt>
                <c:pt idx="138">
                  <c:v>44304</c:v>
                </c:pt>
                <c:pt idx="139">
                  <c:v>44305</c:v>
                </c:pt>
                <c:pt idx="140">
                  <c:v>44306</c:v>
                </c:pt>
                <c:pt idx="141">
                  <c:v>44307</c:v>
                </c:pt>
                <c:pt idx="142">
                  <c:v>44308</c:v>
                </c:pt>
                <c:pt idx="143">
                  <c:v>44309</c:v>
                </c:pt>
                <c:pt idx="144">
                  <c:v>44310</c:v>
                </c:pt>
                <c:pt idx="145">
                  <c:v>44311</c:v>
                </c:pt>
                <c:pt idx="146">
                  <c:v>44312</c:v>
                </c:pt>
                <c:pt idx="147">
                  <c:v>44313</c:v>
                </c:pt>
                <c:pt idx="148">
                  <c:v>44314</c:v>
                </c:pt>
                <c:pt idx="149">
                  <c:v>44315</c:v>
                </c:pt>
                <c:pt idx="150">
                  <c:v>44316</c:v>
                </c:pt>
                <c:pt idx="151">
                  <c:v>44317</c:v>
                </c:pt>
                <c:pt idx="152">
                  <c:v>44318</c:v>
                </c:pt>
                <c:pt idx="153">
                  <c:v>44319</c:v>
                </c:pt>
                <c:pt idx="154">
                  <c:v>44320</c:v>
                </c:pt>
                <c:pt idx="155">
                  <c:v>44321</c:v>
                </c:pt>
                <c:pt idx="156">
                  <c:v>44322</c:v>
                </c:pt>
                <c:pt idx="157">
                  <c:v>44323</c:v>
                </c:pt>
                <c:pt idx="158">
                  <c:v>44324</c:v>
                </c:pt>
                <c:pt idx="159">
                  <c:v>44325</c:v>
                </c:pt>
                <c:pt idx="160">
                  <c:v>44326</c:v>
                </c:pt>
                <c:pt idx="161">
                  <c:v>44327</c:v>
                </c:pt>
                <c:pt idx="162">
                  <c:v>44328</c:v>
                </c:pt>
                <c:pt idx="163">
                  <c:v>44329</c:v>
                </c:pt>
                <c:pt idx="164">
                  <c:v>44330</c:v>
                </c:pt>
                <c:pt idx="165">
                  <c:v>44331</c:v>
                </c:pt>
                <c:pt idx="166">
                  <c:v>44332</c:v>
                </c:pt>
                <c:pt idx="167">
                  <c:v>44333</c:v>
                </c:pt>
                <c:pt idx="168">
                  <c:v>44334</c:v>
                </c:pt>
                <c:pt idx="169">
                  <c:v>44335</c:v>
                </c:pt>
                <c:pt idx="170">
                  <c:v>44336</c:v>
                </c:pt>
                <c:pt idx="171">
                  <c:v>44337</c:v>
                </c:pt>
                <c:pt idx="172">
                  <c:v>44338</c:v>
                </c:pt>
                <c:pt idx="173">
                  <c:v>44339</c:v>
                </c:pt>
                <c:pt idx="174">
                  <c:v>44340</c:v>
                </c:pt>
                <c:pt idx="175">
                  <c:v>44341</c:v>
                </c:pt>
                <c:pt idx="176">
                  <c:v>44342</c:v>
                </c:pt>
                <c:pt idx="177">
                  <c:v>44343</c:v>
                </c:pt>
                <c:pt idx="178">
                  <c:v>44344</c:v>
                </c:pt>
                <c:pt idx="179">
                  <c:v>44345</c:v>
                </c:pt>
                <c:pt idx="180">
                  <c:v>44346</c:v>
                </c:pt>
                <c:pt idx="181">
                  <c:v>44347</c:v>
                </c:pt>
              </c:numCache>
            </c:numRef>
          </c:cat>
          <c:val>
            <c:numRef>
              <c:f>Sheet1!$B$93:$B$274</c:f>
              <c:numCache>
                <c:formatCode>0</c:formatCode>
                <c:ptCount val="182"/>
                <c:pt idx="0">
                  <c:v>5180</c:v>
                </c:pt>
                <c:pt idx="1">
                  <c:v>4561</c:v>
                </c:pt>
                <c:pt idx="2">
                  <c:v>4624</c:v>
                </c:pt>
                <c:pt idx="3">
                  <c:v>4747</c:v>
                </c:pt>
                <c:pt idx="4">
                  <c:v>3312</c:v>
                </c:pt>
                <c:pt idx="5">
                  <c:v>1112</c:v>
                </c:pt>
                <c:pt idx="6">
                  <c:v>4251</c:v>
                </c:pt>
                <c:pt idx="7">
                  <c:v>5855</c:v>
                </c:pt>
                <c:pt idx="8">
                  <c:v>6414</c:v>
                </c:pt>
                <c:pt idx="9">
                  <c:v>5872</c:v>
                </c:pt>
                <c:pt idx="10">
                  <c:v>6209</c:v>
                </c:pt>
                <c:pt idx="11">
                  <c:v>3655</c:v>
                </c:pt>
                <c:pt idx="12">
                  <c:v>1998</c:v>
                </c:pt>
                <c:pt idx="13">
                  <c:v>5176</c:v>
                </c:pt>
                <c:pt idx="14">
                  <c:v>7908</c:v>
                </c:pt>
                <c:pt idx="15">
                  <c:v>8258</c:v>
                </c:pt>
                <c:pt idx="16">
                  <c:v>7614</c:v>
                </c:pt>
                <c:pt idx="17">
                  <c:v>8838</c:v>
                </c:pt>
                <c:pt idx="18">
                  <c:v>5326</c:v>
                </c:pt>
                <c:pt idx="19">
                  <c:v>3403</c:v>
                </c:pt>
                <c:pt idx="20">
                  <c:v>7950</c:v>
                </c:pt>
                <c:pt idx="21">
                  <c:v>10911</c:v>
                </c:pt>
                <c:pt idx="22">
                  <c:v>14139</c:v>
                </c:pt>
                <c:pt idx="23">
                  <c:v>4373</c:v>
                </c:pt>
                <c:pt idx="24">
                  <c:v>2671</c:v>
                </c:pt>
                <c:pt idx="25">
                  <c:v>3031</c:v>
                </c:pt>
                <c:pt idx="26">
                  <c:v>3781</c:v>
                </c:pt>
                <c:pt idx="27">
                  <c:v>10936</c:v>
                </c:pt>
                <c:pt idx="28">
                  <c:v>16475</c:v>
                </c:pt>
                <c:pt idx="29">
                  <c:v>17061</c:v>
                </c:pt>
                <c:pt idx="30">
                  <c:v>13307</c:v>
                </c:pt>
                <c:pt idx="31">
                  <c:v>3446</c:v>
                </c:pt>
                <c:pt idx="32">
                  <c:v>4985</c:v>
                </c:pt>
                <c:pt idx="33">
                  <c:v>6267</c:v>
                </c:pt>
                <c:pt idx="34">
                  <c:v>12955</c:v>
                </c:pt>
                <c:pt idx="35">
                  <c:v>17398</c:v>
                </c:pt>
                <c:pt idx="36">
                  <c:v>17770</c:v>
                </c:pt>
                <c:pt idx="37">
                  <c:v>14882</c:v>
                </c:pt>
                <c:pt idx="38">
                  <c:v>13099</c:v>
                </c:pt>
                <c:pt idx="39">
                  <c:v>8437</c:v>
                </c:pt>
                <c:pt idx="40">
                  <c:v>4312</c:v>
                </c:pt>
                <c:pt idx="41">
                  <c:v>9384</c:v>
                </c:pt>
                <c:pt idx="42">
                  <c:v>10810</c:v>
                </c:pt>
                <c:pt idx="43">
                  <c:v>10918</c:v>
                </c:pt>
                <c:pt idx="44">
                  <c:v>8087</c:v>
                </c:pt>
                <c:pt idx="45">
                  <c:v>9300</c:v>
                </c:pt>
                <c:pt idx="46">
                  <c:v>5241</c:v>
                </c:pt>
                <c:pt idx="47">
                  <c:v>2641</c:v>
                </c:pt>
                <c:pt idx="48">
                  <c:v>7668</c:v>
                </c:pt>
                <c:pt idx="49">
                  <c:v>9609</c:v>
                </c:pt>
                <c:pt idx="50">
                  <c:v>8215</c:v>
                </c:pt>
                <c:pt idx="51">
                  <c:v>7532</c:v>
                </c:pt>
                <c:pt idx="52">
                  <c:v>8467</c:v>
                </c:pt>
                <c:pt idx="53">
                  <c:v>4239</c:v>
                </c:pt>
                <c:pt idx="54">
                  <c:v>2394</c:v>
                </c:pt>
                <c:pt idx="55">
                  <c:v>6974</c:v>
                </c:pt>
                <c:pt idx="56">
                  <c:v>9195</c:v>
                </c:pt>
                <c:pt idx="57">
                  <c:v>8503</c:v>
                </c:pt>
                <c:pt idx="58">
                  <c:v>8010</c:v>
                </c:pt>
                <c:pt idx="59">
                  <c:v>8052</c:v>
                </c:pt>
                <c:pt idx="60">
                  <c:v>4055</c:v>
                </c:pt>
                <c:pt idx="61">
                  <c:v>2573</c:v>
                </c:pt>
                <c:pt idx="62">
                  <c:v>7217</c:v>
                </c:pt>
                <c:pt idx="63">
                  <c:v>9148</c:v>
                </c:pt>
                <c:pt idx="64">
                  <c:v>9666</c:v>
                </c:pt>
                <c:pt idx="65">
                  <c:v>8107</c:v>
                </c:pt>
                <c:pt idx="66">
                  <c:v>8622</c:v>
                </c:pt>
                <c:pt idx="67">
                  <c:v>4820</c:v>
                </c:pt>
                <c:pt idx="68">
                  <c:v>2451</c:v>
                </c:pt>
                <c:pt idx="69">
                  <c:v>7779</c:v>
                </c:pt>
                <c:pt idx="70">
                  <c:v>10283</c:v>
                </c:pt>
                <c:pt idx="71">
                  <c:v>9539</c:v>
                </c:pt>
                <c:pt idx="72">
                  <c:v>9018</c:v>
                </c:pt>
                <c:pt idx="73">
                  <c:v>8829</c:v>
                </c:pt>
                <c:pt idx="74">
                  <c:v>5141</c:v>
                </c:pt>
                <c:pt idx="75">
                  <c:v>2881</c:v>
                </c:pt>
                <c:pt idx="76">
                  <c:v>8905</c:v>
                </c:pt>
                <c:pt idx="77">
                  <c:v>12609</c:v>
                </c:pt>
                <c:pt idx="78">
                  <c:v>10938</c:v>
                </c:pt>
                <c:pt idx="79">
                  <c:v>11702</c:v>
                </c:pt>
                <c:pt idx="80">
                  <c:v>11287</c:v>
                </c:pt>
                <c:pt idx="81">
                  <c:v>6775</c:v>
                </c:pt>
                <c:pt idx="82">
                  <c:v>4068</c:v>
                </c:pt>
                <c:pt idx="83">
                  <c:v>11408</c:v>
                </c:pt>
                <c:pt idx="84">
                  <c:v>15841</c:v>
                </c:pt>
                <c:pt idx="85">
                  <c:v>13795</c:v>
                </c:pt>
                <c:pt idx="86">
                  <c:v>14588</c:v>
                </c:pt>
                <c:pt idx="87">
                  <c:v>14776</c:v>
                </c:pt>
                <c:pt idx="88">
                  <c:v>7823</c:v>
                </c:pt>
                <c:pt idx="89">
                  <c:v>4587</c:v>
                </c:pt>
                <c:pt idx="90">
                  <c:v>12322</c:v>
                </c:pt>
                <c:pt idx="91">
                  <c:v>16777</c:v>
                </c:pt>
                <c:pt idx="92">
                  <c:v>15239</c:v>
                </c:pt>
                <c:pt idx="93">
                  <c:v>14649</c:v>
                </c:pt>
                <c:pt idx="94">
                  <c:v>13169</c:v>
                </c:pt>
                <c:pt idx="95">
                  <c:v>9130</c:v>
                </c:pt>
                <c:pt idx="96">
                  <c:v>3983</c:v>
                </c:pt>
                <c:pt idx="97">
                  <c:v>10653</c:v>
                </c:pt>
                <c:pt idx="98">
                  <c:v>15358</c:v>
                </c:pt>
                <c:pt idx="99">
                  <c:v>14535</c:v>
                </c:pt>
                <c:pt idx="100">
                  <c:v>11242</c:v>
                </c:pt>
                <c:pt idx="101">
                  <c:v>14957</c:v>
                </c:pt>
                <c:pt idx="102">
                  <c:v>6956</c:v>
                </c:pt>
                <c:pt idx="103">
                  <c:v>3331</c:v>
                </c:pt>
                <c:pt idx="104">
                  <c:v>10628</c:v>
                </c:pt>
                <c:pt idx="105">
                  <c:v>14027</c:v>
                </c:pt>
                <c:pt idx="106">
                  <c:v>12026</c:v>
                </c:pt>
                <c:pt idx="107">
                  <c:v>10657</c:v>
                </c:pt>
                <c:pt idx="108">
                  <c:v>9709</c:v>
                </c:pt>
                <c:pt idx="109">
                  <c:v>5466</c:v>
                </c:pt>
                <c:pt idx="110">
                  <c:v>2389</c:v>
                </c:pt>
                <c:pt idx="111">
                  <c:v>8240</c:v>
                </c:pt>
                <c:pt idx="112">
                  <c:v>10969</c:v>
                </c:pt>
                <c:pt idx="113">
                  <c:v>8845</c:v>
                </c:pt>
                <c:pt idx="114">
                  <c:v>7925</c:v>
                </c:pt>
                <c:pt idx="115">
                  <c:v>7710</c:v>
                </c:pt>
                <c:pt idx="116">
                  <c:v>3969</c:v>
                </c:pt>
                <c:pt idx="117">
                  <c:v>1743</c:v>
                </c:pt>
                <c:pt idx="118">
                  <c:v>6934</c:v>
                </c:pt>
                <c:pt idx="119">
                  <c:v>8629</c:v>
                </c:pt>
                <c:pt idx="120">
                  <c:v>7257</c:v>
                </c:pt>
                <c:pt idx="121">
                  <c:v>6242</c:v>
                </c:pt>
                <c:pt idx="122">
                  <c:v>3830</c:v>
                </c:pt>
                <c:pt idx="123">
                  <c:v>2158</c:v>
                </c:pt>
                <c:pt idx="124">
                  <c:v>1923</c:v>
                </c:pt>
                <c:pt idx="125">
                  <c:v>1417</c:v>
                </c:pt>
                <c:pt idx="126">
                  <c:v>5577</c:v>
                </c:pt>
                <c:pt idx="127">
                  <c:v>7046</c:v>
                </c:pt>
                <c:pt idx="128">
                  <c:v>5269</c:v>
                </c:pt>
                <c:pt idx="129">
                  <c:v>4791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D6-49D4-BBCA-40283A14DE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17147840"/>
        <c:axId val="41932182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model</c:v>
                </c:pt>
              </c:strCache>
            </c:strRef>
          </c:tx>
          <c:spPr>
            <a:ln w="28575" cap="rnd">
              <a:solidFill>
                <a:srgbClr val="FFC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Sheet1!$A$93:$A$274</c:f>
              <c:numCache>
                <c:formatCode>m/d/yyyy</c:formatCode>
                <c:ptCount val="182"/>
                <c:pt idx="0">
                  <c:v>44166</c:v>
                </c:pt>
                <c:pt idx="1">
                  <c:v>44167</c:v>
                </c:pt>
                <c:pt idx="2">
                  <c:v>44168</c:v>
                </c:pt>
                <c:pt idx="3">
                  <c:v>44169</c:v>
                </c:pt>
                <c:pt idx="4">
                  <c:v>44170</c:v>
                </c:pt>
                <c:pt idx="5">
                  <c:v>44171</c:v>
                </c:pt>
                <c:pt idx="6">
                  <c:v>44172</c:v>
                </c:pt>
                <c:pt idx="7">
                  <c:v>44173</c:v>
                </c:pt>
                <c:pt idx="8">
                  <c:v>44174</c:v>
                </c:pt>
                <c:pt idx="9">
                  <c:v>44175</c:v>
                </c:pt>
                <c:pt idx="10">
                  <c:v>44176</c:v>
                </c:pt>
                <c:pt idx="11">
                  <c:v>44177</c:v>
                </c:pt>
                <c:pt idx="12">
                  <c:v>44178</c:v>
                </c:pt>
                <c:pt idx="13">
                  <c:v>44179</c:v>
                </c:pt>
                <c:pt idx="14">
                  <c:v>44180</c:v>
                </c:pt>
                <c:pt idx="15">
                  <c:v>44181</c:v>
                </c:pt>
                <c:pt idx="16">
                  <c:v>44182</c:v>
                </c:pt>
                <c:pt idx="17">
                  <c:v>44183</c:v>
                </c:pt>
                <c:pt idx="18">
                  <c:v>44184</c:v>
                </c:pt>
                <c:pt idx="19">
                  <c:v>44185</c:v>
                </c:pt>
                <c:pt idx="20">
                  <c:v>44186</c:v>
                </c:pt>
                <c:pt idx="21">
                  <c:v>44187</c:v>
                </c:pt>
                <c:pt idx="22">
                  <c:v>44188</c:v>
                </c:pt>
                <c:pt idx="23">
                  <c:v>44189</c:v>
                </c:pt>
                <c:pt idx="24">
                  <c:v>44190</c:v>
                </c:pt>
                <c:pt idx="25">
                  <c:v>44191</c:v>
                </c:pt>
                <c:pt idx="26">
                  <c:v>44192</c:v>
                </c:pt>
                <c:pt idx="27">
                  <c:v>44193</c:v>
                </c:pt>
                <c:pt idx="28">
                  <c:v>44194</c:v>
                </c:pt>
                <c:pt idx="29">
                  <c:v>44195</c:v>
                </c:pt>
                <c:pt idx="30">
                  <c:v>44196</c:v>
                </c:pt>
                <c:pt idx="31">
                  <c:v>44197</c:v>
                </c:pt>
                <c:pt idx="32">
                  <c:v>44198</c:v>
                </c:pt>
                <c:pt idx="33">
                  <c:v>44199</c:v>
                </c:pt>
                <c:pt idx="34">
                  <c:v>44200</c:v>
                </c:pt>
                <c:pt idx="35">
                  <c:v>44201</c:v>
                </c:pt>
                <c:pt idx="36">
                  <c:v>44202</c:v>
                </c:pt>
                <c:pt idx="37">
                  <c:v>44203</c:v>
                </c:pt>
                <c:pt idx="38">
                  <c:v>44204</c:v>
                </c:pt>
                <c:pt idx="39">
                  <c:v>44205</c:v>
                </c:pt>
                <c:pt idx="40">
                  <c:v>44206</c:v>
                </c:pt>
                <c:pt idx="41">
                  <c:v>44207</c:v>
                </c:pt>
                <c:pt idx="42">
                  <c:v>44208</c:v>
                </c:pt>
                <c:pt idx="43">
                  <c:v>44209</c:v>
                </c:pt>
                <c:pt idx="44">
                  <c:v>44210</c:v>
                </c:pt>
                <c:pt idx="45">
                  <c:v>44211</c:v>
                </c:pt>
                <c:pt idx="46">
                  <c:v>44212</c:v>
                </c:pt>
                <c:pt idx="47">
                  <c:v>44213</c:v>
                </c:pt>
                <c:pt idx="48">
                  <c:v>44214</c:v>
                </c:pt>
                <c:pt idx="49">
                  <c:v>44215</c:v>
                </c:pt>
                <c:pt idx="50">
                  <c:v>44216</c:v>
                </c:pt>
                <c:pt idx="51">
                  <c:v>44217</c:v>
                </c:pt>
                <c:pt idx="52">
                  <c:v>44218</c:v>
                </c:pt>
                <c:pt idx="53">
                  <c:v>44219</c:v>
                </c:pt>
                <c:pt idx="54">
                  <c:v>44220</c:v>
                </c:pt>
                <c:pt idx="55">
                  <c:v>44221</c:v>
                </c:pt>
                <c:pt idx="56">
                  <c:v>44222</c:v>
                </c:pt>
                <c:pt idx="57">
                  <c:v>44223</c:v>
                </c:pt>
                <c:pt idx="58">
                  <c:v>44224</c:v>
                </c:pt>
                <c:pt idx="59">
                  <c:v>44225</c:v>
                </c:pt>
                <c:pt idx="60">
                  <c:v>44226</c:v>
                </c:pt>
                <c:pt idx="61">
                  <c:v>44227</c:v>
                </c:pt>
                <c:pt idx="62">
                  <c:v>44228</c:v>
                </c:pt>
                <c:pt idx="63">
                  <c:v>44229</c:v>
                </c:pt>
                <c:pt idx="64">
                  <c:v>44230</c:v>
                </c:pt>
                <c:pt idx="65">
                  <c:v>44231</c:v>
                </c:pt>
                <c:pt idx="66">
                  <c:v>44232</c:v>
                </c:pt>
                <c:pt idx="67">
                  <c:v>44233</c:v>
                </c:pt>
                <c:pt idx="68">
                  <c:v>44234</c:v>
                </c:pt>
                <c:pt idx="69">
                  <c:v>44235</c:v>
                </c:pt>
                <c:pt idx="70">
                  <c:v>44236</c:v>
                </c:pt>
                <c:pt idx="71">
                  <c:v>44237</c:v>
                </c:pt>
                <c:pt idx="72">
                  <c:v>44238</c:v>
                </c:pt>
                <c:pt idx="73">
                  <c:v>44239</c:v>
                </c:pt>
                <c:pt idx="74">
                  <c:v>44240</c:v>
                </c:pt>
                <c:pt idx="75">
                  <c:v>44241</c:v>
                </c:pt>
                <c:pt idx="76">
                  <c:v>44242</c:v>
                </c:pt>
                <c:pt idx="77">
                  <c:v>44243</c:v>
                </c:pt>
                <c:pt idx="78">
                  <c:v>44244</c:v>
                </c:pt>
                <c:pt idx="79">
                  <c:v>44245</c:v>
                </c:pt>
                <c:pt idx="80">
                  <c:v>44246</c:v>
                </c:pt>
                <c:pt idx="81">
                  <c:v>44247</c:v>
                </c:pt>
                <c:pt idx="82">
                  <c:v>44248</c:v>
                </c:pt>
                <c:pt idx="83">
                  <c:v>44249</c:v>
                </c:pt>
                <c:pt idx="84">
                  <c:v>44250</c:v>
                </c:pt>
                <c:pt idx="85">
                  <c:v>44251</c:v>
                </c:pt>
                <c:pt idx="86">
                  <c:v>44252</c:v>
                </c:pt>
                <c:pt idx="87">
                  <c:v>44253</c:v>
                </c:pt>
                <c:pt idx="88">
                  <c:v>44254</c:v>
                </c:pt>
                <c:pt idx="89">
                  <c:v>44255</c:v>
                </c:pt>
                <c:pt idx="90">
                  <c:v>44256</c:v>
                </c:pt>
                <c:pt idx="91">
                  <c:v>44257</c:v>
                </c:pt>
                <c:pt idx="92">
                  <c:v>44258</c:v>
                </c:pt>
                <c:pt idx="93">
                  <c:v>44259</c:v>
                </c:pt>
                <c:pt idx="94">
                  <c:v>44260</c:v>
                </c:pt>
                <c:pt idx="95">
                  <c:v>44261</c:v>
                </c:pt>
                <c:pt idx="96">
                  <c:v>44262</c:v>
                </c:pt>
                <c:pt idx="97">
                  <c:v>44263</c:v>
                </c:pt>
                <c:pt idx="98">
                  <c:v>44264</c:v>
                </c:pt>
                <c:pt idx="99">
                  <c:v>44265</c:v>
                </c:pt>
                <c:pt idx="100">
                  <c:v>44266</c:v>
                </c:pt>
                <c:pt idx="101">
                  <c:v>44267</c:v>
                </c:pt>
                <c:pt idx="102">
                  <c:v>44268</c:v>
                </c:pt>
                <c:pt idx="103">
                  <c:v>44269</c:v>
                </c:pt>
                <c:pt idx="104">
                  <c:v>44270</c:v>
                </c:pt>
                <c:pt idx="105">
                  <c:v>44271</c:v>
                </c:pt>
                <c:pt idx="106">
                  <c:v>44272</c:v>
                </c:pt>
                <c:pt idx="107">
                  <c:v>44273</c:v>
                </c:pt>
                <c:pt idx="108">
                  <c:v>44274</c:v>
                </c:pt>
                <c:pt idx="109">
                  <c:v>44275</c:v>
                </c:pt>
                <c:pt idx="110">
                  <c:v>44276</c:v>
                </c:pt>
                <c:pt idx="111">
                  <c:v>44277</c:v>
                </c:pt>
                <c:pt idx="112">
                  <c:v>44278</c:v>
                </c:pt>
                <c:pt idx="113">
                  <c:v>44279</c:v>
                </c:pt>
                <c:pt idx="114">
                  <c:v>44280</c:v>
                </c:pt>
                <c:pt idx="115">
                  <c:v>44281</c:v>
                </c:pt>
                <c:pt idx="116">
                  <c:v>44282</c:v>
                </c:pt>
                <c:pt idx="117">
                  <c:v>44283</c:v>
                </c:pt>
                <c:pt idx="118">
                  <c:v>44284</c:v>
                </c:pt>
                <c:pt idx="119">
                  <c:v>44285</c:v>
                </c:pt>
                <c:pt idx="120">
                  <c:v>44286</c:v>
                </c:pt>
                <c:pt idx="121">
                  <c:v>44287</c:v>
                </c:pt>
                <c:pt idx="122">
                  <c:v>44288</c:v>
                </c:pt>
                <c:pt idx="123">
                  <c:v>44289</c:v>
                </c:pt>
                <c:pt idx="124">
                  <c:v>44290</c:v>
                </c:pt>
                <c:pt idx="125">
                  <c:v>44291</c:v>
                </c:pt>
                <c:pt idx="126">
                  <c:v>44292</c:v>
                </c:pt>
                <c:pt idx="127">
                  <c:v>44293</c:v>
                </c:pt>
                <c:pt idx="128">
                  <c:v>44294</c:v>
                </c:pt>
                <c:pt idx="129">
                  <c:v>44295</c:v>
                </c:pt>
                <c:pt idx="130">
                  <c:v>44296</c:v>
                </c:pt>
                <c:pt idx="131">
                  <c:v>44297</c:v>
                </c:pt>
                <c:pt idx="132">
                  <c:v>44298</c:v>
                </c:pt>
                <c:pt idx="133">
                  <c:v>44299</c:v>
                </c:pt>
                <c:pt idx="134">
                  <c:v>44300</c:v>
                </c:pt>
                <c:pt idx="135">
                  <c:v>44301</c:v>
                </c:pt>
                <c:pt idx="136">
                  <c:v>44302</c:v>
                </c:pt>
                <c:pt idx="137">
                  <c:v>44303</c:v>
                </c:pt>
                <c:pt idx="138">
                  <c:v>44304</c:v>
                </c:pt>
                <c:pt idx="139">
                  <c:v>44305</c:v>
                </c:pt>
                <c:pt idx="140">
                  <c:v>44306</c:v>
                </c:pt>
                <c:pt idx="141">
                  <c:v>44307</c:v>
                </c:pt>
                <c:pt idx="142">
                  <c:v>44308</c:v>
                </c:pt>
                <c:pt idx="143">
                  <c:v>44309</c:v>
                </c:pt>
                <c:pt idx="144">
                  <c:v>44310</c:v>
                </c:pt>
                <c:pt idx="145">
                  <c:v>44311</c:v>
                </c:pt>
                <c:pt idx="146">
                  <c:v>44312</c:v>
                </c:pt>
                <c:pt idx="147">
                  <c:v>44313</c:v>
                </c:pt>
                <c:pt idx="148">
                  <c:v>44314</c:v>
                </c:pt>
                <c:pt idx="149">
                  <c:v>44315</c:v>
                </c:pt>
                <c:pt idx="150">
                  <c:v>44316</c:v>
                </c:pt>
                <c:pt idx="151">
                  <c:v>44317</c:v>
                </c:pt>
                <c:pt idx="152">
                  <c:v>44318</c:v>
                </c:pt>
                <c:pt idx="153">
                  <c:v>44319</c:v>
                </c:pt>
                <c:pt idx="154">
                  <c:v>44320</c:v>
                </c:pt>
                <c:pt idx="155">
                  <c:v>44321</c:v>
                </c:pt>
                <c:pt idx="156">
                  <c:v>44322</c:v>
                </c:pt>
                <c:pt idx="157">
                  <c:v>44323</c:v>
                </c:pt>
                <c:pt idx="158">
                  <c:v>44324</c:v>
                </c:pt>
                <c:pt idx="159">
                  <c:v>44325</c:v>
                </c:pt>
                <c:pt idx="160">
                  <c:v>44326</c:v>
                </c:pt>
                <c:pt idx="161">
                  <c:v>44327</c:v>
                </c:pt>
                <c:pt idx="162">
                  <c:v>44328</c:v>
                </c:pt>
                <c:pt idx="163">
                  <c:v>44329</c:v>
                </c:pt>
                <c:pt idx="164">
                  <c:v>44330</c:v>
                </c:pt>
                <c:pt idx="165">
                  <c:v>44331</c:v>
                </c:pt>
                <c:pt idx="166">
                  <c:v>44332</c:v>
                </c:pt>
                <c:pt idx="167">
                  <c:v>44333</c:v>
                </c:pt>
                <c:pt idx="168">
                  <c:v>44334</c:v>
                </c:pt>
                <c:pt idx="169">
                  <c:v>44335</c:v>
                </c:pt>
                <c:pt idx="170">
                  <c:v>44336</c:v>
                </c:pt>
                <c:pt idx="171">
                  <c:v>44337</c:v>
                </c:pt>
                <c:pt idx="172">
                  <c:v>44338</c:v>
                </c:pt>
                <c:pt idx="173">
                  <c:v>44339</c:v>
                </c:pt>
                <c:pt idx="174">
                  <c:v>44340</c:v>
                </c:pt>
                <c:pt idx="175">
                  <c:v>44341</c:v>
                </c:pt>
                <c:pt idx="176">
                  <c:v>44342</c:v>
                </c:pt>
                <c:pt idx="177">
                  <c:v>44343</c:v>
                </c:pt>
                <c:pt idx="178">
                  <c:v>44344</c:v>
                </c:pt>
                <c:pt idx="179">
                  <c:v>44345</c:v>
                </c:pt>
                <c:pt idx="180">
                  <c:v>44346</c:v>
                </c:pt>
                <c:pt idx="181">
                  <c:v>44347</c:v>
                </c:pt>
              </c:numCache>
            </c:numRef>
          </c:cat>
          <c:val>
            <c:numRef>
              <c:f>Sheet1!$C$93:$C$274</c:f>
              <c:numCache>
                <c:formatCode>General</c:formatCode>
                <c:ptCount val="182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7D6-49D4-BBCA-40283A14DEDD}"/>
            </c:ext>
          </c:extLst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0,9</c:v>
                </c:pt>
              </c:strCache>
            </c:strRef>
          </c:tx>
          <c:spPr>
            <a:ln w="28575" cap="rnd">
              <a:solidFill>
                <a:srgbClr val="305983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Sheet1!$A$93:$A$274</c:f>
              <c:numCache>
                <c:formatCode>m/d/yyyy</c:formatCode>
                <c:ptCount val="182"/>
                <c:pt idx="0">
                  <c:v>44166</c:v>
                </c:pt>
                <c:pt idx="1">
                  <c:v>44167</c:v>
                </c:pt>
                <c:pt idx="2">
                  <c:v>44168</c:v>
                </c:pt>
                <c:pt idx="3">
                  <c:v>44169</c:v>
                </c:pt>
                <c:pt idx="4">
                  <c:v>44170</c:v>
                </c:pt>
                <c:pt idx="5">
                  <c:v>44171</c:v>
                </c:pt>
                <c:pt idx="6">
                  <c:v>44172</c:v>
                </c:pt>
                <c:pt idx="7">
                  <c:v>44173</c:v>
                </c:pt>
                <c:pt idx="8">
                  <c:v>44174</c:v>
                </c:pt>
                <c:pt idx="9">
                  <c:v>44175</c:v>
                </c:pt>
                <c:pt idx="10">
                  <c:v>44176</c:v>
                </c:pt>
                <c:pt idx="11">
                  <c:v>44177</c:v>
                </c:pt>
                <c:pt idx="12">
                  <c:v>44178</c:v>
                </c:pt>
                <c:pt idx="13">
                  <c:v>44179</c:v>
                </c:pt>
                <c:pt idx="14">
                  <c:v>44180</c:v>
                </c:pt>
                <c:pt idx="15">
                  <c:v>44181</c:v>
                </c:pt>
                <c:pt idx="16">
                  <c:v>44182</c:v>
                </c:pt>
                <c:pt idx="17">
                  <c:v>44183</c:v>
                </c:pt>
                <c:pt idx="18">
                  <c:v>44184</c:v>
                </c:pt>
                <c:pt idx="19">
                  <c:v>44185</c:v>
                </c:pt>
                <c:pt idx="20">
                  <c:v>44186</c:v>
                </c:pt>
                <c:pt idx="21">
                  <c:v>44187</c:v>
                </c:pt>
                <c:pt idx="22">
                  <c:v>44188</c:v>
                </c:pt>
                <c:pt idx="23">
                  <c:v>44189</c:v>
                </c:pt>
                <c:pt idx="24">
                  <c:v>44190</c:v>
                </c:pt>
                <c:pt idx="25">
                  <c:v>44191</c:v>
                </c:pt>
                <c:pt idx="26">
                  <c:v>44192</c:v>
                </c:pt>
                <c:pt idx="27">
                  <c:v>44193</c:v>
                </c:pt>
                <c:pt idx="28">
                  <c:v>44194</c:v>
                </c:pt>
                <c:pt idx="29">
                  <c:v>44195</c:v>
                </c:pt>
                <c:pt idx="30">
                  <c:v>44196</c:v>
                </c:pt>
                <c:pt idx="31">
                  <c:v>44197</c:v>
                </c:pt>
                <c:pt idx="32">
                  <c:v>44198</c:v>
                </c:pt>
                <c:pt idx="33">
                  <c:v>44199</c:v>
                </c:pt>
                <c:pt idx="34">
                  <c:v>44200</c:v>
                </c:pt>
                <c:pt idx="35">
                  <c:v>44201</c:v>
                </c:pt>
                <c:pt idx="36">
                  <c:v>44202</c:v>
                </c:pt>
                <c:pt idx="37">
                  <c:v>44203</c:v>
                </c:pt>
                <c:pt idx="38">
                  <c:v>44204</c:v>
                </c:pt>
                <c:pt idx="39">
                  <c:v>44205</c:v>
                </c:pt>
                <c:pt idx="40">
                  <c:v>44206</c:v>
                </c:pt>
                <c:pt idx="41">
                  <c:v>44207</c:v>
                </c:pt>
                <c:pt idx="42">
                  <c:v>44208</c:v>
                </c:pt>
                <c:pt idx="43">
                  <c:v>44209</c:v>
                </c:pt>
                <c:pt idx="44">
                  <c:v>44210</c:v>
                </c:pt>
                <c:pt idx="45">
                  <c:v>44211</c:v>
                </c:pt>
                <c:pt idx="46">
                  <c:v>44212</c:v>
                </c:pt>
                <c:pt idx="47">
                  <c:v>44213</c:v>
                </c:pt>
                <c:pt idx="48">
                  <c:v>44214</c:v>
                </c:pt>
                <c:pt idx="49">
                  <c:v>44215</c:v>
                </c:pt>
                <c:pt idx="50">
                  <c:v>44216</c:v>
                </c:pt>
                <c:pt idx="51">
                  <c:v>44217</c:v>
                </c:pt>
                <c:pt idx="52">
                  <c:v>44218</c:v>
                </c:pt>
                <c:pt idx="53">
                  <c:v>44219</c:v>
                </c:pt>
                <c:pt idx="54">
                  <c:v>44220</c:v>
                </c:pt>
                <c:pt idx="55">
                  <c:v>44221</c:v>
                </c:pt>
                <c:pt idx="56">
                  <c:v>44222</c:v>
                </c:pt>
                <c:pt idx="57">
                  <c:v>44223</c:v>
                </c:pt>
                <c:pt idx="58">
                  <c:v>44224</c:v>
                </c:pt>
                <c:pt idx="59">
                  <c:v>44225</c:v>
                </c:pt>
                <c:pt idx="60">
                  <c:v>44226</c:v>
                </c:pt>
                <c:pt idx="61">
                  <c:v>44227</c:v>
                </c:pt>
                <c:pt idx="62">
                  <c:v>44228</c:v>
                </c:pt>
                <c:pt idx="63">
                  <c:v>44229</c:v>
                </c:pt>
                <c:pt idx="64">
                  <c:v>44230</c:v>
                </c:pt>
                <c:pt idx="65">
                  <c:v>44231</c:v>
                </c:pt>
                <c:pt idx="66">
                  <c:v>44232</c:v>
                </c:pt>
                <c:pt idx="67">
                  <c:v>44233</c:v>
                </c:pt>
                <c:pt idx="68">
                  <c:v>44234</c:v>
                </c:pt>
                <c:pt idx="69">
                  <c:v>44235</c:v>
                </c:pt>
                <c:pt idx="70">
                  <c:v>44236</c:v>
                </c:pt>
                <c:pt idx="71">
                  <c:v>44237</c:v>
                </c:pt>
                <c:pt idx="72">
                  <c:v>44238</c:v>
                </c:pt>
                <c:pt idx="73">
                  <c:v>44239</c:v>
                </c:pt>
                <c:pt idx="74">
                  <c:v>44240</c:v>
                </c:pt>
                <c:pt idx="75">
                  <c:v>44241</c:v>
                </c:pt>
                <c:pt idx="76">
                  <c:v>44242</c:v>
                </c:pt>
                <c:pt idx="77">
                  <c:v>44243</c:v>
                </c:pt>
                <c:pt idx="78">
                  <c:v>44244</c:v>
                </c:pt>
                <c:pt idx="79">
                  <c:v>44245</c:v>
                </c:pt>
                <c:pt idx="80">
                  <c:v>44246</c:v>
                </c:pt>
                <c:pt idx="81">
                  <c:v>44247</c:v>
                </c:pt>
                <c:pt idx="82">
                  <c:v>44248</c:v>
                </c:pt>
                <c:pt idx="83">
                  <c:v>44249</c:v>
                </c:pt>
                <c:pt idx="84">
                  <c:v>44250</c:v>
                </c:pt>
                <c:pt idx="85">
                  <c:v>44251</c:v>
                </c:pt>
                <c:pt idx="86">
                  <c:v>44252</c:v>
                </c:pt>
                <c:pt idx="87">
                  <c:v>44253</c:v>
                </c:pt>
                <c:pt idx="88">
                  <c:v>44254</c:v>
                </c:pt>
                <c:pt idx="89">
                  <c:v>44255</c:v>
                </c:pt>
                <c:pt idx="90">
                  <c:v>44256</c:v>
                </c:pt>
                <c:pt idx="91">
                  <c:v>44257</c:v>
                </c:pt>
                <c:pt idx="92">
                  <c:v>44258</c:v>
                </c:pt>
                <c:pt idx="93">
                  <c:v>44259</c:v>
                </c:pt>
                <c:pt idx="94">
                  <c:v>44260</c:v>
                </c:pt>
                <c:pt idx="95">
                  <c:v>44261</c:v>
                </c:pt>
                <c:pt idx="96">
                  <c:v>44262</c:v>
                </c:pt>
                <c:pt idx="97">
                  <c:v>44263</c:v>
                </c:pt>
                <c:pt idx="98">
                  <c:v>44264</c:v>
                </c:pt>
                <c:pt idx="99">
                  <c:v>44265</c:v>
                </c:pt>
                <c:pt idx="100">
                  <c:v>44266</c:v>
                </c:pt>
                <c:pt idx="101">
                  <c:v>44267</c:v>
                </c:pt>
                <c:pt idx="102">
                  <c:v>44268</c:v>
                </c:pt>
                <c:pt idx="103">
                  <c:v>44269</c:v>
                </c:pt>
                <c:pt idx="104">
                  <c:v>44270</c:v>
                </c:pt>
                <c:pt idx="105">
                  <c:v>44271</c:v>
                </c:pt>
                <c:pt idx="106">
                  <c:v>44272</c:v>
                </c:pt>
                <c:pt idx="107">
                  <c:v>44273</c:v>
                </c:pt>
                <c:pt idx="108">
                  <c:v>44274</c:v>
                </c:pt>
                <c:pt idx="109">
                  <c:v>44275</c:v>
                </c:pt>
                <c:pt idx="110">
                  <c:v>44276</c:v>
                </c:pt>
                <c:pt idx="111">
                  <c:v>44277</c:v>
                </c:pt>
                <c:pt idx="112">
                  <c:v>44278</c:v>
                </c:pt>
                <c:pt idx="113">
                  <c:v>44279</c:v>
                </c:pt>
                <c:pt idx="114">
                  <c:v>44280</c:v>
                </c:pt>
                <c:pt idx="115">
                  <c:v>44281</c:v>
                </c:pt>
                <c:pt idx="116">
                  <c:v>44282</c:v>
                </c:pt>
                <c:pt idx="117">
                  <c:v>44283</c:v>
                </c:pt>
                <c:pt idx="118">
                  <c:v>44284</c:v>
                </c:pt>
                <c:pt idx="119">
                  <c:v>44285</c:v>
                </c:pt>
                <c:pt idx="120">
                  <c:v>44286</c:v>
                </c:pt>
                <c:pt idx="121">
                  <c:v>44287</c:v>
                </c:pt>
                <c:pt idx="122">
                  <c:v>44288</c:v>
                </c:pt>
                <c:pt idx="123">
                  <c:v>44289</c:v>
                </c:pt>
                <c:pt idx="124">
                  <c:v>44290</c:v>
                </c:pt>
                <c:pt idx="125">
                  <c:v>44291</c:v>
                </c:pt>
                <c:pt idx="126">
                  <c:v>44292</c:v>
                </c:pt>
                <c:pt idx="127">
                  <c:v>44293</c:v>
                </c:pt>
                <c:pt idx="128">
                  <c:v>44294</c:v>
                </c:pt>
                <c:pt idx="129">
                  <c:v>44295</c:v>
                </c:pt>
                <c:pt idx="130">
                  <c:v>44296</c:v>
                </c:pt>
                <c:pt idx="131">
                  <c:v>44297</c:v>
                </c:pt>
                <c:pt idx="132">
                  <c:v>44298</c:v>
                </c:pt>
                <c:pt idx="133">
                  <c:v>44299</c:v>
                </c:pt>
                <c:pt idx="134">
                  <c:v>44300</c:v>
                </c:pt>
                <c:pt idx="135">
                  <c:v>44301</c:v>
                </c:pt>
                <c:pt idx="136">
                  <c:v>44302</c:v>
                </c:pt>
                <c:pt idx="137">
                  <c:v>44303</c:v>
                </c:pt>
                <c:pt idx="138">
                  <c:v>44304</c:v>
                </c:pt>
                <c:pt idx="139">
                  <c:v>44305</c:v>
                </c:pt>
                <c:pt idx="140">
                  <c:v>44306</c:v>
                </c:pt>
                <c:pt idx="141">
                  <c:v>44307</c:v>
                </c:pt>
                <c:pt idx="142">
                  <c:v>44308</c:v>
                </c:pt>
                <c:pt idx="143">
                  <c:v>44309</c:v>
                </c:pt>
                <c:pt idx="144">
                  <c:v>44310</c:v>
                </c:pt>
                <c:pt idx="145">
                  <c:v>44311</c:v>
                </c:pt>
                <c:pt idx="146">
                  <c:v>44312</c:v>
                </c:pt>
                <c:pt idx="147">
                  <c:v>44313</c:v>
                </c:pt>
                <c:pt idx="148">
                  <c:v>44314</c:v>
                </c:pt>
                <c:pt idx="149">
                  <c:v>44315</c:v>
                </c:pt>
                <c:pt idx="150">
                  <c:v>44316</c:v>
                </c:pt>
                <c:pt idx="151">
                  <c:v>44317</c:v>
                </c:pt>
                <c:pt idx="152">
                  <c:v>44318</c:v>
                </c:pt>
                <c:pt idx="153">
                  <c:v>44319</c:v>
                </c:pt>
                <c:pt idx="154">
                  <c:v>44320</c:v>
                </c:pt>
                <c:pt idx="155">
                  <c:v>44321</c:v>
                </c:pt>
                <c:pt idx="156">
                  <c:v>44322</c:v>
                </c:pt>
                <c:pt idx="157">
                  <c:v>44323</c:v>
                </c:pt>
                <c:pt idx="158">
                  <c:v>44324</c:v>
                </c:pt>
                <c:pt idx="159">
                  <c:v>44325</c:v>
                </c:pt>
                <c:pt idx="160">
                  <c:v>44326</c:v>
                </c:pt>
                <c:pt idx="161">
                  <c:v>44327</c:v>
                </c:pt>
                <c:pt idx="162">
                  <c:v>44328</c:v>
                </c:pt>
                <c:pt idx="163">
                  <c:v>44329</c:v>
                </c:pt>
                <c:pt idx="164">
                  <c:v>44330</c:v>
                </c:pt>
                <c:pt idx="165">
                  <c:v>44331</c:v>
                </c:pt>
                <c:pt idx="166">
                  <c:v>44332</c:v>
                </c:pt>
                <c:pt idx="167">
                  <c:v>44333</c:v>
                </c:pt>
                <c:pt idx="168">
                  <c:v>44334</c:v>
                </c:pt>
                <c:pt idx="169">
                  <c:v>44335</c:v>
                </c:pt>
                <c:pt idx="170">
                  <c:v>44336</c:v>
                </c:pt>
                <c:pt idx="171">
                  <c:v>44337</c:v>
                </c:pt>
                <c:pt idx="172">
                  <c:v>44338</c:v>
                </c:pt>
                <c:pt idx="173">
                  <c:v>44339</c:v>
                </c:pt>
                <c:pt idx="174">
                  <c:v>44340</c:v>
                </c:pt>
                <c:pt idx="175">
                  <c:v>44341</c:v>
                </c:pt>
                <c:pt idx="176">
                  <c:v>44342</c:v>
                </c:pt>
                <c:pt idx="177">
                  <c:v>44343</c:v>
                </c:pt>
                <c:pt idx="178">
                  <c:v>44344</c:v>
                </c:pt>
                <c:pt idx="179">
                  <c:v>44345</c:v>
                </c:pt>
                <c:pt idx="180">
                  <c:v>44346</c:v>
                </c:pt>
                <c:pt idx="181">
                  <c:v>44347</c:v>
                </c:pt>
              </c:numCache>
            </c:numRef>
          </c:cat>
          <c:val>
            <c:numRef>
              <c:f>Sheet1!$E$93:$E$274</c:f>
              <c:numCache>
                <c:formatCode>General</c:formatCode>
                <c:ptCount val="182"/>
                <c:pt idx="88">
                  <c:v>13703.864506279357</c:v>
                </c:pt>
                <c:pt idx="89">
                  <c:v>13947.740085885691</c:v>
                </c:pt>
                <c:pt idx="90">
                  <c:v>14149.224572367377</c:v>
                </c:pt>
                <c:pt idx="91">
                  <c:v>14326.576891725252</c:v>
                </c:pt>
                <c:pt idx="92">
                  <c:v>14488.179540408461</c:v>
                </c:pt>
                <c:pt idx="93">
                  <c:v>14637.899366013678</c:v>
                </c:pt>
                <c:pt idx="94">
                  <c:v>14777.570225779313</c:v>
                </c:pt>
                <c:pt idx="95">
                  <c:v>14908.125523135202</c:v>
                </c:pt>
                <c:pt idx="96">
                  <c:v>15030.10431287298</c:v>
                </c:pt>
                <c:pt idx="97">
                  <c:v>15143.871212440938</c:v>
                </c:pt>
                <c:pt idx="98">
                  <c:v>15249.708435749646</c:v>
                </c:pt>
                <c:pt idx="99">
                  <c:v>15347.852537893776</c:v>
                </c:pt>
                <c:pt idx="100">
                  <c:v>15438.5084430508</c:v>
                </c:pt>
                <c:pt idx="101">
                  <c:v>15521.854901498873</c:v>
                </c:pt>
                <c:pt idx="102">
                  <c:v>15598.047204516557</c:v>
                </c:pt>
                <c:pt idx="103">
                  <c:v>15667.219343999815</c:v>
                </c:pt>
                <c:pt idx="104">
                  <c:v>15729.486285115383</c:v>
                </c:pt>
                <c:pt idx="105">
                  <c:v>15784.946440134854</c:v>
                </c:pt>
                <c:pt idx="106">
                  <c:v>15833.684248299791</c:v>
                </c:pt>
                <c:pt idx="107">
                  <c:v>15875.772738733451</c:v>
                </c:pt>
                <c:pt idx="108">
                  <c:v>15911.275977467594</c:v>
                </c:pt>
                <c:pt idx="109">
                  <c:v>15940.25133399808</c:v>
                </c:pt>
                <c:pt idx="110">
                  <c:v>15962.751532762984</c:v>
                </c:pt>
                <c:pt idx="111">
                  <c:v>15978.826476964043</c:v>
                </c:pt>
                <c:pt idx="112">
                  <c:v>15988.524846726856</c:v>
                </c:pt>
                <c:pt idx="113">
                  <c:v>15991.895482380527</c:v>
                </c:pt>
                <c:pt idx="114">
                  <c:v>15988.988568335462</c:v>
                </c:pt>
                <c:pt idx="115">
                  <c:v>15979.856635033955</c:v>
                </c:pt>
                <c:pt idx="116">
                  <c:v>15964.555396758153</c:v>
                </c:pt>
                <c:pt idx="117">
                  <c:v>15943.144442406874</c:v>
                </c:pt>
                <c:pt idx="118">
                  <c:v>15915.687795159907</c:v>
                </c:pt>
                <c:pt idx="119">
                  <c:v>15882.254355530424</c:v>
                </c:pt>
                <c:pt idx="120">
                  <c:v>15842.918240841871</c:v>
                </c:pt>
                <c:pt idx="121">
                  <c:v>15797.759032757598</c:v>
                </c:pt>
                <c:pt idx="122">
                  <c:v>15746.861943193822</c:v>
                </c:pt>
                <c:pt idx="123">
                  <c:v>15690.317907782257</c:v>
                </c:pt>
                <c:pt idx="124">
                  <c:v>15628.22361502286</c:v>
                </c:pt>
                <c:pt idx="125">
                  <c:v>15560.681478374674</c:v>
                </c:pt>
                <c:pt idx="126">
                  <c:v>15487.799557761642</c:v>
                </c:pt>
                <c:pt idx="127">
                  <c:v>15409.691436308502</c:v>
                </c:pt>
                <c:pt idx="128">
                  <c:v>15326.476057554019</c:v>
                </c:pt>
                <c:pt idx="129">
                  <c:v>15238.277527902354</c:v>
                </c:pt>
                <c:pt idx="130">
                  <c:v>15145.22488865537</c:v>
                </c:pt>
                <c:pt idx="131">
                  <c:v>15047.451861607735</c:v>
                </c:pt>
                <c:pt idx="132">
                  <c:v>14945.096571873641</c:v>
                </c:pt>
                <c:pt idx="133">
                  <c:v>14838.301251339421</c:v>
                </c:pt>
                <c:pt idx="134">
                  <c:v>14727.211925893771</c:v>
                </c:pt>
                <c:pt idx="135">
                  <c:v>14611.978089370503</c:v>
                </c:pt>
                <c:pt idx="136">
                  <c:v>14492.752366941924</c:v>
                </c:pt>
                <c:pt idx="137">
                  <c:v>14369.690170521166</c:v>
                </c:pt>
                <c:pt idx="138">
                  <c:v>14242.949348564311</c:v>
                </c:pt>
                <c:pt idx="139">
                  <c:v>14112.689832506207</c:v>
                </c:pt>
                <c:pt idx="140">
                  <c:v>13979.073281914618</c:v>
                </c:pt>
                <c:pt idx="141">
                  <c:v>13842.262730304588</c:v>
                </c:pt>
                <c:pt idx="142">
                  <c:v>13702.422233416957</c:v>
                </c:pt>
                <c:pt idx="143">
                  <c:v>13559.716521630915</c:v>
                </c:pt>
                <c:pt idx="144">
                  <c:v>13414.310658050177</c:v>
                </c:pt>
                <c:pt idx="145">
                  <c:v>13266.369703674438</c:v>
                </c:pt>
                <c:pt idx="146">
                  <c:v>13116.058390943021</c:v>
                </c:pt>
                <c:pt idx="147">
                  <c:v>12963.540806815072</c:v>
                </c:pt>
                <c:pt idx="148">
                  <c:v>12808.980086430933</c:v>
                </c:pt>
                <c:pt idx="149">
                  <c:v>12652.53811828232</c:v>
                </c:pt>
                <c:pt idx="150">
                  <c:v>12494.375261704727</c:v>
                </c:pt>
                <c:pt idx="151" formatCode="#,##0">
                  <c:v>12334.650077394488</c:v>
                </c:pt>
                <c:pt idx="152" formatCode="#,##0">
                  <c:v>12173.519071545517</c:v>
                </c:pt>
                <c:pt idx="153" formatCode="#,##0">
                  <c:v>12011.136454096581</c:v>
                </c:pt>
                <c:pt idx="154" formatCode="#,##0">
                  <c:v>11847.653911480365</c:v>
                </c:pt>
                <c:pt idx="155" formatCode="#,##0">
                  <c:v>11683.220394169555</c:v>
                </c:pt>
                <c:pt idx="156" formatCode="#,##0">
                  <c:v>11517.981919224159</c:v>
                </c:pt>
                <c:pt idx="157" formatCode="#,##0">
                  <c:v>11352.08138795762</c:v>
                </c:pt>
                <c:pt idx="158" formatCode="#,##0">
                  <c:v>11185.658418757575</c:v>
                </c:pt>
                <c:pt idx="159" formatCode="#,##0">
                  <c:v>11018.849195020563</c:v>
                </c:pt>
                <c:pt idx="160" formatCode="#,##0">
                  <c:v>10851.78632808833</c:v>
                </c:pt>
                <c:pt idx="161" formatCode="#,##0">
                  <c:v>10684.598735007381</c:v>
                </c:pt>
                <c:pt idx="162" formatCode="#,##0">
                  <c:v>10517.41153087225</c:v>
                </c:pt>
                <c:pt idx="163" formatCode="#,##0">
                  <c:v>10350.34593545749</c:v>
                </c:pt>
                <c:pt idx="164" formatCode="#,##0">
                  <c:v>10183.519193792981</c:v>
                </c:pt>
                <c:pt idx="165" formatCode="#,##0">
                  <c:v>10017.044510292133</c:v>
                </c:pt>
                <c:pt idx="166" formatCode="#,##0">
                  <c:v>9851.0309960025079</c:v>
                </c:pt>
                <c:pt idx="167" formatCode="#,##0">
                  <c:v>9685.5836285136211</c:v>
                </c:pt>
                <c:pt idx="168" formatCode="#,##0">
                  <c:v>9520.8032240265748</c:v>
                </c:pt>
                <c:pt idx="169" formatCode="#,##0">
                  <c:v>9356.7864210649568</c:v>
                </c:pt>
                <c:pt idx="170" formatCode="#,##0">
                  <c:v>9193.6256752857098</c:v>
                </c:pt>
                <c:pt idx="171" formatCode="#,##0">
                  <c:v>9031.4092648322239</c:v>
                </c:pt>
                <c:pt idx="172" formatCode="#,##0">
                  <c:v>8870.2213056597575</c:v>
                </c:pt>
                <c:pt idx="173" formatCode="#,##0">
                  <c:v>8710.1417762547771</c:v>
                </c:pt>
                <c:pt idx="174" formatCode="#,##0">
                  <c:v>8551.2465511651244</c:v>
                </c:pt>
                <c:pt idx="175" formatCode="#,##0">
                  <c:v>8393.6074427566346</c:v>
                </c:pt>
                <c:pt idx="176" formatCode="#,##0">
                  <c:v>8237.2922506135019</c:v>
                </c:pt>
                <c:pt idx="177" formatCode="#,##0">
                  <c:v>8082.3648180044675</c:v>
                </c:pt>
                <c:pt idx="178" formatCode="#,##0">
                  <c:v>7928.885094844276</c:v>
                </c:pt>
                <c:pt idx="179" formatCode="#,##0">
                  <c:v>7776.9092065893965</c:v>
                </c:pt>
                <c:pt idx="180" formatCode="#,##0">
                  <c:v>7626.4895285190469</c:v>
                </c:pt>
                <c:pt idx="181" formatCode="#,##0">
                  <c:v>7477.674764866164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7D6-49D4-BBCA-40283A14DEDD}"/>
            </c:ext>
          </c:extLst>
        </c:ser>
        <c:ser>
          <c:idx val="4"/>
          <c:order val="3"/>
          <c:tx>
            <c:strRef>
              <c:f>Sheet1!$F$1</c:f>
              <c:strCache>
                <c:ptCount val="1"/>
                <c:pt idx="0">
                  <c:v>1,10</c:v>
                </c:pt>
              </c:strCache>
            </c:strRef>
          </c:tx>
          <c:spPr>
            <a:ln w="28575" cap="rnd">
              <a:solidFill>
                <a:srgbClr val="00CD61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Sheet1!$A$93:$A$274</c:f>
              <c:numCache>
                <c:formatCode>m/d/yyyy</c:formatCode>
                <c:ptCount val="182"/>
                <c:pt idx="0">
                  <c:v>44166</c:v>
                </c:pt>
                <c:pt idx="1">
                  <c:v>44167</c:v>
                </c:pt>
                <c:pt idx="2">
                  <c:v>44168</c:v>
                </c:pt>
                <c:pt idx="3">
                  <c:v>44169</c:v>
                </c:pt>
                <c:pt idx="4">
                  <c:v>44170</c:v>
                </c:pt>
                <c:pt idx="5">
                  <c:v>44171</c:v>
                </c:pt>
                <c:pt idx="6">
                  <c:v>44172</c:v>
                </c:pt>
                <c:pt idx="7">
                  <c:v>44173</c:v>
                </c:pt>
                <c:pt idx="8">
                  <c:v>44174</c:v>
                </c:pt>
                <c:pt idx="9">
                  <c:v>44175</c:v>
                </c:pt>
                <c:pt idx="10">
                  <c:v>44176</c:v>
                </c:pt>
                <c:pt idx="11">
                  <c:v>44177</c:v>
                </c:pt>
                <c:pt idx="12">
                  <c:v>44178</c:v>
                </c:pt>
                <c:pt idx="13">
                  <c:v>44179</c:v>
                </c:pt>
                <c:pt idx="14">
                  <c:v>44180</c:v>
                </c:pt>
                <c:pt idx="15">
                  <c:v>44181</c:v>
                </c:pt>
                <c:pt idx="16">
                  <c:v>44182</c:v>
                </c:pt>
                <c:pt idx="17">
                  <c:v>44183</c:v>
                </c:pt>
                <c:pt idx="18">
                  <c:v>44184</c:v>
                </c:pt>
                <c:pt idx="19">
                  <c:v>44185</c:v>
                </c:pt>
                <c:pt idx="20">
                  <c:v>44186</c:v>
                </c:pt>
                <c:pt idx="21">
                  <c:v>44187</c:v>
                </c:pt>
                <c:pt idx="22">
                  <c:v>44188</c:v>
                </c:pt>
                <c:pt idx="23">
                  <c:v>44189</c:v>
                </c:pt>
                <c:pt idx="24">
                  <c:v>44190</c:v>
                </c:pt>
                <c:pt idx="25">
                  <c:v>44191</c:v>
                </c:pt>
                <c:pt idx="26">
                  <c:v>44192</c:v>
                </c:pt>
                <c:pt idx="27">
                  <c:v>44193</c:v>
                </c:pt>
                <c:pt idx="28">
                  <c:v>44194</c:v>
                </c:pt>
                <c:pt idx="29">
                  <c:v>44195</c:v>
                </c:pt>
                <c:pt idx="30">
                  <c:v>44196</c:v>
                </c:pt>
                <c:pt idx="31">
                  <c:v>44197</c:v>
                </c:pt>
                <c:pt idx="32">
                  <c:v>44198</c:v>
                </c:pt>
                <c:pt idx="33">
                  <c:v>44199</c:v>
                </c:pt>
                <c:pt idx="34">
                  <c:v>44200</c:v>
                </c:pt>
                <c:pt idx="35">
                  <c:v>44201</c:v>
                </c:pt>
                <c:pt idx="36">
                  <c:v>44202</c:v>
                </c:pt>
                <c:pt idx="37">
                  <c:v>44203</c:v>
                </c:pt>
                <c:pt idx="38">
                  <c:v>44204</c:v>
                </c:pt>
                <c:pt idx="39">
                  <c:v>44205</c:v>
                </c:pt>
                <c:pt idx="40">
                  <c:v>44206</c:v>
                </c:pt>
                <c:pt idx="41">
                  <c:v>44207</c:v>
                </c:pt>
                <c:pt idx="42">
                  <c:v>44208</c:v>
                </c:pt>
                <c:pt idx="43">
                  <c:v>44209</c:v>
                </c:pt>
                <c:pt idx="44">
                  <c:v>44210</c:v>
                </c:pt>
                <c:pt idx="45">
                  <c:v>44211</c:v>
                </c:pt>
                <c:pt idx="46">
                  <c:v>44212</c:v>
                </c:pt>
                <c:pt idx="47">
                  <c:v>44213</c:v>
                </c:pt>
                <c:pt idx="48">
                  <c:v>44214</c:v>
                </c:pt>
                <c:pt idx="49">
                  <c:v>44215</c:v>
                </c:pt>
                <c:pt idx="50">
                  <c:v>44216</c:v>
                </c:pt>
                <c:pt idx="51">
                  <c:v>44217</c:v>
                </c:pt>
                <c:pt idx="52">
                  <c:v>44218</c:v>
                </c:pt>
                <c:pt idx="53">
                  <c:v>44219</c:v>
                </c:pt>
                <c:pt idx="54">
                  <c:v>44220</c:v>
                </c:pt>
                <c:pt idx="55">
                  <c:v>44221</c:v>
                </c:pt>
                <c:pt idx="56">
                  <c:v>44222</c:v>
                </c:pt>
                <c:pt idx="57">
                  <c:v>44223</c:v>
                </c:pt>
                <c:pt idx="58">
                  <c:v>44224</c:v>
                </c:pt>
                <c:pt idx="59">
                  <c:v>44225</c:v>
                </c:pt>
                <c:pt idx="60">
                  <c:v>44226</c:v>
                </c:pt>
                <c:pt idx="61">
                  <c:v>44227</c:v>
                </c:pt>
                <c:pt idx="62">
                  <c:v>44228</c:v>
                </c:pt>
                <c:pt idx="63">
                  <c:v>44229</c:v>
                </c:pt>
                <c:pt idx="64">
                  <c:v>44230</c:v>
                </c:pt>
                <c:pt idx="65">
                  <c:v>44231</c:v>
                </c:pt>
                <c:pt idx="66">
                  <c:v>44232</c:v>
                </c:pt>
                <c:pt idx="67">
                  <c:v>44233</c:v>
                </c:pt>
                <c:pt idx="68">
                  <c:v>44234</c:v>
                </c:pt>
                <c:pt idx="69">
                  <c:v>44235</c:v>
                </c:pt>
                <c:pt idx="70">
                  <c:v>44236</c:v>
                </c:pt>
                <c:pt idx="71">
                  <c:v>44237</c:v>
                </c:pt>
                <c:pt idx="72">
                  <c:v>44238</c:v>
                </c:pt>
                <c:pt idx="73">
                  <c:v>44239</c:v>
                </c:pt>
                <c:pt idx="74">
                  <c:v>44240</c:v>
                </c:pt>
                <c:pt idx="75">
                  <c:v>44241</c:v>
                </c:pt>
                <c:pt idx="76">
                  <c:v>44242</c:v>
                </c:pt>
                <c:pt idx="77">
                  <c:v>44243</c:v>
                </c:pt>
                <c:pt idx="78">
                  <c:v>44244</c:v>
                </c:pt>
                <c:pt idx="79">
                  <c:v>44245</c:v>
                </c:pt>
                <c:pt idx="80">
                  <c:v>44246</c:v>
                </c:pt>
                <c:pt idx="81">
                  <c:v>44247</c:v>
                </c:pt>
                <c:pt idx="82">
                  <c:v>44248</c:v>
                </c:pt>
                <c:pt idx="83">
                  <c:v>44249</c:v>
                </c:pt>
                <c:pt idx="84">
                  <c:v>44250</c:v>
                </c:pt>
                <c:pt idx="85">
                  <c:v>44251</c:v>
                </c:pt>
                <c:pt idx="86">
                  <c:v>44252</c:v>
                </c:pt>
                <c:pt idx="87">
                  <c:v>44253</c:v>
                </c:pt>
                <c:pt idx="88">
                  <c:v>44254</c:v>
                </c:pt>
                <c:pt idx="89">
                  <c:v>44255</c:v>
                </c:pt>
                <c:pt idx="90">
                  <c:v>44256</c:v>
                </c:pt>
                <c:pt idx="91">
                  <c:v>44257</c:v>
                </c:pt>
                <c:pt idx="92">
                  <c:v>44258</c:v>
                </c:pt>
                <c:pt idx="93">
                  <c:v>44259</c:v>
                </c:pt>
                <c:pt idx="94">
                  <c:v>44260</c:v>
                </c:pt>
                <c:pt idx="95">
                  <c:v>44261</c:v>
                </c:pt>
                <c:pt idx="96">
                  <c:v>44262</c:v>
                </c:pt>
                <c:pt idx="97">
                  <c:v>44263</c:v>
                </c:pt>
                <c:pt idx="98">
                  <c:v>44264</c:v>
                </c:pt>
                <c:pt idx="99">
                  <c:v>44265</c:v>
                </c:pt>
                <c:pt idx="100">
                  <c:v>44266</c:v>
                </c:pt>
                <c:pt idx="101">
                  <c:v>44267</c:v>
                </c:pt>
                <c:pt idx="102">
                  <c:v>44268</c:v>
                </c:pt>
                <c:pt idx="103">
                  <c:v>44269</c:v>
                </c:pt>
                <c:pt idx="104">
                  <c:v>44270</c:v>
                </c:pt>
                <c:pt idx="105">
                  <c:v>44271</c:v>
                </c:pt>
                <c:pt idx="106">
                  <c:v>44272</c:v>
                </c:pt>
                <c:pt idx="107">
                  <c:v>44273</c:v>
                </c:pt>
                <c:pt idx="108">
                  <c:v>44274</c:v>
                </c:pt>
                <c:pt idx="109">
                  <c:v>44275</c:v>
                </c:pt>
                <c:pt idx="110">
                  <c:v>44276</c:v>
                </c:pt>
                <c:pt idx="111">
                  <c:v>44277</c:v>
                </c:pt>
                <c:pt idx="112">
                  <c:v>44278</c:v>
                </c:pt>
                <c:pt idx="113">
                  <c:v>44279</c:v>
                </c:pt>
                <c:pt idx="114">
                  <c:v>44280</c:v>
                </c:pt>
                <c:pt idx="115">
                  <c:v>44281</c:v>
                </c:pt>
                <c:pt idx="116">
                  <c:v>44282</c:v>
                </c:pt>
                <c:pt idx="117">
                  <c:v>44283</c:v>
                </c:pt>
                <c:pt idx="118">
                  <c:v>44284</c:v>
                </c:pt>
                <c:pt idx="119">
                  <c:v>44285</c:v>
                </c:pt>
                <c:pt idx="120">
                  <c:v>44286</c:v>
                </c:pt>
                <c:pt idx="121">
                  <c:v>44287</c:v>
                </c:pt>
                <c:pt idx="122">
                  <c:v>44288</c:v>
                </c:pt>
                <c:pt idx="123">
                  <c:v>44289</c:v>
                </c:pt>
                <c:pt idx="124">
                  <c:v>44290</c:v>
                </c:pt>
                <c:pt idx="125">
                  <c:v>44291</c:v>
                </c:pt>
                <c:pt idx="126">
                  <c:v>44292</c:v>
                </c:pt>
                <c:pt idx="127">
                  <c:v>44293</c:v>
                </c:pt>
                <c:pt idx="128">
                  <c:v>44294</c:v>
                </c:pt>
                <c:pt idx="129">
                  <c:v>44295</c:v>
                </c:pt>
                <c:pt idx="130">
                  <c:v>44296</c:v>
                </c:pt>
                <c:pt idx="131">
                  <c:v>44297</c:v>
                </c:pt>
                <c:pt idx="132">
                  <c:v>44298</c:v>
                </c:pt>
                <c:pt idx="133">
                  <c:v>44299</c:v>
                </c:pt>
                <c:pt idx="134">
                  <c:v>44300</c:v>
                </c:pt>
                <c:pt idx="135">
                  <c:v>44301</c:v>
                </c:pt>
                <c:pt idx="136">
                  <c:v>44302</c:v>
                </c:pt>
                <c:pt idx="137">
                  <c:v>44303</c:v>
                </c:pt>
                <c:pt idx="138">
                  <c:v>44304</c:v>
                </c:pt>
                <c:pt idx="139">
                  <c:v>44305</c:v>
                </c:pt>
                <c:pt idx="140">
                  <c:v>44306</c:v>
                </c:pt>
                <c:pt idx="141">
                  <c:v>44307</c:v>
                </c:pt>
                <c:pt idx="142">
                  <c:v>44308</c:v>
                </c:pt>
                <c:pt idx="143">
                  <c:v>44309</c:v>
                </c:pt>
                <c:pt idx="144">
                  <c:v>44310</c:v>
                </c:pt>
                <c:pt idx="145">
                  <c:v>44311</c:v>
                </c:pt>
                <c:pt idx="146">
                  <c:v>44312</c:v>
                </c:pt>
                <c:pt idx="147">
                  <c:v>44313</c:v>
                </c:pt>
                <c:pt idx="148">
                  <c:v>44314</c:v>
                </c:pt>
                <c:pt idx="149">
                  <c:v>44315</c:v>
                </c:pt>
                <c:pt idx="150">
                  <c:v>44316</c:v>
                </c:pt>
                <c:pt idx="151">
                  <c:v>44317</c:v>
                </c:pt>
                <c:pt idx="152">
                  <c:v>44318</c:v>
                </c:pt>
                <c:pt idx="153">
                  <c:v>44319</c:v>
                </c:pt>
                <c:pt idx="154">
                  <c:v>44320</c:v>
                </c:pt>
                <c:pt idx="155">
                  <c:v>44321</c:v>
                </c:pt>
                <c:pt idx="156">
                  <c:v>44322</c:v>
                </c:pt>
                <c:pt idx="157">
                  <c:v>44323</c:v>
                </c:pt>
                <c:pt idx="158">
                  <c:v>44324</c:v>
                </c:pt>
                <c:pt idx="159">
                  <c:v>44325</c:v>
                </c:pt>
                <c:pt idx="160">
                  <c:v>44326</c:v>
                </c:pt>
                <c:pt idx="161">
                  <c:v>44327</c:v>
                </c:pt>
                <c:pt idx="162">
                  <c:v>44328</c:v>
                </c:pt>
                <c:pt idx="163">
                  <c:v>44329</c:v>
                </c:pt>
                <c:pt idx="164">
                  <c:v>44330</c:v>
                </c:pt>
                <c:pt idx="165">
                  <c:v>44331</c:v>
                </c:pt>
                <c:pt idx="166">
                  <c:v>44332</c:v>
                </c:pt>
                <c:pt idx="167">
                  <c:v>44333</c:v>
                </c:pt>
                <c:pt idx="168">
                  <c:v>44334</c:v>
                </c:pt>
                <c:pt idx="169">
                  <c:v>44335</c:v>
                </c:pt>
                <c:pt idx="170">
                  <c:v>44336</c:v>
                </c:pt>
                <c:pt idx="171">
                  <c:v>44337</c:v>
                </c:pt>
                <c:pt idx="172">
                  <c:v>44338</c:v>
                </c:pt>
                <c:pt idx="173">
                  <c:v>44339</c:v>
                </c:pt>
                <c:pt idx="174">
                  <c:v>44340</c:v>
                </c:pt>
                <c:pt idx="175">
                  <c:v>44341</c:v>
                </c:pt>
                <c:pt idx="176">
                  <c:v>44342</c:v>
                </c:pt>
                <c:pt idx="177">
                  <c:v>44343</c:v>
                </c:pt>
                <c:pt idx="178">
                  <c:v>44344</c:v>
                </c:pt>
                <c:pt idx="179">
                  <c:v>44345</c:v>
                </c:pt>
                <c:pt idx="180">
                  <c:v>44346</c:v>
                </c:pt>
                <c:pt idx="181">
                  <c:v>44347</c:v>
                </c:pt>
              </c:numCache>
            </c:numRef>
          </c:cat>
          <c:val>
            <c:numRef>
              <c:f>Sheet1!$F$93:$F$274</c:f>
              <c:numCache>
                <c:formatCode>General</c:formatCode>
                <c:ptCount val="182"/>
                <c:pt idx="88">
                  <c:v>13565.398587364976</c:v>
                </c:pt>
                <c:pt idx="89">
                  <c:v>13597.620772138698</c:v>
                </c:pt>
                <c:pt idx="90">
                  <c:v>13548.918318527833</c:v>
                </c:pt>
                <c:pt idx="91">
                  <c:v>13455.939457546039</c:v>
                </c:pt>
                <c:pt idx="92">
                  <c:v>13336.901120744071</c:v>
                </c:pt>
                <c:pt idx="93">
                  <c:v>13201.041345989797</c:v>
                </c:pt>
                <c:pt idx="94">
                  <c:v>13053.250245753177</c:v>
                </c:pt>
                <c:pt idx="95">
                  <c:v>12896.318961767711</c:v>
                </c:pt>
                <c:pt idx="96">
                  <c:v>12732.020108445684</c:v>
                </c:pt>
                <c:pt idx="97">
                  <c:v>12561.620250351514</c:v>
                </c:pt>
                <c:pt idx="98">
                  <c:v>12386.119621972726</c:v>
                </c:pt>
                <c:pt idx="99">
                  <c:v>12206.362920696471</c:v>
                </c:pt>
                <c:pt idx="100">
                  <c:v>12023.090421835983</c:v>
                </c:pt>
                <c:pt idx="101">
                  <c:v>11836.962221911288</c:v>
                </c:pt>
                <c:pt idx="102">
                  <c:v>11648.570807348526</c:v>
                </c:pt>
                <c:pt idx="103">
                  <c:v>11458.448766482525</c:v>
                </c:pt>
                <c:pt idx="104">
                  <c:v>11267.074560520114</c:v>
                </c:pt>
                <c:pt idx="105">
                  <c:v>11074.877508179043</c:v>
                </c:pt>
                <c:pt idx="106">
                  <c:v>10882.242381785769</c:v>
                </c:pt>
                <c:pt idx="107">
                  <c:v>10689.513712989812</c:v>
                </c:pt>
                <c:pt idx="108">
                  <c:v>10496.999805791134</c:v>
                </c:pt>
                <c:pt idx="109">
                  <c:v>10304.976434519584</c:v>
                </c:pt>
                <c:pt idx="110">
                  <c:v>10113.69021224228</c:v>
                </c:pt>
                <c:pt idx="111">
                  <c:v>9923.361629071529</c:v>
                </c:pt>
                <c:pt idx="112">
                  <c:v>9734.1877720736393</c:v>
                </c:pt>
                <c:pt idx="113">
                  <c:v>9546.3447468654849</c:v>
                </c:pt>
                <c:pt idx="114">
                  <c:v>9359.989825699653</c:v>
                </c:pt>
                <c:pt idx="115">
                  <c:v>9175.2633487234507</c:v>
                </c:pt>
                <c:pt idx="116">
                  <c:v>8992.2904050442994</c:v>
                </c:pt>
                <c:pt idx="117">
                  <c:v>8811.1823189776806</c:v>
                </c:pt>
                <c:pt idx="118">
                  <c:v>8632.0379649301503</c:v>
                </c:pt>
                <c:pt idx="119">
                  <c:v>8454.9449321447137</c:v>
                </c:pt>
                <c:pt idx="120">
                  <c:v>8279.9805582433582</c:v>
                </c:pt>
                <c:pt idx="121">
                  <c:v>8107.2128482826047</c:v>
                </c:pt>
                <c:pt idx="122">
                  <c:v>7936.701293970641</c:v>
                </c:pt>
                <c:pt idx="123">
                  <c:v>7768.4976058159664</c:v>
                </c:pt>
                <c:pt idx="124">
                  <c:v>7602.6463692990101</c:v>
                </c:pt>
                <c:pt idx="125">
                  <c:v>7439.1856346759896</c:v>
                </c:pt>
                <c:pt idx="126">
                  <c:v>7278.1474487267014</c:v>
                </c:pt>
                <c:pt idx="127">
                  <c:v>7119.5583356283587</c:v>
                </c:pt>
                <c:pt idx="128">
                  <c:v>6963.4397331588161</c:v>
                </c:pt>
                <c:pt idx="129">
                  <c:v>6809.8083895867212</c:v>
                </c:pt>
                <c:pt idx="130">
                  <c:v>6658.6767258768996</c:v>
                </c:pt>
                <c:pt idx="131">
                  <c:v>6510.0531672116349</c:v>
                </c:pt>
                <c:pt idx="132">
                  <c:v>6363.942447288402</c:v>
                </c:pt>
                <c:pt idx="133">
                  <c:v>6220.3458883906142</c:v>
                </c:pt>
                <c:pt idx="134">
                  <c:v>6079.2616598290442</c:v>
                </c:pt>
                <c:pt idx="135">
                  <c:v>5940.6850170089601</c:v>
                </c:pt>
                <c:pt idx="136">
                  <c:v>5804.6085230835033</c:v>
                </c:pt>
                <c:pt idx="137">
                  <c:v>5671.0222549007694</c:v>
                </c:pt>
                <c:pt idx="138">
                  <c:v>5539.9139947345457</c:v>
                </c:pt>
                <c:pt idx="139">
                  <c:v>5411.2694091014473</c:v>
                </c:pt>
                <c:pt idx="140">
                  <c:v>5285.072215806259</c:v>
                </c:pt>
                <c:pt idx="141">
                  <c:v>5161.3043402186613</c:v>
                </c:pt>
                <c:pt idx="142">
                  <c:v>5039.9460616651231</c:v>
                </c:pt>
                <c:pt idx="143">
                  <c:v>4920.9761507168096</c:v>
                </c:pt>
                <c:pt idx="144">
                  <c:v>4804.3719980655906</c:v>
                </c:pt>
                <c:pt idx="145">
                  <c:v>4690.1097356035389</c:v>
                </c:pt>
                <c:pt idx="146">
                  <c:v>4578.1643502550887</c:v>
                </c:pt>
                <c:pt idx="147">
                  <c:v>4468.5097910536624</c:v>
                </c:pt>
                <c:pt idx="148">
                  <c:v>4361.1190699049157</c:v>
                </c:pt>
                <c:pt idx="149">
                  <c:v>4255.9643564357075</c:v>
                </c:pt>
                <c:pt idx="150">
                  <c:v>4153.017067290396</c:v>
                </c:pt>
                <c:pt idx="151" formatCode="#,##0">
                  <c:v>4052.2479502035376</c:v>
                </c:pt>
                <c:pt idx="152" formatCode="#,##0">
                  <c:v>3953.6271631495847</c:v>
                </c:pt>
                <c:pt idx="153" formatCode="#,##0">
                  <c:v>3857.1243488453674</c:v>
                </c:pt>
                <c:pt idx="154" formatCode="#,##0">
                  <c:v>3762.7087048593494</c:v>
                </c:pt>
                <c:pt idx="155" formatCode="#,##0">
                  <c:v>3670.3490495624683</c:v>
                </c:pt>
                <c:pt idx="156" formatCode="#,##0">
                  <c:v>3580.0138841385356</c:v>
                </c:pt>
                <c:pt idx="157" formatCode="#,##0">
                  <c:v>3491.6714508571886</c:v>
                </c:pt>
                <c:pt idx="158" formatCode="#,##0">
                  <c:v>3405.2897877991431</c:v>
                </c:pt>
                <c:pt idx="159" formatCode="#,##0">
                  <c:v>3320.8367802116381</c:v>
                </c:pt>
                <c:pt idx="160" formatCode="#,##0">
                  <c:v>3238.2802086613838</c:v>
                </c:pt>
                <c:pt idx="161" formatCode="#,##0">
                  <c:v>3157.5877941427698</c:v>
                </c:pt>
                <c:pt idx="162" formatCode="#,##0">
                  <c:v>3078.7272402904882</c:v>
                </c:pt>
                <c:pt idx="163" formatCode="#,##0">
                  <c:v>3001.6662728378628</c:v>
                </c:pt>
                <c:pt idx="164" formatCode="#,##0">
                  <c:v>2926.3726764550584</c:v>
                </c:pt>
                <c:pt idx="165" formatCode="#,##0">
                  <c:v>2852.8143290947587</c:v>
                </c:pt>
                <c:pt idx="166" formatCode="#,##0">
                  <c:v>2780.9592339668447</c:v>
                </c:pt>
                <c:pt idx="167" formatCode="#,##0">
                  <c:v>2710.7755492580272</c:v>
                </c:pt>
                <c:pt idx="168" formatCode="#,##0">
                  <c:v>2642.2316157071173</c:v>
                </c:pt>
                <c:pt idx="169" formatCode="#,##0">
                  <c:v>2575.2959821417821</c:v>
                </c:pt>
                <c:pt idx="170" formatCode="#,##0">
                  <c:v>2509.9374290780111</c:v>
                </c:pt>
                <c:pt idx="171" formatCode="#,##0">
                  <c:v>2446.1249904791971</c:v>
                </c:pt>
                <c:pt idx="172" formatCode="#,##0">
                  <c:v>2383.8279737676639</c:v>
                </c:pt>
                <c:pt idx="173" formatCode="#,##0">
                  <c:v>2323.0159781775351</c:v>
                </c:pt>
                <c:pt idx="174" formatCode="#,##0">
                  <c:v>2263.6589115341962</c:v>
                </c:pt>
                <c:pt idx="175" formatCode="#,##0">
                  <c:v>2205.7270055419972</c:v>
                </c:pt>
                <c:pt idx="176" formatCode="#,##0">
                  <c:v>2149.190829658527</c:v>
                </c:pt>
                <c:pt idx="177" formatCode="#,##0">
                  <c:v>2094.0213036304749</c:v>
                </c:pt>
                <c:pt idx="178" formatCode="#,##0">
                  <c:v>2040.1897087630277</c:v>
                </c:pt>
                <c:pt idx="179" formatCode="#,##0">
                  <c:v>1987.667697991727</c:v>
                </c:pt>
                <c:pt idx="180" formatCode="#,##0">
                  <c:v>1936.4273048228154</c:v>
                </c:pt>
                <c:pt idx="181" formatCode="#,##0">
                  <c:v>1886.4409512053298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7D6-49D4-BBCA-40283A14DE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7147840"/>
        <c:axId val="419321824"/>
      </c:lineChart>
      <c:dateAx>
        <c:axId val="417147840"/>
        <c:scaling>
          <c:orientation val="minMax"/>
          <c:min val="44197"/>
        </c:scaling>
        <c:delete val="0"/>
        <c:axPos val="b"/>
        <c:numFmt formatCode="m/d/yyyy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9321824"/>
        <c:crosses val="autoZero"/>
        <c:auto val="1"/>
        <c:lblOffset val="100"/>
        <c:baseTimeUnit val="days"/>
        <c:majorUnit val="2"/>
        <c:majorTimeUnit val="days"/>
      </c:dateAx>
      <c:valAx>
        <c:axId val="419321824"/>
        <c:scaling>
          <c:orientation val="minMax"/>
          <c:max val="25000"/>
        </c:scaling>
        <c:delete val="0"/>
        <c:axPos val="l"/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7147840"/>
        <c:crosses val="autoZero"/>
        <c:crossBetween val="between"/>
        <c:majorUnit val="5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Sheet1!$A$2:$A$99</c:f>
              <c:numCache>
                <c:formatCode>m/d/yyyy</c:formatCode>
                <c:ptCount val="98"/>
                <c:pt idx="0">
                  <c:v>44197</c:v>
                </c:pt>
                <c:pt idx="1">
                  <c:v>44198</c:v>
                </c:pt>
                <c:pt idx="2">
                  <c:v>44199</c:v>
                </c:pt>
                <c:pt idx="3">
                  <c:v>44200</c:v>
                </c:pt>
                <c:pt idx="4">
                  <c:v>44201</c:v>
                </c:pt>
                <c:pt idx="5">
                  <c:v>44202</c:v>
                </c:pt>
                <c:pt idx="6">
                  <c:v>44203</c:v>
                </c:pt>
                <c:pt idx="7">
                  <c:v>44204</c:v>
                </c:pt>
                <c:pt idx="8">
                  <c:v>44205</c:v>
                </c:pt>
                <c:pt idx="9">
                  <c:v>44206</c:v>
                </c:pt>
                <c:pt idx="10">
                  <c:v>44207</c:v>
                </c:pt>
                <c:pt idx="11">
                  <c:v>44208</c:v>
                </c:pt>
                <c:pt idx="12">
                  <c:v>44209</c:v>
                </c:pt>
                <c:pt idx="13">
                  <c:v>44210</c:v>
                </c:pt>
                <c:pt idx="14">
                  <c:v>44211</c:v>
                </c:pt>
                <c:pt idx="15">
                  <c:v>44212</c:v>
                </c:pt>
                <c:pt idx="16">
                  <c:v>44213</c:v>
                </c:pt>
                <c:pt idx="17">
                  <c:v>44214</c:v>
                </c:pt>
                <c:pt idx="18">
                  <c:v>44215</c:v>
                </c:pt>
                <c:pt idx="19">
                  <c:v>44216</c:v>
                </c:pt>
                <c:pt idx="20">
                  <c:v>44217</c:v>
                </c:pt>
                <c:pt idx="21">
                  <c:v>44218</c:v>
                </c:pt>
                <c:pt idx="22">
                  <c:v>44219</c:v>
                </c:pt>
                <c:pt idx="23">
                  <c:v>44220</c:v>
                </c:pt>
                <c:pt idx="24">
                  <c:v>44221</c:v>
                </c:pt>
                <c:pt idx="25">
                  <c:v>44222</c:v>
                </c:pt>
                <c:pt idx="26">
                  <c:v>44223</c:v>
                </c:pt>
                <c:pt idx="27">
                  <c:v>44224</c:v>
                </c:pt>
                <c:pt idx="28">
                  <c:v>44225</c:v>
                </c:pt>
                <c:pt idx="29">
                  <c:v>44226</c:v>
                </c:pt>
                <c:pt idx="30">
                  <c:v>44227</c:v>
                </c:pt>
                <c:pt idx="31">
                  <c:v>44228</c:v>
                </c:pt>
                <c:pt idx="32">
                  <c:v>44229</c:v>
                </c:pt>
                <c:pt idx="33">
                  <c:v>44230</c:v>
                </c:pt>
                <c:pt idx="34">
                  <c:v>44231</c:v>
                </c:pt>
                <c:pt idx="35">
                  <c:v>44232</c:v>
                </c:pt>
                <c:pt idx="36">
                  <c:v>44233</c:v>
                </c:pt>
                <c:pt idx="37">
                  <c:v>44234</c:v>
                </c:pt>
                <c:pt idx="38">
                  <c:v>44235</c:v>
                </c:pt>
                <c:pt idx="39">
                  <c:v>44236</c:v>
                </c:pt>
                <c:pt idx="40">
                  <c:v>44237</c:v>
                </c:pt>
                <c:pt idx="41">
                  <c:v>44238</c:v>
                </c:pt>
                <c:pt idx="42">
                  <c:v>44239</c:v>
                </c:pt>
                <c:pt idx="43">
                  <c:v>44240</c:v>
                </c:pt>
                <c:pt idx="44">
                  <c:v>44241</c:v>
                </c:pt>
                <c:pt idx="45">
                  <c:v>44242</c:v>
                </c:pt>
                <c:pt idx="46">
                  <c:v>44243</c:v>
                </c:pt>
                <c:pt idx="47">
                  <c:v>44244</c:v>
                </c:pt>
                <c:pt idx="48">
                  <c:v>44245</c:v>
                </c:pt>
                <c:pt idx="49">
                  <c:v>44246</c:v>
                </c:pt>
                <c:pt idx="50">
                  <c:v>44247</c:v>
                </c:pt>
                <c:pt idx="51">
                  <c:v>44248</c:v>
                </c:pt>
                <c:pt idx="52">
                  <c:v>44249</c:v>
                </c:pt>
                <c:pt idx="53">
                  <c:v>44250</c:v>
                </c:pt>
                <c:pt idx="54">
                  <c:v>44251</c:v>
                </c:pt>
                <c:pt idx="55">
                  <c:v>44252</c:v>
                </c:pt>
                <c:pt idx="56">
                  <c:v>44253</c:v>
                </c:pt>
                <c:pt idx="57">
                  <c:v>44254</c:v>
                </c:pt>
                <c:pt idx="58">
                  <c:v>44255</c:v>
                </c:pt>
                <c:pt idx="59">
                  <c:v>44256</c:v>
                </c:pt>
                <c:pt idx="60">
                  <c:v>44257</c:v>
                </c:pt>
                <c:pt idx="61">
                  <c:v>44258</c:v>
                </c:pt>
                <c:pt idx="62">
                  <c:v>44259</c:v>
                </c:pt>
                <c:pt idx="63">
                  <c:v>44260</c:v>
                </c:pt>
                <c:pt idx="64">
                  <c:v>44261</c:v>
                </c:pt>
                <c:pt idx="65">
                  <c:v>44262</c:v>
                </c:pt>
                <c:pt idx="66">
                  <c:v>44263</c:v>
                </c:pt>
                <c:pt idx="67">
                  <c:v>44264</c:v>
                </c:pt>
                <c:pt idx="68">
                  <c:v>44265</c:v>
                </c:pt>
                <c:pt idx="69">
                  <c:v>44266</c:v>
                </c:pt>
                <c:pt idx="70">
                  <c:v>44267</c:v>
                </c:pt>
                <c:pt idx="71">
                  <c:v>44268</c:v>
                </c:pt>
                <c:pt idx="72">
                  <c:v>44269</c:v>
                </c:pt>
                <c:pt idx="73">
                  <c:v>44270</c:v>
                </c:pt>
                <c:pt idx="74">
                  <c:v>44271</c:v>
                </c:pt>
                <c:pt idx="75">
                  <c:v>44272</c:v>
                </c:pt>
                <c:pt idx="76">
                  <c:v>44273</c:v>
                </c:pt>
                <c:pt idx="77">
                  <c:v>44274</c:v>
                </c:pt>
                <c:pt idx="78">
                  <c:v>44275</c:v>
                </c:pt>
                <c:pt idx="79">
                  <c:v>44276</c:v>
                </c:pt>
                <c:pt idx="80">
                  <c:v>44277</c:v>
                </c:pt>
                <c:pt idx="81">
                  <c:v>44278</c:v>
                </c:pt>
                <c:pt idx="82">
                  <c:v>44279</c:v>
                </c:pt>
                <c:pt idx="83">
                  <c:v>44280</c:v>
                </c:pt>
                <c:pt idx="84">
                  <c:v>44281</c:v>
                </c:pt>
                <c:pt idx="85">
                  <c:v>44282</c:v>
                </c:pt>
                <c:pt idx="86">
                  <c:v>44283</c:v>
                </c:pt>
                <c:pt idx="87">
                  <c:v>44284</c:v>
                </c:pt>
                <c:pt idx="88">
                  <c:v>44285</c:v>
                </c:pt>
                <c:pt idx="89">
                  <c:v>44286</c:v>
                </c:pt>
                <c:pt idx="90">
                  <c:v>44287</c:v>
                </c:pt>
                <c:pt idx="91">
                  <c:v>44288</c:v>
                </c:pt>
                <c:pt idx="92">
                  <c:v>44289</c:v>
                </c:pt>
                <c:pt idx="93">
                  <c:v>44290</c:v>
                </c:pt>
                <c:pt idx="94">
                  <c:v>44291</c:v>
                </c:pt>
                <c:pt idx="95">
                  <c:v>44292</c:v>
                </c:pt>
                <c:pt idx="96">
                  <c:v>44293</c:v>
                </c:pt>
                <c:pt idx="97">
                  <c:v>44294</c:v>
                </c:pt>
              </c:numCache>
            </c:numRef>
          </c:cat>
          <c:val>
            <c:numRef>
              <c:f>Sheet1!$B$2:$B$99</c:f>
              <c:numCache>
                <c:formatCode>###0</c:formatCode>
                <c:ptCount val="98"/>
                <c:pt idx="0">
                  <c:v>5051</c:v>
                </c:pt>
                <c:pt idx="1">
                  <c:v>15505</c:v>
                </c:pt>
                <c:pt idx="2">
                  <c:v>14311</c:v>
                </c:pt>
                <c:pt idx="3">
                  <c:v>55226</c:v>
                </c:pt>
                <c:pt idx="4">
                  <c:v>35080</c:v>
                </c:pt>
                <c:pt idx="5">
                  <c:v>29858</c:v>
                </c:pt>
                <c:pt idx="6">
                  <c:v>28239</c:v>
                </c:pt>
                <c:pt idx="7">
                  <c:v>30878</c:v>
                </c:pt>
                <c:pt idx="8">
                  <c:v>14340</c:v>
                </c:pt>
                <c:pt idx="9">
                  <c:v>12523</c:v>
                </c:pt>
                <c:pt idx="10">
                  <c:v>49995</c:v>
                </c:pt>
                <c:pt idx="11">
                  <c:v>30189</c:v>
                </c:pt>
                <c:pt idx="12">
                  <c:v>28153</c:v>
                </c:pt>
                <c:pt idx="13">
                  <c:v>26121</c:v>
                </c:pt>
                <c:pt idx="14">
                  <c:v>28866</c:v>
                </c:pt>
                <c:pt idx="15">
                  <c:v>9919</c:v>
                </c:pt>
                <c:pt idx="16">
                  <c:v>8765</c:v>
                </c:pt>
                <c:pt idx="17">
                  <c:v>41420</c:v>
                </c:pt>
                <c:pt idx="18">
                  <c:v>23659</c:v>
                </c:pt>
                <c:pt idx="19">
                  <c:v>22545</c:v>
                </c:pt>
                <c:pt idx="20">
                  <c:v>23263</c:v>
                </c:pt>
                <c:pt idx="21">
                  <c:v>28366</c:v>
                </c:pt>
                <c:pt idx="22">
                  <c:v>12420</c:v>
                </c:pt>
                <c:pt idx="23">
                  <c:v>10035</c:v>
                </c:pt>
                <c:pt idx="24">
                  <c:v>47199</c:v>
                </c:pt>
                <c:pt idx="25">
                  <c:v>28162</c:v>
                </c:pt>
                <c:pt idx="26">
                  <c:v>28740</c:v>
                </c:pt>
                <c:pt idx="27">
                  <c:v>28241</c:v>
                </c:pt>
                <c:pt idx="28">
                  <c:v>31323</c:v>
                </c:pt>
                <c:pt idx="29">
                  <c:v>16511</c:v>
                </c:pt>
                <c:pt idx="30">
                  <c:v>14815</c:v>
                </c:pt>
                <c:pt idx="31">
                  <c:v>54462</c:v>
                </c:pt>
                <c:pt idx="32">
                  <c:v>33661</c:v>
                </c:pt>
                <c:pt idx="33">
                  <c:v>33035</c:v>
                </c:pt>
                <c:pt idx="34">
                  <c:v>33705</c:v>
                </c:pt>
                <c:pt idx="35">
                  <c:v>36408</c:v>
                </c:pt>
                <c:pt idx="36">
                  <c:v>17163</c:v>
                </c:pt>
                <c:pt idx="37">
                  <c:v>16714</c:v>
                </c:pt>
                <c:pt idx="38">
                  <c:v>55238</c:v>
                </c:pt>
                <c:pt idx="39">
                  <c:v>36603</c:v>
                </c:pt>
                <c:pt idx="40">
                  <c:v>34840</c:v>
                </c:pt>
                <c:pt idx="41">
                  <c:v>35330</c:v>
                </c:pt>
                <c:pt idx="42">
                  <c:v>40530</c:v>
                </c:pt>
                <c:pt idx="43">
                  <c:v>19445</c:v>
                </c:pt>
                <c:pt idx="44">
                  <c:v>20474</c:v>
                </c:pt>
                <c:pt idx="45">
                  <c:v>63291</c:v>
                </c:pt>
                <c:pt idx="46">
                  <c:v>44460</c:v>
                </c:pt>
                <c:pt idx="47">
                  <c:v>43176</c:v>
                </c:pt>
                <c:pt idx="48">
                  <c:v>44829</c:v>
                </c:pt>
                <c:pt idx="49">
                  <c:v>48873</c:v>
                </c:pt>
                <c:pt idx="50">
                  <c:v>21179</c:v>
                </c:pt>
                <c:pt idx="51">
                  <c:v>25329</c:v>
                </c:pt>
                <c:pt idx="52">
                  <c:v>74849</c:v>
                </c:pt>
                <c:pt idx="53">
                  <c:v>55732</c:v>
                </c:pt>
                <c:pt idx="54">
                  <c:v>56821</c:v>
                </c:pt>
                <c:pt idx="55">
                  <c:v>56897</c:v>
                </c:pt>
                <c:pt idx="56">
                  <c:v>60500</c:v>
                </c:pt>
                <c:pt idx="57">
                  <c:v>27218</c:v>
                </c:pt>
                <c:pt idx="58">
                  <c:v>28339</c:v>
                </c:pt>
                <c:pt idx="59">
                  <c:v>89305</c:v>
                </c:pt>
                <c:pt idx="60">
                  <c:v>70265</c:v>
                </c:pt>
                <c:pt idx="61">
                  <c:v>72512</c:v>
                </c:pt>
                <c:pt idx="62">
                  <c:v>84215</c:v>
                </c:pt>
                <c:pt idx="63">
                  <c:v>89922</c:v>
                </c:pt>
                <c:pt idx="64">
                  <c:v>34648</c:v>
                </c:pt>
                <c:pt idx="65">
                  <c:v>34631</c:v>
                </c:pt>
                <c:pt idx="66">
                  <c:v>156757</c:v>
                </c:pt>
                <c:pt idx="67">
                  <c:v>154264</c:v>
                </c:pt>
                <c:pt idx="68">
                  <c:v>156701</c:v>
                </c:pt>
                <c:pt idx="69">
                  <c:v>165380</c:v>
                </c:pt>
                <c:pt idx="70">
                  <c:v>143876</c:v>
                </c:pt>
                <c:pt idx="71">
                  <c:v>48026</c:v>
                </c:pt>
                <c:pt idx="72">
                  <c:v>50501</c:v>
                </c:pt>
                <c:pt idx="73">
                  <c:v>209374</c:v>
                </c:pt>
                <c:pt idx="74">
                  <c:v>173090</c:v>
                </c:pt>
                <c:pt idx="75">
                  <c:v>174494</c:v>
                </c:pt>
                <c:pt idx="76">
                  <c:v>172804</c:v>
                </c:pt>
                <c:pt idx="77">
                  <c:v>140666</c:v>
                </c:pt>
                <c:pt idx="78">
                  <c:v>46240</c:v>
                </c:pt>
                <c:pt idx="79">
                  <c:v>48131</c:v>
                </c:pt>
                <c:pt idx="80">
                  <c:v>227177</c:v>
                </c:pt>
                <c:pt idx="81">
                  <c:v>200379</c:v>
                </c:pt>
                <c:pt idx="82">
                  <c:v>188255</c:v>
                </c:pt>
                <c:pt idx="83">
                  <c:v>184601</c:v>
                </c:pt>
                <c:pt idx="84">
                  <c:v>145507</c:v>
                </c:pt>
                <c:pt idx="85">
                  <c:v>38230</c:v>
                </c:pt>
                <c:pt idx="86">
                  <c:v>42912</c:v>
                </c:pt>
                <c:pt idx="87">
                  <c:v>233447</c:v>
                </c:pt>
                <c:pt idx="88">
                  <c:v>192778</c:v>
                </c:pt>
                <c:pt idx="89">
                  <c:v>186884</c:v>
                </c:pt>
                <c:pt idx="90">
                  <c:v>205676</c:v>
                </c:pt>
                <c:pt idx="91">
                  <c:v>44244</c:v>
                </c:pt>
                <c:pt idx="92">
                  <c:v>31966</c:v>
                </c:pt>
                <c:pt idx="93">
                  <c:v>31629</c:v>
                </c:pt>
                <c:pt idx="94">
                  <c:v>45936</c:v>
                </c:pt>
                <c:pt idx="95">
                  <c:v>274611</c:v>
                </c:pt>
                <c:pt idx="96">
                  <c:v>187702</c:v>
                </c:pt>
                <c:pt idx="97">
                  <c:v>155638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AB-4866-986E-8380A89F16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-27"/>
        <c:axId val="1603348144"/>
        <c:axId val="1603208848"/>
      </c:barChart>
      <c:dateAx>
        <c:axId val="1603348144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3208848"/>
        <c:crosses val="autoZero"/>
        <c:auto val="1"/>
        <c:lblOffset val="100"/>
        <c:baseTimeUnit val="days"/>
        <c:majorUnit val="3"/>
      </c:dateAx>
      <c:valAx>
        <c:axId val="1603208848"/>
        <c:scaling>
          <c:orientation val="minMax"/>
        </c:scaling>
        <c:delete val="0"/>
        <c:axPos val="l"/>
        <c:numFmt formatCode="###0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603348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65896097904626E-2"/>
          <c:y val="0.11216137656970669"/>
          <c:w val="0.91692139603581668"/>
          <c:h val="0.7134466646044589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 w="19050">
              <a:solidFill>
                <a:srgbClr val="C00000"/>
              </a:solidFill>
            </a:ln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Sheet1!$A$1:$A$67</c:f>
              <c:numCache>
                <c:formatCode>m/d/yyyy</c:formatCode>
                <c:ptCount val="67"/>
                <c:pt idx="0">
                  <c:v>44228</c:v>
                </c:pt>
                <c:pt idx="1">
                  <c:v>44229</c:v>
                </c:pt>
                <c:pt idx="2">
                  <c:v>44230</c:v>
                </c:pt>
                <c:pt idx="3">
                  <c:v>44231</c:v>
                </c:pt>
                <c:pt idx="4">
                  <c:v>44232</c:v>
                </c:pt>
                <c:pt idx="5">
                  <c:v>44233</c:v>
                </c:pt>
                <c:pt idx="6">
                  <c:v>44234</c:v>
                </c:pt>
                <c:pt idx="7">
                  <c:v>44235</c:v>
                </c:pt>
                <c:pt idx="8">
                  <c:v>44236</c:v>
                </c:pt>
                <c:pt idx="9">
                  <c:v>44237</c:v>
                </c:pt>
                <c:pt idx="10">
                  <c:v>44238</c:v>
                </c:pt>
                <c:pt idx="11">
                  <c:v>44239</c:v>
                </c:pt>
                <c:pt idx="12">
                  <c:v>44240</c:v>
                </c:pt>
                <c:pt idx="13">
                  <c:v>44241</c:v>
                </c:pt>
                <c:pt idx="14">
                  <c:v>44242</c:v>
                </c:pt>
                <c:pt idx="15">
                  <c:v>44243</c:v>
                </c:pt>
                <c:pt idx="16">
                  <c:v>44244</c:v>
                </c:pt>
                <c:pt idx="17">
                  <c:v>44245</c:v>
                </c:pt>
                <c:pt idx="18">
                  <c:v>44246</c:v>
                </c:pt>
                <c:pt idx="19">
                  <c:v>44247</c:v>
                </c:pt>
                <c:pt idx="20">
                  <c:v>44248</c:v>
                </c:pt>
                <c:pt idx="21">
                  <c:v>44249</c:v>
                </c:pt>
                <c:pt idx="22">
                  <c:v>44250</c:v>
                </c:pt>
                <c:pt idx="23">
                  <c:v>44251</c:v>
                </c:pt>
                <c:pt idx="24">
                  <c:v>44252</c:v>
                </c:pt>
                <c:pt idx="25">
                  <c:v>44253</c:v>
                </c:pt>
                <c:pt idx="26">
                  <c:v>44254</c:v>
                </c:pt>
                <c:pt idx="27">
                  <c:v>44255</c:v>
                </c:pt>
                <c:pt idx="28">
                  <c:v>44256</c:v>
                </c:pt>
                <c:pt idx="29">
                  <c:v>44257</c:v>
                </c:pt>
                <c:pt idx="30">
                  <c:v>44258</c:v>
                </c:pt>
                <c:pt idx="31">
                  <c:v>44259</c:v>
                </c:pt>
                <c:pt idx="32">
                  <c:v>44260</c:v>
                </c:pt>
                <c:pt idx="33">
                  <c:v>44261</c:v>
                </c:pt>
                <c:pt idx="34">
                  <c:v>44262</c:v>
                </c:pt>
                <c:pt idx="35">
                  <c:v>44263</c:v>
                </c:pt>
                <c:pt idx="36">
                  <c:v>44264</c:v>
                </c:pt>
                <c:pt idx="37">
                  <c:v>44265</c:v>
                </c:pt>
                <c:pt idx="38">
                  <c:v>44266</c:v>
                </c:pt>
                <c:pt idx="39">
                  <c:v>44267</c:v>
                </c:pt>
                <c:pt idx="40">
                  <c:v>44268</c:v>
                </c:pt>
                <c:pt idx="41">
                  <c:v>44269</c:v>
                </c:pt>
                <c:pt idx="42">
                  <c:v>44270</c:v>
                </c:pt>
                <c:pt idx="43">
                  <c:v>44271</c:v>
                </c:pt>
                <c:pt idx="44">
                  <c:v>44272</c:v>
                </c:pt>
                <c:pt idx="45">
                  <c:v>44273</c:v>
                </c:pt>
                <c:pt idx="46">
                  <c:v>44274</c:v>
                </c:pt>
                <c:pt idx="47">
                  <c:v>44275</c:v>
                </c:pt>
                <c:pt idx="48">
                  <c:v>44276</c:v>
                </c:pt>
                <c:pt idx="49">
                  <c:v>44277</c:v>
                </c:pt>
                <c:pt idx="50">
                  <c:v>44278</c:v>
                </c:pt>
                <c:pt idx="51">
                  <c:v>44279</c:v>
                </c:pt>
                <c:pt idx="52">
                  <c:v>44280</c:v>
                </c:pt>
                <c:pt idx="53">
                  <c:v>44281</c:v>
                </c:pt>
                <c:pt idx="54">
                  <c:v>44282</c:v>
                </c:pt>
                <c:pt idx="55">
                  <c:v>44283</c:v>
                </c:pt>
                <c:pt idx="56">
                  <c:v>44284</c:v>
                </c:pt>
                <c:pt idx="57">
                  <c:v>44285</c:v>
                </c:pt>
                <c:pt idx="58">
                  <c:v>44286</c:v>
                </c:pt>
                <c:pt idx="59">
                  <c:v>44287</c:v>
                </c:pt>
                <c:pt idx="60">
                  <c:v>44288</c:v>
                </c:pt>
                <c:pt idx="61">
                  <c:v>44289</c:v>
                </c:pt>
                <c:pt idx="62">
                  <c:v>44290</c:v>
                </c:pt>
                <c:pt idx="63">
                  <c:v>44291</c:v>
                </c:pt>
                <c:pt idx="64">
                  <c:v>44292</c:v>
                </c:pt>
                <c:pt idx="65">
                  <c:v>44293</c:v>
                </c:pt>
                <c:pt idx="66">
                  <c:v>44294</c:v>
                </c:pt>
              </c:numCache>
            </c:numRef>
          </c:cat>
          <c:val>
            <c:numRef>
              <c:f>Sheet1!$B$1:$B$67</c:f>
              <c:numCache>
                <c:formatCode>###0</c:formatCode>
                <c:ptCount val="67"/>
                <c:pt idx="0">
                  <c:v>27495</c:v>
                </c:pt>
                <c:pt idx="1">
                  <c:v>29984</c:v>
                </c:pt>
                <c:pt idx="2">
                  <c:v>31796</c:v>
                </c:pt>
                <c:pt idx="3">
                  <c:v>27744</c:v>
                </c:pt>
                <c:pt idx="4">
                  <c:v>31194</c:v>
                </c:pt>
                <c:pt idx="5">
                  <c:v>14899</c:v>
                </c:pt>
                <c:pt idx="6">
                  <c:v>7819</c:v>
                </c:pt>
                <c:pt idx="7">
                  <c:v>25605</c:v>
                </c:pt>
                <c:pt idx="8">
                  <c:v>31375</c:v>
                </c:pt>
                <c:pt idx="9">
                  <c:v>29928</c:v>
                </c:pt>
                <c:pt idx="10">
                  <c:v>28230</c:v>
                </c:pt>
                <c:pt idx="11">
                  <c:v>31058</c:v>
                </c:pt>
                <c:pt idx="12">
                  <c:v>16458</c:v>
                </c:pt>
                <c:pt idx="13">
                  <c:v>8388</c:v>
                </c:pt>
                <c:pt idx="14">
                  <c:v>29117</c:v>
                </c:pt>
                <c:pt idx="15">
                  <c:v>34541</c:v>
                </c:pt>
                <c:pt idx="16">
                  <c:v>32781</c:v>
                </c:pt>
                <c:pt idx="17">
                  <c:v>34073</c:v>
                </c:pt>
                <c:pt idx="18">
                  <c:v>37505</c:v>
                </c:pt>
                <c:pt idx="19">
                  <c:v>18806</c:v>
                </c:pt>
                <c:pt idx="20">
                  <c:v>9572</c:v>
                </c:pt>
                <c:pt idx="21">
                  <c:v>33899</c:v>
                </c:pt>
                <c:pt idx="22">
                  <c:v>40914</c:v>
                </c:pt>
                <c:pt idx="23">
                  <c:v>40169</c:v>
                </c:pt>
                <c:pt idx="24">
                  <c:v>39765</c:v>
                </c:pt>
                <c:pt idx="25">
                  <c:v>41855</c:v>
                </c:pt>
                <c:pt idx="26">
                  <c:v>23064</c:v>
                </c:pt>
                <c:pt idx="27">
                  <c:v>11706</c:v>
                </c:pt>
                <c:pt idx="28">
                  <c:v>35103</c:v>
                </c:pt>
                <c:pt idx="29">
                  <c:v>44561</c:v>
                </c:pt>
                <c:pt idx="30">
                  <c:v>41145</c:v>
                </c:pt>
                <c:pt idx="31">
                  <c:v>39854</c:v>
                </c:pt>
                <c:pt idx="32">
                  <c:v>42795</c:v>
                </c:pt>
                <c:pt idx="33">
                  <c:v>22005</c:v>
                </c:pt>
                <c:pt idx="34">
                  <c:v>11096</c:v>
                </c:pt>
                <c:pt idx="35">
                  <c:v>32802</c:v>
                </c:pt>
                <c:pt idx="36">
                  <c:v>39767</c:v>
                </c:pt>
                <c:pt idx="37">
                  <c:v>40974</c:v>
                </c:pt>
                <c:pt idx="38">
                  <c:v>35277</c:v>
                </c:pt>
                <c:pt idx="39">
                  <c:v>39756</c:v>
                </c:pt>
                <c:pt idx="40">
                  <c:v>17575</c:v>
                </c:pt>
                <c:pt idx="41">
                  <c:v>8271</c:v>
                </c:pt>
                <c:pt idx="42">
                  <c:v>33473</c:v>
                </c:pt>
                <c:pt idx="43">
                  <c:v>37363</c:v>
                </c:pt>
                <c:pt idx="44">
                  <c:v>34331</c:v>
                </c:pt>
                <c:pt idx="45">
                  <c:v>30842</c:v>
                </c:pt>
                <c:pt idx="46">
                  <c:v>32085</c:v>
                </c:pt>
                <c:pt idx="47">
                  <c:v>17104</c:v>
                </c:pt>
                <c:pt idx="48">
                  <c:v>7951</c:v>
                </c:pt>
                <c:pt idx="49">
                  <c:v>29594</c:v>
                </c:pt>
                <c:pt idx="50">
                  <c:v>33537</c:v>
                </c:pt>
                <c:pt idx="51">
                  <c:v>28208</c:v>
                </c:pt>
                <c:pt idx="52">
                  <c:v>27649</c:v>
                </c:pt>
                <c:pt idx="53">
                  <c:v>27101</c:v>
                </c:pt>
                <c:pt idx="54">
                  <c:v>12613</c:v>
                </c:pt>
                <c:pt idx="55">
                  <c:v>6308</c:v>
                </c:pt>
                <c:pt idx="56">
                  <c:v>26996</c:v>
                </c:pt>
                <c:pt idx="57">
                  <c:v>28964</c:v>
                </c:pt>
                <c:pt idx="58">
                  <c:v>26000</c:v>
                </c:pt>
                <c:pt idx="59">
                  <c:v>24831</c:v>
                </c:pt>
                <c:pt idx="60">
                  <c:v>14627</c:v>
                </c:pt>
                <c:pt idx="61">
                  <c:v>8347</c:v>
                </c:pt>
                <c:pt idx="62">
                  <c:v>7087</c:v>
                </c:pt>
                <c:pt idx="63">
                  <c:v>7572</c:v>
                </c:pt>
                <c:pt idx="64">
                  <c:v>25661</c:v>
                </c:pt>
                <c:pt idx="65">
                  <c:v>27782</c:v>
                </c:pt>
                <c:pt idx="66">
                  <c:v>22163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A9-49A4-8C71-454A990991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417147840"/>
        <c:axId val="419321824"/>
      </c:barChart>
      <c:dateAx>
        <c:axId val="417147840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9321824"/>
        <c:crosses val="autoZero"/>
        <c:auto val="1"/>
        <c:lblOffset val="100"/>
        <c:baseTimeUnit val="days"/>
        <c:majorUnit val="1"/>
      </c:dateAx>
      <c:valAx>
        <c:axId val="419321824"/>
        <c:scaling>
          <c:orientation val="minMax"/>
          <c:min val="0"/>
        </c:scaling>
        <c:delete val="0"/>
        <c:axPos val="l"/>
        <c:numFmt formatCode="#,##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7147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813385876312507E-2"/>
          <c:y val="2.1062642868505919E-2"/>
          <c:w val="0.86437848759276137"/>
          <c:h val="0.8538315944095293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druhá dávka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Sheet1!$C$1:$DC$1</c:f>
              <c:strCache>
                <c:ptCount val="105"/>
                <c:pt idx="0">
                  <c:v>28-XII.</c:v>
                </c:pt>
                <c:pt idx="1">
                  <c:v>29-XII.</c:v>
                </c:pt>
                <c:pt idx="2">
                  <c:v>30-XII.</c:v>
                </c:pt>
                <c:pt idx="3">
                  <c:v>31-XII.</c:v>
                </c:pt>
                <c:pt idx="4">
                  <c:v>1-I.</c:v>
                </c:pt>
                <c:pt idx="5">
                  <c:v>2-I.</c:v>
                </c:pt>
                <c:pt idx="6">
                  <c:v>3-I.</c:v>
                </c:pt>
                <c:pt idx="7">
                  <c:v>4-I.</c:v>
                </c:pt>
                <c:pt idx="8">
                  <c:v>5-I.</c:v>
                </c:pt>
                <c:pt idx="9">
                  <c:v>6-I.</c:v>
                </c:pt>
                <c:pt idx="10">
                  <c:v>7-I.</c:v>
                </c:pt>
                <c:pt idx="11">
                  <c:v>8-I.</c:v>
                </c:pt>
                <c:pt idx="12">
                  <c:v>9-I.</c:v>
                </c:pt>
                <c:pt idx="13">
                  <c:v>10-I.</c:v>
                </c:pt>
                <c:pt idx="14">
                  <c:v>11-I.</c:v>
                </c:pt>
                <c:pt idx="15">
                  <c:v>12-I.</c:v>
                </c:pt>
                <c:pt idx="16">
                  <c:v>13-I.</c:v>
                </c:pt>
                <c:pt idx="17">
                  <c:v>14-I.</c:v>
                </c:pt>
                <c:pt idx="18">
                  <c:v>15-I.</c:v>
                </c:pt>
                <c:pt idx="19">
                  <c:v>16-I.</c:v>
                </c:pt>
                <c:pt idx="20">
                  <c:v>17-I.</c:v>
                </c:pt>
                <c:pt idx="21">
                  <c:v>18-I.</c:v>
                </c:pt>
                <c:pt idx="22">
                  <c:v>19-I.</c:v>
                </c:pt>
                <c:pt idx="23">
                  <c:v>20-I.</c:v>
                </c:pt>
                <c:pt idx="24">
                  <c:v>21-I.</c:v>
                </c:pt>
                <c:pt idx="25">
                  <c:v>22-I.</c:v>
                </c:pt>
                <c:pt idx="26">
                  <c:v>23-I.</c:v>
                </c:pt>
                <c:pt idx="27">
                  <c:v>24-I.</c:v>
                </c:pt>
                <c:pt idx="28">
                  <c:v>25-I.</c:v>
                </c:pt>
                <c:pt idx="29">
                  <c:v>26-I.</c:v>
                </c:pt>
                <c:pt idx="30">
                  <c:v>27-I.</c:v>
                </c:pt>
                <c:pt idx="31">
                  <c:v>28-I.</c:v>
                </c:pt>
                <c:pt idx="32">
                  <c:v>29-I.</c:v>
                </c:pt>
                <c:pt idx="33">
                  <c:v>30-I.</c:v>
                </c:pt>
                <c:pt idx="34">
                  <c:v>31-I.</c:v>
                </c:pt>
                <c:pt idx="35">
                  <c:v>1-II.</c:v>
                </c:pt>
                <c:pt idx="36">
                  <c:v>2-II.</c:v>
                </c:pt>
                <c:pt idx="37">
                  <c:v>3-II.</c:v>
                </c:pt>
                <c:pt idx="38">
                  <c:v>4-II.</c:v>
                </c:pt>
                <c:pt idx="39">
                  <c:v>5-II.</c:v>
                </c:pt>
                <c:pt idx="40">
                  <c:v>6-II.</c:v>
                </c:pt>
                <c:pt idx="41">
                  <c:v>7-II.</c:v>
                </c:pt>
                <c:pt idx="42">
                  <c:v>8-II.</c:v>
                </c:pt>
                <c:pt idx="43">
                  <c:v>9-II.</c:v>
                </c:pt>
                <c:pt idx="44">
                  <c:v>10-II.</c:v>
                </c:pt>
                <c:pt idx="45">
                  <c:v>11-II.</c:v>
                </c:pt>
                <c:pt idx="46">
                  <c:v>12-II.</c:v>
                </c:pt>
                <c:pt idx="47">
                  <c:v>13-II.</c:v>
                </c:pt>
                <c:pt idx="48">
                  <c:v>14-II.</c:v>
                </c:pt>
                <c:pt idx="49">
                  <c:v>15-II.</c:v>
                </c:pt>
                <c:pt idx="50">
                  <c:v>16-II.</c:v>
                </c:pt>
                <c:pt idx="51">
                  <c:v>17-II.</c:v>
                </c:pt>
                <c:pt idx="52">
                  <c:v>18-II.</c:v>
                </c:pt>
                <c:pt idx="53">
                  <c:v>19-II.</c:v>
                </c:pt>
                <c:pt idx="54">
                  <c:v>20-II.</c:v>
                </c:pt>
                <c:pt idx="55">
                  <c:v>21-II.</c:v>
                </c:pt>
                <c:pt idx="56">
                  <c:v>22-II.</c:v>
                </c:pt>
                <c:pt idx="57">
                  <c:v>23-II.</c:v>
                </c:pt>
                <c:pt idx="58">
                  <c:v>24-II.</c:v>
                </c:pt>
                <c:pt idx="59">
                  <c:v>25-II.</c:v>
                </c:pt>
                <c:pt idx="60">
                  <c:v>26-II.</c:v>
                </c:pt>
                <c:pt idx="61">
                  <c:v>27-II.</c:v>
                </c:pt>
                <c:pt idx="62">
                  <c:v>28-II.</c:v>
                </c:pt>
                <c:pt idx="63">
                  <c:v>1-III.</c:v>
                </c:pt>
                <c:pt idx="64">
                  <c:v>2-III.</c:v>
                </c:pt>
                <c:pt idx="65">
                  <c:v>3-III.</c:v>
                </c:pt>
                <c:pt idx="66">
                  <c:v>4-III.</c:v>
                </c:pt>
                <c:pt idx="67">
                  <c:v>5-III.</c:v>
                </c:pt>
                <c:pt idx="68">
                  <c:v>6-III.</c:v>
                </c:pt>
                <c:pt idx="69">
                  <c:v>7-III.</c:v>
                </c:pt>
                <c:pt idx="70">
                  <c:v>8-III.</c:v>
                </c:pt>
                <c:pt idx="71">
                  <c:v>9-III.</c:v>
                </c:pt>
                <c:pt idx="72">
                  <c:v>10-III.</c:v>
                </c:pt>
                <c:pt idx="73">
                  <c:v>11-III.</c:v>
                </c:pt>
                <c:pt idx="74">
                  <c:v>12-III.</c:v>
                </c:pt>
                <c:pt idx="75">
                  <c:v>13-III.</c:v>
                </c:pt>
                <c:pt idx="76">
                  <c:v>14-III.</c:v>
                </c:pt>
                <c:pt idx="77">
                  <c:v>15-III.</c:v>
                </c:pt>
                <c:pt idx="78">
                  <c:v>16-III.</c:v>
                </c:pt>
                <c:pt idx="79">
                  <c:v>17-III.</c:v>
                </c:pt>
                <c:pt idx="80">
                  <c:v>18-III.</c:v>
                </c:pt>
                <c:pt idx="81">
                  <c:v>19-III.</c:v>
                </c:pt>
                <c:pt idx="82">
                  <c:v>20-III.</c:v>
                </c:pt>
                <c:pt idx="83">
                  <c:v>21-III.</c:v>
                </c:pt>
                <c:pt idx="84">
                  <c:v>22-III.</c:v>
                </c:pt>
                <c:pt idx="85">
                  <c:v>23-III.</c:v>
                </c:pt>
                <c:pt idx="86">
                  <c:v>24-III.</c:v>
                </c:pt>
                <c:pt idx="87">
                  <c:v>25-III.</c:v>
                </c:pt>
                <c:pt idx="88">
                  <c:v>26-III.</c:v>
                </c:pt>
                <c:pt idx="89">
                  <c:v>27-III.</c:v>
                </c:pt>
                <c:pt idx="90">
                  <c:v>28-III.</c:v>
                </c:pt>
                <c:pt idx="91">
                  <c:v>29-III.</c:v>
                </c:pt>
                <c:pt idx="92">
                  <c:v>30-III.</c:v>
                </c:pt>
                <c:pt idx="93">
                  <c:v>31-III.</c:v>
                </c:pt>
                <c:pt idx="94">
                  <c:v>1-IV.</c:v>
                </c:pt>
                <c:pt idx="95">
                  <c:v>2-IV.</c:v>
                </c:pt>
                <c:pt idx="96">
                  <c:v>3-IV.</c:v>
                </c:pt>
                <c:pt idx="97">
                  <c:v>4-IV.</c:v>
                </c:pt>
                <c:pt idx="98">
                  <c:v>5-IV.</c:v>
                </c:pt>
                <c:pt idx="99">
                  <c:v>6-IV.</c:v>
                </c:pt>
                <c:pt idx="100">
                  <c:v>7-IV.</c:v>
                </c:pt>
                <c:pt idx="101">
                  <c:v>8-IV.</c:v>
                </c:pt>
                <c:pt idx="102">
                  <c:v>9-IV.</c:v>
                </c:pt>
                <c:pt idx="103">
                  <c:v>10-IV.</c:v>
                </c:pt>
                <c:pt idx="104">
                  <c:v>11-IV.</c:v>
                </c:pt>
              </c:strCache>
            </c:strRef>
          </c:cat>
          <c:val>
            <c:numRef>
              <c:f>Sheet1!$C$2:$DC$2</c:f>
              <c:numCache>
                <c:formatCode>General</c:formatCode>
                <c:ptCount val="10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2</c:v>
                </c:pt>
                <c:pt idx="20">
                  <c:v>633</c:v>
                </c:pt>
                <c:pt idx="21">
                  <c:v>2435</c:v>
                </c:pt>
                <c:pt idx="22">
                  <c:v>5133</c:v>
                </c:pt>
                <c:pt idx="23">
                  <c:v>7752</c:v>
                </c:pt>
                <c:pt idx="24">
                  <c:v>9469</c:v>
                </c:pt>
                <c:pt idx="25">
                  <c:v>10502</c:v>
                </c:pt>
                <c:pt idx="26">
                  <c:v>11367</c:v>
                </c:pt>
                <c:pt idx="27">
                  <c:v>12228</c:v>
                </c:pt>
                <c:pt idx="28">
                  <c:v>15167</c:v>
                </c:pt>
                <c:pt idx="29">
                  <c:v>19115</c:v>
                </c:pt>
                <c:pt idx="30">
                  <c:v>23593</c:v>
                </c:pt>
                <c:pt idx="31">
                  <c:v>29672</c:v>
                </c:pt>
                <c:pt idx="32">
                  <c:v>37452</c:v>
                </c:pt>
                <c:pt idx="33">
                  <c:v>38531</c:v>
                </c:pt>
                <c:pt idx="34">
                  <c:v>39668</c:v>
                </c:pt>
                <c:pt idx="35">
                  <c:v>47527</c:v>
                </c:pt>
                <c:pt idx="36">
                  <c:v>57675</c:v>
                </c:pt>
                <c:pt idx="37">
                  <c:v>68613</c:v>
                </c:pt>
                <c:pt idx="38">
                  <c:v>81505</c:v>
                </c:pt>
                <c:pt idx="39">
                  <c:v>92095</c:v>
                </c:pt>
                <c:pt idx="40">
                  <c:v>94423</c:v>
                </c:pt>
                <c:pt idx="41">
                  <c:v>96891</c:v>
                </c:pt>
                <c:pt idx="42">
                  <c:v>108209</c:v>
                </c:pt>
                <c:pt idx="43">
                  <c:v>120044</c:v>
                </c:pt>
                <c:pt idx="44">
                  <c:v>133120</c:v>
                </c:pt>
                <c:pt idx="45">
                  <c:v>149169</c:v>
                </c:pt>
                <c:pt idx="46">
                  <c:v>163767</c:v>
                </c:pt>
                <c:pt idx="47">
                  <c:v>166721</c:v>
                </c:pt>
                <c:pt idx="48">
                  <c:v>168087</c:v>
                </c:pt>
                <c:pt idx="49" formatCode="#,##0">
                  <c:v>177378</c:v>
                </c:pt>
                <c:pt idx="50" formatCode="#,##0">
                  <c:v>186291</c:v>
                </c:pt>
                <c:pt idx="51" formatCode="#,##0">
                  <c:v>194503</c:v>
                </c:pt>
                <c:pt idx="52" formatCode="#,##0">
                  <c:v>202465</c:v>
                </c:pt>
                <c:pt idx="53" formatCode="#,##0">
                  <c:v>209673</c:v>
                </c:pt>
                <c:pt idx="54" formatCode="#,##0">
                  <c:v>210835</c:v>
                </c:pt>
                <c:pt idx="55" formatCode="#,##0">
                  <c:v>211836</c:v>
                </c:pt>
                <c:pt idx="56" formatCode="#,##0">
                  <c:v>217808</c:v>
                </c:pt>
                <c:pt idx="57" formatCode="#,##0">
                  <c:v>224696</c:v>
                </c:pt>
                <c:pt idx="58" formatCode="#,##0">
                  <c:v>230669</c:v>
                </c:pt>
                <c:pt idx="59" formatCode="#,##0">
                  <c:v>236167</c:v>
                </c:pt>
                <c:pt idx="60" formatCode="#,##0">
                  <c:v>241419</c:v>
                </c:pt>
                <c:pt idx="61" formatCode="#,##0">
                  <c:v>241967</c:v>
                </c:pt>
                <c:pt idx="62" formatCode="#,##0">
                  <c:v>242506</c:v>
                </c:pt>
                <c:pt idx="63" formatCode="#,##0">
                  <c:v>245928</c:v>
                </c:pt>
                <c:pt idx="64" formatCode="#,##0">
                  <c:v>249431</c:v>
                </c:pt>
                <c:pt idx="65" formatCode="#,##0">
                  <c:v>253886</c:v>
                </c:pt>
                <c:pt idx="66" formatCode="#,##0">
                  <c:v>258482</c:v>
                </c:pt>
                <c:pt idx="67" formatCode="#,##0">
                  <c:v>263804</c:v>
                </c:pt>
                <c:pt idx="68" formatCode="#,##0">
                  <c:v>264636</c:v>
                </c:pt>
                <c:pt idx="69" formatCode="#,##0">
                  <c:v>265459</c:v>
                </c:pt>
                <c:pt idx="70" formatCode="#,##0">
                  <c:v>270245</c:v>
                </c:pt>
                <c:pt idx="71" formatCode="#,##0">
                  <c:v>276548</c:v>
                </c:pt>
                <c:pt idx="72" formatCode="#,##0">
                  <c:v>283423</c:v>
                </c:pt>
                <c:pt idx="73" formatCode="#,##0">
                  <c:v>291705</c:v>
                </c:pt>
                <c:pt idx="74" formatCode="#,##0">
                  <c:v>300038</c:v>
                </c:pt>
                <c:pt idx="75" formatCode="#,##0">
                  <c:v>301307</c:v>
                </c:pt>
                <c:pt idx="76" formatCode="#,##0">
                  <c:v>302426</c:v>
                </c:pt>
                <c:pt idx="77" formatCode="#,##0">
                  <c:v>311117</c:v>
                </c:pt>
                <c:pt idx="78" formatCode="#,##0">
                  <c:v>321528</c:v>
                </c:pt>
                <c:pt idx="79" formatCode="#,##0">
                  <c:v>331944</c:v>
                </c:pt>
                <c:pt idx="80" formatCode="#,##0">
                  <c:v>344252</c:v>
                </c:pt>
                <c:pt idx="81" formatCode="#,##0">
                  <c:v>357730</c:v>
                </c:pt>
                <c:pt idx="82" formatCode="#,##0">
                  <c:v>359726</c:v>
                </c:pt>
                <c:pt idx="83" formatCode="#,##0">
                  <c:v>361247</c:v>
                </c:pt>
                <c:pt idx="84" formatCode="#,##0">
                  <c:v>373580</c:v>
                </c:pt>
                <c:pt idx="85" formatCode="#,##0">
                  <c:v>386795</c:v>
                </c:pt>
                <c:pt idx="86" formatCode="#,##0">
                  <c:v>402367</c:v>
                </c:pt>
                <c:pt idx="87" formatCode="#,##0">
                  <c:v>420072</c:v>
                </c:pt>
                <c:pt idx="88" formatCode="#,##0">
                  <c:v>437391</c:v>
                </c:pt>
                <c:pt idx="89" formatCode="#,##0">
                  <c:v>442133</c:v>
                </c:pt>
                <c:pt idx="90" formatCode="#,##0">
                  <c:v>446215</c:v>
                </c:pt>
                <c:pt idx="91" formatCode="#,##0">
                  <c:v>466662</c:v>
                </c:pt>
                <c:pt idx="92" formatCode="#,##0">
                  <c:v>488610</c:v>
                </c:pt>
                <c:pt idx="93" formatCode="#,##0">
                  <c:v>515178</c:v>
                </c:pt>
                <c:pt idx="94" formatCode="#,##0">
                  <c:v>546794</c:v>
                </c:pt>
                <c:pt idx="95" formatCode="#,##0">
                  <c:v>559425</c:v>
                </c:pt>
                <c:pt idx="96" formatCode="#,##0">
                  <c:v>570262</c:v>
                </c:pt>
                <c:pt idx="97" formatCode="#,##0">
                  <c:v>578949</c:v>
                </c:pt>
                <c:pt idx="98" formatCode="#,##0">
                  <c:v>586062</c:v>
                </c:pt>
                <c:pt idx="99" formatCode="#,##0">
                  <c:v>614895</c:v>
                </c:pt>
                <c:pt idx="100" formatCode="#,##0">
                  <c:v>636468</c:v>
                </c:pt>
                <c:pt idx="101" formatCode="#,##0">
                  <c:v>666100</c:v>
                </c:pt>
                <c:pt idx="102" formatCode="#,##0">
                  <c:v>694450</c:v>
                </c:pt>
                <c:pt idx="103" formatCode="#,##0">
                  <c:v>709142</c:v>
                </c:pt>
                <c:pt idx="104" formatCode="#,##0">
                  <c:v>718765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3-43C0-B046-DC96016FC49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první dávka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Sheet1!$C$1:$DC$1</c:f>
              <c:strCache>
                <c:ptCount val="105"/>
                <c:pt idx="0">
                  <c:v>28-XII.</c:v>
                </c:pt>
                <c:pt idx="1">
                  <c:v>29-XII.</c:v>
                </c:pt>
                <c:pt idx="2">
                  <c:v>30-XII.</c:v>
                </c:pt>
                <c:pt idx="3">
                  <c:v>31-XII.</c:v>
                </c:pt>
                <c:pt idx="4">
                  <c:v>1-I.</c:v>
                </c:pt>
                <c:pt idx="5">
                  <c:v>2-I.</c:v>
                </c:pt>
                <c:pt idx="6">
                  <c:v>3-I.</c:v>
                </c:pt>
                <c:pt idx="7">
                  <c:v>4-I.</c:v>
                </c:pt>
                <c:pt idx="8">
                  <c:v>5-I.</c:v>
                </c:pt>
                <c:pt idx="9">
                  <c:v>6-I.</c:v>
                </c:pt>
                <c:pt idx="10">
                  <c:v>7-I.</c:v>
                </c:pt>
                <c:pt idx="11">
                  <c:v>8-I.</c:v>
                </c:pt>
                <c:pt idx="12">
                  <c:v>9-I.</c:v>
                </c:pt>
                <c:pt idx="13">
                  <c:v>10-I.</c:v>
                </c:pt>
                <c:pt idx="14">
                  <c:v>11-I.</c:v>
                </c:pt>
                <c:pt idx="15">
                  <c:v>12-I.</c:v>
                </c:pt>
                <c:pt idx="16">
                  <c:v>13-I.</c:v>
                </c:pt>
                <c:pt idx="17">
                  <c:v>14-I.</c:v>
                </c:pt>
                <c:pt idx="18">
                  <c:v>15-I.</c:v>
                </c:pt>
                <c:pt idx="19">
                  <c:v>16-I.</c:v>
                </c:pt>
                <c:pt idx="20">
                  <c:v>17-I.</c:v>
                </c:pt>
                <c:pt idx="21">
                  <c:v>18-I.</c:v>
                </c:pt>
                <c:pt idx="22">
                  <c:v>19-I.</c:v>
                </c:pt>
                <c:pt idx="23">
                  <c:v>20-I.</c:v>
                </c:pt>
                <c:pt idx="24">
                  <c:v>21-I.</c:v>
                </c:pt>
                <c:pt idx="25">
                  <c:v>22-I.</c:v>
                </c:pt>
                <c:pt idx="26">
                  <c:v>23-I.</c:v>
                </c:pt>
                <c:pt idx="27">
                  <c:v>24-I.</c:v>
                </c:pt>
                <c:pt idx="28">
                  <c:v>25-I.</c:v>
                </c:pt>
                <c:pt idx="29">
                  <c:v>26-I.</c:v>
                </c:pt>
                <c:pt idx="30">
                  <c:v>27-I.</c:v>
                </c:pt>
                <c:pt idx="31">
                  <c:v>28-I.</c:v>
                </c:pt>
                <c:pt idx="32">
                  <c:v>29-I.</c:v>
                </c:pt>
                <c:pt idx="33">
                  <c:v>30-I.</c:v>
                </c:pt>
                <c:pt idx="34">
                  <c:v>31-I.</c:v>
                </c:pt>
                <c:pt idx="35">
                  <c:v>1-II.</c:v>
                </c:pt>
                <c:pt idx="36">
                  <c:v>2-II.</c:v>
                </c:pt>
                <c:pt idx="37">
                  <c:v>3-II.</c:v>
                </c:pt>
                <c:pt idx="38">
                  <c:v>4-II.</c:v>
                </c:pt>
                <c:pt idx="39">
                  <c:v>5-II.</c:v>
                </c:pt>
                <c:pt idx="40">
                  <c:v>6-II.</c:v>
                </c:pt>
                <c:pt idx="41">
                  <c:v>7-II.</c:v>
                </c:pt>
                <c:pt idx="42">
                  <c:v>8-II.</c:v>
                </c:pt>
                <c:pt idx="43">
                  <c:v>9-II.</c:v>
                </c:pt>
                <c:pt idx="44">
                  <c:v>10-II.</c:v>
                </c:pt>
                <c:pt idx="45">
                  <c:v>11-II.</c:v>
                </c:pt>
                <c:pt idx="46">
                  <c:v>12-II.</c:v>
                </c:pt>
                <c:pt idx="47">
                  <c:v>13-II.</c:v>
                </c:pt>
                <c:pt idx="48">
                  <c:v>14-II.</c:v>
                </c:pt>
                <c:pt idx="49">
                  <c:v>15-II.</c:v>
                </c:pt>
                <c:pt idx="50">
                  <c:v>16-II.</c:v>
                </c:pt>
                <c:pt idx="51">
                  <c:v>17-II.</c:v>
                </c:pt>
                <c:pt idx="52">
                  <c:v>18-II.</c:v>
                </c:pt>
                <c:pt idx="53">
                  <c:v>19-II.</c:v>
                </c:pt>
                <c:pt idx="54">
                  <c:v>20-II.</c:v>
                </c:pt>
                <c:pt idx="55">
                  <c:v>21-II.</c:v>
                </c:pt>
                <c:pt idx="56">
                  <c:v>22-II.</c:v>
                </c:pt>
                <c:pt idx="57">
                  <c:v>23-II.</c:v>
                </c:pt>
                <c:pt idx="58">
                  <c:v>24-II.</c:v>
                </c:pt>
                <c:pt idx="59">
                  <c:v>25-II.</c:v>
                </c:pt>
                <c:pt idx="60">
                  <c:v>26-II.</c:v>
                </c:pt>
                <c:pt idx="61">
                  <c:v>27-II.</c:v>
                </c:pt>
                <c:pt idx="62">
                  <c:v>28-II.</c:v>
                </c:pt>
                <c:pt idx="63">
                  <c:v>1-III.</c:v>
                </c:pt>
                <c:pt idx="64">
                  <c:v>2-III.</c:v>
                </c:pt>
                <c:pt idx="65">
                  <c:v>3-III.</c:v>
                </c:pt>
                <c:pt idx="66">
                  <c:v>4-III.</c:v>
                </c:pt>
                <c:pt idx="67">
                  <c:v>5-III.</c:v>
                </c:pt>
                <c:pt idx="68">
                  <c:v>6-III.</c:v>
                </c:pt>
                <c:pt idx="69">
                  <c:v>7-III.</c:v>
                </c:pt>
                <c:pt idx="70">
                  <c:v>8-III.</c:v>
                </c:pt>
                <c:pt idx="71">
                  <c:v>9-III.</c:v>
                </c:pt>
                <c:pt idx="72">
                  <c:v>10-III.</c:v>
                </c:pt>
                <c:pt idx="73">
                  <c:v>11-III.</c:v>
                </c:pt>
                <c:pt idx="74">
                  <c:v>12-III.</c:v>
                </c:pt>
                <c:pt idx="75">
                  <c:v>13-III.</c:v>
                </c:pt>
                <c:pt idx="76">
                  <c:v>14-III.</c:v>
                </c:pt>
                <c:pt idx="77">
                  <c:v>15-III.</c:v>
                </c:pt>
                <c:pt idx="78">
                  <c:v>16-III.</c:v>
                </c:pt>
                <c:pt idx="79">
                  <c:v>17-III.</c:v>
                </c:pt>
                <c:pt idx="80">
                  <c:v>18-III.</c:v>
                </c:pt>
                <c:pt idx="81">
                  <c:v>19-III.</c:v>
                </c:pt>
                <c:pt idx="82">
                  <c:v>20-III.</c:v>
                </c:pt>
                <c:pt idx="83">
                  <c:v>21-III.</c:v>
                </c:pt>
                <c:pt idx="84">
                  <c:v>22-III.</c:v>
                </c:pt>
                <c:pt idx="85">
                  <c:v>23-III.</c:v>
                </c:pt>
                <c:pt idx="86">
                  <c:v>24-III.</c:v>
                </c:pt>
                <c:pt idx="87">
                  <c:v>25-III.</c:v>
                </c:pt>
                <c:pt idx="88">
                  <c:v>26-III.</c:v>
                </c:pt>
                <c:pt idx="89">
                  <c:v>27-III.</c:v>
                </c:pt>
                <c:pt idx="90">
                  <c:v>28-III.</c:v>
                </c:pt>
                <c:pt idx="91">
                  <c:v>29-III.</c:v>
                </c:pt>
                <c:pt idx="92">
                  <c:v>30-III.</c:v>
                </c:pt>
                <c:pt idx="93">
                  <c:v>31-III.</c:v>
                </c:pt>
                <c:pt idx="94">
                  <c:v>1-IV.</c:v>
                </c:pt>
                <c:pt idx="95">
                  <c:v>2-IV.</c:v>
                </c:pt>
                <c:pt idx="96">
                  <c:v>3-IV.</c:v>
                </c:pt>
                <c:pt idx="97">
                  <c:v>4-IV.</c:v>
                </c:pt>
                <c:pt idx="98">
                  <c:v>5-IV.</c:v>
                </c:pt>
                <c:pt idx="99">
                  <c:v>6-IV.</c:v>
                </c:pt>
                <c:pt idx="100">
                  <c:v>7-IV.</c:v>
                </c:pt>
                <c:pt idx="101">
                  <c:v>8-IV.</c:v>
                </c:pt>
                <c:pt idx="102">
                  <c:v>9-IV.</c:v>
                </c:pt>
                <c:pt idx="103">
                  <c:v>10-IV.</c:v>
                </c:pt>
                <c:pt idx="104">
                  <c:v>11-IV.</c:v>
                </c:pt>
              </c:strCache>
            </c:strRef>
          </c:cat>
          <c:val>
            <c:numRef>
              <c:f>Sheet1!$C$3:$DC$3</c:f>
              <c:numCache>
                <c:formatCode>General</c:formatCode>
                <c:ptCount val="105"/>
                <c:pt idx="0">
                  <c:v>3542</c:v>
                </c:pt>
                <c:pt idx="1">
                  <c:v>6985</c:v>
                </c:pt>
                <c:pt idx="2">
                  <c:v>10451</c:v>
                </c:pt>
                <c:pt idx="3">
                  <c:v>11756</c:v>
                </c:pt>
                <c:pt idx="4">
                  <c:v>12016</c:v>
                </c:pt>
                <c:pt idx="5">
                  <c:v>13265</c:v>
                </c:pt>
                <c:pt idx="6">
                  <c:v>14178</c:v>
                </c:pt>
                <c:pt idx="7">
                  <c:v>17742</c:v>
                </c:pt>
                <c:pt idx="8">
                  <c:v>22234</c:v>
                </c:pt>
                <c:pt idx="9">
                  <c:v>28044</c:v>
                </c:pt>
                <c:pt idx="10">
                  <c:v>35994</c:v>
                </c:pt>
                <c:pt idx="11">
                  <c:v>45915</c:v>
                </c:pt>
                <c:pt idx="12">
                  <c:v>47923</c:v>
                </c:pt>
                <c:pt idx="13">
                  <c:v>49643</c:v>
                </c:pt>
                <c:pt idx="14">
                  <c:v>59421</c:v>
                </c:pt>
                <c:pt idx="15">
                  <c:v>72769</c:v>
                </c:pt>
                <c:pt idx="16">
                  <c:v>86235</c:v>
                </c:pt>
                <c:pt idx="17">
                  <c:v>101392</c:v>
                </c:pt>
                <c:pt idx="18">
                  <c:v>115305</c:v>
                </c:pt>
                <c:pt idx="19">
                  <c:v>118676</c:v>
                </c:pt>
                <c:pt idx="20">
                  <c:v>121269</c:v>
                </c:pt>
                <c:pt idx="21">
                  <c:v>133719</c:v>
                </c:pt>
                <c:pt idx="22">
                  <c:v>146152</c:v>
                </c:pt>
                <c:pt idx="23">
                  <c:v>159689</c:v>
                </c:pt>
                <c:pt idx="24">
                  <c:v>175202</c:v>
                </c:pt>
                <c:pt idx="25">
                  <c:v>189925</c:v>
                </c:pt>
                <c:pt idx="26">
                  <c:v>193190</c:v>
                </c:pt>
                <c:pt idx="27">
                  <c:v>195429</c:v>
                </c:pt>
                <c:pt idx="28">
                  <c:v>205027</c:v>
                </c:pt>
                <c:pt idx="29">
                  <c:v>215509</c:v>
                </c:pt>
                <c:pt idx="30">
                  <c:v>224479</c:v>
                </c:pt>
                <c:pt idx="31">
                  <c:v>231506</c:v>
                </c:pt>
                <c:pt idx="32">
                  <c:v>237679</c:v>
                </c:pt>
                <c:pt idx="33">
                  <c:v>238396</c:v>
                </c:pt>
                <c:pt idx="34">
                  <c:v>239096</c:v>
                </c:pt>
                <c:pt idx="35">
                  <c:v>243029</c:v>
                </c:pt>
                <c:pt idx="36">
                  <c:v>247143</c:v>
                </c:pt>
                <c:pt idx="37">
                  <c:v>251523</c:v>
                </c:pt>
                <c:pt idx="38">
                  <c:v>256386</c:v>
                </c:pt>
                <c:pt idx="39">
                  <c:v>261808</c:v>
                </c:pt>
                <c:pt idx="40">
                  <c:v>262642</c:v>
                </c:pt>
                <c:pt idx="41">
                  <c:v>263485</c:v>
                </c:pt>
                <c:pt idx="42">
                  <c:v>267489</c:v>
                </c:pt>
                <c:pt idx="43">
                  <c:v>272518</c:v>
                </c:pt>
                <c:pt idx="44">
                  <c:v>278030</c:v>
                </c:pt>
                <c:pt idx="45">
                  <c:v>284286</c:v>
                </c:pt>
                <c:pt idx="46">
                  <c:v>290973</c:v>
                </c:pt>
                <c:pt idx="47">
                  <c:v>292540</c:v>
                </c:pt>
                <c:pt idx="48">
                  <c:v>293527</c:v>
                </c:pt>
                <c:pt idx="49" formatCode="#,##0">
                  <c:v>299897</c:v>
                </c:pt>
                <c:pt idx="50" formatCode="#,##0">
                  <c:v>308509</c:v>
                </c:pt>
                <c:pt idx="51" formatCode="#,##0">
                  <c:v>318136</c:v>
                </c:pt>
                <c:pt idx="52" formatCode="#,##0">
                  <c:v>330363</c:v>
                </c:pt>
                <c:pt idx="53" formatCode="#,##0">
                  <c:v>342073</c:v>
                </c:pt>
                <c:pt idx="54" formatCode="#,##0">
                  <c:v>343985</c:v>
                </c:pt>
                <c:pt idx="55" formatCode="#,##0">
                  <c:v>345003</c:v>
                </c:pt>
                <c:pt idx="56" formatCode="#,##0">
                  <c:v>355048</c:v>
                </c:pt>
                <c:pt idx="57" formatCode="#,##0">
                  <c:v>367830</c:v>
                </c:pt>
                <c:pt idx="58" formatCode="#,##0">
                  <c:v>381577</c:v>
                </c:pt>
                <c:pt idx="59" formatCode="#,##0">
                  <c:v>399408</c:v>
                </c:pt>
                <c:pt idx="60" formatCode="#,##0">
                  <c:v>415397</c:v>
                </c:pt>
                <c:pt idx="61" formatCode="#,##0">
                  <c:v>418323</c:v>
                </c:pt>
                <c:pt idx="62" formatCode="#,##0">
                  <c:v>420645</c:v>
                </c:pt>
                <c:pt idx="63" formatCode="#,##0">
                  <c:v>439907</c:v>
                </c:pt>
                <c:pt idx="64" formatCode="#,##0">
                  <c:v>466602</c:v>
                </c:pt>
                <c:pt idx="65" formatCode="#,##0">
                  <c:v>496894</c:v>
                </c:pt>
                <c:pt idx="66" formatCode="#,##0">
                  <c:v>529493</c:v>
                </c:pt>
                <c:pt idx="67" formatCode="#,##0">
                  <c:v>557893</c:v>
                </c:pt>
                <c:pt idx="68" formatCode="#,##0">
                  <c:v>569838</c:v>
                </c:pt>
                <c:pt idx="69" formatCode="#,##0">
                  <c:v>581145</c:v>
                </c:pt>
                <c:pt idx="70" formatCode="#,##0">
                  <c:v>610515</c:v>
                </c:pt>
                <c:pt idx="71" formatCode="#,##0">
                  <c:v>646262</c:v>
                </c:pt>
                <c:pt idx="72" formatCode="#,##0">
                  <c:v>686996</c:v>
                </c:pt>
                <c:pt idx="73" formatCode="#,##0">
                  <c:v>731222</c:v>
                </c:pt>
                <c:pt idx="74" formatCode="#,##0">
                  <c:v>769450</c:v>
                </c:pt>
                <c:pt idx="75" formatCode="#,##0">
                  <c:v>786344</c:v>
                </c:pt>
                <c:pt idx="76" formatCode="#,##0">
                  <c:v>798326</c:v>
                </c:pt>
                <c:pt idx="77" formatCode="#,##0">
                  <c:v>826169</c:v>
                </c:pt>
                <c:pt idx="78" formatCode="#,##0">
                  <c:v>864452</c:v>
                </c:pt>
                <c:pt idx="79" formatCode="#,##0">
                  <c:v>901393</c:v>
                </c:pt>
                <c:pt idx="80" formatCode="#,##0">
                  <c:v>938532</c:v>
                </c:pt>
                <c:pt idx="81" formatCode="#,##0">
                  <c:v>972279</c:v>
                </c:pt>
                <c:pt idx="82" formatCode="#,##0">
                  <c:v>987117</c:v>
                </c:pt>
                <c:pt idx="83" formatCode="#,##0">
                  <c:v>994429</c:v>
                </c:pt>
                <c:pt idx="84" formatCode="#,##0">
                  <c:v>1018399</c:v>
                </c:pt>
                <c:pt idx="85" formatCode="#,##0">
                  <c:v>1044314</c:v>
                </c:pt>
                <c:pt idx="86" formatCode="#,##0">
                  <c:v>1070624</c:v>
                </c:pt>
                <c:pt idx="87" formatCode="#,##0">
                  <c:v>1096480</c:v>
                </c:pt>
                <c:pt idx="88" formatCode="#,##0">
                  <c:v>1120651</c:v>
                </c:pt>
                <c:pt idx="89" formatCode="#,##0">
                  <c:v>1128862</c:v>
                </c:pt>
                <c:pt idx="90" formatCode="#,##0">
                  <c:v>1134299</c:v>
                </c:pt>
                <c:pt idx="91" formatCode="#,##0">
                  <c:v>1153059</c:v>
                </c:pt>
                <c:pt idx="92" formatCode="#,##0">
                  <c:v>1177359</c:v>
                </c:pt>
                <c:pt idx="93" formatCode="#,##0">
                  <c:v>1199878</c:v>
                </c:pt>
                <c:pt idx="94" formatCode="#,##0">
                  <c:v>1224608</c:v>
                </c:pt>
                <c:pt idx="95" formatCode="#,##0">
                  <c:v>1231203</c:v>
                </c:pt>
                <c:pt idx="96" formatCode="#,##0">
                  <c:v>1234635</c:v>
                </c:pt>
                <c:pt idx="97" formatCode="#,##0">
                  <c:v>1237077</c:v>
                </c:pt>
                <c:pt idx="98" formatCode="#,##0">
                  <c:v>1239348</c:v>
                </c:pt>
                <c:pt idx="99" formatCode="#,##0">
                  <c:v>1255025</c:v>
                </c:pt>
                <c:pt idx="100" formatCode="#,##0">
                  <c:v>1277701</c:v>
                </c:pt>
                <c:pt idx="101" formatCode="#,##0">
                  <c:v>1313218</c:v>
                </c:pt>
                <c:pt idx="102" formatCode="#,##0">
                  <c:v>1348205</c:v>
                </c:pt>
                <c:pt idx="103" formatCode="#,##0">
                  <c:v>1362303</c:v>
                </c:pt>
                <c:pt idx="104" formatCode="#,##0">
                  <c:v>1370805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43-43C0-B046-DC96016FC4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383764288"/>
        <c:axId val="50879584"/>
      </c:barChart>
      <c:lineChart>
        <c:grouping val="standard"/>
        <c:varyColors val="0"/>
        <c:ser>
          <c:idx val="2"/>
          <c:order val="2"/>
          <c:tx>
            <c:strRef>
              <c:f>Sheet1!$A$4</c:f>
              <c:strCache>
                <c:ptCount val="1"/>
                <c:pt idx="0">
                  <c:v>celkem dávek v ČR</c:v>
                </c:pt>
              </c:strCache>
            </c:strRef>
          </c:tx>
          <c:spPr>
            <a:ln w="698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Sheet1!$C$1:$DC$1</c:f>
              <c:strCache>
                <c:ptCount val="105"/>
                <c:pt idx="0">
                  <c:v>28-XII.</c:v>
                </c:pt>
                <c:pt idx="1">
                  <c:v>29-XII.</c:v>
                </c:pt>
                <c:pt idx="2">
                  <c:v>30-XII.</c:v>
                </c:pt>
                <c:pt idx="3">
                  <c:v>31-XII.</c:v>
                </c:pt>
                <c:pt idx="4">
                  <c:v>1-I.</c:v>
                </c:pt>
                <c:pt idx="5">
                  <c:v>2-I.</c:v>
                </c:pt>
                <c:pt idx="6">
                  <c:v>3-I.</c:v>
                </c:pt>
                <c:pt idx="7">
                  <c:v>4-I.</c:v>
                </c:pt>
                <c:pt idx="8">
                  <c:v>5-I.</c:v>
                </c:pt>
                <c:pt idx="9">
                  <c:v>6-I.</c:v>
                </c:pt>
                <c:pt idx="10">
                  <c:v>7-I.</c:v>
                </c:pt>
                <c:pt idx="11">
                  <c:v>8-I.</c:v>
                </c:pt>
                <c:pt idx="12">
                  <c:v>9-I.</c:v>
                </c:pt>
                <c:pt idx="13">
                  <c:v>10-I.</c:v>
                </c:pt>
                <c:pt idx="14">
                  <c:v>11-I.</c:v>
                </c:pt>
                <c:pt idx="15">
                  <c:v>12-I.</c:v>
                </c:pt>
                <c:pt idx="16">
                  <c:v>13-I.</c:v>
                </c:pt>
                <c:pt idx="17">
                  <c:v>14-I.</c:v>
                </c:pt>
                <c:pt idx="18">
                  <c:v>15-I.</c:v>
                </c:pt>
                <c:pt idx="19">
                  <c:v>16-I.</c:v>
                </c:pt>
                <c:pt idx="20">
                  <c:v>17-I.</c:v>
                </c:pt>
                <c:pt idx="21">
                  <c:v>18-I.</c:v>
                </c:pt>
                <c:pt idx="22">
                  <c:v>19-I.</c:v>
                </c:pt>
                <c:pt idx="23">
                  <c:v>20-I.</c:v>
                </c:pt>
                <c:pt idx="24">
                  <c:v>21-I.</c:v>
                </c:pt>
                <c:pt idx="25">
                  <c:v>22-I.</c:v>
                </c:pt>
                <c:pt idx="26">
                  <c:v>23-I.</c:v>
                </c:pt>
                <c:pt idx="27">
                  <c:v>24-I.</c:v>
                </c:pt>
                <c:pt idx="28">
                  <c:v>25-I.</c:v>
                </c:pt>
                <c:pt idx="29">
                  <c:v>26-I.</c:v>
                </c:pt>
                <c:pt idx="30">
                  <c:v>27-I.</c:v>
                </c:pt>
                <c:pt idx="31">
                  <c:v>28-I.</c:v>
                </c:pt>
                <c:pt idx="32">
                  <c:v>29-I.</c:v>
                </c:pt>
                <c:pt idx="33">
                  <c:v>30-I.</c:v>
                </c:pt>
                <c:pt idx="34">
                  <c:v>31-I.</c:v>
                </c:pt>
                <c:pt idx="35">
                  <c:v>1-II.</c:v>
                </c:pt>
                <c:pt idx="36">
                  <c:v>2-II.</c:v>
                </c:pt>
                <c:pt idx="37">
                  <c:v>3-II.</c:v>
                </c:pt>
                <c:pt idx="38">
                  <c:v>4-II.</c:v>
                </c:pt>
                <c:pt idx="39">
                  <c:v>5-II.</c:v>
                </c:pt>
                <c:pt idx="40">
                  <c:v>6-II.</c:v>
                </c:pt>
                <c:pt idx="41">
                  <c:v>7-II.</c:v>
                </c:pt>
                <c:pt idx="42">
                  <c:v>8-II.</c:v>
                </c:pt>
                <c:pt idx="43">
                  <c:v>9-II.</c:v>
                </c:pt>
                <c:pt idx="44">
                  <c:v>10-II.</c:v>
                </c:pt>
                <c:pt idx="45">
                  <c:v>11-II.</c:v>
                </c:pt>
                <c:pt idx="46">
                  <c:v>12-II.</c:v>
                </c:pt>
                <c:pt idx="47">
                  <c:v>13-II.</c:v>
                </c:pt>
                <c:pt idx="48">
                  <c:v>14-II.</c:v>
                </c:pt>
                <c:pt idx="49">
                  <c:v>15-II.</c:v>
                </c:pt>
                <c:pt idx="50">
                  <c:v>16-II.</c:v>
                </c:pt>
                <c:pt idx="51">
                  <c:v>17-II.</c:v>
                </c:pt>
                <c:pt idx="52">
                  <c:v>18-II.</c:v>
                </c:pt>
                <c:pt idx="53">
                  <c:v>19-II.</c:v>
                </c:pt>
                <c:pt idx="54">
                  <c:v>20-II.</c:v>
                </c:pt>
                <c:pt idx="55">
                  <c:v>21-II.</c:v>
                </c:pt>
                <c:pt idx="56">
                  <c:v>22-II.</c:v>
                </c:pt>
                <c:pt idx="57">
                  <c:v>23-II.</c:v>
                </c:pt>
                <c:pt idx="58">
                  <c:v>24-II.</c:v>
                </c:pt>
                <c:pt idx="59">
                  <c:v>25-II.</c:v>
                </c:pt>
                <c:pt idx="60">
                  <c:v>26-II.</c:v>
                </c:pt>
                <c:pt idx="61">
                  <c:v>27-II.</c:v>
                </c:pt>
                <c:pt idx="62">
                  <c:v>28-II.</c:v>
                </c:pt>
                <c:pt idx="63">
                  <c:v>1-III.</c:v>
                </c:pt>
                <c:pt idx="64">
                  <c:v>2-III.</c:v>
                </c:pt>
                <c:pt idx="65">
                  <c:v>3-III.</c:v>
                </c:pt>
                <c:pt idx="66">
                  <c:v>4-III.</c:v>
                </c:pt>
                <c:pt idx="67">
                  <c:v>5-III.</c:v>
                </c:pt>
                <c:pt idx="68">
                  <c:v>6-III.</c:v>
                </c:pt>
                <c:pt idx="69">
                  <c:v>7-III.</c:v>
                </c:pt>
                <c:pt idx="70">
                  <c:v>8-III.</c:v>
                </c:pt>
                <c:pt idx="71">
                  <c:v>9-III.</c:v>
                </c:pt>
                <c:pt idx="72">
                  <c:v>10-III.</c:v>
                </c:pt>
                <c:pt idx="73">
                  <c:v>11-III.</c:v>
                </c:pt>
                <c:pt idx="74">
                  <c:v>12-III.</c:v>
                </c:pt>
                <c:pt idx="75">
                  <c:v>13-III.</c:v>
                </c:pt>
                <c:pt idx="76">
                  <c:v>14-III.</c:v>
                </c:pt>
                <c:pt idx="77">
                  <c:v>15-III.</c:v>
                </c:pt>
                <c:pt idx="78">
                  <c:v>16-III.</c:v>
                </c:pt>
                <c:pt idx="79">
                  <c:v>17-III.</c:v>
                </c:pt>
                <c:pt idx="80">
                  <c:v>18-III.</c:v>
                </c:pt>
                <c:pt idx="81">
                  <c:v>19-III.</c:v>
                </c:pt>
                <c:pt idx="82">
                  <c:v>20-III.</c:v>
                </c:pt>
                <c:pt idx="83">
                  <c:v>21-III.</c:v>
                </c:pt>
                <c:pt idx="84">
                  <c:v>22-III.</c:v>
                </c:pt>
                <c:pt idx="85">
                  <c:v>23-III.</c:v>
                </c:pt>
                <c:pt idx="86">
                  <c:v>24-III.</c:v>
                </c:pt>
                <c:pt idx="87">
                  <c:v>25-III.</c:v>
                </c:pt>
                <c:pt idx="88">
                  <c:v>26-III.</c:v>
                </c:pt>
                <c:pt idx="89">
                  <c:v>27-III.</c:v>
                </c:pt>
                <c:pt idx="90">
                  <c:v>28-III.</c:v>
                </c:pt>
                <c:pt idx="91">
                  <c:v>29-III.</c:v>
                </c:pt>
                <c:pt idx="92">
                  <c:v>30-III.</c:v>
                </c:pt>
                <c:pt idx="93">
                  <c:v>31-III.</c:v>
                </c:pt>
                <c:pt idx="94">
                  <c:v>1-IV.</c:v>
                </c:pt>
                <c:pt idx="95">
                  <c:v>2-IV.</c:v>
                </c:pt>
                <c:pt idx="96">
                  <c:v>3-IV.</c:v>
                </c:pt>
                <c:pt idx="97">
                  <c:v>4-IV.</c:v>
                </c:pt>
                <c:pt idx="98">
                  <c:v>5-IV.</c:v>
                </c:pt>
                <c:pt idx="99">
                  <c:v>6-IV.</c:v>
                </c:pt>
                <c:pt idx="100">
                  <c:v>7-IV.</c:v>
                </c:pt>
                <c:pt idx="101">
                  <c:v>8-IV.</c:v>
                </c:pt>
                <c:pt idx="102">
                  <c:v>9-IV.</c:v>
                </c:pt>
                <c:pt idx="103">
                  <c:v>10-IV.</c:v>
                </c:pt>
                <c:pt idx="104">
                  <c:v>11-IV.</c:v>
                </c:pt>
              </c:strCache>
            </c:strRef>
          </c:cat>
          <c:val>
            <c:numRef>
              <c:f>Sheet1!$C$4:$DC$4</c:f>
              <c:numCache>
                <c:formatCode>0</c:formatCode>
                <c:ptCount val="105"/>
                <c:pt idx="0">
                  <c:v>29250</c:v>
                </c:pt>
                <c:pt idx="1">
                  <c:v>29250</c:v>
                </c:pt>
                <c:pt idx="2">
                  <c:v>29250</c:v>
                </c:pt>
                <c:pt idx="3">
                  <c:v>29250</c:v>
                </c:pt>
                <c:pt idx="4">
                  <c:v>29250</c:v>
                </c:pt>
                <c:pt idx="5">
                  <c:v>29250</c:v>
                </c:pt>
                <c:pt idx="6">
                  <c:v>29250</c:v>
                </c:pt>
                <c:pt idx="7">
                  <c:v>98475</c:v>
                </c:pt>
                <c:pt idx="8">
                  <c:v>98475</c:v>
                </c:pt>
                <c:pt idx="9">
                  <c:v>98475</c:v>
                </c:pt>
                <c:pt idx="10">
                  <c:v>98475</c:v>
                </c:pt>
                <c:pt idx="11">
                  <c:v>98475</c:v>
                </c:pt>
                <c:pt idx="12">
                  <c:v>98475</c:v>
                </c:pt>
                <c:pt idx="13">
                  <c:v>98475</c:v>
                </c:pt>
                <c:pt idx="14">
                  <c:v>169650</c:v>
                </c:pt>
                <c:pt idx="15">
                  <c:v>178050</c:v>
                </c:pt>
                <c:pt idx="16">
                  <c:v>178050</c:v>
                </c:pt>
                <c:pt idx="17">
                  <c:v>178050</c:v>
                </c:pt>
                <c:pt idx="18">
                  <c:v>178050</c:v>
                </c:pt>
                <c:pt idx="19">
                  <c:v>178050</c:v>
                </c:pt>
                <c:pt idx="20">
                  <c:v>178050</c:v>
                </c:pt>
                <c:pt idx="21">
                  <c:v>272820</c:v>
                </c:pt>
                <c:pt idx="22">
                  <c:v>272820</c:v>
                </c:pt>
                <c:pt idx="23">
                  <c:v>272820</c:v>
                </c:pt>
                <c:pt idx="24">
                  <c:v>272820</c:v>
                </c:pt>
                <c:pt idx="25">
                  <c:v>272820</c:v>
                </c:pt>
                <c:pt idx="26">
                  <c:v>272820</c:v>
                </c:pt>
                <c:pt idx="27">
                  <c:v>272820</c:v>
                </c:pt>
                <c:pt idx="28">
                  <c:v>346530</c:v>
                </c:pt>
                <c:pt idx="29">
                  <c:v>346530</c:v>
                </c:pt>
                <c:pt idx="30">
                  <c:v>346530</c:v>
                </c:pt>
                <c:pt idx="31">
                  <c:v>346530</c:v>
                </c:pt>
                <c:pt idx="32">
                  <c:v>346530</c:v>
                </c:pt>
                <c:pt idx="33">
                  <c:v>346530</c:v>
                </c:pt>
                <c:pt idx="34">
                  <c:v>346530</c:v>
                </c:pt>
                <c:pt idx="35">
                  <c:v>426480</c:v>
                </c:pt>
                <c:pt idx="36">
                  <c:v>430680</c:v>
                </c:pt>
                <c:pt idx="37">
                  <c:v>433980</c:v>
                </c:pt>
                <c:pt idx="38">
                  <c:v>434580</c:v>
                </c:pt>
                <c:pt idx="39">
                  <c:v>435680</c:v>
                </c:pt>
                <c:pt idx="40">
                  <c:v>435680</c:v>
                </c:pt>
                <c:pt idx="41">
                  <c:v>435680</c:v>
                </c:pt>
                <c:pt idx="42">
                  <c:v>539800</c:v>
                </c:pt>
                <c:pt idx="43">
                  <c:v>543800</c:v>
                </c:pt>
                <c:pt idx="44">
                  <c:v>552500</c:v>
                </c:pt>
                <c:pt idx="45">
                  <c:v>555000</c:v>
                </c:pt>
                <c:pt idx="46">
                  <c:v>576600</c:v>
                </c:pt>
                <c:pt idx="47">
                  <c:v>576600</c:v>
                </c:pt>
                <c:pt idx="48">
                  <c:v>576600</c:v>
                </c:pt>
                <c:pt idx="49">
                  <c:v>576600</c:v>
                </c:pt>
                <c:pt idx="50">
                  <c:v>643290</c:v>
                </c:pt>
                <c:pt idx="51">
                  <c:v>667860</c:v>
                </c:pt>
                <c:pt idx="52">
                  <c:v>667860</c:v>
                </c:pt>
                <c:pt idx="53">
                  <c:v>703860</c:v>
                </c:pt>
                <c:pt idx="54">
                  <c:v>703860</c:v>
                </c:pt>
                <c:pt idx="55">
                  <c:v>703860</c:v>
                </c:pt>
                <c:pt idx="56" formatCode="#,##0">
                  <c:v>703860</c:v>
                </c:pt>
                <c:pt idx="57" formatCode="#,##0">
                  <c:v>797460</c:v>
                </c:pt>
                <c:pt idx="58" formatCode="#,##0">
                  <c:v>797460</c:v>
                </c:pt>
                <c:pt idx="59" formatCode="#,##0">
                  <c:v>797460</c:v>
                </c:pt>
                <c:pt idx="60" formatCode="#,##0">
                  <c:v>850360</c:v>
                </c:pt>
                <c:pt idx="61" formatCode="#,##0">
                  <c:v>867260</c:v>
                </c:pt>
                <c:pt idx="62">
                  <c:v>867260</c:v>
                </c:pt>
                <c:pt idx="63">
                  <c:v>872860</c:v>
                </c:pt>
                <c:pt idx="64">
                  <c:v>1001550</c:v>
                </c:pt>
                <c:pt idx="65">
                  <c:v>1008150</c:v>
                </c:pt>
                <c:pt idx="66">
                  <c:v>1008150</c:v>
                </c:pt>
                <c:pt idx="67">
                  <c:v>1027250</c:v>
                </c:pt>
                <c:pt idx="68">
                  <c:v>1027250</c:v>
                </c:pt>
                <c:pt idx="69">
                  <c:v>1027250</c:v>
                </c:pt>
                <c:pt idx="70">
                  <c:v>1043550</c:v>
                </c:pt>
                <c:pt idx="71">
                  <c:v>1267550</c:v>
                </c:pt>
                <c:pt idx="72">
                  <c:v>1274550</c:v>
                </c:pt>
                <c:pt idx="73">
                  <c:v>1279750</c:v>
                </c:pt>
                <c:pt idx="74">
                  <c:v>1314150</c:v>
                </c:pt>
                <c:pt idx="75">
                  <c:v>1332050</c:v>
                </c:pt>
                <c:pt idx="76">
                  <c:v>1340250</c:v>
                </c:pt>
                <c:pt idx="77">
                  <c:v>1354850</c:v>
                </c:pt>
                <c:pt idx="78">
                  <c:v>1485270</c:v>
                </c:pt>
                <c:pt idx="79" formatCode="#,##0">
                  <c:v>1493470</c:v>
                </c:pt>
                <c:pt idx="80" formatCode="#,##0">
                  <c:v>1499070</c:v>
                </c:pt>
                <c:pt idx="81" formatCode="#,##0">
                  <c:v>1504970</c:v>
                </c:pt>
                <c:pt idx="82" formatCode="#,##0">
                  <c:v>1504970</c:v>
                </c:pt>
                <c:pt idx="83" formatCode="#,##0">
                  <c:v>1504970</c:v>
                </c:pt>
                <c:pt idx="84" formatCode="#,##0">
                  <c:v>1507170</c:v>
                </c:pt>
                <c:pt idx="85" formatCode="#,##0">
                  <c:v>1671070</c:v>
                </c:pt>
                <c:pt idx="86" formatCode="#,##0">
                  <c:v>1671070</c:v>
                </c:pt>
                <c:pt idx="87" formatCode="#,##0">
                  <c:v>1671070</c:v>
                </c:pt>
                <c:pt idx="88" formatCode="#,##0">
                  <c:v>1728870</c:v>
                </c:pt>
                <c:pt idx="89" formatCode="#,##0">
                  <c:v>1760370</c:v>
                </c:pt>
                <c:pt idx="90" formatCode="#,##0">
                  <c:v>1766070</c:v>
                </c:pt>
                <c:pt idx="91" formatCode="General">
                  <c:v>1769470</c:v>
                </c:pt>
                <c:pt idx="92" formatCode="General">
                  <c:v>1933270</c:v>
                </c:pt>
                <c:pt idx="93" formatCode="General">
                  <c:v>1933270</c:v>
                </c:pt>
                <c:pt idx="94" formatCode="General">
                  <c:v>1964870</c:v>
                </c:pt>
                <c:pt idx="95" formatCode="General">
                  <c:v>1964870</c:v>
                </c:pt>
                <c:pt idx="96" formatCode="General">
                  <c:v>1964870</c:v>
                </c:pt>
                <c:pt idx="97" formatCode="General">
                  <c:v>1964870</c:v>
                </c:pt>
                <c:pt idx="98" formatCode="General">
                  <c:v>1964870</c:v>
                </c:pt>
                <c:pt idx="99" formatCode="General">
                  <c:v>1970170</c:v>
                </c:pt>
                <c:pt idx="100" formatCode="General">
                  <c:v>2255650</c:v>
                </c:pt>
                <c:pt idx="101" formatCode="General">
                  <c:v>2255650</c:v>
                </c:pt>
                <c:pt idx="102" formatCode="General">
                  <c:v>2354150</c:v>
                </c:pt>
                <c:pt idx="103" formatCode="General">
                  <c:v>2354150</c:v>
                </c:pt>
                <c:pt idx="104" formatCode="General">
                  <c:v>2354150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D43-43C0-B046-DC96016FC4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3764288"/>
        <c:axId val="50879584"/>
      </c:lineChart>
      <c:catAx>
        <c:axId val="38376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0879584"/>
        <c:crosses val="autoZero"/>
        <c:auto val="1"/>
        <c:lblAlgn val="ctr"/>
        <c:lblOffset val="100"/>
        <c:noMultiLvlLbl val="1"/>
      </c:catAx>
      <c:valAx>
        <c:axId val="50879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83764288"/>
        <c:crosses val="autoZero"/>
        <c:crossBetween val="between"/>
        <c:majorUnit val="2000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105486733009034"/>
          <c:y val="6.7225186576531884E-2"/>
          <c:w val="0.5619672675423385"/>
          <c:h val="0.9054811758888358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počet na 1000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Sheet1!$A$2:$A$16</c:f>
              <c:strCache>
                <c:ptCount val="15"/>
                <c:pt idx="0">
                  <c:v>Karlovarský kraj</c:v>
                </c:pt>
                <c:pt idx="1">
                  <c:v>Královéhradecký kraj</c:v>
                </c:pt>
                <c:pt idx="2">
                  <c:v>Hlavní město Praha</c:v>
                </c:pt>
                <c:pt idx="3">
                  <c:v>Jihočeský kraj</c:v>
                </c:pt>
                <c:pt idx="4">
                  <c:v>Kraj Vysočina</c:v>
                </c:pt>
                <c:pt idx="5">
                  <c:v>Plzeňský kraj</c:v>
                </c:pt>
                <c:pt idx="6">
                  <c:v>ČR</c:v>
                </c:pt>
                <c:pt idx="7">
                  <c:v>Zlínský kraj</c:v>
                </c:pt>
                <c:pt idx="8">
                  <c:v>Jihomoravský kraj</c:v>
                </c:pt>
                <c:pt idx="9">
                  <c:v>Pardubický kraj</c:v>
                </c:pt>
                <c:pt idx="10">
                  <c:v>Olomoucký kraj</c:v>
                </c:pt>
                <c:pt idx="11">
                  <c:v>Středočeský kraj</c:v>
                </c:pt>
                <c:pt idx="12">
                  <c:v>Liberecký kraj</c:v>
                </c:pt>
                <c:pt idx="13">
                  <c:v>Moravskoslezský kraj</c:v>
                </c:pt>
                <c:pt idx="14">
                  <c:v>Ústecký kraj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162.21866261233134</c:v>
                </c:pt>
                <c:pt idx="1">
                  <c:v>138.13543806093389</c:v>
                </c:pt>
                <c:pt idx="2">
                  <c:v>133.83529276729868</c:v>
                </c:pt>
                <c:pt idx="3">
                  <c:v>132.00317350403597</c:v>
                </c:pt>
                <c:pt idx="4">
                  <c:v>130.62436618917133</c:v>
                </c:pt>
                <c:pt idx="5">
                  <c:v>129.29501490933194</c:v>
                </c:pt>
                <c:pt idx="6">
                  <c:v>128.18522716465841</c:v>
                </c:pt>
                <c:pt idx="7">
                  <c:v>127.8917870415669</c:v>
                </c:pt>
                <c:pt idx="8">
                  <c:v>126.7754987671866</c:v>
                </c:pt>
                <c:pt idx="9">
                  <c:v>126.76261140086709</c:v>
                </c:pt>
                <c:pt idx="10">
                  <c:v>125.8688480494925</c:v>
                </c:pt>
                <c:pt idx="11">
                  <c:v>123.86464627066847</c:v>
                </c:pt>
                <c:pt idx="12">
                  <c:v>114.57774572336542</c:v>
                </c:pt>
                <c:pt idx="13">
                  <c:v>114.0187865617027</c:v>
                </c:pt>
                <c:pt idx="14">
                  <c:v>113.75515399560274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40-436F-97B1-569334F936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83764288"/>
        <c:axId val="50879584"/>
      </c:barChart>
      <c:catAx>
        <c:axId val="383764288"/>
        <c:scaling>
          <c:orientation val="maxMin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0879584"/>
        <c:crosses val="autoZero"/>
        <c:auto val="1"/>
        <c:lblAlgn val="ctr"/>
        <c:lblOffset val="100"/>
        <c:noMultiLvlLbl val="0"/>
      </c:catAx>
      <c:valAx>
        <c:axId val="50879584"/>
        <c:scaling>
          <c:orientation val="minMax"/>
        </c:scaling>
        <c:delete val="0"/>
        <c:axPos val="t"/>
        <c:numFmt formatCode="#,##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83764288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6315185741682282E-2"/>
          <c:y val="2.6417447585936279E-2"/>
          <c:w val="0.66727035727929074"/>
          <c:h val="0.83534302533904681"/>
        </c:manualLayout>
      </c:layout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Osoby ve věku 70-79 celkem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List1!$C$1:$DC$1</c:f>
              <c:strCache>
                <c:ptCount val="105"/>
                <c:pt idx="0">
                  <c:v>28-XII.</c:v>
                </c:pt>
                <c:pt idx="1">
                  <c:v>29-XII.</c:v>
                </c:pt>
                <c:pt idx="2">
                  <c:v>30-XII.</c:v>
                </c:pt>
                <c:pt idx="3">
                  <c:v>31-XII.</c:v>
                </c:pt>
                <c:pt idx="4">
                  <c:v>1-I.</c:v>
                </c:pt>
                <c:pt idx="5">
                  <c:v>2-I.</c:v>
                </c:pt>
                <c:pt idx="6">
                  <c:v>3-I.</c:v>
                </c:pt>
                <c:pt idx="7">
                  <c:v>4-I.</c:v>
                </c:pt>
                <c:pt idx="8">
                  <c:v>5-I.</c:v>
                </c:pt>
                <c:pt idx="9">
                  <c:v>6-I.</c:v>
                </c:pt>
                <c:pt idx="10">
                  <c:v>7-I.</c:v>
                </c:pt>
                <c:pt idx="11">
                  <c:v>8-I.</c:v>
                </c:pt>
                <c:pt idx="12">
                  <c:v>9-I.</c:v>
                </c:pt>
                <c:pt idx="13">
                  <c:v>10-I.</c:v>
                </c:pt>
                <c:pt idx="14">
                  <c:v>11-I.</c:v>
                </c:pt>
                <c:pt idx="15">
                  <c:v>12-I.</c:v>
                </c:pt>
                <c:pt idx="16">
                  <c:v>13-I.</c:v>
                </c:pt>
                <c:pt idx="17">
                  <c:v>14-I.</c:v>
                </c:pt>
                <c:pt idx="18">
                  <c:v>15-I.</c:v>
                </c:pt>
                <c:pt idx="19">
                  <c:v>16-I.</c:v>
                </c:pt>
                <c:pt idx="20">
                  <c:v>17-I.</c:v>
                </c:pt>
                <c:pt idx="21">
                  <c:v>18-I.</c:v>
                </c:pt>
                <c:pt idx="22">
                  <c:v>19-I.</c:v>
                </c:pt>
                <c:pt idx="23">
                  <c:v>20-I.</c:v>
                </c:pt>
                <c:pt idx="24">
                  <c:v>21-I.</c:v>
                </c:pt>
                <c:pt idx="25">
                  <c:v>22-I.</c:v>
                </c:pt>
                <c:pt idx="26">
                  <c:v>23-I.</c:v>
                </c:pt>
                <c:pt idx="27">
                  <c:v>24-I.</c:v>
                </c:pt>
                <c:pt idx="28">
                  <c:v>25-I.</c:v>
                </c:pt>
                <c:pt idx="29">
                  <c:v>26-I.</c:v>
                </c:pt>
                <c:pt idx="30">
                  <c:v>27-I.</c:v>
                </c:pt>
                <c:pt idx="31">
                  <c:v>28-I.</c:v>
                </c:pt>
                <c:pt idx="32">
                  <c:v>29-I.</c:v>
                </c:pt>
                <c:pt idx="33">
                  <c:v>30-I.</c:v>
                </c:pt>
                <c:pt idx="34">
                  <c:v>31-I.</c:v>
                </c:pt>
                <c:pt idx="35">
                  <c:v>1-II.</c:v>
                </c:pt>
                <c:pt idx="36">
                  <c:v>2-II.</c:v>
                </c:pt>
                <c:pt idx="37">
                  <c:v>3-II.</c:v>
                </c:pt>
                <c:pt idx="38">
                  <c:v>4-II.</c:v>
                </c:pt>
                <c:pt idx="39">
                  <c:v>5-II.</c:v>
                </c:pt>
                <c:pt idx="40">
                  <c:v>6-II.</c:v>
                </c:pt>
                <c:pt idx="41">
                  <c:v>7-II.</c:v>
                </c:pt>
                <c:pt idx="42">
                  <c:v>8-II.</c:v>
                </c:pt>
                <c:pt idx="43">
                  <c:v>9-II.</c:v>
                </c:pt>
                <c:pt idx="44">
                  <c:v>10-II.</c:v>
                </c:pt>
                <c:pt idx="45">
                  <c:v>11-II.</c:v>
                </c:pt>
                <c:pt idx="46">
                  <c:v>12-II.</c:v>
                </c:pt>
                <c:pt idx="47">
                  <c:v>13-II.</c:v>
                </c:pt>
                <c:pt idx="48">
                  <c:v>14-II.</c:v>
                </c:pt>
                <c:pt idx="49">
                  <c:v>15-II.</c:v>
                </c:pt>
                <c:pt idx="50">
                  <c:v>16-II.</c:v>
                </c:pt>
                <c:pt idx="51">
                  <c:v>17-II.</c:v>
                </c:pt>
                <c:pt idx="52">
                  <c:v>18-II.</c:v>
                </c:pt>
                <c:pt idx="53">
                  <c:v>19-II.</c:v>
                </c:pt>
                <c:pt idx="54">
                  <c:v>20-II.</c:v>
                </c:pt>
                <c:pt idx="55">
                  <c:v>21-II.</c:v>
                </c:pt>
                <c:pt idx="56">
                  <c:v>22-II.</c:v>
                </c:pt>
                <c:pt idx="57">
                  <c:v>23-II.</c:v>
                </c:pt>
                <c:pt idx="58">
                  <c:v>24-II.</c:v>
                </c:pt>
                <c:pt idx="59">
                  <c:v>25-II.</c:v>
                </c:pt>
                <c:pt idx="60">
                  <c:v>26-II.</c:v>
                </c:pt>
                <c:pt idx="61">
                  <c:v>27-II.</c:v>
                </c:pt>
                <c:pt idx="62">
                  <c:v>28-II.</c:v>
                </c:pt>
                <c:pt idx="63">
                  <c:v>1-III.</c:v>
                </c:pt>
                <c:pt idx="64">
                  <c:v>2-III.</c:v>
                </c:pt>
                <c:pt idx="65">
                  <c:v>3-III.</c:v>
                </c:pt>
                <c:pt idx="66">
                  <c:v>4-III.</c:v>
                </c:pt>
                <c:pt idx="67">
                  <c:v>5-III.</c:v>
                </c:pt>
                <c:pt idx="68">
                  <c:v>6-III.</c:v>
                </c:pt>
                <c:pt idx="69">
                  <c:v>7-III.</c:v>
                </c:pt>
                <c:pt idx="70">
                  <c:v>8-III.</c:v>
                </c:pt>
                <c:pt idx="71">
                  <c:v>9-III.</c:v>
                </c:pt>
                <c:pt idx="72">
                  <c:v>10-III.</c:v>
                </c:pt>
                <c:pt idx="73">
                  <c:v>11-III.</c:v>
                </c:pt>
                <c:pt idx="74">
                  <c:v>12-III.</c:v>
                </c:pt>
                <c:pt idx="75">
                  <c:v>13-III.</c:v>
                </c:pt>
                <c:pt idx="76">
                  <c:v>14-III.</c:v>
                </c:pt>
                <c:pt idx="77">
                  <c:v>15-III.</c:v>
                </c:pt>
                <c:pt idx="78">
                  <c:v>16-III.</c:v>
                </c:pt>
                <c:pt idx="79">
                  <c:v>17-III.</c:v>
                </c:pt>
                <c:pt idx="80">
                  <c:v>18-III.</c:v>
                </c:pt>
                <c:pt idx="81">
                  <c:v>19-III.</c:v>
                </c:pt>
                <c:pt idx="82">
                  <c:v>20-III.</c:v>
                </c:pt>
                <c:pt idx="83">
                  <c:v>21-III.</c:v>
                </c:pt>
                <c:pt idx="84">
                  <c:v>22-III.</c:v>
                </c:pt>
                <c:pt idx="85">
                  <c:v>23-III.</c:v>
                </c:pt>
                <c:pt idx="86">
                  <c:v>24-III.</c:v>
                </c:pt>
                <c:pt idx="87">
                  <c:v>25-III.</c:v>
                </c:pt>
                <c:pt idx="88">
                  <c:v>26-III.</c:v>
                </c:pt>
                <c:pt idx="89">
                  <c:v>27-III.</c:v>
                </c:pt>
                <c:pt idx="90">
                  <c:v>28-III.</c:v>
                </c:pt>
                <c:pt idx="91">
                  <c:v>29-III.</c:v>
                </c:pt>
                <c:pt idx="92">
                  <c:v>30-III.</c:v>
                </c:pt>
                <c:pt idx="93">
                  <c:v>31-III.</c:v>
                </c:pt>
                <c:pt idx="94">
                  <c:v>1-IV.</c:v>
                </c:pt>
                <c:pt idx="95">
                  <c:v>2-IV.</c:v>
                </c:pt>
                <c:pt idx="96">
                  <c:v>3-IV.</c:v>
                </c:pt>
                <c:pt idx="97">
                  <c:v>4-IV.</c:v>
                </c:pt>
                <c:pt idx="98">
                  <c:v>5-IV.</c:v>
                </c:pt>
                <c:pt idx="99">
                  <c:v>6-IV.</c:v>
                </c:pt>
                <c:pt idx="100">
                  <c:v>7-IV.</c:v>
                </c:pt>
                <c:pt idx="101">
                  <c:v>8-IV.</c:v>
                </c:pt>
                <c:pt idx="102">
                  <c:v>9-IV.</c:v>
                </c:pt>
                <c:pt idx="103">
                  <c:v>10-IV.</c:v>
                </c:pt>
                <c:pt idx="104">
                  <c:v>11-IV.</c:v>
                </c:pt>
              </c:strCache>
            </c:strRef>
          </c:cat>
          <c:val>
            <c:numRef>
              <c:f>List1!$C$2:$DC$2</c:f>
              <c:numCache>
                <c:formatCode>General</c:formatCode>
                <c:ptCount val="105"/>
                <c:pt idx="0">
                  <c:v>172</c:v>
                </c:pt>
                <c:pt idx="1">
                  <c:v>325</c:v>
                </c:pt>
                <c:pt idx="2">
                  <c:v>483</c:v>
                </c:pt>
                <c:pt idx="3">
                  <c:v>594</c:v>
                </c:pt>
                <c:pt idx="4">
                  <c:v>602</c:v>
                </c:pt>
                <c:pt idx="5">
                  <c:v>640</c:v>
                </c:pt>
                <c:pt idx="6">
                  <c:v>669</c:v>
                </c:pt>
                <c:pt idx="7">
                  <c:v>795</c:v>
                </c:pt>
                <c:pt idx="8">
                  <c:v>942</c:v>
                </c:pt>
                <c:pt idx="9">
                  <c:v>1173</c:v>
                </c:pt>
                <c:pt idx="10">
                  <c:v>1623</c:v>
                </c:pt>
                <c:pt idx="11">
                  <c:v>2124</c:v>
                </c:pt>
                <c:pt idx="12">
                  <c:v>2303</c:v>
                </c:pt>
                <c:pt idx="13">
                  <c:v>2442</c:v>
                </c:pt>
                <c:pt idx="14">
                  <c:v>2893</c:v>
                </c:pt>
                <c:pt idx="15">
                  <c:v>3793</c:v>
                </c:pt>
                <c:pt idx="16">
                  <c:v>4990</c:v>
                </c:pt>
                <c:pt idx="17">
                  <c:v>6406</c:v>
                </c:pt>
                <c:pt idx="18">
                  <c:v>7637</c:v>
                </c:pt>
                <c:pt idx="19">
                  <c:v>7988</c:v>
                </c:pt>
                <c:pt idx="20">
                  <c:v>8217</c:v>
                </c:pt>
                <c:pt idx="21">
                  <c:v>9223</c:v>
                </c:pt>
                <c:pt idx="22">
                  <c:v>10202</c:v>
                </c:pt>
                <c:pt idx="23">
                  <c:v>11325</c:v>
                </c:pt>
                <c:pt idx="24">
                  <c:v>12469</c:v>
                </c:pt>
                <c:pt idx="25">
                  <c:v>13331</c:v>
                </c:pt>
                <c:pt idx="26">
                  <c:v>13539</c:v>
                </c:pt>
                <c:pt idx="27">
                  <c:v>13671</c:v>
                </c:pt>
                <c:pt idx="28">
                  <c:v>14205</c:v>
                </c:pt>
                <c:pt idx="29">
                  <c:v>14844</c:v>
                </c:pt>
                <c:pt idx="30">
                  <c:v>15432</c:v>
                </c:pt>
                <c:pt idx="31">
                  <c:v>16035</c:v>
                </c:pt>
                <c:pt idx="32">
                  <c:v>16683</c:v>
                </c:pt>
                <c:pt idx="33">
                  <c:v>16816</c:v>
                </c:pt>
                <c:pt idx="34">
                  <c:v>16953</c:v>
                </c:pt>
                <c:pt idx="35">
                  <c:v>17565</c:v>
                </c:pt>
                <c:pt idx="36">
                  <c:v>18418</c:v>
                </c:pt>
                <c:pt idx="37">
                  <c:v>19556</c:v>
                </c:pt>
                <c:pt idx="38">
                  <c:v>20883</c:v>
                </c:pt>
                <c:pt idx="39">
                  <c:v>22021</c:v>
                </c:pt>
                <c:pt idx="40">
                  <c:v>22178</c:v>
                </c:pt>
                <c:pt idx="41">
                  <c:v>22344</c:v>
                </c:pt>
                <c:pt idx="42">
                  <c:v>23286</c:v>
                </c:pt>
                <c:pt idx="43">
                  <c:v>24407</c:v>
                </c:pt>
                <c:pt idx="44">
                  <c:v>25713</c:v>
                </c:pt>
                <c:pt idx="45">
                  <c:v>27427</c:v>
                </c:pt>
                <c:pt idx="46">
                  <c:v>28883</c:v>
                </c:pt>
                <c:pt idx="47">
                  <c:v>29214</c:v>
                </c:pt>
                <c:pt idx="48">
                  <c:v>29299</c:v>
                </c:pt>
                <c:pt idx="49">
                  <c:v>30247</c:v>
                </c:pt>
                <c:pt idx="50">
                  <c:v>31447</c:v>
                </c:pt>
                <c:pt idx="51">
                  <c:v>32725</c:v>
                </c:pt>
                <c:pt idx="52">
                  <c:v>34071</c:v>
                </c:pt>
                <c:pt idx="53">
                  <c:v>35338</c:v>
                </c:pt>
                <c:pt idx="54">
                  <c:v>35470</c:v>
                </c:pt>
                <c:pt idx="55">
                  <c:v>35533</c:v>
                </c:pt>
                <c:pt idx="56">
                  <c:v>36393</c:v>
                </c:pt>
                <c:pt idx="57">
                  <c:v>37431</c:v>
                </c:pt>
                <c:pt idx="58">
                  <c:v>38843</c:v>
                </c:pt>
                <c:pt idx="59">
                  <c:v>40509</c:v>
                </c:pt>
                <c:pt idx="60">
                  <c:v>42465</c:v>
                </c:pt>
                <c:pt idx="61">
                  <c:v>42778</c:v>
                </c:pt>
                <c:pt idx="62">
                  <c:v>42919</c:v>
                </c:pt>
                <c:pt idx="63">
                  <c:v>45567</c:v>
                </c:pt>
                <c:pt idx="64">
                  <c:v>50924</c:v>
                </c:pt>
                <c:pt idx="65">
                  <c:v>60098</c:v>
                </c:pt>
                <c:pt idx="66">
                  <c:v>72434</c:v>
                </c:pt>
                <c:pt idx="67">
                  <c:v>84523</c:v>
                </c:pt>
                <c:pt idx="68">
                  <c:v>89446</c:v>
                </c:pt>
                <c:pt idx="69">
                  <c:v>94078</c:v>
                </c:pt>
                <c:pt idx="70">
                  <c:v>108219</c:v>
                </c:pt>
                <c:pt idx="71">
                  <c:v>125710</c:v>
                </c:pt>
                <c:pt idx="72">
                  <c:v>148402</c:v>
                </c:pt>
                <c:pt idx="73">
                  <c:v>173344</c:v>
                </c:pt>
                <c:pt idx="74">
                  <c:v>195762</c:v>
                </c:pt>
                <c:pt idx="75">
                  <c:v>206260</c:v>
                </c:pt>
                <c:pt idx="76">
                  <c:v>213876</c:v>
                </c:pt>
                <c:pt idx="77">
                  <c:v>231578</c:v>
                </c:pt>
                <c:pt idx="78">
                  <c:v>254304</c:v>
                </c:pt>
                <c:pt idx="79">
                  <c:v>277485</c:v>
                </c:pt>
                <c:pt idx="80">
                  <c:v>300953</c:v>
                </c:pt>
                <c:pt idx="81">
                  <c:v>320626</c:v>
                </c:pt>
                <c:pt idx="82">
                  <c:v>329855</c:v>
                </c:pt>
                <c:pt idx="83">
                  <c:v>334706</c:v>
                </c:pt>
                <c:pt idx="84">
                  <c:v>350368</c:v>
                </c:pt>
                <c:pt idx="85">
                  <c:v>367803</c:v>
                </c:pt>
                <c:pt idx="86">
                  <c:v>386491</c:v>
                </c:pt>
                <c:pt idx="87">
                  <c:v>404830</c:v>
                </c:pt>
                <c:pt idx="88">
                  <c:v>421014</c:v>
                </c:pt>
                <c:pt idx="89">
                  <c:v>428003</c:v>
                </c:pt>
                <c:pt idx="90">
                  <c:v>432179</c:v>
                </c:pt>
                <c:pt idx="91">
                  <c:v>449204</c:v>
                </c:pt>
                <c:pt idx="92">
                  <c:v>470144</c:v>
                </c:pt>
                <c:pt idx="93">
                  <c:v>493451</c:v>
                </c:pt>
                <c:pt idx="94">
                  <c:v>520963</c:v>
                </c:pt>
                <c:pt idx="95">
                  <c:v>531197</c:v>
                </c:pt>
                <c:pt idx="96">
                  <c:v>538527</c:v>
                </c:pt>
                <c:pt idx="97">
                  <c:v>544307</c:v>
                </c:pt>
                <c:pt idx="98">
                  <c:v>549471</c:v>
                </c:pt>
                <c:pt idx="99">
                  <c:v>572276</c:v>
                </c:pt>
                <c:pt idx="100">
                  <c:v>595455</c:v>
                </c:pt>
                <c:pt idx="101">
                  <c:v>632551</c:v>
                </c:pt>
                <c:pt idx="102">
                  <c:v>665677</c:v>
                </c:pt>
                <c:pt idx="103">
                  <c:v>682142</c:v>
                </c:pt>
                <c:pt idx="104">
                  <c:v>693516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9B2-46E3-85FE-A83BCF6CC085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Osoby ve věku 80+ celkem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List1!$C$1:$DC$1</c:f>
              <c:strCache>
                <c:ptCount val="105"/>
                <c:pt idx="0">
                  <c:v>28-XII.</c:v>
                </c:pt>
                <c:pt idx="1">
                  <c:v>29-XII.</c:v>
                </c:pt>
                <c:pt idx="2">
                  <c:v>30-XII.</c:v>
                </c:pt>
                <c:pt idx="3">
                  <c:v>31-XII.</c:v>
                </c:pt>
                <c:pt idx="4">
                  <c:v>1-I.</c:v>
                </c:pt>
                <c:pt idx="5">
                  <c:v>2-I.</c:v>
                </c:pt>
                <c:pt idx="6">
                  <c:v>3-I.</c:v>
                </c:pt>
                <c:pt idx="7">
                  <c:v>4-I.</c:v>
                </c:pt>
                <c:pt idx="8">
                  <c:v>5-I.</c:v>
                </c:pt>
                <c:pt idx="9">
                  <c:v>6-I.</c:v>
                </c:pt>
                <c:pt idx="10">
                  <c:v>7-I.</c:v>
                </c:pt>
                <c:pt idx="11">
                  <c:v>8-I.</c:v>
                </c:pt>
                <c:pt idx="12">
                  <c:v>9-I.</c:v>
                </c:pt>
                <c:pt idx="13">
                  <c:v>10-I.</c:v>
                </c:pt>
                <c:pt idx="14">
                  <c:v>11-I.</c:v>
                </c:pt>
                <c:pt idx="15">
                  <c:v>12-I.</c:v>
                </c:pt>
                <c:pt idx="16">
                  <c:v>13-I.</c:v>
                </c:pt>
                <c:pt idx="17">
                  <c:v>14-I.</c:v>
                </c:pt>
                <c:pt idx="18">
                  <c:v>15-I.</c:v>
                </c:pt>
                <c:pt idx="19">
                  <c:v>16-I.</c:v>
                </c:pt>
                <c:pt idx="20">
                  <c:v>17-I.</c:v>
                </c:pt>
                <c:pt idx="21">
                  <c:v>18-I.</c:v>
                </c:pt>
                <c:pt idx="22">
                  <c:v>19-I.</c:v>
                </c:pt>
                <c:pt idx="23">
                  <c:v>20-I.</c:v>
                </c:pt>
                <c:pt idx="24">
                  <c:v>21-I.</c:v>
                </c:pt>
                <c:pt idx="25">
                  <c:v>22-I.</c:v>
                </c:pt>
                <c:pt idx="26">
                  <c:v>23-I.</c:v>
                </c:pt>
                <c:pt idx="27">
                  <c:v>24-I.</c:v>
                </c:pt>
                <c:pt idx="28">
                  <c:v>25-I.</c:v>
                </c:pt>
                <c:pt idx="29">
                  <c:v>26-I.</c:v>
                </c:pt>
                <c:pt idx="30">
                  <c:v>27-I.</c:v>
                </c:pt>
                <c:pt idx="31">
                  <c:v>28-I.</c:v>
                </c:pt>
                <c:pt idx="32">
                  <c:v>29-I.</c:v>
                </c:pt>
                <c:pt idx="33">
                  <c:v>30-I.</c:v>
                </c:pt>
                <c:pt idx="34">
                  <c:v>31-I.</c:v>
                </c:pt>
                <c:pt idx="35">
                  <c:v>1-II.</c:v>
                </c:pt>
                <c:pt idx="36">
                  <c:v>2-II.</c:v>
                </c:pt>
                <c:pt idx="37">
                  <c:v>3-II.</c:v>
                </c:pt>
                <c:pt idx="38">
                  <c:v>4-II.</c:v>
                </c:pt>
                <c:pt idx="39">
                  <c:v>5-II.</c:v>
                </c:pt>
                <c:pt idx="40">
                  <c:v>6-II.</c:v>
                </c:pt>
                <c:pt idx="41">
                  <c:v>7-II.</c:v>
                </c:pt>
                <c:pt idx="42">
                  <c:v>8-II.</c:v>
                </c:pt>
                <c:pt idx="43">
                  <c:v>9-II.</c:v>
                </c:pt>
                <c:pt idx="44">
                  <c:v>10-II.</c:v>
                </c:pt>
                <c:pt idx="45">
                  <c:v>11-II.</c:v>
                </c:pt>
                <c:pt idx="46">
                  <c:v>12-II.</c:v>
                </c:pt>
                <c:pt idx="47">
                  <c:v>13-II.</c:v>
                </c:pt>
                <c:pt idx="48">
                  <c:v>14-II.</c:v>
                </c:pt>
                <c:pt idx="49">
                  <c:v>15-II.</c:v>
                </c:pt>
                <c:pt idx="50">
                  <c:v>16-II.</c:v>
                </c:pt>
                <c:pt idx="51">
                  <c:v>17-II.</c:v>
                </c:pt>
                <c:pt idx="52">
                  <c:v>18-II.</c:v>
                </c:pt>
                <c:pt idx="53">
                  <c:v>19-II.</c:v>
                </c:pt>
                <c:pt idx="54">
                  <c:v>20-II.</c:v>
                </c:pt>
                <c:pt idx="55">
                  <c:v>21-II.</c:v>
                </c:pt>
                <c:pt idx="56">
                  <c:v>22-II.</c:v>
                </c:pt>
                <c:pt idx="57">
                  <c:v>23-II.</c:v>
                </c:pt>
                <c:pt idx="58">
                  <c:v>24-II.</c:v>
                </c:pt>
                <c:pt idx="59">
                  <c:v>25-II.</c:v>
                </c:pt>
                <c:pt idx="60">
                  <c:v>26-II.</c:v>
                </c:pt>
                <c:pt idx="61">
                  <c:v>27-II.</c:v>
                </c:pt>
                <c:pt idx="62">
                  <c:v>28-II.</c:v>
                </c:pt>
                <c:pt idx="63">
                  <c:v>1-III.</c:v>
                </c:pt>
                <c:pt idx="64">
                  <c:v>2-III.</c:v>
                </c:pt>
                <c:pt idx="65">
                  <c:v>3-III.</c:v>
                </c:pt>
                <c:pt idx="66">
                  <c:v>4-III.</c:v>
                </c:pt>
                <c:pt idx="67">
                  <c:v>5-III.</c:v>
                </c:pt>
                <c:pt idx="68">
                  <c:v>6-III.</c:v>
                </c:pt>
                <c:pt idx="69">
                  <c:v>7-III.</c:v>
                </c:pt>
                <c:pt idx="70">
                  <c:v>8-III.</c:v>
                </c:pt>
                <c:pt idx="71">
                  <c:v>9-III.</c:v>
                </c:pt>
                <c:pt idx="72">
                  <c:v>10-III.</c:v>
                </c:pt>
                <c:pt idx="73">
                  <c:v>11-III.</c:v>
                </c:pt>
                <c:pt idx="74">
                  <c:v>12-III.</c:v>
                </c:pt>
                <c:pt idx="75">
                  <c:v>13-III.</c:v>
                </c:pt>
                <c:pt idx="76">
                  <c:v>14-III.</c:v>
                </c:pt>
                <c:pt idx="77">
                  <c:v>15-III.</c:v>
                </c:pt>
                <c:pt idx="78">
                  <c:v>16-III.</c:v>
                </c:pt>
                <c:pt idx="79">
                  <c:v>17-III.</c:v>
                </c:pt>
                <c:pt idx="80">
                  <c:v>18-III.</c:v>
                </c:pt>
                <c:pt idx="81">
                  <c:v>19-III.</c:v>
                </c:pt>
                <c:pt idx="82">
                  <c:v>20-III.</c:v>
                </c:pt>
                <c:pt idx="83">
                  <c:v>21-III.</c:v>
                </c:pt>
                <c:pt idx="84">
                  <c:v>22-III.</c:v>
                </c:pt>
                <c:pt idx="85">
                  <c:v>23-III.</c:v>
                </c:pt>
                <c:pt idx="86">
                  <c:v>24-III.</c:v>
                </c:pt>
                <c:pt idx="87">
                  <c:v>25-III.</c:v>
                </c:pt>
                <c:pt idx="88">
                  <c:v>26-III.</c:v>
                </c:pt>
                <c:pt idx="89">
                  <c:v>27-III.</c:v>
                </c:pt>
                <c:pt idx="90">
                  <c:v>28-III.</c:v>
                </c:pt>
                <c:pt idx="91">
                  <c:v>29-III.</c:v>
                </c:pt>
                <c:pt idx="92">
                  <c:v>30-III.</c:v>
                </c:pt>
                <c:pt idx="93">
                  <c:v>31-III.</c:v>
                </c:pt>
                <c:pt idx="94">
                  <c:v>1-IV.</c:v>
                </c:pt>
                <c:pt idx="95">
                  <c:v>2-IV.</c:v>
                </c:pt>
                <c:pt idx="96">
                  <c:v>3-IV.</c:v>
                </c:pt>
                <c:pt idx="97">
                  <c:v>4-IV.</c:v>
                </c:pt>
                <c:pt idx="98">
                  <c:v>5-IV.</c:v>
                </c:pt>
                <c:pt idx="99">
                  <c:v>6-IV.</c:v>
                </c:pt>
                <c:pt idx="100">
                  <c:v>7-IV.</c:v>
                </c:pt>
                <c:pt idx="101">
                  <c:v>8-IV.</c:v>
                </c:pt>
                <c:pt idx="102">
                  <c:v>9-IV.</c:v>
                </c:pt>
                <c:pt idx="103">
                  <c:v>10-IV.</c:v>
                </c:pt>
                <c:pt idx="104">
                  <c:v>11-IV.</c:v>
                </c:pt>
              </c:strCache>
            </c:strRef>
          </c:cat>
          <c:val>
            <c:numRef>
              <c:f>List1!$C$3:$DC$3</c:f>
              <c:numCache>
                <c:formatCode>General</c:formatCode>
                <c:ptCount val="105"/>
                <c:pt idx="0">
                  <c:v>123</c:v>
                </c:pt>
                <c:pt idx="1">
                  <c:v>403</c:v>
                </c:pt>
                <c:pt idx="2">
                  <c:v>587</c:v>
                </c:pt>
                <c:pt idx="3">
                  <c:v>705</c:v>
                </c:pt>
                <c:pt idx="4">
                  <c:v>708</c:v>
                </c:pt>
                <c:pt idx="5">
                  <c:v>720</c:v>
                </c:pt>
                <c:pt idx="6">
                  <c:v>723</c:v>
                </c:pt>
                <c:pt idx="7">
                  <c:v>754</c:v>
                </c:pt>
                <c:pt idx="8">
                  <c:v>795</c:v>
                </c:pt>
                <c:pt idx="9">
                  <c:v>862</c:v>
                </c:pt>
                <c:pt idx="10">
                  <c:v>1261</c:v>
                </c:pt>
                <c:pt idx="11">
                  <c:v>2118</c:v>
                </c:pt>
                <c:pt idx="12">
                  <c:v>2304</c:v>
                </c:pt>
                <c:pt idx="13">
                  <c:v>2411</c:v>
                </c:pt>
                <c:pt idx="14">
                  <c:v>3044</c:v>
                </c:pt>
                <c:pt idx="15">
                  <c:v>4695</c:v>
                </c:pt>
                <c:pt idx="16">
                  <c:v>6384</c:v>
                </c:pt>
                <c:pt idx="17">
                  <c:v>8665</c:v>
                </c:pt>
                <c:pt idx="18">
                  <c:v>10944</c:v>
                </c:pt>
                <c:pt idx="19">
                  <c:v>12451</c:v>
                </c:pt>
                <c:pt idx="20">
                  <c:v>14094</c:v>
                </c:pt>
                <c:pt idx="21">
                  <c:v>18836</c:v>
                </c:pt>
                <c:pt idx="22">
                  <c:v>24480</c:v>
                </c:pt>
                <c:pt idx="23">
                  <c:v>30997</c:v>
                </c:pt>
                <c:pt idx="24">
                  <c:v>39264</c:v>
                </c:pt>
                <c:pt idx="25">
                  <c:v>48172</c:v>
                </c:pt>
                <c:pt idx="26">
                  <c:v>50635</c:v>
                </c:pt>
                <c:pt idx="27">
                  <c:v>52466</c:v>
                </c:pt>
                <c:pt idx="28">
                  <c:v>58606</c:v>
                </c:pt>
                <c:pt idx="29">
                  <c:v>64952</c:v>
                </c:pt>
                <c:pt idx="30">
                  <c:v>70428</c:v>
                </c:pt>
                <c:pt idx="31">
                  <c:v>75064</c:v>
                </c:pt>
                <c:pt idx="32">
                  <c:v>79395</c:v>
                </c:pt>
                <c:pt idx="33">
                  <c:v>80023</c:v>
                </c:pt>
                <c:pt idx="34">
                  <c:v>80682</c:v>
                </c:pt>
                <c:pt idx="35">
                  <c:v>83612</c:v>
                </c:pt>
                <c:pt idx="36">
                  <c:v>86936</c:v>
                </c:pt>
                <c:pt idx="37">
                  <c:v>90527</c:v>
                </c:pt>
                <c:pt idx="38">
                  <c:v>95291</c:v>
                </c:pt>
                <c:pt idx="39">
                  <c:v>100028</c:v>
                </c:pt>
                <c:pt idx="40">
                  <c:v>101805</c:v>
                </c:pt>
                <c:pt idx="41">
                  <c:v>103907</c:v>
                </c:pt>
                <c:pt idx="42">
                  <c:v>109946</c:v>
                </c:pt>
                <c:pt idx="43">
                  <c:v>117466</c:v>
                </c:pt>
                <c:pt idx="44">
                  <c:v>126161</c:v>
                </c:pt>
                <c:pt idx="45">
                  <c:v>137298</c:v>
                </c:pt>
                <c:pt idx="46">
                  <c:v>148650</c:v>
                </c:pt>
                <c:pt idx="47">
                  <c:v>151548</c:v>
                </c:pt>
                <c:pt idx="48">
                  <c:v>153336</c:v>
                </c:pt>
                <c:pt idx="49">
                  <c:v>162203</c:v>
                </c:pt>
                <c:pt idx="50">
                  <c:v>172695</c:v>
                </c:pt>
                <c:pt idx="51">
                  <c:v>182821</c:v>
                </c:pt>
                <c:pt idx="52">
                  <c:v>194555</c:v>
                </c:pt>
                <c:pt idx="53">
                  <c:v>205613</c:v>
                </c:pt>
                <c:pt idx="54">
                  <c:v>207786</c:v>
                </c:pt>
                <c:pt idx="55">
                  <c:v>209404</c:v>
                </c:pt>
                <c:pt idx="56">
                  <c:v>219373</c:v>
                </c:pt>
                <c:pt idx="57">
                  <c:v>231267</c:v>
                </c:pt>
                <c:pt idx="58">
                  <c:v>242379</c:v>
                </c:pt>
                <c:pt idx="59">
                  <c:v>255642</c:v>
                </c:pt>
                <c:pt idx="60">
                  <c:v>266952</c:v>
                </c:pt>
                <c:pt idx="61">
                  <c:v>269158</c:v>
                </c:pt>
                <c:pt idx="62">
                  <c:v>270803</c:v>
                </c:pt>
                <c:pt idx="63">
                  <c:v>280657</c:v>
                </c:pt>
                <c:pt idx="64">
                  <c:v>290314</c:v>
                </c:pt>
                <c:pt idx="65">
                  <c:v>300401</c:v>
                </c:pt>
                <c:pt idx="66">
                  <c:v>310770</c:v>
                </c:pt>
                <c:pt idx="67">
                  <c:v>319227</c:v>
                </c:pt>
                <c:pt idx="68">
                  <c:v>321671</c:v>
                </c:pt>
                <c:pt idx="69">
                  <c:v>323845</c:v>
                </c:pt>
                <c:pt idx="70">
                  <c:v>331335</c:v>
                </c:pt>
                <c:pt idx="71">
                  <c:v>340499</c:v>
                </c:pt>
                <c:pt idx="72">
                  <c:v>350352</c:v>
                </c:pt>
                <c:pt idx="73">
                  <c:v>360683</c:v>
                </c:pt>
                <c:pt idx="74">
                  <c:v>368898</c:v>
                </c:pt>
                <c:pt idx="75">
                  <c:v>371190</c:v>
                </c:pt>
                <c:pt idx="76">
                  <c:v>372791</c:v>
                </c:pt>
                <c:pt idx="77">
                  <c:v>380205</c:v>
                </c:pt>
                <c:pt idx="78">
                  <c:v>390050</c:v>
                </c:pt>
                <c:pt idx="79">
                  <c:v>399402</c:v>
                </c:pt>
                <c:pt idx="80">
                  <c:v>410621</c:v>
                </c:pt>
                <c:pt idx="81">
                  <c:v>421362</c:v>
                </c:pt>
                <c:pt idx="82">
                  <c:v>423689</c:v>
                </c:pt>
                <c:pt idx="83">
                  <c:v>425278</c:v>
                </c:pt>
                <c:pt idx="84">
                  <c:v>432898</c:v>
                </c:pt>
                <c:pt idx="85">
                  <c:v>440644</c:v>
                </c:pt>
                <c:pt idx="86">
                  <c:v>448483</c:v>
                </c:pt>
                <c:pt idx="87">
                  <c:v>458091</c:v>
                </c:pt>
                <c:pt idx="88">
                  <c:v>465717</c:v>
                </c:pt>
                <c:pt idx="89">
                  <c:v>467518</c:v>
                </c:pt>
                <c:pt idx="90">
                  <c:v>468837</c:v>
                </c:pt>
                <c:pt idx="91">
                  <c:v>475250</c:v>
                </c:pt>
                <c:pt idx="92">
                  <c:v>481488</c:v>
                </c:pt>
                <c:pt idx="93">
                  <c:v>488292</c:v>
                </c:pt>
                <c:pt idx="94">
                  <c:v>495351</c:v>
                </c:pt>
                <c:pt idx="95">
                  <c:v>497363</c:v>
                </c:pt>
                <c:pt idx="96">
                  <c:v>498832</c:v>
                </c:pt>
                <c:pt idx="97">
                  <c:v>500156</c:v>
                </c:pt>
                <c:pt idx="98">
                  <c:v>501053</c:v>
                </c:pt>
                <c:pt idx="99">
                  <c:v>505344</c:v>
                </c:pt>
                <c:pt idx="100">
                  <c:v>509527</c:v>
                </c:pt>
                <c:pt idx="101">
                  <c:v>515155</c:v>
                </c:pt>
                <c:pt idx="102">
                  <c:v>519793</c:v>
                </c:pt>
                <c:pt idx="103">
                  <c:v>521488</c:v>
                </c:pt>
                <c:pt idx="104">
                  <c:v>522395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9B2-46E3-85FE-A83BCF6CC085}"/>
            </c:ext>
          </c:extLst>
        </c:ser>
        <c:ser>
          <c:idx val="2"/>
          <c:order val="2"/>
          <c:tx>
            <c:strRef>
              <c:f>List1!$A$4</c:f>
              <c:strCache>
                <c:ptCount val="1"/>
                <c:pt idx="0">
                  <c:v>Zdravotničtí pracovníci / ochrana veřejného zdraví celkem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strRef>
              <c:f>List1!$C$1:$DC$1</c:f>
              <c:strCache>
                <c:ptCount val="105"/>
                <c:pt idx="0">
                  <c:v>28-XII.</c:v>
                </c:pt>
                <c:pt idx="1">
                  <c:v>29-XII.</c:v>
                </c:pt>
                <c:pt idx="2">
                  <c:v>30-XII.</c:v>
                </c:pt>
                <c:pt idx="3">
                  <c:v>31-XII.</c:v>
                </c:pt>
                <c:pt idx="4">
                  <c:v>1-I.</c:v>
                </c:pt>
                <c:pt idx="5">
                  <c:v>2-I.</c:v>
                </c:pt>
                <c:pt idx="6">
                  <c:v>3-I.</c:v>
                </c:pt>
                <c:pt idx="7">
                  <c:v>4-I.</c:v>
                </c:pt>
                <c:pt idx="8">
                  <c:v>5-I.</c:v>
                </c:pt>
                <c:pt idx="9">
                  <c:v>6-I.</c:v>
                </c:pt>
                <c:pt idx="10">
                  <c:v>7-I.</c:v>
                </c:pt>
                <c:pt idx="11">
                  <c:v>8-I.</c:v>
                </c:pt>
                <c:pt idx="12">
                  <c:v>9-I.</c:v>
                </c:pt>
                <c:pt idx="13">
                  <c:v>10-I.</c:v>
                </c:pt>
                <c:pt idx="14">
                  <c:v>11-I.</c:v>
                </c:pt>
                <c:pt idx="15">
                  <c:v>12-I.</c:v>
                </c:pt>
                <c:pt idx="16">
                  <c:v>13-I.</c:v>
                </c:pt>
                <c:pt idx="17">
                  <c:v>14-I.</c:v>
                </c:pt>
                <c:pt idx="18">
                  <c:v>15-I.</c:v>
                </c:pt>
                <c:pt idx="19">
                  <c:v>16-I.</c:v>
                </c:pt>
                <c:pt idx="20">
                  <c:v>17-I.</c:v>
                </c:pt>
                <c:pt idx="21">
                  <c:v>18-I.</c:v>
                </c:pt>
                <c:pt idx="22">
                  <c:v>19-I.</c:v>
                </c:pt>
                <c:pt idx="23">
                  <c:v>20-I.</c:v>
                </c:pt>
                <c:pt idx="24">
                  <c:v>21-I.</c:v>
                </c:pt>
                <c:pt idx="25">
                  <c:v>22-I.</c:v>
                </c:pt>
                <c:pt idx="26">
                  <c:v>23-I.</c:v>
                </c:pt>
                <c:pt idx="27">
                  <c:v>24-I.</c:v>
                </c:pt>
                <c:pt idx="28">
                  <c:v>25-I.</c:v>
                </c:pt>
                <c:pt idx="29">
                  <c:v>26-I.</c:v>
                </c:pt>
                <c:pt idx="30">
                  <c:v>27-I.</c:v>
                </c:pt>
                <c:pt idx="31">
                  <c:v>28-I.</c:v>
                </c:pt>
                <c:pt idx="32">
                  <c:v>29-I.</c:v>
                </c:pt>
                <c:pt idx="33">
                  <c:v>30-I.</c:v>
                </c:pt>
                <c:pt idx="34">
                  <c:v>31-I.</c:v>
                </c:pt>
                <c:pt idx="35">
                  <c:v>1-II.</c:v>
                </c:pt>
                <c:pt idx="36">
                  <c:v>2-II.</c:v>
                </c:pt>
                <c:pt idx="37">
                  <c:v>3-II.</c:v>
                </c:pt>
                <c:pt idx="38">
                  <c:v>4-II.</c:v>
                </c:pt>
                <c:pt idx="39">
                  <c:v>5-II.</c:v>
                </c:pt>
                <c:pt idx="40">
                  <c:v>6-II.</c:v>
                </c:pt>
                <c:pt idx="41">
                  <c:v>7-II.</c:v>
                </c:pt>
                <c:pt idx="42">
                  <c:v>8-II.</c:v>
                </c:pt>
                <c:pt idx="43">
                  <c:v>9-II.</c:v>
                </c:pt>
                <c:pt idx="44">
                  <c:v>10-II.</c:v>
                </c:pt>
                <c:pt idx="45">
                  <c:v>11-II.</c:v>
                </c:pt>
                <c:pt idx="46">
                  <c:v>12-II.</c:v>
                </c:pt>
                <c:pt idx="47">
                  <c:v>13-II.</c:v>
                </c:pt>
                <c:pt idx="48">
                  <c:v>14-II.</c:v>
                </c:pt>
                <c:pt idx="49">
                  <c:v>15-II.</c:v>
                </c:pt>
                <c:pt idx="50">
                  <c:v>16-II.</c:v>
                </c:pt>
                <c:pt idx="51">
                  <c:v>17-II.</c:v>
                </c:pt>
                <c:pt idx="52">
                  <c:v>18-II.</c:v>
                </c:pt>
                <c:pt idx="53">
                  <c:v>19-II.</c:v>
                </c:pt>
                <c:pt idx="54">
                  <c:v>20-II.</c:v>
                </c:pt>
                <c:pt idx="55">
                  <c:v>21-II.</c:v>
                </c:pt>
                <c:pt idx="56">
                  <c:v>22-II.</c:v>
                </c:pt>
                <c:pt idx="57">
                  <c:v>23-II.</c:v>
                </c:pt>
                <c:pt idx="58">
                  <c:v>24-II.</c:v>
                </c:pt>
                <c:pt idx="59">
                  <c:v>25-II.</c:v>
                </c:pt>
                <c:pt idx="60">
                  <c:v>26-II.</c:v>
                </c:pt>
                <c:pt idx="61">
                  <c:v>27-II.</c:v>
                </c:pt>
                <c:pt idx="62">
                  <c:v>28-II.</c:v>
                </c:pt>
                <c:pt idx="63">
                  <c:v>1-III.</c:v>
                </c:pt>
                <c:pt idx="64">
                  <c:v>2-III.</c:v>
                </c:pt>
                <c:pt idx="65">
                  <c:v>3-III.</c:v>
                </c:pt>
                <c:pt idx="66">
                  <c:v>4-III.</c:v>
                </c:pt>
                <c:pt idx="67">
                  <c:v>5-III.</c:v>
                </c:pt>
                <c:pt idx="68">
                  <c:v>6-III.</c:v>
                </c:pt>
                <c:pt idx="69">
                  <c:v>7-III.</c:v>
                </c:pt>
                <c:pt idx="70">
                  <c:v>8-III.</c:v>
                </c:pt>
                <c:pt idx="71">
                  <c:v>9-III.</c:v>
                </c:pt>
                <c:pt idx="72">
                  <c:v>10-III.</c:v>
                </c:pt>
                <c:pt idx="73">
                  <c:v>11-III.</c:v>
                </c:pt>
                <c:pt idx="74">
                  <c:v>12-III.</c:v>
                </c:pt>
                <c:pt idx="75">
                  <c:v>13-III.</c:v>
                </c:pt>
                <c:pt idx="76">
                  <c:v>14-III.</c:v>
                </c:pt>
                <c:pt idx="77">
                  <c:v>15-III.</c:v>
                </c:pt>
                <c:pt idx="78">
                  <c:v>16-III.</c:v>
                </c:pt>
                <c:pt idx="79">
                  <c:v>17-III.</c:v>
                </c:pt>
                <c:pt idx="80">
                  <c:v>18-III.</c:v>
                </c:pt>
                <c:pt idx="81">
                  <c:v>19-III.</c:v>
                </c:pt>
                <c:pt idx="82">
                  <c:v>20-III.</c:v>
                </c:pt>
                <c:pt idx="83">
                  <c:v>21-III.</c:v>
                </c:pt>
                <c:pt idx="84">
                  <c:v>22-III.</c:v>
                </c:pt>
                <c:pt idx="85">
                  <c:v>23-III.</c:v>
                </c:pt>
                <c:pt idx="86">
                  <c:v>24-III.</c:v>
                </c:pt>
                <c:pt idx="87">
                  <c:v>25-III.</c:v>
                </c:pt>
                <c:pt idx="88">
                  <c:v>26-III.</c:v>
                </c:pt>
                <c:pt idx="89">
                  <c:v>27-III.</c:v>
                </c:pt>
                <c:pt idx="90">
                  <c:v>28-III.</c:v>
                </c:pt>
                <c:pt idx="91">
                  <c:v>29-III.</c:v>
                </c:pt>
                <c:pt idx="92">
                  <c:v>30-III.</c:v>
                </c:pt>
                <c:pt idx="93">
                  <c:v>31-III.</c:v>
                </c:pt>
                <c:pt idx="94">
                  <c:v>1-IV.</c:v>
                </c:pt>
                <c:pt idx="95">
                  <c:v>2-IV.</c:v>
                </c:pt>
                <c:pt idx="96">
                  <c:v>3-IV.</c:v>
                </c:pt>
                <c:pt idx="97">
                  <c:v>4-IV.</c:v>
                </c:pt>
                <c:pt idx="98">
                  <c:v>5-IV.</c:v>
                </c:pt>
                <c:pt idx="99">
                  <c:v>6-IV.</c:v>
                </c:pt>
                <c:pt idx="100">
                  <c:v>7-IV.</c:v>
                </c:pt>
                <c:pt idx="101">
                  <c:v>8-IV.</c:v>
                </c:pt>
                <c:pt idx="102">
                  <c:v>9-IV.</c:v>
                </c:pt>
                <c:pt idx="103">
                  <c:v>10-IV.</c:v>
                </c:pt>
                <c:pt idx="104">
                  <c:v>11-IV.</c:v>
                </c:pt>
              </c:strCache>
            </c:strRef>
          </c:cat>
          <c:val>
            <c:numRef>
              <c:f>List1!$C$4:$DC$4</c:f>
              <c:numCache>
                <c:formatCode>General</c:formatCode>
                <c:ptCount val="105"/>
                <c:pt idx="0">
                  <c:v>3086</c:v>
                </c:pt>
                <c:pt idx="1">
                  <c:v>5934</c:v>
                </c:pt>
                <c:pt idx="2">
                  <c:v>8820</c:v>
                </c:pt>
                <c:pt idx="3">
                  <c:v>9798</c:v>
                </c:pt>
                <c:pt idx="4">
                  <c:v>10043</c:v>
                </c:pt>
                <c:pt idx="5">
                  <c:v>11227</c:v>
                </c:pt>
                <c:pt idx="6">
                  <c:v>12095</c:v>
                </c:pt>
                <c:pt idx="7">
                  <c:v>15391</c:v>
                </c:pt>
                <c:pt idx="8">
                  <c:v>19565</c:v>
                </c:pt>
                <c:pt idx="9">
                  <c:v>24857</c:v>
                </c:pt>
                <c:pt idx="10">
                  <c:v>31338</c:v>
                </c:pt>
                <c:pt idx="11">
                  <c:v>38667</c:v>
                </c:pt>
                <c:pt idx="12">
                  <c:v>39984</c:v>
                </c:pt>
                <c:pt idx="13">
                  <c:v>41148</c:v>
                </c:pt>
                <c:pt idx="14">
                  <c:v>48475</c:v>
                </c:pt>
                <c:pt idx="15">
                  <c:v>57052</c:v>
                </c:pt>
                <c:pt idx="16">
                  <c:v>64555</c:v>
                </c:pt>
                <c:pt idx="17">
                  <c:v>72543</c:v>
                </c:pt>
                <c:pt idx="18">
                  <c:v>79489</c:v>
                </c:pt>
                <c:pt idx="19">
                  <c:v>80589</c:v>
                </c:pt>
                <c:pt idx="20">
                  <c:v>81801</c:v>
                </c:pt>
                <c:pt idx="21">
                  <c:v>88580</c:v>
                </c:pt>
                <c:pt idx="22">
                  <c:v>95079</c:v>
                </c:pt>
                <c:pt idx="23">
                  <c:v>101427</c:v>
                </c:pt>
                <c:pt idx="24">
                  <c:v>107020</c:v>
                </c:pt>
                <c:pt idx="25">
                  <c:v>111255</c:v>
                </c:pt>
                <c:pt idx="26">
                  <c:v>112635</c:v>
                </c:pt>
                <c:pt idx="27">
                  <c:v>113895</c:v>
                </c:pt>
                <c:pt idx="28">
                  <c:v>118798</c:v>
                </c:pt>
                <c:pt idx="29">
                  <c:v>124712</c:v>
                </c:pt>
                <c:pt idx="30">
                  <c:v>130767</c:v>
                </c:pt>
                <c:pt idx="31">
                  <c:v>137579</c:v>
                </c:pt>
                <c:pt idx="32">
                  <c:v>145201</c:v>
                </c:pt>
                <c:pt idx="33">
                  <c:v>145956</c:v>
                </c:pt>
                <c:pt idx="34">
                  <c:v>146699</c:v>
                </c:pt>
                <c:pt idx="35">
                  <c:v>153776</c:v>
                </c:pt>
                <c:pt idx="36">
                  <c:v>161980</c:v>
                </c:pt>
                <c:pt idx="37">
                  <c:v>169800</c:v>
                </c:pt>
                <c:pt idx="38">
                  <c:v>178364</c:v>
                </c:pt>
                <c:pt idx="39">
                  <c:v>185799</c:v>
                </c:pt>
                <c:pt idx="40">
                  <c:v>186807</c:v>
                </c:pt>
                <c:pt idx="41">
                  <c:v>187745</c:v>
                </c:pt>
                <c:pt idx="42">
                  <c:v>194064</c:v>
                </c:pt>
                <c:pt idx="43">
                  <c:v>199684</c:v>
                </c:pt>
                <c:pt idx="44">
                  <c:v>205180</c:v>
                </c:pt>
                <c:pt idx="45">
                  <c:v>210978</c:v>
                </c:pt>
                <c:pt idx="46">
                  <c:v>216379</c:v>
                </c:pt>
                <c:pt idx="47">
                  <c:v>217540</c:v>
                </c:pt>
                <c:pt idx="48">
                  <c:v>218069</c:v>
                </c:pt>
                <c:pt idx="49">
                  <c:v>222617</c:v>
                </c:pt>
                <c:pt idx="50">
                  <c:v>226434</c:v>
                </c:pt>
                <c:pt idx="51">
                  <c:v>229890</c:v>
                </c:pt>
                <c:pt idx="52">
                  <c:v>233655</c:v>
                </c:pt>
                <c:pt idx="53">
                  <c:v>237784</c:v>
                </c:pt>
                <c:pt idx="54">
                  <c:v>238398</c:v>
                </c:pt>
                <c:pt idx="55">
                  <c:v>238667</c:v>
                </c:pt>
                <c:pt idx="56">
                  <c:v>241768</c:v>
                </c:pt>
                <c:pt idx="57">
                  <c:v>245974</c:v>
                </c:pt>
                <c:pt idx="58">
                  <c:v>250022</c:v>
                </c:pt>
                <c:pt idx="59">
                  <c:v>254920</c:v>
                </c:pt>
                <c:pt idx="60">
                  <c:v>259386</c:v>
                </c:pt>
                <c:pt idx="61">
                  <c:v>259808</c:v>
                </c:pt>
                <c:pt idx="62">
                  <c:v>260120</c:v>
                </c:pt>
                <c:pt idx="63">
                  <c:v>263793</c:v>
                </c:pt>
                <c:pt idx="64">
                  <c:v>267937</c:v>
                </c:pt>
                <c:pt idx="65">
                  <c:v>272192</c:v>
                </c:pt>
                <c:pt idx="66">
                  <c:v>275860</c:v>
                </c:pt>
                <c:pt idx="67">
                  <c:v>280346</c:v>
                </c:pt>
                <c:pt idx="68">
                  <c:v>281210</c:v>
                </c:pt>
                <c:pt idx="69">
                  <c:v>281945</c:v>
                </c:pt>
                <c:pt idx="70">
                  <c:v>285268</c:v>
                </c:pt>
                <c:pt idx="71">
                  <c:v>288896</c:v>
                </c:pt>
                <c:pt idx="72">
                  <c:v>292955</c:v>
                </c:pt>
                <c:pt idx="73">
                  <c:v>298129</c:v>
                </c:pt>
                <c:pt idx="74">
                  <c:v>303138</c:v>
                </c:pt>
                <c:pt idx="75">
                  <c:v>304112</c:v>
                </c:pt>
                <c:pt idx="76">
                  <c:v>305095</c:v>
                </c:pt>
                <c:pt idx="77">
                  <c:v>308803</c:v>
                </c:pt>
                <c:pt idx="78">
                  <c:v>313450</c:v>
                </c:pt>
                <c:pt idx="79">
                  <c:v>318161</c:v>
                </c:pt>
                <c:pt idx="80">
                  <c:v>322889</c:v>
                </c:pt>
                <c:pt idx="81">
                  <c:v>328525</c:v>
                </c:pt>
                <c:pt idx="82">
                  <c:v>329985</c:v>
                </c:pt>
                <c:pt idx="83">
                  <c:v>330797</c:v>
                </c:pt>
                <c:pt idx="84">
                  <c:v>334492</c:v>
                </c:pt>
                <c:pt idx="85">
                  <c:v>338378</c:v>
                </c:pt>
                <c:pt idx="86">
                  <c:v>342181</c:v>
                </c:pt>
                <c:pt idx="87">
                  <c:v>346398</c:v>
                </c:pt>
                <c:pt idx="88">
                  <c:v>351235</c:v>
                </c:pt>
                <c:pt idx="89">
                  <c:v>352507</c:v>
                </c:pt>
                <c:pt idx="90">
                  <c:v>353347</c:v>
                </c:pt>
                <c:pt idx="91">
                  <c:v>356781</c:v>
                </c:pt>
                <c:pt idx="92">
                  <c:v>360617</c:v>
                </c:pt>
                <c:pt idx="93">
                  <c:v>364576</c:v>
                </c:pt>
                <c:pt idx="94">
                  <c:v>369073</c:v>
                </c:pt>
                <c:pt idx="95">
                  <c:v>370602</c:v>
                </c:pt>
                <c:pt idx="96">
                  <c:v>371767</c:v>
                </c:pt>
                <c:pt idx="97">
                  <c:v>372517</c:v>
                </c:pt>
                <c:pt idx="98">
                  <c:v>373167</c:v>
                </c:pt>
                <c:pt idx="99">
                  <c:v>377076</c:v>
                </c:pt>
                <c:pt idx="100">
                  <c:v>380170</c:v>
                </c:pt>
                <c:pt idx="101">
                  <c:v>384067</c:v>
                </c:pt>
                <c:pt idx="102">
                  <c:v>388098</c:v>
                </c:pt>
                <c:pt idx="103">
                  <c:v>389575</c:v>
                </c:pt>
                <c:pt idx="104">
                  <c:v>390335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9B2-46E3-85FE-A83BCF6CC085}"/>
            </c:ext>
          </c:extLst>
        </c:ser>
        <c:ser>
          <c:idx val="3"/>
          <c:order val="3"/>
          <c:tx>
            <c:strRef>
              <c:f>List1!$A$5</c:f>
              <c:strCache>
                <c:ptCount val="1"/>
                <c:pt idx="0">
                  <c:v>Pracovníci a klienti v sociálních službách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List1!$C$1:$DC$1</c:f>
              <c:strCache>
                <c:ptCount val="105"/>
                <c:pt idx="0">
                  <c:v>28-XII.</c:v>
                </c:pt>
                <c:pt idx="1">
                  <c:v>29-XII.</c:v>
                </c:pt>
                <c:pt idx="2">
                  <c:v>30-XII.</c:v>
                </c:pt>
                <c:pt idx="3">
                  <c:v>31-XII.</c:v>
                </c:pt>
                <c:pt idx="4">
                  <c:v>1-I.</c:v>
                </c:pt>
                <c:pt idx="5">
                  <c:v>2-I.</c:v>
                </c:pt>
                <c:pt idx="6">
                  <c:v>3-I.</c:v>
                </c:pt>
                <c:pt idx="7">
                  <c:v>4-I.</c:v>
                </c:pt>
                <c:pt idx="8">
                  <c:v>5-I.</c:v>
                </c:pt>
                <c:pt idx="9">
                  <c:v>6-I.</c:v>
                </c:pt>
                <c:pt idx="10">
                  <c:v>7-I.</c:v>
                </c:pt>
                <c:pt idx="11">
                  <c:v>8-I.</c:v>
                </c:pt>
                <c:pt idx="12">
                  <c:v>9-I.</c:v>
                </c:pt>
                <c:pt idx="13">
                  <c:v>10-I.</c:v>
                </c:pt>
                <c:pt idx="14">
                  <c:v>11-I.</c:v>
                </c:pt>
                <c:pt idx="15">
                  <c:v>12-I.</c:v>
                </c:pt>
                <c:pt idx="16">
                  <c:v>13-I.</c:v>
                </c:pt>
                <c:pt idx="17">
                  <c:v>14-I.</c:v>
                </c:pt>
                <c:pt idx="18">
                  <c:v>15-I.</c:v>
                </c:pt>
                <c:pt idx="19">
                  <c:v>16-I.</c:v>
                </c:pt>
                <c:pt idx="20">
                  <c:v>17-I.</c:v>
                </c:pt>
                <c:pt idx="21">
                  <c:v>18-I.</c:v>
                </c:pt>
                <c:pt idx="22">
                  <c:v>19-I.</c:v>
                </c:pt>
                <c:pt idx="23">
                  <c:v>20-I.</c:v>
                </c:pt>
                <c:pt idx="24">
                  <c:v>21-I.</c:v>
                </c:pt>
                <c:pt idx="25">
                  <c:v>22-I.</c:v>
                </c:pt>
                <c:pt idx="26">
                  <c:v>23-I.</c:v>
                </c:pt>
                <c:pt idx="27">
                  <c:v>24-I.</c:v>
                </c:pt>
                <c:pt idx="28">
                  <c:v>25-I.</c:v>
                </c:pt>
                <c:pt idx="29">
                  <c:v>26-I.</c:v>
                </c:pt>
                <c:pt idx="30">
                  <c:v>27-I.</c:v>
                </c:pt>
                <c:pt idx="31">
                  <c:v>28-I.</c:v>
                </c:pt>
                <c:pt idx="32">
                  <c:v>29-I.</c:v>
                </c:pt>
                <c:pt idx="33">
                  <c:v>30-I.</c:v>
                </c:pt>
                <c:pt idx="34">
                  <c:v>31-I.</c:v>
                </c:pt>
                <c:pt idx="35">
                  <c:v>1-II.</c:v>
                </c:pt>
                <c:pt idx="36">
                  <c:v>2-II.</c:v>
                </c:pt>
                <c:pt idx="37">
                  <c:v>3-II.</c:v>
                </c:pt>
                <c:pt idx="38">
                  <c:v>4-II.</c:v>
                </c:pt>
                <c:pt idx="39">
                  <c:v>5-II.</c:v>
                </c:pt>
                <c:pt idx="40">
                  <c:v>6-II.</c:v>
                </c:pt>
                <c:pt idx="41">
                  <c:v>7-II.</c:v>
                </c:pt>
                <c:pt idx="42">
                  <c:v>8-II.</c:v>
                </c:pt>
                <c:pt idx="43">
                  <c:v>9-II.</c:v>
                </c:pt>
                <c:pt idx="44">
                  <c:v>10-II.</c:v>
                </c:pt>
                <c:pt idx="45">
                  <c:v>11-II.</c:v>
                </c:pt>
                <c:pt idx="46">
                  <c:v>12-II.</c:v>
                </c:pt>
                <c:pt idx="47">
                  <c:v>13-II.</c:v>
                </c:pt>
                <c:pt idx="48">
                  <c:v>14-II.</c:v>
                </c:pt>
                <c:pt idx="49">
                  <c:v>15-II.</c:v>
                </c:pt>
                <c:pt idx="50">
                  <c:v>16-II.</c:v>
                </c:pt>
                <c:pt idx="51">
                  <c:v>17-II.</c:v>
                </c:pt>
                <c:pt idx="52">
                  <c:v>18-II.</c:v>
                </c:pt>
                <c:pt idx="53">
                  <c:v>19-II.</c:v>
                </c:pt>
                <c:pt idx="54">
                  <c:v>20-II.</c:v>
                </c:pt>
                <c:pt idx="55">
                  <c:v>21-II.</c:v>
                </c:pt>
                <c:pt idx="56">
                  <c:v>22-II.</c:v>
                </c:pt>
                <c:pt idx="57">
                  <c:v>23-II.</c:v>
                </c:pt>
                <c:pt idx="58">
                  <c:v>24-II.</c:v>
                </c:pt>
                <c:pt idx="59">
                  <c:v>25-II.</c:v>
                </c:pt>
                <c:pt idx="60">
                  <c:v>26-II.</c:v>
                </c:pt>
                <c:pt idx="61">
                  <c:v>27-II.</c:v>
                </c:pt>
                <c:pt idx="62">
                  <c:v>28-II.</c:v>
                </c:pt>
                <c:pt idx="63">
                  <c:v>1-III.</c:v>
                </c:pt>
                <c:pt idx="64">
                  <c:v>2-III.</c:v>
                </c:pt>
                <c:pt idx="65">
                  <c:v>3-III.</c:v>
                </c:pt>
                <c:pt idx="66">
                  <c:v>4-III.</c:v>
                </c:pt>
                <c:pt idx="67">
                  <c:v>5-III.</c:v>
                </c:pt>
                <c:pt idx="68">
                  <c:v>6-III.</c:v>
                </c:pt>
                <c:pt idx="69">
                  <c:v>7-III.</c:v>
                </c:pt>
                <c:pt idx="70">
                  <c:v>8-III.</c:v>
                </c:pt>
                <c:pt idx="71">
                  <c:v>9-III.</c:v>
                </c:pt>
                <c:pt idx="72">
                  <c:v>10-III.</c:v>
                </c:pt>
                <c:pt idx="73">
                  <c:v>11-III.</c:v>
                </c:pt>
                <c:pt idx="74">
                  <c:v>12-III.</c:v>
                </c:pt>
                <c:pt idx="75">
                  <c:v>13-III.</c:v>
                </c:pt>
                <c:pt idx="76">
                  <c:v>14-III.</c:v>
                </c:pt>
                <c:pt idx="77">
                  <c:v>15-III.</c:v>
                </c:pt>
                <c:pt idx="78">
                  <c:v>16-III.</c:v>
                </c:pt>
                <c:pt idx="79">
                  <c:v>17-III.</c:v>
                </c:pt>
                <c:pt idx="80">
                  <c:v>18-III.</c:v>
                </c:pt>
                <c:pt idx="81">
                  <c:v>19-III.</c:v>
                </c:pt>
                <c:pt idx="82">
                  <c:v>20-III.</c:v>
                </c:pt>
                <c:pt idx="83">
                  <c:v>21-III.</c:v>
                </c:pt>
                <c:pt idx="84">
                  <c:v>22-III.</c:v>
                </c:pt>
                <c:pt idx="85">
                  <c:v>23-III.</c:v>
                </c:pt>
                <c:pt idx="86">
                  <c:v>24-III.</c:v>
                </c:pt>
                <c:pt idx="87">
                  <c:v>25-III.</c:v>
                </c:pt>
                <c:pt idx="88">
                  <c:v>26-III.</c:v>
                </c:pt>
                <c:pt idx="89">
                  <c:v>27-III.</c:v>
                </c:pt>
                <c:pt idx="90">
                  <c:v>28-III.</c:v>
                </c:pt>
                <c:pt idx="91">
                  <c:v>29-III.</c:v>
                </c:pt>
                <c:pt idx="92">
                  <c:v>30-III.</c:v>
                </c:pt>
                <c:pt idx="93">
                  <c:v>31-III.</c:v>
                </c:pt>
                <c:pt idx="94">
                  <c:v>1-IV.</c:v>
                </c:pt>
                <c:pt idx="95">
                  <c:v>2-IV.</c:v>
                </c:pt>
                <c:pt idx="96">
                  <c:v>3-IV.</c:v>
                </c:pt>
                <c:pt idx="97">
                  <c:v>4-IV.</c:v>
                </c:pt>
                <c:pt idx="98">
                  <c:v>5-IV.</c:v>
                </c:pt>
                <c:pt idx="99">
                  <c:v>6-IV.</c:v>
                </c:pt>
                <c:pt idx="100">
                  <c:v>7-IV.</c:v>
                </c:pt>
                <c:pt idx="101">
                  <c:v>8-IV.</c:v>
                </c:pt>
                <c:pt idx="102">
                  <c:v>9-IV.</c:v>
                </c:pt>
                <c:pt idx="103">
                  <c:v>10-IV.</c:v>
                </c:pt>
                <c:pt idx="104">
                  <c:v>11-IV.</c:v>
                </c:pt>
              </c:strCache>
            </c:strRef>
          </c:cat>
          <c:val>
            <c:numRef>
              <c:f>List1!$C$5:$DC$5</c:f>
              <c:numCache>
                <c:formatCode>General</c:formatCode>
                <c:ptCount val="105"/>
                <c:pt idx="0">
                  <c:v>86</c:v>
                </c:pt>
                <c:pt idx="1">
                  <c:v>396</c:v>
                </c:pt>
                <c:pt idx="2">
                  <c:v>685</c:v>
                </c:pt>
                <c:pt idx="3">
                  <c:v>880</c:v>
                </c:pt>
                <c:pt idx="4">
                  <c:v>884</c:v>
                </c:pt>
                <c:pt idx="5">
                  <c:v>884</c:v>
                </c:pt>
                <c:pt idx="6">
                  <c:v>886</c:v>
                </c:pt>
                <c:pt idx="7">
                  <c:v>889</c:v>
                </c:pt>
                <c:pt idx="8">
                  <c:v>901</c:v>
                </c:pt>
                <c:pt idx="9">
                  <c:v>956</c:v>
                </c:pt>
                <c:pt idx="10">
                  <c:v>1570</c:v>
                </c:pt>
                <c:pt idx="11">
                  <c:v>3158</c:v>
                </c:pt>
                <c:pt idx="12">
                  <c:v>3461</c:v>
                </c:pt>
                <c:pt idx="13">
                  <c:v>3539</c:v>
                </c:pt>
                <c:pt idx="14">
                  <c:v>4457</c:v>
                </c:pt>
                <c:pt idx="15">
                  <c:v>6399</c:v>
                </c:pt>
                <c:pt idx="16">
                  <c:v>9266</c:v>
                </c:pt>
                <c:pt idx="17">
                  <c:v>13287</c:v>
                </c:pt>
                <c:pt idx="18">
                  <c:v>17131</c:v>
                </c:pt>
                <c:pt idx="19">
                  <c:v>17747</c:v>
                </c:pt>
                <c:pt idx="20">
                  <c:v>17988</c:v>
                </c:pt>
                <c:pt idx="21">
                  <c:v>20711</c:v>
                </c:pt>
                <c:pt idx="22">
                  <c:v>24231</c:v>
                </c:pt>
                <c:pt idx="23">
                  <c:v>28161</c:v>
                </c:pt>
                <c:pt idx="24">
                  <c:v>31933</c:v>
                </c:pt>
                <c:pt idx="25">
                  <c:v>35015</c:v>
                </c:pt>
                <c:pt idx="26">
                  <c:v>35617</c:v>
                </c:pt>
                <c:pt idx="27">
                  <c:v>35743</c:v>
                </c:pt>
                <c:pt idx="28">
                  <c:v>37665</c:v>
                </c:pt>
                <c:pt idx="29">
                  <c:v>40319</c:v>
                </c:pt>
                <c:pt idx="30">
                  <c:v>42692</c:v>
                </c:pt>
                <c:pt idx="31">
                  <c:v>44488</c:v>
                </c:pt>
                <c:pt idx="32">
                  <c:v>46333</c:v>
                </c:pt>
                <c:pt idx="33">
                  <c:v>46511</c:v>
                </c:pt>
                <c:pt idx="34">
                  <c:v>46574</c:v>
                </c:pt>
                <c:pt idx="35">
                  <c:v>47862</c:v>
                </c:pt>
                <c:pt idx="36">
                  <c:v>49529</c:v>
                </c:pt>
                <c:pt idx="37">
                  <c:v>51721</c:v>
                </c:pt>
                <c:pt idx="38">
                  <c:v>55076</c:v>
                </c:pt>
                <c:pt idx="39">
                  <c:v>58049</c:v>
                </c:pt>
                <c:pt idx="40">
                  <c:v>58091</c:v>
                </c:pt>
                <c:pt idx="41">
                  <c:v>58267</c:v>
                </c:pt>
                <c:pt idx="42">
                  <c:v>60997</c:v>
                </c:pt>
                <c:pt idx="43">
                  <c:v>64768</c:v>
                </c:pt>
                <c:pt idx="44">
                  <c:v>69577</c:v>
                </c:pt>
                <c:pt idx="45">
                  <c:v>75014</c:v>
                </c:pt>
                <c:pt idx="46">
                  <c:v>80035</c:v>
                </c:pt>
                <c:pt idx="47">
                  <c:v>80744</c:v>
                </c:pt>
                <c:pt idx="48">
                  <c:v>80877</c:v>
                </c:pt>
                <c:pt idx="49">
                  <c:v>83191</c:v>
                </c:pt>
                <c:pt idx="50">
                  <c:v>87380</c:v>
                </c:pt>
                <c:pt idx="51">
                  <c:v>92043</c:v>
                </c:pt>
                <c:pt idx="52">
                  <c:v>96610</c:v>
                </c:pt>
                <c:pt idx="53">
                  <c:v>100255</c:v>
                </c:pt>
                <c:pt idx="54">
                  <c:v>100417</c:v>
                </c:pt>
                <c:pt idx="55">
                  <c:v>100420</c:v>
                </c:pt>
                <c:pt idx="56">
                  <c:v>102918</c:v>
                </c:pt>
                <c:pt idx="57">
                  <c:v>105868</c:v>
                </c:pt>
                <c:pt idx="58">
                  <c:v>109169</c:v>
                </c:pt>
                <c:pt idx="59">
                  <c:v>113411</c:v>
                </c:pt>
                <c:pt idx="60">
                  <c:v>116883</c:v>
                </c:pt>
                <c:pt idx="61">
                  <c:v>117052</c:v>
                </c:pt>
                <c:pt idx="62">
                  <c:v>117154</c:v>
                </c:pt>
                <c:pt idx="63">
                  <c:v>118838</c:v>
                </c:pt>
                <c:pt idx="64">
                  <c:v>120905</c:v>
                </c:pt>
                <c:pt idx="65">
                  <c:v>124038</c:v>
                </c:pt>
                <c:pt idx="66">
                  <c:v>126896</c:v>
                </c:pt>
                <c:pt idx="67">
                  <c:v>129905</c:v>
                </c:pt>
                <c:pt idx="68">
                  <c:v>130324</c:v>
                </c:pt>
                <c:pt idx="69">
                  <c:v>130624</c:v>
                </c:pt>
                <c:pt idx="70">
                  <c:v>131809</c:v>
                </c:pt>
                <c:pt idx="71">
                  <c:v>134256</c:v>
                </c:pt>
                <c:pt idx="72">
                  <c:v>137558</c:v>
                </c:pt>
                <c:pt idx="73">
                  <c:v>141321</c:v>
                </c:pt>
                <c:pt idx="74">
                  <c:v>144450</c:v>
                </c:pt>
                <c:pt idx="75">
                  <c:v>144864</c:v>
                </c:pt>
                <c:pt idx="76">
                  <c:v>144974</c:v>
                </c:pt>
                <c:pt idx="77">
                  <c:v>147277</c:v>
                </c:pt>
                <c:pt idx="78">
                  <c:v>150318</c:v>
                </c:pt>
                <c:pt idx="79">
                  <c:v>152805</c:v>
                </c:pt>
                <c:pt idx="80">
                  <c:v>155472</c:v>
                </c:pt>
                <c:pt idx="81">
                  <c:v>158354</c:v>
                </c:pt>
                <c:pt idx="82">
                  <c:v>158410</c:v>
                </c:pt>
                <c:pt idx="83">
                  <c:v>158426</c:v>
                </c:pt>
                <c:pt idx="84">
                  <c:v>159474</c:v>
                </c:pt>
                <c:pt idx="85">
                  <c:v>161060</c:v>
                </c:pt>
                <c:pt idx="86">
                  <c:v>163305</c:v>
                </c:pt>
                <c:pt idx="87">
                  <c:v>165509</c:v>
                </c:pt>
                <c:pt idx="88">
                  <c:v>168098</c:v>
                </c:pt>
                <c:pt idx="89">
                  <c:v>168250</c:v>
                </c:pt>
                <c:pt idx="90">
                  <c:v>168410</c:v>
                </c:pt>
                <c:pt idx="91">
                  <c:v>169374</c:v>
                </c:pt>
                <c:pt idx="92">
                  <c:v>170804</c:v>
                </c:pt>
                <c:pt idx="93">
                  <c:v>173014</c:v>
                </c:pt>
                <c:pt idx="94">
                  <c:v>175319</c:v>
                </c:pt>
                <c:pt idx="95">
                  <c:v>175586</c:v>
                </c:pt>
                <c:pt idx="96">
                  <c:v>175737</c:v>
                </c:pt>
                <c:pt idx="97">
                  <c:v>175781</c:v>
                </c:pt>
                <c:pt idx="98">
                  <c:v>175811</c:v>
                </c:pt>
                <c:pt idx="99">
                  <c:v>177488</c:v>
                </c:pt>
                <c:pt idx="100">
                  <c:v>179022</c:v>
                </c:pt>
                <c:pt idx="101">
                  <c:v>181372</c:v>
                </c:pt>
                <c:pt idx="102">
                  <c:v>182765</c:v>
                </c:pt>
                <c:pt idx="103">
                  <c:v>182868</c:v>
                </c:pt>
                <c:pt idx="104">
                  <c:v>182948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39B2-46E3-85FE-A83BCF6CC085}"/>
            </c:ext>
          </c:extLst>
        </c:ser>
        <c:ser>
          <c:idx val="4"/>
          <c:order val="4"/>
          <c:tx>
            <c:strRef>
              <c:f>List1!$A$6</c:f>
              <c:strCache>
                <c:ptCount val="1"/>
                <c:pt idx="0">
                  <c:v>Ostatní</c:v>
                </c:pt>
              </c:strCache>
            </c:strRef>
          </c:tx>
          <c:spPr>
            <a:ln w="28575" cap="rnd">
              <a:solidFill>
                <a:srgbClr val="FFFFFF">
                  <a:lumMod val="50000"/>
                </a:srgbClr>
              </a:solidFill>
              <a:round/>
            </a:ln>
            <a:effectLst/>
          </c:spPr>
          <c:marker>
            <c:symbol val="none"/>
          </c:marker>
          <c:cat>
            <c:strRef>
              <c:f>List1!$C$1:$DC$1</c:f>
              <c:strCache>
                <c:ptCount val="105"/>
                <c:pt idx="0">
                  <c:v>28-XII.</c:v>
                </c:pt>
                <c:pt idx="1">
                  <c:v>29-XII.</c:v>
                </c:pt>
                <c:pt idx="2">
                  <c:v>30-XII.</c:v>
                </c:pt>
                <c:pt idx="3">
                  <c:v>31-XII.</c:v>
                </c:pt>
                <c:pt idx="4">
                  <c:v>1-I.</c:v>
                </c:pt>
                <c:pt idx="5">
                  <c:v>2-I.</c:v>
                </c:pt>
                <c:pt idx="6">
                  <c:v>3-I.</c:v>
                </c:pt>
                <c:pt idx="7">
                  <c:v>4-I.</c:v>
                </c:pt>
                <c:pt idx="8">
                  <c:v>5-I.</c:v>
                </c:pt>
                <c:pt idx="9">
                  <c:v>6-I.</c:v>
                </c:pt>
                <c:pt idx="10">
                  <c:v>7-I.</c:v>
                </c:pt>
                <c:pt idx="11">
                  <c:v>8-I.</c:v>
                </c:pt>
                <c:pt idx="12">
                  <c:v>9-I.</c:v>
                </c:pt>
                <c:pt idx="13">
                  <c:v>10-I.</c:v>
                </c:pt>
                <c:pt idx="14">
                  <c:v>11-I.</c:v>
                </c:pt>
                <c:pt idx="15">
                  <c:v>12-I.</c:v>
                </c:pt>
                <c:pt idx="16">
                  <c:v>13-I.</c:v>
                </c:pt>
                <c:pt idx="17">
                  <c:v>14-I.</c:v>
                </c:pt>
                <c:pt idx="18">
                  <c:v>15-I.</c:v>
                </c:pt>
                <c:pt idx="19">
                  <c:v>16-I.</c:v>
                </c:pt>
                <c:pt idx="20">
                  <c:v>17-I.</c:v>
                </c:pt>
                <c:pt idx="21">
                  <c:v>18-I.</c:v>
                </c:pt>
                <c:pt idx="22">
                  <c:v>19-I.</c:v>
                </c:pt>
                <c:pt idx="23">
                  <c:v>20-I.</c:v>
                </c:pt>
                <c:pt idx="24">
                  <c:v>21-I.</c:v>
                </c:pt>
                <c:pt idx="25">
                  <c:v>22-I.</c:v>
                </c:pt>
                <c:pt idx="26">
                  <c:v>23-I.</c:v>
                </c:pt>
                <c:pt idx="27">
                  <c:v>24-I.</c:v>
                </c:pt>
                <c:pt idx="28">
                  <c:v>25-I.</c:v>
                </c:pt>
                <c:pt idx="29">
                  <c:v>26-I.</c:v>
                </c:pt>
                <c:pt idx="30">
                  <c:v>27-I.</c:v>
                </c:pt>
                <c:pt idx="31">
                  <c:v>28-I.</c:v>
                </c:pt>
                <c:pt idx="32">
                  <c:v>29-I.</c:v>
                </c:pt>
                <c:pt idx="33">
                  <c:v>30-I.</c:v>
                </c:pt>
                <c:pt idx="34">
                  <c:v>31-I.</c:v>
                </c:pt>
                <c:pt idx="35">
                  <c:v>1-II.</c:v>
                </c:pt>
                <c:pt idx="36">
                  <c:v>2-II.</c:v>
                </c:pt>
                <c:pt idx="37">
                  <c:v>3-II.</c:v>
                </c:pt>
                <c:pt idx="38">
                  <c:v>4-II.</c:v>
                </c:pt>
                <c:pt idx="39">
                  <c:v>5-II.</c:v>
                </c:pt>
                <c:pt idx="40">
                  <c:v>6-II.</c:v>
                </c:pt>
                <c:pt idx="41">
                  <c:v>7-II.</c:v>
                </c:pt>
                <c:pt idx="42">
                  <c:v>8-II.</c:v>
                </c:pt>
                <c:pt idx="43">
                  <c:v>9-II.</c:v>
                </c:pt>
                <c:pt idx="44">
                  <c:v>10-II.</c:v>
                </c:pt>
                <c:pt idx="45">
                  <c:v>11-II.</c:v>
                </c:pt>
                <c:pt idx="46">
                  <c:v>12-II.</c:v>
                </c:pt>
                <c:pt idx="47">
                  <c:v>13-II.</c:v>
                </c:pt>
                <c:pt idx="48">
                  <c:v>14-II.</c:v>
                </c:pt>
                <c:pt idx="49">
                  <c:v>15-II.</c:v>
                </c:pt>
                <c:pt idx="50">
                  <c:v>16-II.</c:v>
                </c:pt>
                <c:pt idx="51">
                  <c:v>17-II.</c:v>
                </c:pt>
                <c:pt idx="52">
                  <c:v>18-II.</c:v>
                </c:pt>
                <c:pt idx="53">
                  <c:v>19-II.</c:v>
                </c:pt>
                <c:pt idx="54">
                  <c:v>20-II.</c:v>
                </c:pt>
                <c:pt idx="55">
                  <c:v>21-II.</c:v>
                </c:pt>
                <c:pt idx="56">
                  <c:v>22-II.</c:v>
                </c:pt>
                <c:pt idx="57">
                  <c:v>23-II.</c:v>
                </c:pt>
                <c:pt idx="58">
                  <c:v>24-II.</c:v>
                </c:pt>
                <c:pt idx="59">
                  <c:v>25-II.</c:v>
                </c:pt>
                <c:pt idx="60">
                  <c:v>26-II.</c:v>
                </c:pt>
                <c:pt idx="61">
                  <c:v>27-II.</c:v>
                </c:pt>
                <c:pt idx="62">
                  <c:v>28-II.</c:v>
                </c:pt>
                <c:pt idx="63">
                  <c:v>1-III.</c:v>
                </c:pt>
                <c:pt idx="64">
                  <c:v>2-III.</c:v>
                </c:pt>
                <c:pt idx="65">
                  <c:v>3-III.</c:v>
                </c:pt>
                <c:pt idx="66">
                  <c:v>4-III.</c:v>
                </c:pt>
                <c:pt idx="67">
                  <c:v>5-III.</c:v>
                </c:pt>
                <c:pt idx="68">
                  <c:v>6-III.</c:v>
                </c:pt>
                <c:pt idx="69">
                  <c:v>7-III.</c:v>
                </c:pt>
                <c:pt idx="70">
                  <c:v>8-III.</c:v>
                </c:pt>
                <c:pt idx="71">
                  <c:v>9-III.</c:v>
                </c:pt>
                <c:pt idx="72">
                  <c:v>10-III.</c:v>
                </c:pt>
                <c:pt idx="73">
                  <c:v>11-III.</c:v>
                </c:pt>
                <c:pt idx="74">
                  <c:v>12-III.</c:v>
                </c:pt>
                <c:pt idx="75">
                  <c:v>13-III.</c:v>
                </c:pt>
                <c:pt idx="76">
                  <c:v>14-III.</c:v>
                </c:pt>
                <c:pt idx="77">
                  <c:v>15-III.</c:v>
                </c:pt>
                <c:pt idx="78">
                  <c:v>16-III.</c:v>
                </c:pt>
                <c:pt idx="79">
                  <c:v>17-III.</c:v>
                </c:pt>
                <c:pt idx="80">
                  <c:v>18-III.</c:v>
                </c:pt>
                <c:pt idx="81">
                  <c:v>19-III.</c:v>
                </c:pt>
                <c:pt idx="82">
                  <c:v>20-III.</c:v>
                </c:pt>
                <c:pt idx="83">
                  <c:v>21-III.</c:v>
                </c:pt>
                <c:pt idx="84">
                  <c:v>22-III.</c:v>
                </c:pt>
                <c:pt idx="85">
                  <c:v>23-III.</c:v>
                </c:pt>
                <c:pt idx="86">
                  <c:v>24-III.</c:v>
                </c:pt>
                <c:pt idx="87">
                  <c:v>25-III.</c:v>
                </c:pt>
                <c:pt idx="88">
                  <c:v>26-III.</c:v>
                </c:pt>
                <c:pt idx="89">
                  <c:v>27-III.</c:v>
                </c:pt>
                <c:pt idx="90">
                  <c:v>28-III.</c:v>
                </c:pt>
                <c:pt idx="91">
                  <c:v>29-III.</c:v>
                </c:pt>
                <c:pt idx="92">
                  <c:v>30-III.</c:v>
                </c:pt>
                <c:pt idx="93">
                  <c:v>31-III.</c:v>
                </c:pt>
                <c:pt idx="94">
                  <c:v>1-IV.</c:v>
                </c:pt>
                <c:pt idx="95">
                  <c:v>2-IV.</c:v>
                </c:pt>
                <c:pt idx="96">
                  <c:v>3-IV.</c:v>
                </c:pt>
                <c:pt idx="97">
                  <c:v>4-IV.</c:v>
                </c:pt>
                <c:pt idx="98">
                  <c:v>5-IV.</c:v>
                </c:pt>
                <c:pt idx="99">
                  <c:v>6-IV.</c:v>
                </c:pt>
                <c:pt idx="100">
                  <c:v>7-IV.</c:v>
                </c:pt>
                <c:pt idx="101">
                  <c:v>8-IV.</c:v>
                </c:pt>
                <c:pt idx="102">
                  <c:v>9-IV.</c:v>
                </c:pt>
                <c:pt idx="103">
                  <c:v>10-IV.</c:v>
                </c:pt>
                <c:pt idx="104">
                  <c:v>11-IV.</c:v>
                </c:pt>
              </c:strCache>
            </c:strRef>
          </c:cat>
          <c:val>
            <c:numRef>
              <c:f>List1!$C$6:$DC$6</c:f>
              <c:numCache>
                <c:formatCode>General</c:formatCode>
                <c:ptCount val="105"/>
                <c:pt idx="0">
                  <c:v>246</c:v>
                </c:pt>
                <c:pt idx="1">
                  <c:v>441</c:v>
                </c:pt>
                <c:pt idx="2">
                  <c:v>688</c:v>
                </c:pt>
                <c:pt idx="3">
                  <c:v>773</c:v>
                </c:pt>
                <c:pt idx="4">
                  <c:v>780</c:v>
                </c:pt>
                <c:pt idx="5">
                  <c:v>830</c:v>
                </c:pt>
                <c:pt idx="6">
                  <c:v>864</c:v>
                </c:pt>
                <c:pt idx="7">
                  <c:v>1067</c:v>
                </c:pt>
                <c:pt idx="8">
                  <c:v>1284</c:v>
                </c:pt>
                <c:pt idx="9">
                  <c:v>1610</c:v>
                </c:pt>
                <c:pt idx="10">
                  <c:v>2254</c:v>
                </c:pt>
                <c:pt idx="11">
                  <c:v>3088</c:v>
                </c:pt>
                <c:pt idx="12">
                  <c:v>3363</c:v>
                </c:pt>
                <c:pt idx="13">
                  <c:v>3690</c:v>
                </c:pt>
                <c:pt idx="14">
                  <c:v>4978</c:v>
                </c:pt>
                <c:pt idx="15">
                  <c:v>6980</c:v>
                </c:pt>
                <c:pt idx="16">
                  <c:v>9168</c:v>
                </c:pt>
                <c:pt idx="17">
                  <c:v>11305</c:v>
                </c:pt>
                <c:pt idx="18">
                  <c:v>13255</c:v>
                </c:pt>
                <c:pt idx="19">
                  <c:v>13554</c:v>
                </c:pt>
                <c:pt idx="20">
                  <c:v>13743</c:v>
                </c:pt>
                <c:pt idx="21">
                  <c:v>14574</c:v>
                </c:pt>
                <c:pt idx="22">
                  <c:v>15296</c:v>
                </c:pt>
                <c:pt idx="23">
                  <c:v>16061</c:v>
                </c:pt>
                <c:pt idx="24">
                  <c:v>16778</c:v>
                </c:pt>
                <c:pt idx="25">
                  <c:v>17289</c:v>
                </c:pt>
                <c:pt idx="26">
                  <c:v>17406</c:v>
                </c:pt>
                <c:pt idx="27">
                  <c:v>17495</c:v>
                </c:pt>
                <c:pt idx="28">
                  <c:v>17848</c:v>
                </c:pt>
                <c:pt idx="29">
                  <c:v>18250</c:v>
                </c:pt>
                <c:pt idx="30">
                  <c:v>18640</c:v>
                </c:pt>
                <c:pt idx="31">
                  <c:v>19134</c:v>
                </c:pt>
                <c:pt idx="32">
                  <c:v>19897</c:v>
                </c:pt>
                <c:pt idx="33">
                  <c:v>20107</c:v>
                </c:pt>
                <c:pt idx="34">
                  <c:v>20426</c:v>
                </c:pt>
                <c:pt idx="35">
                  <c:v>21433</c:v>
                </c:pt>
                <c:pt idx="36">
                  <c:v>23085</c:v>
                </c:pt>
                <c:pt idx="37">
                  <c:v>25096</c:v>
                </c:pt>
                <c:pt idx="38">
                  <c:v>27240</c:v>
                </c:pt>
                <c:pt idx="39">
                  <c:v>29028</c:v>
                </c:pt>
                <c:pt idx="40">
                  <c:v>29339</c:v>
                </c:pt>
                <c:pt idx="41">
                  <c:v>29524</c:v>
                </c:pt>
                <c:pt idx="42">
                  <c:v>30510</c:v>
                </c:pt>
                <c:pt idx="43">
                  <c:v>31583</c:v>
                </c:pt>
                <c:pt idx="44">
                  <c:v>32789</c:v>
                </c:pt>
                <c:pt idx="45">
                  <c:v>34127</c:v>
                </c:pt>
                <c:pt idx="46">
                  <c:v>35033</c:v>
                </c:pt>
                <c:pt idx="47">
                  <c:v>35151</c:v>
                </c:pt>
                <c:pt idx="48">
                  <c:v>35223</c:v>
                </c:pt>
                <c:pt idx="49">
                  <c:v>35939</c:v>
                </c:pt>
                <c:pt idx="50">
                  <c:v>36533</c:v>
                </c:pt>
                <c:pt idx="51">
                  <c:v>37532</c:v>
                </c:pt>
                <c:pt idx="52">
                  <c:v>38684</c:v>
                </c:pt>
                <c:pt idx="53">
                  <c:v>39947</c:v>
                </c:pt>
                <c:pt idx="54">
                  <c:v>40124</c:v>
                </c:pt>
                <c:pt idx="55">
                  <c:v>40232</c:v>
                </c:pt>
                <c:pt idx="56">
                  <c:v>41379</c:v>
                </c:pt>
                <c:pt idx="57">
                  <c:v>42597</c:v>
                </c:pt>
                <c:pt idx="58">
                  <c:v>44247</c:v>
                </c:pt>
                <c:pt idx="59">
                  <c:v>45951</c:v>
                </c:pt>
                <c:pt idx="60">
                  <c:v>48069</c:v>
                </c:pt>
                <c:pt idx="61">
                  <c:v>48502</c:v>
                </c:pt>
                <c:pt idx="62">
                  <c:v>49036</c:v>
                </c:pt>
                <c:pt idx="63">
                  <c:v>51654</c:v>
                </c:pt>
                <c:pt idx="64">
                  <c:v>55530</c:v>
                </c:pt>
                <c:pt idx="65">
                  <c:v>59275</c:v>
                </c:pt>
                <c:pt idx="66">
                  <c:v>62456</c:v>
                </c:pt>
                <c:pt idx="67">
                  <c:v>65289</c:v>
                </c:pt>
                <c:pt idx="68">
                  <c:v>66624</c:v>
                </c:pt>
                <c:pt idx="69">
                  <c:v>67985</c:v>
                </c:pt>
                <c:pt idx="70">
                  <c:v>70861</c:v>
                </c:pt>
                <c:pt idx="71">
                  <c:v>74107</c:v>
                </c:pt>
                <c:pt idx="72">
                  <c:v>77038</c:v>
                </c:pt>
                <c:pt idx="73">
                  <c:v>80765</c:v>
                </c:pt>
                <c:pt idx="74">
                  <c:v>84538</c:v>
                </c:pt>
                <c:pt idx="75">
                  <c:v>85833</c:v>
                </c:pt>
                <c:pt idx="76">
                  <c:v>86995</c:v>
                </c:pt>
                <c:pt idx="77">
                  <c:v>90095</c:v>
                </c:pt>
                <c:pt idx="78">
                  <c:v>93547</c:v>
                </c:pt>
                <c:pt idx="79">
                  <c:v>96885</c:v>
                </c:pt>
                <c:pt idx="80">
                  <c:v>99899</c:v>
                </c:pt>
                <c:pt idx="81">
                  <c:v>103555</c:v>
                </c:pt>
                <c:pt idx="82">
                  <c:v>104793</c:v>
                </c:pt>
                <c:pt idx="83">
                  <c:v>105635</c:v>
                </c:pt>
                <c:pt idx="84">
                  <c:v>108355</c:v>
                </c:pt>
                <c:pt idx="85">
                  <c:v>111364</c:v>
                </c:pt>
                <c:pt idx="86">
                  <c:v>115387</c:v>
                </c:pt>
                <c:pt idx="87">
                  <c:v>119276</c:v>
                </c:pt>
                <c:pt idx="88">
                  <c:v>123453</c:v>
                </c:pt>
                <c:pt idx="89">
                  <c:v>124612</c:v>
                </c:pt>
                <c:pt idx="90">
                  <c:v>125993</c:v>
                </c:pt>
                <c:pt idx="91">
                  <c:v>129819</c:v>
                </c:pt>
                <c:pt idx="92">
                  <c:v>134214</c:v>
                </c:pt>
                <c:pt idx="93">
                  <c:v>138891</c:v>
                </c:pt>
                <c:pt idx="94">
                  <c:v>144903</c:v>
                </c:pt>
                <c:pt idx="95">
                  <c:v>147069</c:v>
                </c:pt>
                <c:pt idx="96">
                  <c:v>149184</c:v>
                </c:pt>
                <c:pt idx="97">
                  <c:v>150582</c:v>
                </c:pt>
                <c:pt idx="98">
                  <c:v>152192</c:v>
                </c:pt>
                <c:pt idx="99">
                  <c:v>157473</c:v>
                </c:pt>
                <c:pt idx="100">
                  <c:v>161590</c:v>
                </c:pt>
                <c:pt idx="101">
                  <c:v>168470</c:v>
                </c:pt>
                <c:pt idx="102">
                  <c:v>176706</c:v>
                </c:pt>
                <c:pt idx="103">
                  <c:v>180072</c:v>
                </c:pt>
                <c:pt idx="104">
                  <c:v>181956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519-41FB-ABC8-408C78914621}"/>
            </c:ext>
          </c:extLst>
        </c:ser>
        <c:ser>
          <c:idx val="5"/>
          <c:order val="5"/>
          <c:tx>
            <c:strRef>
              <c:f>List1!$A$7</c:f>
              <c:strCache>
                <c:ptCount val="1"/>
                <c:pt idx="0">
                  <c:v>Pracovníci ve školství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strRef>
              <c:f>List1!$C$1:$DC$1</c:f>
              <c:strCache>
                <c:ptCount val="105"/>
                <c:pt idx="0">
                  <c:v>28-XII.</c:v>
                </c:pt>
                <c:pt idx="1">
                  <c:v>29-XII.</c:v>
                </c:pt>
                <c:pt idx="2">
                  <c:v>30-XII.</c:v>
                </c:pt>
                <c:pt idx="3">
                  <c:v>31-XII.</c:v>
                </c:pt>
                <c:pt idx="4">
                  <c:v>1-I.</c:v>
                </c:pt>
                <c:pt idx="5">
                  <c:v>2-I.</c:v>
                </c:pt>
                <c:pt idx="6">
                  <c:v>3-I.</c:v>
                </c:pt>
                <c:pt idx="7">
                  <c:v>4-I.</c:v>
                </c:pt>
                <c:pt idx="8">
                  <c:v>5-I.</c:v>
                </c:pt>
                <c:pt idx="9">
                  <c:v>6-I.</c:v>
                </c:pt>
                <c:pt idx="10">
                  <c:v>7-I.</c:v>
                </c:pt>
                <c:pt idx="11">
                  <c:v>8-I.</c:v>
                </c:pt>
                <c:pt idx="12">
                  <c:v>9-I.</c:v>
                </c:pt>
                <c:pt idx="13">
                  <c:v>10-I.</c:v>
                </c:pt>
                <c:pt idx="14">
                  <c:v>11-I.</c:v>
                </c:pt>
                <c:pt idx="15">
                  <c:v>12-I.</c:v>
                </c:pt>
                <c:pt idx="16">
                  <c:v>13-I.</c:v>
                </c:pt>
                <c:pt idx="17">
                  <c:v>14-I.</c:v>
                </c:pt>
                <c:pt idx="18">
                  <c:v>15-I.</c:v>
                </c:pt>
                <c:pt idx="19">
                  <c:v>16-I.</c:v>
                </c:pt>
                <c:pt idx="20">
                  <c:v>17-I.</c:v>
                </c:pt>
                <c:pt idx="21">
                  <c:v>18-I.</c:v>
                </c:pt>
                <c:pt idx="22">
                  <c:v>19-I.</c:v>
                </c:pt>
                <c:pt idx="23">
                  <c:v>20-I.</c:v>
                </c:pt>
                <c:pt idx="24">
                  <c:v>21-I.</c:v>
                </c:pt>
                <c:pt idx="25">
                  <c:v>22-I.</c:v>
                </c:pt>
                <c:pt idx="26">
                  <c:v>23-I.</c:v>
                </c:pt>
                <c:pt idx="27">
                  <c:v>24-I.</c:v>
                </c:pt>
                <c:pt idx="28">
                  <c:v>25-I.</c:v>
                </c:pt>
                <c:pt idx="29">
                  <c:v>26-I.</c:v>
                </c:pt>
                <c:pt idx="30">
                  <c:v>27-I.</c:v>
                </c:pt>
                <c:pt idx="31">
                  <c:v>28-I.</c:v>
                </c:pt>
                <c:pt idx="32">
                  <c:v>29-I.</c:v>
                </c:pt>
                <c:pt idx="33">
                  <c:v>30-I.</c:v>
                </c:pt>
                <c:pt idx="34">
                  <c:v>31-I.</c:v>
                </c:pt>
                <c:pt idx="35">
                  <c:v>1-II.</c:v>
                </c:pt>
                <c:pt idx="36">
                  <c:v>2-II.</c:v>
                </c:pt>
                <c:pt idx="37">
                  <c:v>3-II.</c:v>
                </c:pt>
                <c:pt idx="38">
                  <c:v>4-II.</c:v>
                </c:pt>
                <c:pt idx="39">
                  <c:v>5-II.</c:v>
                </c:pt>
                <c:pt idx="40">
                  <c:v>6-II.</c:v>
                </c:pt>
                <c:pt idx="41">
                  <c:v>7-II.</c:v>
                </c:pt>
                <c:pt idx="42">
                  <c:v>8-II.</c:v>
                </c:pt>
                <c:pt idx="43">
                  <c:v>9-II.</c:v>
                </c:pt>
                <c:pt idx="44">
                  <c:v>10-II.</c:v>
                </c:pt>
                <c:pt idx="45">
                  <c:v>11-II.</c:v>
                </c:pt>
                <c:pt idx="46">
                  <c:v>12-II.</c:v>
                </c:pt>
                <c:pt idx="47">
                  <c:v>13-II.</c:v>
                </c:pt>
                <c:pt idx="48">
                  <c:v>14-II.</c:v>
                </c:pt>
                <c:pt idx="49">
                  <c:v>15-II.</c:v>
                </c:pt>
                <c:pt idx="50">
                  <c:v>16-II.</c:v>
                </c:pt>
                <c:pt idx="51">
                  <c:v>17-II.</c:v>
                </c:pt>
                <c:pt idx="52">
                  <c:v>18-II.</c:v>
                </c:pt>
                <c:pt idx="53">
                  <c:v>19-II.</c:v>
                </c:pt>
                <c:pt idx="54">
                  <c:v>20-II.</c:v>
                </c:pt>
                <c:pt idx="55">
                  <c:v>21-II.</c:v>
                </c:pt>
                <c:pt idx="56">
                  <c:v>22-II.</c:v>
                </c:pt>
                <c:pt idx="57">
                  <c:v>23-II.</c:v>
                </c:pt>
                <c:pt idx="58">
                  <c:v>24-II.</c:v>
                </c:pt>
                <c:pt idx="59">
                  <c:v>25-II.</c:v>
                </c:pt>
                <c:pt idx="60">
                  <c:v>26-II.</c:v>
                </c:pt>
                <c:pt idx="61">
                  <c:v>27-II.</c:v>
                </c:pt>
                <c:pt idx="62">
                  <c:v>28-II.</c:v>
                </c:pt>
                <c:pt idx="63">
                  <c:v>1-III.</c:v>
                </c:pt>
                <c:pt idx="64">
                  <c:v>2-III.</c:v>
                </c:pt>
                <c:pt idx="65">
                  <c:v>3-III.</c:v>
                </c:pt>
                <c:pt idx="66">
                  <c:v>4-III.</c:v>
                </c:pt>
                <c:pt idx="67">
                  <c:v>5-III.</c:v>
                </c:pt>
                <c:pt idx="68">
                  <c:v>6-III.</c:v>
                </c:pt>
                <c:pt idx="69">
                  <c:v>7-III.</c:v>
                </c:pt>
                <c:pt idx="70">
                  <c:v>8-III.</c:v>
                </c:pt>
                <c:pt idx="71">
                  <c:v>9-III.</c:v>
                </c:pt>
                <c:pt idx="72">
                  <c:v>10-III.</c:v>
                </c:pt>
                <c:pt idx="73">
                  <c:v>11-III.</c:v>
                </c:pt>
                <c:pt idx="74">
                  <c:v>12-III.</c:v>
                </c:pt>
                <c:pt idx="75">
                  <c:v>13-III.</c:v>
                </c:pt>
                <c:pt idx="76">
                  <c:v>14-III.</c:v>
                </c:pt>
                <c:pt idx="77">
                  <c:v>15-III.</c:v>
                </c:pt>
                <c:pt idx="78">
                  <c:v>16-III.</c:v>
                </c:pt>
                <c:pt idx="79">
                  <c:v>17-III.</c:v>
                </c:pt>
                <c:pt idx="80">
                  <c:v>18-III.</c:v>
                </c:pt>
                <c:pt idx="81">
                  <c:v>19-III.</c:v>
                </c:pt>
                <c:pt idx="82">
                  <c:v>20-III.</c:v>
                </c:pt>
                <c:pt idx="83">
                  <c:v>21-III.</c:v>
                </c:pt>
                <c:pt idx="84">
                  <c:v>22-III.</c:v>
                </c:pt>
                <c:pt idx="85">
                  <c:v>23-III.</c:v>
                </c:pt>
                <c:pt idx="86">
                  <c:v>24-III.</c:v>
                </c:pt>
                <c:pt idx="87">
                  <c:v>25-III.</c:v>
                </c:pt>
                <c:pt idx="88">
                  <c:v>26-III.</c:v>
                </c:pt>
                <c:pt idx="89">
                  <c:v>27-III.</c:v>
                </c:pt>
                <c:pt idx="90">
                  <c:v>28-III.</c:v>
                </c:pt>
                <c:pt idx="91">
                  <c:v>29-III.</c:v>
                </c:pt>
                <c:pt idx="92">
                  <c:v>30-III.</c:v>
                </c:pt>
                <c:pt idx="93">
                  <c:v>31-III.</c:v>
                </c:pt>
                <c:pt idx="94">
                  <c:v>1-IV.</c:v>
                </c:pt>
                <c:pt idx="95">
                  <c:v>2-IV.</c:v>
                </c:pt>
                <c:pt idx="96">
                  <c:v>3-IV.</c:v>
                </c:pt>
                <c:pt idx="97">
                  <c:v>4-IV.</c:v>
                </c:pt>
                <c:pt idx="98">
                  <c:v>5-IV.</c:v>
                </c:pt>
                <c:pt idx="99">
                  <c:v>6-IV.</c:v>
                </c:pt>
                <c:pt idx="100">
                  <c:v>7-IV.</c:v>
                </c:pt>
                <c:pt idx="101">
                  <c:v>8-IV.</c:v>
                </c:pt>
                <c:pt idx="102">
                  <c:v>9-IV.</c:v>
                </c:pt>
                <c:pt idx="103">
                  <c:v>10-IV.</c:v>
                </c:pt>
                <c:pt idx="104">
                  <c:v>11-IV.</c:v>
                </c:pt>
              </c:strCache>
            </c:strRef>
          </c:cat>
          <c:val>
            <c:numRef>
              <c:f>List1!$C$7:$DC$7</c:f>
              <c:numCache>
                <c:formatCode>General</c:formatCode>
                <c:ptCount val="10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2</c:v>
                </c:pt>
                <c:pt idx="25">
                  <c:v>2</c:v>
                </c:pt>
                <c:pt idx="26">
                  <c:v>2</c:v>
                </c:pt>
                <c:pt idx="27">
                  <c:v>2</c:v>
                </c:pt>
                <c:pt idx="28">
                  <c:v>2</c:v>
                </c:pt>
                <c:pt idx="29">
                  <c:v>2</c:v>
                </c:pt>
                <c:pt idx="30">
                  <c:v>2</c:v>
                </c:pt>
                <c:pt idx="31">
                  <c:v>2</c:v>
                </c:pt>
                <c:pt idx="32">
                  <c:v>2</c:v>
                </c:pt>
                <c:pt idx="33">
                  <c:v>2</c:v>
                </c:pt>
                <c:pt idx="34">
                  <c:v>2</c:v>
                </c:pt>
                <c:pt idx="35">
                  <c:v>2</c:v>
                </c:pt>
                <c:pt idx="36">
                  <c:v>5</c:v>
                </c:pt>
                <c:pt idx="37">
                  <c:v>6</c:v>
                </c:pt>
                <c:pt idx="38">
                  <c:v>6</c:v>
                </c:pt>
                <c:pt idx="39">
                  <c:v>6</c:v>
                </c:pt>
                <c:pt idx="40">
                  <c:v>6</c:v>
                </c:pt>
                <c:pt idx="41">
                  <c:v>6</c:v>
                </c:pt>
                <c:pt idx="42">
                  <c:v>6</c:v>
                </c:pt>
                <c:pt idx="43">
                  <c:v>7</c:v>
                </c:pt>
                <c:pt idx="44">
                  <c:v>8</c:v>
                </c:pt>
                <c:pt idx="45">
                  <c:v>9</c:v>
                </c:pt>
                <c:pt idx="46">
                  <c:v>10</c:v>
                </c:pt>
                <c:pt idx="47">
                  <c:v>11</c:v>
                </c:pt>
                <c:pt idx="48">
                  <c:v>11</c:v>
                </c:pt>
                <c:pt idx="49">
                  <c:v>11</c:v>
                </c:pt>
                <c:pt idx="50">
                  <c:v>12</c:v>
                </c:pt>
                <c:pt idx="51">
                  <c:v>13</c:v>
                </c:pt>
                <c:pt idx="52">
                  <c:v>15</c:v>
                </c:pt>
                <c:pt idx="53">
                  <c:v>17</c:v>
                </c:pt>
                <c:pt idx="54">
                  <c:v>20</c:v>
                </c:pt>
                <c:pt idx="55">
                  <c:v>20</c:v>
                </c:pt>
                <c:pt idx="56">
                  <c:v>22</c:v>
                </c:pt>
                <c:pt idx="57">
                  <c:v>23</c:v>
                </c:pt>
                <c:pt idx="58">
                  <c:v>30</c:v>
                </c:pt>
                <c:pt idx="59">
                  <c:v>75</c:v>
                </c:pt>
                <c:pt idx="60">
                  <c:v>130</c:v>
                </c:pt>
                <c:pt idx="61">
                  <c:v>165</c:v>
                </c:pt>
                <c:pt idx="62">
                  <c:v>357</c:v>
                </c:pt>
                <c:pt idx="63">
                  <c:v>3741</c:v>
                </c:pt>
                <c:pt idx="64">
                  <c:v>10332</c:v>
                </c:pt>
                <c:pt idx="65">
                  <c:v>16213</c:v>
                </c:pt>
                <c:pt idx="66">
                  <c:v>22729</c:v>
                </c:pt>
                <c:pt idx="67">
                  <c:v>27383</c:v>
                </c:pt>
                <c:pt idx="68">
                  <c:v>29928</c:v>
                </c:pt>
                <c:pt idx="69">
                  <c:v>32457</c:v>
                </c:pt>
                <c:pt idx="70">
                  <c:v>38116</c:v>
                </c:pt>
                <c:pt idx="71">
                  <c:v>44893</c:v>
                </c:pt>
                <c:pt idx="72">
                  <c:v>50613</c:v>
                </c:pt>
                <c:pt idx="73">
                  <c:v>56110</c:v>
                </c:pt>
                <c:pt idx="74">
                  <c:v>60451</c:v>
                </c:pt>
                <c:pt idx="75">
                  <c:v>63084</c:v>
                </c:pt>
                <c:pt idx="76">
                  <c:v>64753</c:v>
                </c:pt>
                <c:pt idx="77">
                  <c:v>67481</c:v>
                </c:pt>
                <c:pt idx="78">
                  <c:v>72763</c:v>
                </c:pt>
                <c:pt idx="79">
                  <c:v>76963</c:v>
                </c:pt>
                <c:pt idx="80">
                  <c:v>80995</c:v>
                </c:pt>
                <c:pt idx="81">
                  <c:v>85665</c:v>
                </c:pt>
                <c:pt idx="82">
                  <c:v>87909</c:v>
                </c:pt>
                <c:pt idx="83">
                  <c:v>88629</c:v>
                </c:pt>
                <c:pt idx="84">
                  <c:v>93438</c:v>
                </c:pt>
                <c:pt idx="85">
                  <c:v>97996</c:v>
                </c:pt>
                <c:pt idx="86">
                  <c:v>102456</c:v>
                </c:pt>
                <c:pt idx="87">
                  <c:v>107016</c:v>
                </c:pt>
                <c:pt idx="88">
                  <c:v>112468</c:v>
                </c:pt>
                <c:pt idx="89">
                  <c:v>113959</c:v>
                </c:pt>
                <c:pt idx="90">
                  <c:v>115550</c:v>
                </c:pt>
                <c:pt idx="91">
                  <c:v>121524</c:v>
                </c:pt>
                <c:pt idx="92">
                  <c:v>129260</c:v>
                </c:pt>
                <c:pt idx="93">
                  <c:v>135607</c:v>
                </c:pt>
                <c:pt idx="94">
                  <c:v>142658</c:v>
                </c:pt>
                <c:pt idx="95">
                  <c:v>145057</c:v>
                </c:pt>
                <c:pt idx="96">
                  <c:v>147007</c:v>
                </c:pt>
                <c:pt idx="97">
                  <c:v>148768</c:v>
                </c:pt>
                <c:pt idx="98">
                  <c:v>149660</c:v>
                </c:pt>
                <c:pt idx="99">
                  <c:v>155304</c:v>
                </c:pt>
                <c:pt idx="100">
                  <c:v>161419</c:v>
                </c:pt>
                <c:pt idx="101">
                  <c:v>167354</c:v>
                </c:pt>
                <c:pt idx="102">
                  <c:v>175062</c:v>
                </c:pt>
                <c:pt idx="103">
                  <c:v>179118</c:v>
                </c:pt>
                <c:pt idx="104">
                  <c:v>181352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3BA-4B78-8658-BD29E9C67F23}"/>
            </c:ext>
          </c:extLst>
        </c:ser>
        <c:ser>
          <c:idx val="6"/>
          <c:order val="6"/>
          <c:tx>
            <c:strRef>
              <c:f>List1!$A$8</c:f>
              <c:strCache>
                <c:ptCount val="1"/>
                <c:pt idx="0">
                  <c:v>Chronicky nemocní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List1!$C$1:$DC$1</c:f>
              <c:strCache>
                <c:ptCount val="105"/>
                <c:pt idx="0">
                  <c:v>28-XII.</c:v>
                </c:pt>
                <c:pt idx="1">
                  <c:v>29-XII.</c:v>
                </c:pt>
                <c:pt idx="2">
                  <c:v>30-XII.</c:v>
                </c:pt>
                <c:pt idx="3">
                  <c:v>31-XII.</c:v>
                </c:pt>
                <c:pt idx="4">
                  <c:v>1-I.</c:v>
                </c:pt>
                <c:pt idx="5">
                  <c:v>2-I.</c:v>
                </c:pt>
                <c:pt idx="6">
                  <c:v>3-I.</c:v>
                </c:pt>
                <c:pt idx="7">
                  <c:v>4-I.</c:v>
                </c:pt>
                <c:pt idx="8">
                  <c:v>5-I.</c:v>
                </c:pt>
                <c:pt idx="9">
                  <c:v>6-I.</c:v>
                </c:pt>
                <c:pt idx="10">
                  <c:v>7-I.</c:v>
                </c:pt>
                <c:pt idx="11">
                  <c:v>8-I.</c:v>
                </c:pt>
                <c:pt idx="12">
                  <c:v>9-I.</c:v>
                </c:pt>
                <c:pt idx="13">
                  <c:v>10-I.</c:v>
                </c:pt>
                <c:pt idx="14">
                  <c:v>11-I.</c:v>
                </c:pt>
                <c:pt idx="15">
                  <c:v>12-I.</c:v>
                </c:pt>
                <c:pt idx="16">
                  <c:v>13-I.</c:v>
                </c:pt>
                <c:pt idx="17">
                  <c:v>14-I.</c:v>
                </c:pt>
                <c:pt idx="18">
                  <c:v>15-I.</c:v>
                </c:pt>
                <c:pt idx="19">
                  <c:v>16-I.</c:v>
                </c:pt>
                <c:pt idx="20">
                  <c:v>17-I.</c:v>
                </c:pt>
                <c:pt idx="21">
                  <c:v>18-I.</c:v>
                </c:pt>
                <c:pt idx="22">
                  <c:v>19-I.</c:v>
                </c:pt>
                <c:pt idx="23">
                  <c:v>20-I.</c:v>
                </c:pt>
                <c:pt idx="24">
                  <c:v>21-I.</c:v>
                </c:pt>
                <c:pt idx="25">
                  <c:v>22-I.</c:v>
                </c:pt>
                <c:pt idx="26">
                  <c:v>23-I.</c:v>
                </c:pt>
                <c:pt idx="27">
                  <c:v>24-I.</c:v>
                </c:pt>
                <c:pt idx="28">
                  <c:v>25-I.</c:v>
                </c:pt>
                <c:pt idx="29">
                  <c:v>26-I.</c:v>
                </c:pt>
                <c:pt idx="30">
                  <c:v>27-I.</c:v>
                </c:pt>
                <c:pt idx="31">
                  <c:v>28-I.</c:v>
                </c:pt>
                <c:pt idx="32">
                  <c:v>29-I.</c:v>
                </c:pt>
                <c:pt idx="33">
                  <c:v>30-I.</c:v>
                </c:pt>
                <c:pt idx="34">
                  <c:v>31-I.</c:v>
                </c:pt>
                <c:pt idx="35">
                  <c:v>1-II.</c:v>
                </c:pt>
                <c:pt idx="36">
                  <c:v>2-II.</c:v>
                </c:pt>
                <c:pt idx="37">
                  <c:v>3-II.</c:v>
                </c:pt>
                <c:pt idx="38">
                  <c:v>4-II.</c:v>
                </c:pt>
                <c:pt idx="39">
                  <c:v>5-II.</c:v>
                </c:pt>
                <c:pt idx="40">
                  <c:v>6-II.</c:v>
                </c:pt>
                <c:pt idx="41">
                  <c:v>7-II.</c:v>
                </c:pt>
                <c:pt idx="42">
                  <c:v>8-II.</c:v>
                </c:pt>
                <c:pt idx="43">
                  <c:v>9-II.</c:v>
                </c:pt>
                <c:pt idx="44">
                  <c:v>10-II.</c:v>
                </c:pt>
                <c:pt idx="45">
                  <c:v>11-II.</c:v>
                </c:pt>
                <c:pt idx="46">
                  <c:v>12-II.</c:v>
                </c:pt>
                <c:pt idx="47">
                  <c:v>13-II.</c:v>
                </c:pt>
                <c:pt idx="48">
                  <c:v>14-II.</c:v>
                </c:pt>
                <c:pt idx="49">
                  <c:v>15-II.</c:v>
                </c:pt>
                <c:pt idx="50">
                  <c:v>16-II.</c:v>
                </c:pt>
                <c:pt idx="51">
                  <c:v>17-II.</c:v>
                </c:pt>
                <c:pt idx="52">
                  <c:v>18-II.</c:v>
                </c:pt>
                <c:pt idx="53">
                  <c:v>19-II.</c:v>
                </c:pt>
                <c:pt idx="54">
                  <c:v>20-II.</c:v>
                </c:pt>
                <c:pt idx="55">
                  <c:v>21-II.</c:v>
                </c:pt>
                <c:pt idx="56">
                  <c:v>22-II.</c:v>
                </c:pt>
                <c:pt idx="57">
                  <c:v>23-II.</c:v>
                </c:pt>
                <c:pt idx="58">
                  <c:v>24-II.</c:v>
                </c:pt>
                <c:pt idx="59">
                  <c:v>25-II.</c:v>
                </c:pt>
                <c:pt idx="60">
                  <c:v>26-II.</c:v>
                </c:pt>
                <c:pt idx="61">
                  <c:v>27-II.</c:v>
                </c:pt>
                <c:pt idx="62">
                  <c:v>28-II.</c:v>
                </c:pt>
                <c:pt idx="63">
                  <c:v>1-III.</c:v>
                </c:pt>
                <c:pt idx="64">
                  <c:v>2-III.</c:v>
                </c:pt>
                <c:pt idx="65">
                  <c:v>3-III.</c:v>
                </c:pt>
                <c:pt idx="66">
                  <c:v>4-III.</c:v>
                </c:pt>
                <c:pt idx="67">
                  <c:v>5-III.</c:v>
                </c:pt>
                <c:pt idx="68">
                  <c:v>6-III.</c:v>
                </c:pt>
                <c:pt idx="69">
                  <c:v>7-III.</c:v>
                </c:pt>
                <c:pt idx="70">
                  <c:v>8-III.</c:v>
                </c:pt>
                <c:pt idx="71">
                  <c:v>9-III.</c:v>
                </c:pt>
                <c:pt idx="72">
                  <c:v>10-III.</c:v>
                </c:pt>
                <c:pt idx="73">
                  <c:v>11-III.</c:v>
                </c:pt>
                <c:pt idx="74">
                  <c:v>12-III.</c:v>
                </c:pt>
                <c:pt idx="75">
                  <c:v>13-III.</c:v>
                </c:pt>
                <c:pt idx="76">
                  <c:v>14-III.</c:v>
                </c:pt>
                <c:pt idx="77">
                  <c:v>15-III.</c:v>
                </c:pt>
                <c:pt idx="78">
                  <c:v>16-III.</c:v>
                </c:pt>
                <c:pt idx="79">
                  <c:v>17-III.</c:v>
                </c:pt>
                <c:pt idx="80">
                  <c:v>18-III.</c:v>
                </c:pt>
                <c:pt idx="81">
                  <c:v>19-III.</c:v>
                </c:pt>
                <c:pt idx="82">
                  <c:v>20-III.</c:v>
                </c:pt>
                <c:pt idx="83">
                  <c:v>21-III.</c:v>
                </c:pt>
                <c:pt idx="84">
                  <c:v>22-III.</c:v>
                </c:pt>
                <c:pt idx="85">
                  <c:v>23-III.</c:v>
                </c:pt>
                <c:pt idx="86">
                  <c:v>24-III.</c:v>
                </c:pt>
                <c:pt idx="87">
                  <c:v>25-III.</c:v>
                </c:pt>
                <c:pt idx="88">
                  <c:v>26-III.</c:v>
                </c:pt>
                <c:pt idx="89">
                  <c:v>27-III.</c:v>
                </c:pt>
                <c:pt idx="90">
                  <c:v>28-III.</c:v>
                </c:pt>
                <c:pt idx="91">
                  <c:v>29-III.</c:v>
                </c:pt>
                <c:pt idx="92">
                  <c:v>30-III.</c:v>
                </c:pt>
                <c:pt idx="93">
                  <c:v>31-III.</c:v>
                </c:pt>
                <c:pt idx="94">
                  <c:v>1-IV.</c:v>
                </c:pt>
                <c:pt idx="95">
                  <c:v>2-IV.</c:v>
                </c:pt>
                <c:pt idx="96">
                  <c:v>3-IV.</c:v>
                </c:pt>
                <c:pt idx="97">
                  <c:v>4-IV.</c:v>
                </c:pt>
                <c:pt idx="98">
                  <c:v>5-IV.</c:v>
                </c:pt>
                <c:pt idx="99">
                  <c:v>6-IV.</c:v>
                </c:pt>
                <c:pt idx="100">
                  <c:v>7-IV.</c:v>
                </c:pt>
                <c:pt idx="101">
                  <c:v>8-IV.</c:v>
                </c:pt>
                <c:pt idx="102">
                  <c:v>9-IV.</c:v>
                </c:pt>
                <c:pt idx="103">
                  <c:v>10-IV.</c:v>
                </c:pt>
                <c:pt idx="104">
                  <c:v>11-IV.</c:v>
                </c:pt>
              </c:strCache>
            </c:strRef>
          </c:cat>
          <c:val>
            <c:numRef>
              <c:f>List1!$C$8:$DC$8</c:f>
              <c:numCache>
                <c:formatCode>General</c:formatCode>
                <c:ptCount val="10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3</c:v>
                </c:pt>
                <c:pt idx="17">
                  <c:v>3</c:v>
                </c:pt>
                <c:pt idx="18">
                  <c:v>5</c:v>
                </c:pt>
                <c:pt idx="19">
                  <c:v>5</c:v>
                </c:pt>
                <c:pt idx="20">
                  <c:v>5</c:v>
                </c:pt>
                <c:pt idx="21">
                  <c:v>5</c:v>
                </c:pt>
                <c:pt idx="22">
                  <c:v>5</c:v>
                </c:pt>
                <c:pt idx="23">
                  <c:v>5</c:v>
                </c:pt>
                <c:pt idx="24">
                  <c:v>8</c:v>
                </c:pt>
                <c:pt idx="25">
                  <c:v>8</c:v>
                </c:pt>
                <c:pt idx="26">
                  <c:v>8</c:v>
                </c:pt>
                <c:pt idx="27">
                  <c:v>9</c:v>
                </c:pt>
                <c:pt idx="28">
                  <c:v>9</c:v>
                </c:pt>
                <c:pt idx="29">
                  <c:v>9</c:v>
                </c:pt>
                <c:pt idx="30">
                  <c:v>9</c:v>
                </c:pt>
                <c:pt idx="31">
                  <c:v>10</c:v>
                </c:pt>
                <c:pt idx="32">
                  <c:v>10</c:v>
                </c:pt>
                <c:pt idx="33">
                  <c:v>10</c:v>
                </c:pt>
                <c:pt idx="34">
                  <c:v>10</c:v>
                </c:pt>
                <c:pt idx="35">
                  <c:v>10</c:v>
                </c:pt>
                <c:pt idx="36">
                  <c:v>10</c:v>
                </c:pt>
                <c:pt idx="37">
                  <c:v>10</c:v>
                </c:pt>
                <c:pt idx="38">
                  <c:v>10</c:v>
                </c:pt>
                <c:pt idx="39">
                  <c:v>11</c:v>
                </c:pt>
                <c:pt idx="40">
                  <c:v>11</c:v>
                </c:pt>
                <c:pt idx="41">
                  <c:v>11</c:v>
                </c:pt>
                <c:pt idx="42">
                  <c:v>12</c:v>
                </c:pt>
                <c:pt idx="43">
                  <c:v>12</c:v>
                </c:pt>
                <c:pt idx="44">
                  <c:v>12</c:v>
                </c:pt>
                <c:pt idx="45">
                  <c:v>13</c:v>
                </c:pt>
                <c:pt idx="46">
                  <c:v>15</c:v>
                </c:pt>
                <c:pt idx="47">
                  <c:v>15</c:v>
                </c:pt>
                <c:pt idx="48">
                  <c:v>17</c:v>
                </c:pt>
                <c:pt idx="49">
                  <c:v>19</c:v>
                </c:pt>
                <c:pt idx="50">
                  <c:v>22</c:v>
                </c:pt>
                <c:pt idx="51">
                  <c:v>23</c:v>
                </c:pt>
                <c:pt idx="52">
                  <c:v>30</c:v>
                </c:pt>
                <c:pt idx="53">
                  <c:v>40</c:v>
                </c:pt>
                <c:pt idx="54">
                  <c:v>42</c:v>
                </c:pt>
                <c:pt idx="55">
                  <c:v>42</c:v>
                </c:pt>
                <c:pt idx="56">
                  <c:v>46</c:v>
                </c:pt>
                <c:pt idx="57">
                  <c:v>49</c:v>
                </c:pt>
                <c:pt idx="58">
                  <c:v>56</c:v>
                </c:pt>
                <c:pt idx="59">
                  <c:v>69</c:v>
                </c:pt>
                <c:pt idx="60">
                  <c:v>90</c:v>
                </c:pt>
                <c:pt idx="61">
                  <c:v>96</c:v>
                </c:pt>
                <c:pt idx="62">
                  <c:v>96</c:v>
                </c:pt>
                <c:pt idx="63">
                  <c:v>125</c:v>
                </c:pt>
                <c:pt idx="64">
                  <c:v>164</c:v>
                </c:pt>
                <c:pt idx="65">
                  <c:v>352</c:v>
                </c:pt>
                <c:pt idx="66">
                  <c:v>703</c:v>
                </c:pt>
                <c:pt idx="67">
                  <c:v>1059</c:v>
                </c:pt>
                <c:pt idx="68">
                  <c:v>1502</c:v>
                </c:pt>
                <c:pt idx="69">
                  <c:v>2079</c:v>
                </c:pt>
                <c:pt idx="70">
                  <c:v>2487</c:v>
                </c:pt>
                <c:pt idx="71">
                  <c:v>3144</c:v>
                </c:pt>
                <c:pt idx="72">
                  <c:v>3949</c:v>
                </c:pt>
                <c:pt idx="73">
                  <c:v>5011</c:v>
                </c:pt>
                <c:pt idx="74">
                  <c:v>6278</c:v>
                </c:pt>
                <c:pt idx="75">
                  <c:v>6656</c:v>
                </c:pt>
                <c:pt idx="76">
                  <c:v>6786</c:v>
                </c:pt>
                <c:pt idx="77">
                  <c:v>7845</c:v>
                </c:pt>
                <c:pt idx="78">
                  <c:v>9271</c:v>
                </c:pt>
                <c:pt idx="79">
                  <c:v>10762</c:v>
                </c:pt>
                <c:pt idx="80">
                  <c:v>12447</c:v>
                </c:pt>
                <c:pt idx="81">
                  <c:v>14345</c:v>
                </c:pt>
                <c:pt idx="82">
                  <c:v>14823</c:v>
                </c:pt>
                <c:pt idx="83">
                  <c:v>14915</c:v>
                </c:pt>
                <c:pt idx="84">
                  <c:v>16478</c:v>
                </c:pt>
                <c:pt idx="85">
                  <c:v>18275</c:v>
                </c:pt>
                <c:pt idx="86">
                  <c:v>20397</c:v>
                </c:pt>
                <c:pt idx="87">
                  <c:v>22581</c:v>
                </c:pt>
                <c:pt idx="88">
                  <c:v>24903</c:v>
                </c:pt>
                <c:pt idx="89">
                  <c:v>25290</c:v>
                </c:pt>
                <c:pt idx="90">
                  <c:v>25452</c:v>
                </c:pt>
                <c:pt idx="91">
                  <c:v>27779</c:v>
                </c:pt>
                <c:pt idx="92">
                  <c:v>30528</c:v>
                </c:pt>
                <c:pt idx="93">
                  <c:v>33420</c:v>
                </c:pt>
                <c:pt idx="94">
                  <c:v>36744</c:v>
                </c:pt>
                <c:pt idx="95">
                  <c:v>37601</c:v>
                </c:pt>
                <c:pt idx="96">
                  <c:v>38003</c:v>
                </c:pt>
                <c:pt idx="97">
                  <c:v>38191</c:v>
                </c:pt>
                <c:pt idx="98">
                  <c:v>38404</c:v>
                </c:pt>
                <c:pt idx="99">
                  <c:v>40375</c:v>
                </c:pt>
                <c:pt idx="100">
                  <c:v>43337</c:v>
                </c:pt>
                <c:pt idx="101">
                  <c:v>47869</c:v>
                </c:pt>
                <c:pt idx="102">
                  <c:v>52901</c:v>
                </c:pt>
                <c:pt idx="103">
                  <c:v>54743</c:v>
                </c:pt>
                <c:pt idx="104">
                  <c:v>55773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231-4689-8D01-AE220FE5DC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35740047"/>
        <c:axId val="1249189871"/>
      </c:lineChart>
      <c:catAx>
        <c:axId val="13357400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36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1249189871"/>
        <c:crosses val="autoZero"/>
        <c:auto val="1"/>
        <c:lblAlgn val="ctr"/>
        <c:lblOffset val="100"/>
        <c:tickLblSkip val="2"/>
        <c:noMultiLvlLbl val="0"/>
      </c:catAx>
      <c:valAx>
        <c:axId val="12491898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cs-CZ"/>
          </a:p>
        </c:txPr>
        <c:crossAx val="1335740047"/>
        <c:crosses val="autoZero"/>
        <c:crossBetween val="midCat"/>
        <c:majorUnit val="2000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640143913712241"/>
          <c:y val="5.9060112031772409E-2"/>
          <c:w val="0.25672167579882066"/>
          <c:h val="0.7510581494564678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1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cs-CZ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338613455438066E-2"/>
          <c:y val="2.9263177408738655E-2"/>
          <c:w val="0.67175538477131103"/>
          <c:h val="0.8537042085080645"/>
        </c:manualLayout>
      </c:layout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Lékaři</c:v>
                </c:pt>
              </c:strCache>
            </c:strRef>
          </c:tx>
          <c:spPr>
            <a:ln w="6350" cap="rnd">
              <a:solidFill>
                <a:srgbClr val="4472C4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126"/>
              <c:layout>
                <c:manualLayout>
                  <c:x val="-4.2679751582317191E-4"/>
                  <c:y val="-4.662556641343844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sz="1197" b="1" i="0" u="none" strike="noStrike" kern="1200" baseline="0">
                      <a:solidFill>
                        <a:srgbClr val="0070C0"/>
                      </a:solidFill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defRPr>
                  </a:pPr>
                  <a:endParaRPr lang="cs-CZ"/>
                </a:p>
              </c:txPr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511220385068377"/>
                      <c:h val="4.187912046559483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8F9-4032-83D2-8A470695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70C0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w="25400" cap="rnd">
                <a:solidFill>
                  <a:srgbClr val="4472C4"/>
                </a:solidFill>
                <a:prstDash val="solid"/>
              </a:ln>
              <a:effectLst/>
            </c:spPr>
            <c:trendlineType val="movingAvg"/>
            <c:period val="7"/>
            <c:dispRSqr val="0"/>
            <c:dispEq val="0"/>
          </c:trendline>
          <c:cat>
            <c:strRef>
              <c:f>List1!$B$1:$DX$1</c:f>
              <c:strCache>
                <c:ptCount val="127"/>
                <c:pt idx="0">
                  <c:v>05.12.20</c:v>
                </c:pt>
                <c:pt idx="1">
                  <c:v>06.12.20</c:v>
                </c:pt>
                <c:pt idx="2">
                  <c:v>07.12.20</c:v>
                </c:pt>
                <c:pt idx="3">
                  <c:v>08.12.20</c:v>
                </c:pt>
                <c:pt idx="4">
                  <c:v>09.12.20</c:v>
                </c:pt>
                <c:pt idx="5">
                  <c:v>10.12.20</c:v>
                </c:pt>
                <c:pt idx="6">
                  <c:v>11.12.20</c:v>
                </c:pt>
                <c:pt idx="7">
                  <c:v>12.12.20</c:v>
                </c:pt>
                <c:pt idx="8">
                  <c:v>13.12.20</c:v>
                </c:pt>
                <c:pt idx="9">
                  <c:v>14.12.20</c:v>
                </c:pt>
                <c:pt idx="10">
                  <c:v>15.12.20</c:v>
                </c:pt>
                <c:pt idx="11">
                  <c:v>16.12.20</c:v>
                </c:pt>
                <c:pt idx="12">
                  <c:v>17.12.20</c:v>
                </c:pt>
                <c:pt idx="13">
                  <c:v>18.12.20</c:v>
                </c:pt>
                <c:pt idx="14">
                  <c:v>19.12.20</c:v>
                </c:pt>
                <c:pt idx="15">
                  <c:v>20.12.20</c:v>
                </c:pt>
                <c:pt idx="16">
                  <c:v>21.12.20</c:v>
                </c:pt>
                <c:pt idx="17">
                  <c:v>22.12.20</c:v>
                </c:pt>
                <c:pt idx="18">
                  <c:v>23.12.20</c:v>
                </c:pt>
                <c:pt idx="19">
                  <c:v>24.12.20</c:v>
                </c:pt>
                <c:pt idx="20">
                  <c:v>25.12.20</c:v>
                </c:pt>
                <c:pt idx="21">
                  <c:v>26.12.20</c:v>
                </c:pt>
                <c:pt idx="22">
                  <c:v>27.12.20</c:v>
                </c:pt>
                <c:pt idx="23">
                  <c:v>28.12.20</c:v>
                </c:pt>
                <c:pt idx="24">
                  <c:v>29.12.20</c:v>
                </c:pt>
                <c:pt idx="25">
                  <c:v>30.12.20</c:v>
                </c:pt>
                <c:pt idx="26">
                  <c:v>31.12.20</c:v>
                </c:pt>
                <c:pt idx="27">
                  <c:v>01.01.21</c:v>
                </c:pt>
                <c:pt idx="28">
                  <c:v>02.01.21</c:v>
                </c:pt>
                <c:pt idx="29">
                  <c:v>03.01.21</c:v>
                </c:pt>
                <c:pt idx="30">
                  <c:v>04.01.21</c:v>
                </c:pt>
                <c:pt idx="31">
                  <c:v>05.01.21</c:v>
                </c:pt>
                <c:pt idx="32">
                  <c:v>06.01.21</c:v>
                </c:pt>
                <c:pt idx="33">
                  <c:v>07.01.21</c:v>
                </c:pt>
                <c:pt idx="34">
                  <c:v>08.01.21</c:v>
                </c:pt>
                <c:pt idx="35">
                  <c:v>09.01.21</c:v>
                </c:pt>
                <c:pt idx="36">
                  <c:v>10.01.21</c:v>
                </c:pt>
                <c:pt idx="37">
                  <c:v>11.01.21</c:v>
                </c:pt>
                <c:pt idx="38">
                  <c:v>12.01.21</c:v>
                </c:pt>
                <c:pt idx="39">
                  <c:v>13.01.21</c:v>
                </c:pt>
                <c:pt idx="40">
                  <c:v>14.01.21</c:v>
                </c:pt>
                <c:pt idx="41">
                  <c:v>15.01.21</c:v>
                </c:pt>
                <c:pt idx="42">
                  <c:v>16.01.21</c:v>
                </c:pt>
                <c:pt idx="43">
                  <c:v>17.01.21</c:v>
                </c:pt>
                <c:pt idx="44">
                  <c:v>18.01.21</c:v>
                </c:pt>
                <c:pt idx="45">
                  <c:v>19.01.21</c:v>
                </c:pt>
                <c:pt idx="46">
                  <c:v>20.01.21</c:v>
                </c:pt>
                <c:pt idx="47">
                  <c:v>21.01.21</c:v>
                </c:pt>
                <c:pt idx="48">
                  <c:v>22.01.21</c:v>
                </c:pt>
                <c:pt idx="49">
                  <c:v>23.01.21</c:v>
                </c:pt>
                <c:pt idx="50">
                  <c:v>24.01.21</c:v>
                </c:pt>
                <c:pt idx="51">
                  <c:v>25.01.21</c:v>
                </c:pt>
                <c:pt idx="52">
                  <c:v>26.01.21</c:v>
                </c:pt>
                <c:pt idx="53">
                  <c:v>27.01.21</c:v>
                </c:pt>
                <c:pt idx="54">
                  <c:v>28.01.21</c:v>
                </c:pt>
                <c:pt idx="55">
                  <c:v>29.01.21</c:v>
                </c:pt>
                <c:pt idx="56">
                  <c:v>30.01.21</c:v>
                </c:pt>
                <c:pt idx="57">
                  <c:v>31.01.21</c:v>
                </c:pt>
                <c:pt idx="58">
                  <c:v>01.02.21</c:v>
                </c:pt>
                <c:pt idx="59">
                  <c:v>02.02.21</c:v>
                </c:pt>
                <c:pt idx="60">
                  <c:v>03.02.21</c:v>
                </c:pt>
                <c:pt idx="61">
                  <c:v>04.02.21</c:v>
                </c:pt>
                <c:pt idx="62">
                  <c:v>05.02.21</c:v>
                </c:pt>
                <c:pt idx="63">
                  <c:v>06.02.21</c:v>
                </c:pt>
                <c:pt idx="64">
                  <c:v>07.02.21</c:v>
                </c:pt>
                <c:pt idx="65">
                  <c:v>08.02.21</c:v>
                </c:pt>
                <c:pt idx="66">
                  <c:v>09.02.21</c:v>
                </c:pt>
                <c:pt idx="67">
                  <c:v>10.02.21</c:v>
                </c:pt>
                <c:pt idx="68">
                  <c:v>11.02.21</c:v>
                </c:pt>
                <c:pt idx="69">
                  <c:v>12.02.21</c:v>
                </c:pt>
                <c:pt idx="70">
                  <c:v>13.02.21</c:v>
                </c:pt>
                <c:pt idx="71">
                  <c:v>14.02.21</c:v>
                </c:pt>
                <c:pt idx="72">
                  <c:v>15.02.21</c:v>
                </c:pt>
                <c:pt idx="73">
                  <c:v>16.02.21</c:v>
                </c:pt>
                <c:pt idx="74">
                  <c:v>17.02.21</c:v>
                </c:pt>
                <c:pt idx="75">
                  <c:v>18.02.21</c:v>
                </c:pt>
                <c:pt idx="76">
                  <c:v>19.02.21</c:v>
                </c:pt>
                <c:pt idx="77">
                  <c:v>20.02.21</c:v>
                </c:pt>
                <c:pt idx="78">
                  <c:v>21.02.21</c:v>
                </c:pt>
                <c:pt idx="79">
                  <c:v>22.02.21</c:v>
                </c:pt>
                <c:pt idx="80">
                  <c:v>23.02.21</c:v>
                </c:pt>
                <c:pt idx="81">
                  <c:v>24.02.21</c:v>
                </c:pt>
                <c:pt idx="82">
                  <c:v>25.02.21</c:v>
                </c:pt>
                <c:pt idx="83">
                  <c:v>26.02.21</c:v>
                </c:pt>
                <c:pt idx="84">
                  <c:v>27.02.21</c:v>
                </c:pt>
                <c:pt idx="85">
                  <c:v>28.02.21</c:v>
                </c:pt>
                <c:pt idx="86">
                  <c:v>01.03.21</c:v>
                </c:pt>
                <c:pt idx="87">
                  <c:v>02.03.21</c:v>
                </c:pt>
                <c:pt idx="88">
                  <c:v>03.03.21</c:v>
                </c:pt>
                <c:pt idx="89">
                  <c:v>04.03.21</c:v>
                </c:pt>
                <c:pt idx="90">
                  <c:v>05.03.21</c:v>
                </c:pt>
                <c:pt idx="91">
                  <c:v>06.03.21</c:v>
                </c:pt>
                <c:pt idx="92">
                  <c:v>07.03.21</c:v>
                </c:pt>
                <c:pt idx="93">
                  <c:v>08.03.21</c:v>
                </c:pt>
                <c:pt idx="94">
                  <c:v>09.03.21</c:v>
                </c:pt>
                <c:pt idx="95">
                  <c:v>10.03.21</c:v>
                </c:pt>
                <c:pt idx="96">
                  <c:v>11.03.21</c:v>
                </c:pt>
                <c:pt idx="97">
                  <c:v>12.03.21</c:v>
                </c:pt>
                <c:pt idx="98">
                  <c:v>13.03.21</c:v>
                </c:pt>
                <c:pt idx="99">
                  <c:v>14.03.21</c:v>
                </c:pt>
                <c:pt idx="100">
                  <c:v>15.03.21</c:v>
                </c:pt>
                <c:pt idx="101">
                  <c:v>16.03.21</c:v>
                </c:pt>
                <c:pt idx="102">
                  <c:v>17.03.21</c:v>
                </c:pt>
                <c:pt idx="103">
                  <c:v>18.03.21</c:v>
                </c:pt>
                <c:pt idx="104">
                  <c:v>19.03.21</c:v>
                </c:pt>
                <c:pt idx="105">
                  <c:v>20.03.21</c:v>
                </c:pt>
                <c:pt idx="106">
                  <c:v>21.03.21</c:v>
                </c:pt>
                <c:pt idx="107">
                  <c:v>22.03.21</c:v>
                </c:pt>
                <c:pt idx="108">
                  <c:v>23.03.21</c:v>
                </c:pt>
                <c:pt idx="109">
                  <c:v>24.03.21</c:v>
                </c:pt>
                <c:pt idx="110">
                  <c:v>25.03.21</c:v>
                </c:pt>
                <c:pt idx="111">
                  <c:v>26.03.21</c:v>
                </c:pt>
                <c:pt idx="112">
                  <c:v>27.03.21</c:v>
                </c:pt>
                <c:pt idx="113">
                  <c:v>28.03.21</c:v>
                </c:pt>
                <c:pt idx="114">
                  <c:v>29.03.21</c:v>
                </c:pt>
                <c:pt idx="115">
                  <c:v>30.03.21</c:v>
                </c:pt>
                <c:pt idx="116">
                  <c:v>31.03.21</c:v>
                </c:pt>
                <c:pt idx="117">
                  <c:v>01.04.21</c:v>
                </c:pt>
                <c:pt idx="118">
                  <c:v>02.04.21</c:v>
                </c:pt>
                <c:pt idx="119">
                  <c:v>03.04.21</c:v>
                </c:pt>
                <c:pt idx="120">
                  <c:v>04.04.21</c:v>
                </c:pt>
                <c:pt idx="121">
                  <c:v>05.04.21</c:v>
                </c:pt>
                <c:pt idx="122">
                  <c:v>06.04.21</c:v>
                </c:pt>
                <c:pt idx="123">
                  <c:v>07.04.21</c:v>
                </c:pt>
                <c:pt idx="124">
                  <c:v>08.04.21</c:v>
                </c:pt>
                <c:pt idx="125">
                  <c:v>09.04.21</c:v>
                </c:pt>
                <c:pt idx="126">
                  <c:v>10.04.21</c:v>
                </c:pt>
              </c:strCache>
            </c:strRef>
          </c:cat>
          <c:val>
            <c:numRef>
              <c:f>List1!$B$2:$DX$2</c:f>
              <c:numCache>
                <c:formatCode>General</c:formatCode>
                <c:ptCount val="127"/>
                <c:pt idx="0">
                  <c:v>31</c:v>
                </c:pt>
                <c:pt idx="1">
                  <c:v>30</c:v>
                </c:pt>
                <c:pt idx="2">
                  <c:v>81</c:v>
                </c:pt>
                <c:pt idx="3">
                  <c:v>81</c:v>
                </c:pt>
                <c:pt idx="4">
                  <c:v>74</c:v>
                </c:pt>
                <c:pt idx="5">
                  <c:v>76</c:v>
                </c:pt>
                <c:pt idx="6">
                  <c:v>73</c:v>
                </c:pt>
                <c:pt idx="7">
                  <c:v>43</c:v>
                </c:pt>
                <c:pt idx="8">
                  <c:v>25</c:v>
                </c:pt>
                <c:pt idx="9">
                  <c:v>84</c:v>
                </c:pt>
                <c:pt idx="10">
                  <c:v>111</c:v>
                </c:pt>
                <c:pt idx="11">
                  <c:v>73</c:v>
                </c:pt>
                <c:pt idx="12">
                  <c:v>94</c:v>
                </c:pt>
                <c:pt idx="13">
                  <c:v>105</c:v>
                </c:pt>
                <c:pt idx="14">
                  <c:v>45</c:v>
                </c:pt>
                <c:pt idx="15">
                  <c:v>53</c:v>
                </c:pt>
                <c:pt idx="16">
                  <c:v>141</c:v>
                </c:pt>
                <c:pt idx="17">
                  <c:v>126</c:v>
                </c:pt>
                <c:pt idx="18">
                  <c:v>185</c:v>
                </c:pt>
                <c:pt idx="19">
                  <c:v>58</c:v>
                </c:pt>
                <c:pt idx="20">
                  <c:v>44</c:v>
                </c:pt>
                <c:pt idx="21">
                  <c:v>47</c:v>
                </c:pt>
                <c:pt idx="22">
                  <c:v>72</c:v>
                </c:pt>
                <c:pt idx="23">
                  <c:v>162</c:v>
                </c:pt>
                <c:pt idx="24">
                  <c:v>121</c:v>
                </c:pt>
                <c:pt idx="25">
                  <c:v>110</c:v>
                </c:pt>
                <c:pt idx="26">
                  <c:v>111</c:v>
                </c:pt>
                <c:pt idx="27">
                  <c:v>44</c:v>
                </c:pt>
                <c:pt idx="28">
                  <c:v>49</c:v>
                </c:pt>
                <c:pt idx="29">
                  <c:v>74</c:v>
                </c:pt>
                <c:pt idx="30">
                  <c:v>164</c:v>
                </c:pt>
                <c:pt idx="31">
                  <c:v>128</c:v>
                </c:pt>
                <c:pt idx="32">
                  <c:v>97</c:v>
                </c:pt>
                <c:pt idx="33">
                  <c:v>83</c:v>
                </c:pt>
                <c:pt idx="34">
                  <c:v>82</c:v>
                </c:pt>
                <c:pt idx="35">
                  <c:v>49</c:v>
                </c:pt>
                <c:pt idx="36">
                  <c:v>34</c:v>
                </c:pt>
                <c:pt idx="37">
                  <c:v>79</c:v>
                </c:pt>
                <c:pt idx="38">
                  <c:v>73</c:v>
                </c:pt>
                <c:pt idx="39">
                  <c:v>75</c:v>
                </c:pt>
                <c:pt idx="40">
                  <c:v>55</c:v>
                </c:pt>
                <c:pt idx="41">
                  <c:v>70</c:v>
                </c:pt>
                <c:pt idx="42">
                  <c:v>43</c:v>
                </c:pt>
                <c:pt idx="43">
                  <c:v>21</c:v>
                </c:pt>
                <c:pt idx="44">
                  <c:v>79</c:v>
                </c:pt>
                <c:pt idx="45">
                  <c:v>54</c:v>
                </c:pt>
                <c:pt idx="46">
                  <c:v>53</c:v>
                </c:pt>
                <c:pt idx="47">
                  <c:v>49</c:v>
                </c:pt>
                <c:pt idx="48">
                  <c:v>67</c:v>
                </c:pt>
                <c:pt idx="49">
                  <c:v>29</c:v>
                </c:pt>
                <c:pt idx="50">
                  <c:v>9</c:v>
                </c:pt>
                <c:pt idx="51">
                  <c:v>41</c:v>
                </c:pt>
                <c:pt idx="52">
                  <c:v>46</c:v>
                </c:pt>
                <c:pt idx="53">
                  <c:v>42</c:v>
                </c:pt>
                <c:pt idx="54">
                  <c:v>42</c:v>
                </c:pt>
                <c:pt idx="55">
                  <c:v>35</c:v>
                </c:pt>
                <c:pt idx="56">
                  <c:v>19</c:v>
                </c:pt>
                <c:pt idx="57">
                  <c:v>23</c:v>
                </c:pt>
                <c:pt idx="58">
                  <c:v>40</c:v>
                </c:pt>
                <c:pt idx="59">
                  <c:v>33</c:v>
                </c:pt>
                <c:pt idx="60">
                  <c:v>27</c:v>
                </c:pt>
                <c:pt idx="61">
                  <c:v>40</c:v>
                </c:pt>
                <c:pt idx="62">
                  <c:v>26</c:v>
                </c:pt>
                <c:pt idx="63">
                  <c:v>16</c:v>
                </c:pt>
                <c:pt idx="64">
                  <c:v>14</c:v>
                </c:pt>
                <c:pt idx="65">
                  <c:v>19</c:v>
                </c:pt>
                <c:pt idx="66">
                  <c:v>24</c:v>
                </c:pt>
                <c:pt idx="67">
                  <c:v>30</c:v>
                </c:pt>
                <c:pt idx="68">
                  <c:v>25</c:v>
                </c:pt>
                <c:pt idx="69">
                  <c:v>29</c:v>
                </c:pt>
                <c:pt idx="70">
                  <c:v>12</c:v>
                </c:pt>
                <c:pt idx="71">
                  <c:v>7</c:v>
                </c:pt>
                <c:pt idx="72">
                  <c:v>23</c:v>
                </c:pt>
                <c:pt idx="73">
                  <c:v>33</c:v>
                </c:pt>
                <c:pt idx="74">
                  <c:v>13</c:v>
                </c:pt>
                <c:pt idx="75">
                  <c:v>26</c:v>
                </c:pt>
                <c:pt idx="76">
                  <c:v>24</c:v>
                </c:pt>
                <c:pt idx="77">
                  <c:v>15</c:v>
                </c:pt>
                <c:pt idx="78">
                  <c:v>8</c:v>
                </c:pt>
                <c:pt idx="79">
                  <c:v>32</c:v>
                </c:pt>
                <c:pt idx="80">
                  <c:v>29</c:v>
                </c:pt>
                <c:pt idx="81">
                  <c:v>25</c:v>
                </c:pt>
                <c:pt idx="82">
                  <c:v>37</c:v>
                </c:pt>
                <c:pt idx="83">
                  <c:v>34</c:v>
                </c:pt>
                <c:pt idx="84">
                  <c:v>23</c:v>
                </c:pt>
                <c:pt idx="85">
                  <c:v>19</c:v>
                </c:pt>
                <c:pt idx="86">
                  <c:v>29</c:v>
                </c:pt>
                <c:pt idx="87">
                  <c:v>41</c:v>
                </c:pt>
                <c:pt idx="88">
                  <c:v>37</c:v>
                </c:pt>
                <c:pt idx="89">
                  <c:v>20</c:v>
                </c:pt>
                <c:pt idx="90">
                  <c:v>25</c:v>
                </c:pt>
                <c:pt idx="91">
                  <c:v>10</c:v>
                </c:pt>
                <c:pt idx="92">
                  <c:v>10</c:v>
                </c:pt>
                <c:pt idx="93">
                  <c:v>23</c:v>
                </c:pt>
                <c:pt idx="94">
                  <c:v>21</c:v>
                </c:pt>
                <c:pt idx="95">
                  <c:v>21</c:v>
                </c:pt>
                <c:pt idx="96">
                  <c:v>7</c:v>
                </c:pt>
                <c:pt idx="97">
                  <c:v>17</c:v>
                </c:pt>
                <c:pt idx="98">
                  <c:v>11</c:v>
                </c:pt>
                <c:pt idx="99">
                  <c:v>7</c:v>
                </c:pt>
                <c:pt idx="100">
                  <c:v>23</c:v>
                </c:pt>
                <c:pt idx="101">
                  <c:v>29</c:v>
                </c:pt>
                <c:pt idx="102">
                  <c:v>12</c:v>
                </c:pt>
                <c:pt idx="103">
                  <c:v>16</c:v>
                </c:pt>
                <c:pt idx="104">
                  <c:v>11</c:v>
                </c:pt>
                <c:pt idx="105">
                  <c:v>7</c:v>
                </c:pt>
                <c:pt idx="106">
                  <c:v>6</c:v>
                </c:pt>
                <c:pt idx="107">
                  <c:v>9</c:v>
                </c:pt>
                <c:pt idx="108">
                  <c:v>18</c:v>
                </c:pt>
                <c:pt idx="109">
                  <c:v>9</c:v>
                </c:pt>
                <c:pt idx="110">
                  <c:v>10</c:v>
                </c:pt>
                <c:pt idx="111">
                  <c:v>11</c:v>
                </c:pt>
                <c:pt idx="112">
                  <c:v>9</c:v>
                </c:pt>
                <c:pt idx="113">
                  <c:v>0</c:v>
                </c:pt>
                <c:pt idx="114">
                  <c:v>13</c:v>
                </c:pt>
                <c:pt idx="115">
                  <c:v>9</c:v>
                </c:pt>
                <c:pt idx="116">
                  <c:v>7</c:v>
                </c:pt>
                <c:pt idx="117">
                  <c:v>6</c:v>
                </c:pt>
                <c:pt idx="118">
                  <c:v>4</c:v>
                </c:pt>
                <c:pt idx="119">
                  <c:v>5</c:v>
                </c:pt>
                <c:pt idx="120">
                  <c:v>4</c:v>
                </c:pt>
                <c:pt idx="121">
                  <c:v>5</c:v>
                </c:pt>
                <c:pt idx="122">
                  <c:v>10</c:v>
                </c:pt>
                <c:pt idx="123">
                  <c:v>3</c:v>
                </c:pt>
                <c:pt idx="124">
                  <c:v>5</c:v>
                </c:pt>
                <c:pt idx="125">
                  <c:v>3</c:v>
                </c:pt>
                <c:pt idx="126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8FD-43E4-BA1D-0B494D841FF9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Sesterská povolání</c:v>
                </c:pt>
              </c:strCache>
            </c:strRef>
          </c:tx>
          <c:spPr>
            <a:ln w="6350" cap="rnd">
              <a:solidFill>
                <a:srgbClr val="ED7D31"/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126"/>
              <c:layout>
                <c:manualLayout>
                  <c:x val="0"/>
                  <c:y val="-0.10127605364142921"/>
                </c:manualLayout>
              </c:layout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528009897564401"/>
                      <c:h val="7.662379500904517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8F9-4032-83D2-8A470695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l">
                  <a:defRPr sz="1197" b="1" i="0" u="none" strike="noStrike" kern="1200" baseline="0">
                    <a:solidFill>
                      <a:srgbClr val="ED7D31"/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w="25400" cap="rnd">
                <a:solidFill>
                  <a:srgbClr val="ED7D31"/>
                </a:solidFill>
                <a:prstDash val="solid"/>
              </a:ln>
              <a:effectLst/>
            </c:spPr>
            <c:trendlineType val="movingAvg"/>
            <c:period val="7"/>
            <c:dispRSqr val="0"/>
            <c:dispEq val="0"/>
          </c:trendline>
          <c:cat>
            <c:strRef>
              <c:f>List1!$B$1:$DX$1</c:f>
              <c:strCache>
                <c:ptCount val="127"/>
                <c:pt idx="0">
                  <c:v>05.12.20</c:v>
                </c:pt>
                <c:pt idx="1">
                  <c:v>06.12.20</c:v>
                </c:pt>
                <c:pt idx="2">
                  <c:v>07.12.20</c:v>
                </c:pt>
                <c:pt idx="3">
                  <c:v>08.12.20</c:v>
                </c:pt>
                <c:pt idx="4">
                  <c:v>09.12.20</c:v>
                </c:pt>
                <c:pt idx="5">
                  <c:v>10.12.20</c:v>
                </c:pt>
                <c:pt idx="6">
                  <c:v>11.12.20</c:v>
                </c:pt>
                <c:pt idx="7">
                  <c:v>12.12.20</c:v>
                </c:pt>
                <c:pt idx="8">
                  <c:v>13.12.20</c:v>
                </c:pt>
                <c:pt idx="9">
                  <c:v>14.12.20</c:v>
                </c:pt>
                <c:pt idx="10">
                  <c:v>15.12.20</c:v>
                </c:pt>
                <c:pt idx="11">
                  <c:v>16.12.20</c:v>
                </c:pt>
                <c:pt idx="12">
                  <c:v>17.12.20</c:v>
                </c:pt>
                <c:pt idx="13">
                  <c:v>18.12.20</c:v>
                </c:pt>
                <c:pt idx="14">
                  <c:v>19.12.20</c:v>
                </c:pt>
                <c:pt idx="15">
                  <c:v>20.12.20</c:v>
                </c:pt>
                <c:pt idx="16">
                  <c:v>21.12.20</c:v>
                </c:pt>
                <c:pt idx="17">
                  <c:v>22.12.20</c:v>
                </c:pt>
                <c:pt idx="18">
                  <c:v>23.12.20</c:v>
                </c:pt>
                <c:pt idx="19">
                  <c:v>24.12.20</c:v>
                </c:pt>
                <c:pt idx="20">
                  <c:v>25.12.20</c:v>
                </c:pt>
                <c:pt idx="21">
                  <c:v>26.12.20</c:v>
                </c:pt>
                <c:pt idx="22">
                  <c:v>27.12.20</c:v>
                </c:pt>
                <c:pt idx="23">
                  <c:v>28.12.20</c:v>
                </c:pt>
                <c:pt idx="24">
                  <c:v>29.12.20</c:v>
                </c:pt>
                <c:pt idx="25">
                  <c:v>30.12.20</c:v>
                </c:pt>
                <c:pt idx="26">
                  <c:v>31.12.20</c:v>
                </c:pt>
                <c:pt idx="27">
                  <c:v>01.01.21</c:v>
                </c:pt>
                <c:pt idx="28">
                  <c:v>02.01.21</c:v>
                </c:pt>
                <c:pt idx="29">
                  <c:v>03.01.21</c:v>
                </c:pt>
                <c:pt idx="30">
                  <c:v>04.01.21</c:v>
                </c:pt>
                <c:pt idx="31">
                  <c:v>05.01.21</c:v>
                </c:pt>
                <c:pt idx="32">
                  <c:v>06.01.21</c:v>
                </c:pt>
                <c:pt idx="33">
                  <c:v>07.01.21</c:v>
                </c:pt>
                <c:pt idx="34">
                  <c:v>08.01.21</c:v>
                </c:pt>
                <c:pt idx="35">
                  <c:v>09.01.21</c:v>
                </c:pt>
                <c:pt idx="36">
                  <c:v>10.01.21</c:v>
                </c:pt>
                <c:pt idx="37">
                  <c:v>11.01.21</c:v>
                </c:pt>
                <c:pt idx="38">
                  <c:v>12.01.21</c:v>
                </c:pt>
                <c:pt idx="39">
                  <c:v>13.01.21</c:v>
                </c:pt>
                <c:pt idx="40">
                  <c:v>14.01.21</c:v>
                </c:pt>
                <c:pt idx="41">
                  <c:v>15.01.21</c:v>
                </c:pt>
                <c:pt idx="42">
                  <c:v>16.01.21</c:v>
                </c:pt>
                <c:pt idx="43">
                  <c:v>17.01.21</c:v>
                </c:pt>
                <c:pt idx="44">
                  <c:v>18.01.21</c:v>
                </c:pt>
                <c:pt idx="45">
                  <c:v>19.01.21</c:v>
                </c:pt>
                <c:pt idx="46">
                  <c:v>20.01.21</c:v>
                </c:pt>
                <c:pt idx="47">
                  <c:v>21.01.21</c:v>
                </c:pt>
                <c:pt idx="48">
                  <c:v>22.01.21</c:v>
                </c:pt>
                <c:pt idx="49">
                  <c:v>23.01.21</c:v>
                </c:pt>
                <c:pt idx="50">
                  <c:v>24.01.21</c:v>
                </c:pt>
                <c:pt idx="51">
                  <c:v>25.01.21</c:v>
                </c:pt>
                <c:pt idx="52">
                  <c:v>26.01.21</c:v>
                </c:pt>
                <c:pt idx="53">
                  <c:v>27.01.21</c:v>
                </c:pt>
                <c:pt idx="54">
                  <c:v>28.01.21</c:v>
                </c:pt>
                <c:pt idx="55">
                  <c:v>29.01.21</c:v>
                </c:pt>
                <c:pt idx="56">
                  <c:v>30.01.21</c:v>
                </c:pt>
                <c:pt idx="57">
                  <c:v>31.01.21</c:v>
                </c:pt>
                <c:pt idx="58">
                  <c:v>01.02.21</c:v>
                </c:pt>
                <c:pt idx="59">
                  <c:v>02.02.21</c:v>
                </c:pt>
                <c:pt idx="60">
                  <c:v>03.02.21</c:v>
                </c:pt>
                <c:pt idx="61">
                  <c:v>04.02.21</c:v>
                </c:pt>
                <c:pt idx="62">
                  <c:v>05.02.21</c:v>
                </c:pt>
                <c:pt idx="63">
                  <c:v>06.02.21</c:v>
                </c:pt>
                <c:pt idx="64">
                  <c:v>07.02.21</c:v>
                </c:pt>
                <c:pt idx="65">
                  <c:v>08.02.21</c:v>
                </c:pt>
                <c:pt idx="66">
                  <c:v>09.02.21</c:v>
                </c:pt>
                <c:pt idx="67">
                  <c:v>10.02.21</c:v>
                </c:pt>
                <c:pt idx="68">
                  <c:v>11.02.21</c:v>
                </c:pt>
                <c:pt idx="69">
                  <c:v>12.02.21</c:v>
                </c:pt>
                <c:pt idx="70">
                  <c:v>13.02.21</c:v>
                </c:pt>
                <c:pt idx="71">
                  <c:v>14.02.21</c:v>
                </c:pt>
                <c:pt idx="72">
                  <c:v>15.02.21</c:v>
                </c:pt>
                <c:pt idx="73">
                  <c:v>16.02.21</c:v>
                </c:pt>
                <c:pt idx="74">
                  <c:v>17.02.21</c:v>
                </c:pt>
                <c:pt idx="75">
                  <c:v>18.02.21</c:v>
                </c:pt>
                <c:pt idx="76">
                  <c:v>19.02.21</c:v>
                </c:pt>
                <c:pt idx="77">
                  <c:v>20.02.21</c:v>
                </c:pt>
                <c:pt idx="78">
                  <c:v>21.02.21</c:v>
                </c:pt>
                <c:pt idx="79">
                  <c:v>22.02.21</c:v>
                </c:pt>
                <c:pt idx="80">
                  <c:v>23.02.21</c:v>
                </c:pt>
                <c:pt idx="81">
                  <c:v>24.02.21</c:v>
                </c:pt>
                <c:pt idx="82">
                  <c:v>25.02.21</c:v>
                </c:pt>
                <c:pt idx="83">
                  <c:v>26.02.21</c:v>
                </c:pt>
                <c:pt idx="84">
                  <c:v>27.02.21</c:v>
                </c:pt>
                <c:pt idx="85">
                  <c:v>28.02.21</c:v>
                </c:pt>
                <c:pt idx="86">
                  <c:v>01.03.21</c:v>
                </c:pt>
                <c:pt idx="87">
                  <c:v>02.03.21</c:v>
                </c:pt>
                <c:pt idx="88">
                  <c:v>03.03.21</c:v>
                </c:pt>
                <c:pt idx="89">
                  <c:v>04.03.21</c:v>
                </c:pt>
                <c:pt idx="90">
                  <c:v>05.03.21</c:v>
                </c:pt>
                <c:pt idx="91">
                  <c:v>06.03.21</c:v>
                </c:pt>
                <c:pt idx="92">
                  <c:v>07.03.21</c:v>
                </c:pt>
                <c:pt idx="93">
                  <c:v>08.03.21</c:v>
                </c:pt>
                <c:pt idx="94">
                  <c:v>09.03.21</c:v>
                </c:pt>
                <c:pt idx="95">
                  <c:v>10.03.21</c:v>
                </c:pt>
                <c:pt idx="96">
                  <c:v>11.03.21</c:v>
                </c:pt>
                <c:pt idx="97">
                  <c:v>12.03.21</c:v>
                </c:pt>
                <c:pt idx="98">
                  <c:v>13.03.21</c:v>
                </c:pt>
                <c:pt idx="99">
                  <c:v>14.03.21</c:v>
                </c:pt>
                <c:pt idx="100">
                  <c:v>15.03.21</c:v>
                </c:pt>
                <c:pt idx="101">
                  <c:v>16.03.21</c:v>
                </c:pt>
                <c:pt idx="102">
                  <c:v>17.03.21</c:v>
                </c:pt>
                <c:pt idx="103">
                  <c:v>18.03.21</c:v>
                </c:pt>
                <c:pt idx="104">
                  <c:v>19.03.21</c:v>
                </c:pt>
                <c:pt idx="105">
                  <c:v>20.03.21</c:v>
                </c:pt>
                <c:pt idx="106">
                  <c:v>21.03.21</c:v>
                </c:pt>
                <c:pt idx="107">
                  <c:v>22.03.21</c:v>
                </c:pt>
                <c:pt idx="108">
                  <c:v>23.03.21</c:v>
                </c:pt>
                <c:pt idx="109">
                  <c:v>24.03.21</c:v>
                </c:pt>
                <c:pt idx="110">
                  <c:v>25.03.21</c:v>
                </c:pt>
                <c:pt idx="111">
                  <c:v>26.03.21</c:v>
                </c:pt>
                <c:pt idx="112">
                  <c:v>27.03.21</c:v>
                </c:pt>
                <c:pt idx="113">
                  <c:v>28.03.21</c:v>
                </c:pt>
                <c:pt idx="114">
                  <c:v>29.03.21</c:v>
                </c:pt>
                <c:pt idx="115">
                  <c:v>30.03.21</c:v>
                </c:pt>
                <c:pt idx="116">
                  <c:v>31.03.21</c:v>
                </c:pt>
                <c:pt idx="117">
                  <c:v>01.04.21</c:v>
                </c:pt>
                <c:pt idx="118">
                  <c:v>02.04.21</c:v>
                </c:pt>
                <c:pt idx="119">
                  <c:v>03.04.21</c:v>
                </c:pt>
                <c:pt idx="120">
                  <c:v>04.04.21</c:v>
                </c:pt>
                <c:pt idx="121">
                  <c:v>05.04.21</c:v>
                </c:pt>
                <c:pt idx="122">
                  <c:v>06.04.21</c:v>
                </c:pt>
                <c:pt idx="123">
                  <c:v>07.04.21</c:v>
                </c:pt>
                <c:pt idx="124">
                  <c:v>08.04.21</c:v>
                </c:pt>
                <c:pt idx="125">
                  <c:v>09.04.21</c:v>
                </c:pt>
                <c:pt idx="126">
                  <c:v>10.04.21</c:v>
                </c:pt>
              </c:strCache>
            </c:strRef>
          </c:cat>
          <c:val>
            <c:numRef>
              <c:f>List1!$B$3:$DX$3</c:f>
              <c:numCache>
                <c:formatCode>General</c:formatCode>
                <c:ptCount val="127"/>
                <c:pt idx="0">
                  <c:v>108</c:v>
                </c:pt>
                <c:pt idx="1">
                  <c:v>61</c:v>
                </c:pt>
                <c:pt idx="2">
                  <c:v>242</c:v>
                </c:pt>
                <c:pt idx="3">
                  <c:v>212</c:v>
                </c:pt>
                <c:pt idx="4">
                  <c:v>203</c:v>
                </c:pt>
                <c:pt idx="5">
                  <c:v>177</c:v>
                </c:pt>
                <c:pt idx="6">
                  <c:v>196</c:v>
                </c:pt>
                <c:pt idx="7">
                  <c:v>90</c:v>
                </c:pt>
                <c:pt idx="8">
                  <c:v>65</c:v>
                </c:pt>
                <c:pt idx="9">
                  <c:v>227</c:v>
                </c:pt>
                <c:pt idx="10">
                  <c:v>218</c:v>
                </c:pt>
                <c:pt idx="11">
                  <c:v>202</c:v>
                </c:pt>
                <c:pt idx="12">
                  <c:v>165</c:v>
                </c:pt>
                <c:pt idx="13">
                  <c:v>223</c:v>
                </c:pt>
                <c:pt idx="14">
                  <c:v>111</c:v>
                </c:pt>
                <c:pt idx="15">
                  <c:v>104</c:v>
                </c:pt>
                <c:pt idx="16">
                  <c:v>274</c:v>
                </c:pt>
                <c:pt idx="17">
                  <c:v>295</c:v>
                </c:pt>
                <c:pt idx="18">
                  <c:v>293</c:v>
                </c:pt>
                <c:pt idx="19">
                  <c:v>88</c:v>
                </c:pt>
                <c:pt idx="20">
                  <c:v>78</c:v>
                </c:pt>
                <c:pt idx="21">
                  <c:v>115</c:v>
                </c:pt>
                <c:pt idx="22">
                  <c:v>120</c:v>
                </c:pt>
                <c:pt idx="23">
                  <c:v>331</c:v>
                </c:pt>
                <c:pt idx="24">
                  <c:v>390</c:v>
                </c:pt>
                <c:pt idx="25">
                  <c:v>358</c:v>
                </c:pt>
                <c:pt idx="26">
                  <c:v>249</c:v>
                </c:pt>
                <c:pt idx="27">
                  <c:v>80</c:v>
                </c:pt>
                <c:pt idx="28">
                  <c:v>138</c:v>
                </c:pt>
                <c:pt idx="29">
                  <c:v>156</c:v>
                </c:pt>
                <c:pt idx="30">
                  <c:v>379</c:v>
                </c:pt>
                <c:pt idx="31">
                  <c:v>375</c:v>
                </c:pt>
                <c:pt idx="32">
                  <c:v>338</c:v>
                </c:pt>
                <c:pt idx="33">
                  <c:v>272</c:v>
                </c:pt>
                <c:pt idx="34">
                  <c:v>241</c:v>
                </c:pt>
                <c:pt idx="35">
                  <c:v>126</c:v>
                </c:pt>
                <c:pt idx="36">
                  <c:v>74</c:v>
                </c:pt>
                <c:pt idx="37">
                  <c:v>272</c:v>
                </c:pt>
                <c:pt idx="38">
                  <c:v>226</c:v>
                </c:pt>
                <c:pt idx="39">
                  <c:v>191</c:v>
                </c:pt>
                <c:pt idx="40">
                  <c:v>157</c:v>
                </c:pt>
                <c:pt idx="41">
                  <c:v>197</c:v>
                </c:pt>
                <c:pt idx="42">
                  <c:v>88</c:v>
                </c:pt>
                <c:pt idx="43">
                  <c:v>45</c:v>
                </c:pt>
                <c:pt idx="44">
                  <c:v>191</c:v>
                </c:pt>
                <c:pt idx="45">
                  <c:v>208</c:v>
                </c:pt>
                <c:pt idx="46">
                  <c:v>171</c:v>
                </c:pt>
                <c:pt idx="47">
                  <c:v>144</c:v>
                </c:pt>
                <c:pt idx="48">
                  <c:v>136</c:v>
                </c:pt>
                <c:pt idx="49">
                  <c:v>66</c:v>
                </c:pt>
                <c:pt idx="50">
                  <c:v>42</c:v>
                </c:pt>
                <c:pt idx="51">
                  <c:v>152</c:v>
                </c:pt>
                <c:pt idx="52">
                  <c:v>166</c:v>
                </c:pt>
                <c:pt idx="53">
                  <c:v>109</c:v>
                </c:pt>
                <c:pt idx="54">
                  <c:v>124</c:v>
                </c:pt>
                <c:pt idx="55">
                  <c:v>102</c:v>
                </c:pt>
                <c:pt idx="56">
                  <c:v>53</c:v>
                </c:pt>
                <c:pt idx="57">
                  <c:v>30</c:v>
                </c:pt>
                <c:pt idx="58">
                  <c:v>122</c:v>
                </c:pt>
                <c:pt idx="59">
                  <c:v>112</c:v>
                </c:pt>
                <c:pt idx="60">
                  <c:v>124</c:v>
                </c:pt>
                <c:pt idx="61">
                  <c:v>104</c:v>
                </c:pt>
                <c:pt idx="62">
                  <c:v>106</c:v>
                </c:pt>
                <c:pt idx="63">
                  <c:v>55</c:v>
                </c:pt>
                <c:pt idx="64">
                  <c:v>28</c:v>
                </c:pt>
                <c:pt idx="65">
                  <c:v>119</c:v>
                </c:pt>
                <c:pt idx="66">
                  <c:v>110</c:v>
                </c:pt>
                <c:pt idx="67">
                  <c:v>101</c:v>
                </c:pt>
                <c:pt idx="68">
                  <c:v>105</c:v>
                </c:pt>
                <c:pt idx="69">
                  <c:v>98</c:v>
                </c:pt>
                <c:pt idx="70">
                  <c:v>45</c:v>
                </c:pt>
                <c:pt idx="71">
                  <c:v>28</c:v>
                </c:pt>
                <c:pt idx="72">
                  <c:v>117</c:v>
                </c:pt>
                <c:pt idx="73">
                  <c:v>116</c:v>
                </c:pt>
                <c:pt idx="74">
                  <c:v>111</c:v>
                </c:pt>
                <c:pt idx="75">
                  <c:v>109</c:v>
                </c:pt>
                <c:pt idx="76">
                  <c:v>123</c:v>
                </c:pt>
                <c:pt idx="77">
                  <c:v>55</c:v>
                </c:pt>
                <c:pt idx="78">
                  <c:v>35</c:v>
                </c:pt>
                <c:pt idx="79">
                  <c:v>122</c:v>
                </c:pt>
                <c:pt idx="80">
                  <c:v>150</c:v>
                </c:pt>
                <c:pt idx="81">
                  <c:v>130</c:v>
                </c:pt>
                <c:pt idx="82">
                  <c:v>118</c:v>
                </c:pt>
                <c:pt idx="83">
                  <c:v>143</c:v>
                </c:pt>
                <c:pt idx="84">
                  <c:v>75</c:v>
                </c:pt>
                <c:pt idx="85">
                  <c:v>36</c:v>
                </c:pt>
                <c:pt idx="86">
                  <c:v>125</c:v>
                </c:pt>
                <c:pt idx="87">
                  <c:v>135</c:v>
                </c:pt>
                <c:pt idx="88">
                  <c:v>113</c:v>
                </c:pt>
                <c:pt idx="89">
                  <c:v>112</c:v>
                </c:pt>
                <c:pt idx="90">
                  <c:v>116</c:v>
                </c:pt>
                <c:pt idx="91">
                  <c:v>60</c:v>
                </c:pt>
                <c:pt idx="92">
                  <c:v>37</c:v>
                </c:pt>
                <c:pt idx="93">
                  <c:v>103</c:v>
                </c:pt>
                <c:pt idx="94">
                  <c:v>116</c:v>
                </c:pt>
                <c:pt idx="95">
                  <c:v>108</c:v>
                </c:pt>
                <c:pt idx="96">
                  <c:v>87</c:v>
                </c:pt>
                <c:pt idx="97">
                  <c:v>113</c:v>
                </c:pt>
                <c:pt idx="98">
                  <c:v>50</c:v>
                </c:pt>
                <c:pt idx="99">
                  <c:v>30</c:v>
                </c:pt>
                <c:pt idx="100">
                  <c:v>105</c:v>
                </c:pt>
                <c:pt idx="101">
                  <c:v>86</c:v>
                </c:pt>
                <c:pt idx="102">
                  <c:v>88</c:v>
                </c:pt>
                <c:pt idx="103">
                  <c:v>77</c:v>
                </c:pt>
                <c:pt idx="104">
                  <c:v>78</c:v>
                </c:pt>
                <c:pt idx="105">
                  <c:v>30</c:v>
                </c:pt>
                <c:pt idx="106">
                  <c:v>24</c:v>
                </c:pt>
                <c:pt idx="107">
                  <c:v>97</c:v>
                </c:pt>
                <c:pt idx="108">
                  <c:v>64</c:v>
                </c:pt>
                <c:pt idx="109">
                  <c:v>65</c:v>
                </c:pt>
                <c:pt idx="110">
                  <c:v>46</c:v>
                </c:pt>
                <c:pt idx="111">
                  <c:v>51</c:v>
                </c:pt>
                <c:pt idx="112">
                  <c:v>29</c:v>
                </c:pt>
                <c:pt idx="113">
                  <c:v>18</c:v>
                </c:pt>
                <c:pt idx="114">
                  <c:v>56</c:v>
                </c:pt>
                <c:pt idx="115">
                  <c:v>53</c:v>
                </c:pt>
                <c:pt idx="116">
                  <c:v>36</c:v>
                </c:pt>
                <c:pt idx="117">
                  <c:v>45</c:v>
                </c:pt>
                <c:pt idx="118">
                  <c:v>26</c:v>
                </c:pt>
                <c:pt idx="119">
                  <c:v>22</c:v>
                </c:pt>
                <c:pt idx="120">
                  <c:v>22</c:v>
                </c:pt>
                <c:pt idx="121">
                  <c:v>22</c:v>
                </c:pt>
                <c:pt idx="122">
                  <c:v>68</c:v>
                </c:pt>
                <c:pt idx="123">
                  <c:v>47</c:v>
                </c:pt>
                <c:pt idx="124">
                  <c:v>33</c:v>
                </c:pt>
                <c:pt idx="125">
                  <c:v>25</c:v>
                </c:pt>
                <c:pt idx="126">
                  <c:v>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8FD-43E4-BA1D-0B494D841FF9}"/>
            </c:ext>
          </c:extLst>
        </c:ser>
        <c:ser>
          <c:idx val="2"/>
          <c:order val="2"/>
          <c:tx>
            <c:strRef>
              <c:f>List1!$A$4</c:f>
              <c:strCache>
                <c:ptCount val="1"/>
                <c:pt idx="0">
                  <c:v>Ostatní zdravotničtí pracovníci</c:v>
                </c:pt>
              </c:strCache>
            </c:strRef>
          </c:tx>
          <c:spPr>
            <a:ln w="6350" cap="rnd">
              <a:solidFill>
                <a:schemeClr val="bg1">
                  <a:lumMod val="6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Lbls>
            <c:dLbl>
              <c:idx val="126"/>
              <c:layout>
                <c:manualLayout>
                  <c:x val="-6.2810391044661358E-4"/>
                  <c:y val="-5.100690113452494E-2"/>
                </c:manualLayout>
              </c:layout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485260247928398"/>
                      <c:h val="0.111368653117717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8F9-4032-83D2-8A470695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l">
                  <a:defRPr sz="1197" b="1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defRPr>
                </a:pPr>
                <a:endParaRPr lang="cs-CZ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trendline>
            <c:spPr>
              <a:ln w="25400" cap="rnd">
                <a:solidFill>
                  <a:schemeClr val="bg1">
                    <a:lumMod val="65000"/>
                  </a:schemeClr>
                </a:solidFill>
                <a:prstDash val="solid"/>
              </a:ln>
              <a:effectLst/>
            </c:spPr>
            <c:trendlineType val="movingAvg"/>
            <c:period val="7"/>
            <c:dispRSqr val="0"/>
            <c:dispEq val="0"/>
          </c:trendline>
          <c:cat>
            <c:strRef>
              <c:f>List1!$B$1:$DX$1</c:f>
              <c:strCache>
                <c:ptCount val="127"/>
                <c:pt idx="0">
                  <c:v>05.12.20</c:v>
                </c:pt>
                <c:pt idx="1">
                  <c:v>06.12.20</c:v>
                </c:pt>
                <c:pt idx="2">
                  <c:v>07.12.20</c:v>
                </c:pt>
                <c:pt idx="3">
                  <c:v>08.12.20</c:v>
                </c:pt>
                <c:pt idx="4">
                  <c:v>09.12.20</c:v>
                </c:pt>
                <c:pt idx="5">
                  <c:v>10.12.20</c:v>
                </c:pt>
                <c:pt idx="6">
                  <c:v>11.12.20</c:v>
                </c:pt>
                <c:pt idx="7">
                  <c:v>12.12.20</c:v>
                </c:pt>
                <c:pt idx="8">
                  <c:v>13.12.20</c:v>
                </c:pt>
                <c:pt idx="9">
                  <c:v>14.12.20</c:v>
                </c:pt>
                <c:pt idx="10">
                  <c:v>15.12.20</c:v>
                </c:pt>
                <c:pt idx="11">
                  <c:v>16.12.20</c:v>
                </c:pt>
                <c:pt idx="12">
                  <c:v>17.12.20</c:v>
                </c:pt>
                <c:pt idx="13">
                  <c:v>18.12.20</c:v>
                </c:pt>
                <c:pt idx="14">
                  <c:v>19.12.20</c:v>
                </c:pt>
                <c:pt idx="15">
                  <c:v>20.12.20</c:v>
                </c:pt>
                <c:pt idx="16">
                  <c:v>21.12.20</c:v>
                </c:pt>
                <c:pt idx="17">
                  <c:v>22.12.20</c:v>
                </c:pt>
                <c:pt idx="18">
                  <c:v>23.12.20</c:v>
                </c:pt>
                <c:pt idx="19">
                  <c:v>24.12.20</c:v>
                </c:pt>
                <c:pt idx="20">
                  <c:v>25.12.20</c:v>
                </c:pt>
                <c:pt idx="21">
                  <c:v>26.12.20</c:v>
                </c:pt>
                <c:pt idx="22">
                  <c:v>27.12.20</c:v>
                </c:pt>
                <c:pt idx="23">
                  <c:v>28.12.20</c:v>
                </c:pt>
                <c:pt idx="24">
                  <c:v>29.12.20</c:v>
                </c:pt>
                <c:pt idx="25">
                  <c:v>30.12.20</c:v>
                </c:pt>
                <c:pt idx="26">
                  <c:v>31.12.20</c:v>
                </c:pt>
                <c:pt idx="27">
                  <c:v>01.01.21</c:v>
                </c:pt>
                <c:pt idx="28">
                  <c:v>02.01.21</c:v>
                </c:pt>
                <c:pt idx="29">
                  <c:v>03.01.21</c:v>
                </c:pt>
                <c:pt idx="30">
                  <c:v>04.01.21</c:v>
                </c:pt>
                <c:pt idx="31">
                  <c:v>05.01.21</c:v>
                </c:pt>
                <c:pt idx="32">
                  <c:v>06.01.21</c:v>
                </c:pt>
                <c:pt idx="33">
                  <c:v>07.01.21</c:v>
                </c:pt>
                <c:pt idx="34">
                  <c:v>08.01.21</c:v>
                </c:pt>
                <c:pt idx="35">
                  <c:v>09.01.21</c:v>
                </c:pt>
                <c:pt idx="36">
                  <c:v>10.01.21</c:v>
                </c:pt>
                <c:pt idx="37">
                  <c:v>11.01.21</c:v>
                </c:pt>
                <c:pt idx="38">
                  <c:v>12.01.21</c:v>
                </c:pt>
                <c:pt idx="39">
                  <c:v>13.01.21</c:v>
                </c:pt>
                <c:pt idx="40">
                  <c:v>14.01.21</c:v>
                </c:pt>
                <c:pt idx="41">
                  <c:v>15.01.21</c:v>
                </c:pt>
                <c:pt idx="42">
                  <c:v>16.01.21</c:v>
                </c:pt>
                <c:pt idx="43">
                  <c:v>17.01.21</c:v>
                </c:pt>
                <c:pt idx="44">
                  <c:v>18.01.21</c:v>
                </c:pt>
                <c:pt idx="45">
                  <c:v>19.01.21</c:v>
                </c:pt>
                <c:pt idx="46">
                  <c:v>20.01.21</c:v>
                </c:pt>
                <c:pt idx="47">
                  <c:v>21.01.21</c:v>
                </c:pt>
                <c:pt idx="48">
                  <c:v>22.01.21</c:v>
                </c:pt>
                <c:pt idx="49">
                  <c:v>23.01.21</c:v>
                </c:pt>
                <c:pt idx="50">
                  <c:v>24.01.21</c:v>
                </c:pt>
                <c:pt idx="51">
                  <c:v>25.01.21</c:v>
                </c:pt>
                <c:pt idx="52">
                  <c:v>26.01.21</c:v>
                </c:pt>
                <c:pt idx="53">
                  <c:v>27.01.21</c:v>
                </c:pt>
                <c:pt idx="54">
                  <c:v>28.01.21</c:v>
                </c:pt>
                <c:pt idx="55">
                  <c:v>29.01.21</c:v>
                </c:pt>
                <c:pt idx="56">
                  <c:v>30.01.21</c:v>
                </c:pt>
                <c:pt idx="57">
                  <c:v>31.01.21</c:v>
                </c:pt>
                <c:pt idx="58">
                  <c:v>01.02.21</c:v>
                </c:pt>
                <c:pt idx="59">
                  <c:v>02.02.21</c:v>
                </c:pt>
                <c:pt idx="60">
                  <c:v>03.02.21</c:v>
                </c:pt>
                <c:pt idx="61">
                  <c:v>04.02.21</c:v>
                </c:pt>
                <c:pt idx="62">
                  <c:v>05.02.21</c:v>
                </c:pt>
                <c:pt idx="63">
                  <c:v>06.02.21</c:v>
                </c:pt>
                <c:pt idx="64">
                  <c:v>07.02.21</c:v>
                </c:pt>
                <c:pt idx="65">
                  <c:v>08.02.21</c:v>
                </c:pt>
                <c:pt idx="66">
                  <c:v>09.02.21</c:v>
                </c:pt>
                <c:pt idx="67">
                  <c:v>10.02.21</c:v>
                </c:pt>
                <c:pt idx="68">
                  <c:v>11.02.21</c:v>
                </c:pt>
                <c:pt idx="69">
                  <c:v>12.02.21</c:v>
                </c:pt>
                <c:pt idx="70">
                  <c:v>13.02.21</c:v>
                </c:pt>
                <c:pt idx="71">
                  <c:v>14.02.21</c:v>
                </c:pt>
                <c:pt idx="72">
                  <c:v>15.02.21</c:v>
                </c:pt>
                <c:pt idx="73">
                  <c:v>16.02.21</c:v>
                </c:pt>
                <c:pt idx="74">
                  <c:v>17.02.21</c:v>
                </c:pt>
                <c:pt idx="75">
                  <c:v>18.02.21</c:v>
                </c:pt>
                <c:pt idx="76">
                  <c:v>19.02.21</c:v>
                </c:pt>
                <c:pt idx="77">
                  <c:v>20.02.21</c:v>
                </c:pt>
                <c:pt idx="78">
                  <c:v>21.02.21</c:v>
                </c:pt>
                <c:pt idx="79">
                  <c:v>22.02.21</c:v>
                </c:pt>
                <c:pt idx="80">
                  <c:v>23.02.21</c:v>
                </c:pt>
                <c:pt idx="81">
                  <c:v>24.02.21</c:v>
                </c:pt>
                <c:pt idx="82">
                  <c:v>25.02.21</c:v>
                </c:pt>
                <c:pt idx="83">
                  <c:v>26.02.21</c:v>
                </c:pt>
                <c:pt idx="84">
                  <c:v>27.02.21</c:v>
                </c:pt>
                <c:pt idx="85">
                  <c:v>28.02.21</c:v>
                </c:pt>
                <c:pt idx="86">
                  <c:v>01.03.21</c:v>
                </c:pt>
                <c:pt idx="87">
                  <c:v>02.03.21</c:v>
                </c:pt>
                <c:pt idx="88">
                  <c:v>03.03.21</c:v>
                </c:pt>
                <c:pt idx="89">
                  <c:v>04.03.21</c:v>
                </c:pt>
                <c:pt idx="90">
                  <c:v>05.03.21</c:v>
                </c:pt>
                <c:pt idx="91">
                  <c:v>06.03.21</c:v>
                </c:pt>
                <c:pt idx="92">
                  <c:v>07.03.21</c:v>
                </c:pt>
                <c:pt idx="93">
                  <c:v>08.03.21</c:v>
                </c:pt>
                <c:pt idx="94">
                  <c:v>09.03.21</c:v>
                </c:pt>
                <c:pt idx="95">
                  <c:v>10.03.21</c:v>
                </c:pt>
                <c:pt idx="96">
                  <c:v>11.03.21</c:v>
                </c:pt>
                <c:pt idx="97">
                  <c:v>12.03.21</c:v>
                </c:pt>
                <c:pt idx="98">
                  <c:v>13.03.21</c:v>
                </c:pt>
                <c:pt idx="99">
                  <c:v>14.03.21</c:v>
                </c:pt>
                <c:pt idx="100">
                  <c:v>15.03.21</c:v>
                </c:pt>
                <c:pt idx="101">
                  <c:v>16.03.21</c:v>
                </c:pt>
                <c:pt idx="102">
                  <c:v>17.03.21</c:v>
                </c:pt>
                <c:pt idx="103">
                  <c:v>18.03.21</c:v>
                </c:pt>
                <c:pt idx="104">
                  <c:v>19.03.21</c:v>
                </c:pt>
                <c:pt idx="105">
                  <c:v>20.03.21</c:v>
                </c:pt>
                <c:pt idx="106">
                  <c:v>21.03.21</c:v>
                </c:pt>
                <c:pt idx="107">
                  <c:v>22.03.21</c:v>
                </c:pt>
                <c:pt idx="108">
                  <c:v>23.03.21</c:v>
                </c:pt>
                <c:pt idx="109">
                  <c:v>24.03.21</c:v>
                </c:pt>
                <c:pt idx="110">
                  <c:v>25.03.21</c:v>
                </c:pt>
                <c:pt idx="111">
                  <c:v>26.03.21</c:v>
                </c:pt>
                <c:pt idx="112">
                  <c:v>27.03.21</c:v>
                </c:pt>
                <c:pt idx="113">
                  <c:v>28.03.21</c:v>
                </c:pt>
                <c:pt idx="114">
                  <c:v>29.03.21</c:v>
                </c:pt>
                <c:pt idx="115">
                  <c:v>30.03.21</c:v>
                </c:pt>
                <c:pt idx="116">
                  <c:v>31.03.21</c:v>
                </c:pt>
                <c:pt idx="117">
                  <c:v>01.04.21</c:v>
                </c:pt>
                <c:pt idx="118">
                  <c:v>02.04.21</c:v>
                </c:pt>
                <c:pt idx="119">
                  <c:v>03.04.21</c:v>
                </c:pt>
                <c:pt idx="120">
                  <c:v>04.04.21</c:v>
                </c:pt>
                <c:pt idx="121">
                  <c:v>05.04.21</c:v>
                </c:pt>
                <c:pt idx="122">
                  <c:v>06.04.21</c:v>
                </c:pt>
                <c:pt idx="123">
                  <c:v>07.04.21</c:v>
                </c:pt>
                <c:pt idx="124">
                  <c:v>08.04.21</c:v>
                </c:pt>
                <c:pt idx="125">
                  <c:v>09.04.21</c:v>
                </c:pt>
                <c:pt idx="126">
                  <c:v>10.04.21</c:v>
                </c:pt>
              </c:strCache>
            </c:strRef>
          </c:cat>
          <c:val>
            <c:numRef>
              <c:f>List1!$B$4:$DX$4</c:f>
              <c:numCache>
                <c:formatCode>General</c:formatCode>
                <c:ptCount val="127"/>
                <c:pt idx="0">
                  <c:v>85</c:v>
                </c:pt>
                <c:pt idx="1">
                  <c:v>34</c:v>
                </c:pt>
                <c:pt idx="2">
                  <c:v>171</c:v>
                </c:pt>
                <c:pt idx="3">
                  <c:v>159</c:v>
                </c:pt>
                <c:pt idx="4">
                  <c:v>172</c:v>
                </c:pt>
                <c:pt idx="5">
                  <c:v>128</c:v>
                </c:pt>
                <c:pt idx="6">
                  <c:v>176</c:v>
                </c:pt>
                <c:pt idx="7">
                  <c:v>81</c:v>
                </c:pt>
                <c:pt idx="8">
                  <c:v>41</c:v>
                </c:pt>
                <c:pt idx="9">
                  <c:v>170</c:v>
                </c:pt>
                <c:pt idx="10">
                  <c:v>176</c:v>
                </c:pt>
                <c:pt idx="11">
                  <c:v>181</c:v>
                </c:pt>
                <c:pt idx="12">
                  <c:v>160</c:v>
                </c:pt>
                <c:pt idx="13">
                  <c:v>173</c:v>
                </c:pt>
                <c:pt idx="14">
                  <c:v>93</c:v>
                </c:pt>
                <c:pt idx="15">
                  <c:v>67</c:v>
                </c:pt>
                <c:pt idx="16">
                  <c:v>198</c:v>
                </c:pt>
                <c:pt idx="17">
                  <c:v>224</c:v>
                </c:pt>
                <c:pt idx="18">
                  <c:v>271</c:v>
                </c:pt>
                <c:pt idx="19">
                  <c:v>90</c:v>
                </c:pt>
                <c:pt idx="20">
                  <c:v>62</c:v>
                </c:pt>
                <c:pt idx="21">
                  <c:v>72</c:v>
                </c:pt>
                <c:pt idx="22">
                  <c:v>100</c:v>
                </c:pt>
                <c:pt idx="23">
                  <c:v>264</c:v>
                </c:pt>
                <c:pt idx="24">
                  <c:v>334</c:v>
                </c:pt>
                <c:pt idx="25">
                  <c:v>338</c:v>
                </c:pt>
                <c:pt idx="26">
                  <c:v>247</c:v>
                </c:pt>
                <c:pt idx="27">
                  <c:v>58</c:v>
                </c:pt>
                <c:pt idx="28">
                  <c:v>122</c:v>
                </c:pt>
                <c:pt idx="29">
                  <c:v>86</c:v>
                </c:pt>
                <c:pt idx="30">
                  <c:v>311</c:v>
                </c:pt>
                <c:pt idx="31">
                  <c:v>301</c:v>
                </c:pt>
                <c:pt idx="32">
                  <c:v>300</c:v>
                </c:pt>
                <c:pt idx="33">
                  <c:v>267</c:v>
                </c:pt>
                <c:pt idx="34">
                  <c:v>228</c:v>
                </c:pt>
                <c:pt idx="35">
                  <c:v>119</c:v>
                </c:pt>
                <c:pt idx="36">
                  <c:v>67</c:v>
                </c:pt>
                <c:pt idx="37">
                  <c:v>186</c:v>
                </c:pt>
                <c:pt idx="38">
                  <c:v>206</c:v>
                </c:pt>
                <c:pt idx="39">
                  <c:v>224</c:v>
                </c:pt>
                <c:pt idx="40">
                  <c:v>143</c:v>
                </c:pt>
                <c:pt idx="41">
                  <c:v>189</c:v>
                </c:pt>
                <c:pt idx="42">
                  <c:v>81</c:v>
                </c:pt>
                <c:pt idx="43">
                  <c:v>32</c:v>
                </c:pt>
                <c:pt idx="44">
                  <c:v>193</c:v>
                </c:pt>
                <c:pt idx="45">
                  <c:v>193</c:v>
                </c:pt>
                <c:pt idx="46">
                  <c:v>125</c:v>
                </c:pt>
                <c:pt idx="47">
                  <c:v>154</c:v>
                </c:pt>
                <c:pt idx="48">
                  <c:v>151</c:v>
                </c:pt>
                <c:pt idx="49">
                  <c:v>69</c:v>
                </c:pt>
                <c:pt idx="50">
                  <c:v>48</c:v>
                </c:pt>
                <c:pt idx="51">
                  <c:v>139</c:v>
                </c:pt>
                <c:pt idx="52">
                  <c:v>144</c:v>
                </c:pt>
                <c:pt idx="53">
                  <c:v>154</c:v>
                </c:pt>
                <c:pt idx="54">
                  <c:v>130</c:v>
                </c:pt>
                <c:pt idx="55">
                  <c:v>98</c:v>
                </c:pt>
                <c:pt idx="56">
                  <c:v>54</c:v>
                </c:pt>
                <c:pt idx="57">
                  <c:v>44</c:v>
                </c:pt>
                <c:pt idx="58">
                  <c:v>114</c:v>
                </c:pt>
                <c:pt idx="59">
                  <c:v>132</c:v>
                </c:pt>
                <c:pt idx="60">
                  <c:v>142</c:v>
                </c:pt>
                <c:pt idx="61">
                  <c:v>87</c:v>
                </c:pt>
                <c:pt idx="62">
                  <c:v>108</c:v>
                </c:pt>
                <c:pt idx="63">
                  <c:v>48</c:v>
                </c:pt>
                <c:pt idx="64">
                  <c:v>40</c:v>
                </c:pt>
                <c:pt idx="65">
                  <c:v>118</c:v>
                </c:pt>
                <c:pt idx="66">
                  <c:v>142</c:v>
                </c:pt>
                <c:pt idx="67">
                  <c:v>137</c:v>
                </c:pt>
                <c:pt idx="68">
                  <c:v>107</c:v>
                </c:pt>
                <c:pt idx="69">
                  <c:v>109</c:v>
                </c:pt>
                <c:pt idx="70">
                  <c:v>55</c:v>
                </c:pt>
                <c:pt idx="71">
                  <c:v>24</c:v>
                </c:pt>
                <c:pt idx="72">
                  <c:v>124</c:v>
                </c:pt>
                <c:pt idx="73">
                  <c:v>124</c:v>
                </c:pt>
                <c:pt idx="74">
                  <c:v>132</c:v>
                </c:pt>
                <c:pt idx="75">
                  <c:v>127</c:v>
                </c:pt>
                <c:pt idx="76">
                  <c:v>116</c:v>
                </c:pt>
                <c:pt idx="77">
                  <c:v>62</c:v>
                </c:pt>
                <c:pt idx="78">
                  <c:v>28</c:v>
                </c:pt>
                <c:pt idx="79">
                  <c:v>121</c:v>
                </c:pt>
                <c:pt idx="80">
                  <c:v>159</c:v>
                </c:pt>
                <c:pt idx="81">
                  <c:v>141</c:v>
                </c:pt>
                <c:pt idx="82">
                  <c:v>138</c:v>
                </c:pt>
                <c:pt idx="83">
                  <c:v>140</c:v>
                </c:pt>
                <c:pt idx="84">
                  <c:v>76</c:v>
                </c:pt>
                <c:pt idx="85">
                  <c:v>37</c:v>
                </c:pt>
                <c:pt idx="86">
                  <c:v>153</c:v>
                </c:pt>
                <c:pt idx="87">
                  <c:v>170</c:v>
                </c:pt>
                <c:pt idx="88">
                  <c:v>166</c:v>
                </c:pt>
                <c:pt idx="89">
                  <c:v>148</c:v>
                </c:pt>
                <c:pt idx="90">
                  <c:v>137</c:v>
                </c:pt>
                <c:pt idx="91">
                  <c:v>70</c:v>
                </c:pt>
                <c:pt idx="92">
                  <c:v>32</c:v>
                </c:pt>
                <c:pt idx="93">
                  <c:v>114</c:v>
                </c:pt>
                <c:pt idx="94">
                  <c:v>147</c:v>
                </c:pt>
                <c:pt idx="95">
                  <c:v>125</c:v>
                </c:pt>
                <c:pt idx="96">
                  <c:v>109</c:v>
                </c:pt>
                <c:pt idx="97">
                  <c:v>122</c:v>
                </c:pt>
                <c:pt idx="98">
                  <c:v>64</c:v>
                </c:pt>
                <c:pt idx="99">
                  <c:v>32</c:v>
                </c:pt>
                <c:pt idx="100">
                  <c:v>117</c:v>
                </c:pt>
                <c:pt idx="101">
                  <c:v>122</c:v>
                </c:pt>
                <c:pt idx="102">
                  <c:v>97</c:v>
                </c:pt>
                <c:pt idx="103">
                  <c:v>92</c:v>
                </c:pt>
                <c:pt idx="104">
                  <c:v>71</c:v>
                </c:pt>
                <c:pt idx="105">
                  <c:v>28</c:v>
                </c:pt>
                <c:pt idx="106">
                  <c:v>18</c:v>
                </c:pt>
                <c:pt idx="107">
                  <c:v>84</c:v>
                </c:pt>
                <c:pt idx="108">
                  <c:v>84</c:v>
                </c:pt>
                <c:pt idx="109">
                  <c:v>66</c:v>
                </c:pt>
                <c:pt idx="110">
                  <c:v>65</c:v>
                </c:pt>
                <c:pt idx="111">
                  <c:v>56</c:v>
                </c:pt>
                <c:pt idx="112">
                  <c:v>19</c:v>
                </c:pt>
                <c:pt idx="113">
                  <c:v>7</c:v>
                </c:pt>
                <c:pt idx="114">
                  <c:v>69</c:v>
                </c:pt>
                <c:pt idx="115">
                  <c:v>77</c:v>
                </c:pt>
                <c:pt idx="116">
                  <c:v>61</c:v>
                </c:pt>
                <c:pt idx="117">
                  <c:v>33</c:v>
                </c:pt>
                <c:pt idx="118">
                  <c:v>16</c:v>
                </c:pt>
                <c:pt idx="119">
                  <c:v>10</c:v>
                </c:pt>
                <c:pt idx="120">
                  <c:v>15</c:v>
                </c:pt>
                <c:pt idx="121">
                  <c:v>9</c:v>
                </c:pt>
                <c:pt idx="122">
                  <c:v>41</c:v>
                </c:pt>
                <c:pt idx="123">
                  <c:v>40</c:v>
                </c:pt>
                <c:pt idx="124">
                  <c:v>44</c:v>
                </c:pt>
                <c:pt idx="125">
                  <c:v>28</c:v>
                </c:pt>
                <c:pt idx="126">
                  <c:v>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E8FD-43E4-BA1D-0B494D841F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04314152"/>
        <c:axId val="604312192"/>
      </c:lineChart>
      <c:catAx>
        <c:axId val="604314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604312192"/>
        <c:crosses val="autoZero"/>
        <c:auto val="1"/>
        <c:lblAlgn val="ctr"/>
        <c:lblOffset val="100"/>
        <c:tickLblSkip val="7"/>
        <c:noMultiLvlLbl val="0"/>
      </c:catAx>
      <c:valAx>
        <c:axId val="604312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604314152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194269833917821E-2"/>
          <c:y val="3.5150502573499692E-2"/>
          <c:w val="0.80334957098880577"/>
          <c:h val="0.7587762916834988"/>
        </c:manualLayout>
      </c:layout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0–2 roky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List1!$B$2:$P$2</c:f>
              <c:numCache>
                <c:formatCode>General</c:formatCode>
                <c:ptCount val="15"/>
                <c:pt idx="0">
                  <c:v>127.99420227175098</c:v>
                </c:pt>
                <c:pt idx="1">
                  <c:v>169.19781533183519</c:v>
                </c:pt>
                <c:pt idx="2">
                  <c:v>175.04229945383295</c:v>
                </c:pt>
                <c:pt idx="3">
                  <c:v>135.59203163034806</c:v>
                </c:pt>
                <c:pt idx="4">
                  <c:v>131.20866853884974</c:v>
                </c:pt>
                <c:pt idx="5">
                  <c:v>144.35875781334471</c:v>
                </c:pt>
                <c:pt idx="6">
                  <c:v>154.87882923294069</c:v>
                </c:pt>
                <c:pt idx="7">
                  <c:v>172.70450580503385</c:v>
                </c:pt>
                <c:pt idx="8">
                  <c:v>229.68822599451204</c:v>
                </c:pt>
                <c:pt idx="9">
                  <c:v>294.2697755425873</c:v>
                </c:pt>
                <c:pt idx="10">
                  <c:v>315.30991838177926</c:v>
                </c:pt>
                <c:pt idx="11">
                  <c:v>268.84626961189701</c:v>
                </c:pt>
                <c:pt idx="12">
                  <c:v>213.32367045291829</c:v>
                </c:pt>
                <c:pt idx="13">
                  <c:v>187.60794031612815</c:v>
                </c:pt>
                <c:pt idx="14">
                  <c:v>124.48751179855232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230-405E-9EEC-CAC00A93CD09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3–5 let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List1!$B$3:$P$3</c:f>
              <c:numCache>
                <c:formatCode>General</c:formatCode>
                <c:ptCount val="15"/>
                <c:pt idx="0">
                  <c:v>238.84569795525505</c:v>
                </c:pt>
                <c:pt idx="1">
                  <c:v>279.84160133563466</c:v>
                </c:pt>
                <c:pt idx="2">
                  <c:v>382.6284315502096</c:v>
                </c:pt>
                <c:pt idx="3">
                  <c:v>397.18494796788059</c:v>
                </c:pt>
                <c:pt idx="4">
                  <c:v>392.13472798623962</c:v>
                </c:pt>
                <c:pt idx="5">
                  <c:v>422.13897611245949</c:v>
                </c:pt>
                <c:pt idx="6">
                  <c:v>460.46123362020563</c:v>
                </c:pt>
                <c:pt idx="7">
                  <c:v>506.50735698222621</c:v>
                </c:pt>
                <c:pt idx="8">
                  <c:v>728.41996441080266</c:v>
                </c:pt>
                <c:pt idx="9">
                  <c:v>731.09361028343619</c:v>
                </c:pt>
                <c:pt idx="10">
                  <c:v>610.18540248767897</c:v>
                </c:pt>
                <c:pt idx="11">
                  <c:v>467.59095594722817</c:v>
                </c:pt>
                <c:pt idx="12">
                  <c:v>366.58655631440888</c:v>
                </c:pt>
                <c:pt idx="13">
                  <c:v>310.14292122548045</c:v>
                </c:pt>
                <c:pt idx="14">
                  <c:v>194.87907693861607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230-405E-9EEC-CAC00A93CD09}"/>
            </c:ext>
          </c:extLst>
        </c:ser>
        <c:ser>
          <c:idx val="2"/>
          <c:order val="2"/>
          <c:tx>
            <c:strRef>
              <c:f>List1!$A$4</c:f>
              <c:strCache>
                <c:ptCount val="1"/>
                <c:pt idx="0">
                  <c:v>6–10 let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List1!$B$4:$P$4</c:f>
              <c:numCache>
                <c:formatCode>General</c:formatCode>
                <c:ptCount val="15"/>
                <c:pt idx="0">
                  <c:v>332.19266138954896</c:v>
                </c:pt>
                <c:pt idx="1">
                  <c:v>386.37889290971435</c:v>
                </c:pt>
                <c:pt idx="2">
                  <c:v>467.31310495734994</c:v>
                </c:pt>
                <c:pt idx="3">
                  <c:v>419.16674000790357</c:v>
                </c:pt>
                <c:pt idx="4">
                  <c:v>386.03375767710185</c:v>
                </c:pt>
                <c:pt idx="5">
                  <c:v>418.13133431006605</c:v>
                </c:pt>
                <c:pt idx="6">
                  <c:v>459.54756222356826</c:v>
                </c:pt>
                <c:pt idx="7">
                  <c:v>555.49515688984832</c:v>
                </c:pt>
                <c:pt idx="8">
                  <c:v>708.73520016980649</c:v>
                </c:pt>
                <c:pt idx="9">
                  <c:v>786.2180598913169</c:v>
                </c:pt>
                <c:pt idx="10">
                  <c:v>614.68584928289522</c:v>
                </c:pt>
                <c:pt idx="11">
                  <c:v>481.46364949446314</c:v>
                </c:pt>
                <c:pt idx="12">
                  <c:v>371.19294267476351</c:v>
                </c:pt>
                <c:pt idx="13">
                  <c:v>308.72346557189769</c:v>
                </c:pt>
                <c:pt idx="14">
                  <c:v>186.89072845967871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230-405E-9EEC-CAC00A93CD09}"/>
            </c:ext>
          </c:extLst>
        </c:ser>
        <c:ser>
          <c:idx val="3"/>
          <c:order val="3"/>
          <c:tx>
            <c:strRef>
              <c:f>List1!$A$5</c:f>
              <c:strCache>
                <c:ptCount val="1"/>
                <c:pt idx="0">
                  <c:v>11–14 let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List1!$B$5:$P$5</c:f>
              <c:numCache>
                <c:formatCode>General</c:formatCode>
                <c:ptCount val="15"/>
                <c:pt idx="0">
                  <c:v>447.50857555515438</c:v>
                </c:pt>
                <c:pt idx="1">
                  <c:v>536.87488716374799</c:v>
                </c:pt>
                <c:pt idx="2">
                  <c:v>553.34897996028167</c:v>
                </c:pt>
                <c:pt idx="3">
                  <c:v>380.25816934464706</c:v>
                </c:pt>
                <c:pt idx="4">
                  <c:v>361.52735150749231</c:v>
                </c:pt>
                <c:pt idx="5">
                  <c:v>377.3244267918397</c:v>
                </c:pt>
                <c:pt idx="6">
                  <c:v>418.62249503520491</c:v>
                </c:pt>
                <c:pt idx="7">
                  <c:v>485.87290124571223</c:v>
                </c:pt>
                <c:pt idx="8">
                  <c:v>626.91821628452794</c:v>
                </c:pt>
                <c:pt idx="9">
                  <c:v>758.03394114461094</c:v>
                </c:pt>
                <c:pt idx="10">
                  <c:v>733.66131070590359</c:v>
                </c:pt>
                <c:pt idx="11">
                  <c:v>659.18938436540896</c:v>
                </c:pt>
                <c:pt idx="12">
                  <c:v>515.66167178191006</c:v>
                </c:pt>
                <c:pt idx="13">
                  <c:v>398.98898718180175</c:v>
                </c:pt>
                <c:pt idx="14">
                  <c:v>273.74074742733347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230-405E-9EEC-CAC00A93CD09}"/>
            </c:ext>
          </c:extLst>
        </c:ser>
        <c:ser>
          <c:idx val="4"/>
          <c:order val="4"/>
          <c:tx>
            <c:strRef>
              <c:f>List1!$A$6</c:f>
              <c:strCache>
                <c:ptCount val="1"/>
                <c:pt idx="0">
                  <c:v>15–19 let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List1!$B$6:$P$6</c:f>
              <c:numCache>
                <c:formatCode>General</c:formatCode>
                <c:ptCount val="15"/>
                <c:pt idx="0">
                  <c:v>528.60229343140759</c:v>
                </c:pt>
                <c:pt idx="1">
                  <c:v>644.14146565460555</c:v>
                </c:pt>
                <c:pt idx="2">
                  <c:v>635.25383702205193</c:v>
                </c:pt>
                <c:pt idx="3">
                  <c:v>412.21668038606168</c:v>
                </c:pt>
                <c:pt idx="4">
                  <c:v>385.13057407732663</c:v>
                </c:pt>
                <c:pt idx="5">
                  <c:v>384.28413325517863</c:v>
                </c:pt>
                <c:pt idx="6">
                  <c:v>422.58558045737431</c:v>
                </c:pt>
                <c:pt idx="7">
                  <c:v>492.41694828458185</c:v>
                </c:pt>
                <c:pt idx="8">
                  <c:v>645.19951668229055</c:v>
                </c:pt>
                <c:pt idx="9">
                  <c:v>760.73868890548852</c:v>
                </c:pt>
                <c:pt idx="10">
                  <c:v>781.47648904811376</c:v>
                </c:pt>
                <c:pt idx="11">
                  <c:v>698.10206806653866</c:v>
                </c:pt>
                <c:pt idx="12">
                  <c:v>557.16967117890158</c:v>
                </c:pt>
                <c:pt idx="13">
                  <c:v>432.31964991207593</c:v>
                </c:pt>
                <c:pt idx="14">
                  <c:v>275.72809781470141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230-405E-9EEC-CAC00A93CD09}"/>
            </c:ext>
          </c:extLst>
        </c:ser>
        <c:ser>
          <c:idx val="5"/>
          <c:order val="5"/>
          <c:tx>
            <c:strRef>
              <c:f>List1!$A$7</c:f>
              <c:strCache>
                <c:ptCount val="1"/>
                <c:pt idx="0">
                  <c:v>Celá populace ČR</c:v>
                </c:pt>
              </c:strCache>
            </c:strRef>
          </c:tx>
          <c:spPr>
            <a:ln w="28575" cap="rnd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List1!$B$7:$P$7</c:f>
              <c:numCache>
                <c:formatCode>General</c:formatCode>
                <c:ptCount val="15"/>
                <c:pt idx="0">
                  <c:v>545.06733510014317</c:v>
                </c:pt>
                <c:pt idx="1">
                  <c:v>712.50999594725965</c:v>
                </c:pt>
                <c:pt idx="2">
                  <c:v>673.02295815554953</c:v>
                </c:pt>
                <c:pt idx="3">
                  <c:v>475.47529721658094</c:v>
                </c:pt>
                <c:pt idx="4">
                  <c:v>443.13023018140603</c:v>
                </c:pt>
                <c:pt idx="5">
                  <c:v>456.43004186582016</c:v>
                </c:pt>
                <c:pt idx="6">
                  <c:v>483.42331716611102</c:v>
                </c:pt>
                <c:pt idx="7">
                  <c:v>546.3888808700533</c:v>
                </c:pt>
                <c:pt idx="8">
                  <c:v>701.42213321106374</c:v>
                </c:pt>
                <c:pt idx="9">
                  <c:v>806.59280756681494</c:v>
                </c:pt>
                <c:pt idx="10">
                  <c:v>762.97242449474777</c:v>
                </c:pt>
                <c:pt idx="11">
                  <c:v>685.02934206515806</c:v>
                </c:pt>
                <c:pt idx="12">
                  <c:v>526.71565696195933</c:v>
                </c:pt>
                <c:pt idx="13">
                  <c:v>413.39076402591206</c:v>
                </c:pt>
                <c:pt idx="14">
                  <c:v>263.50310478901946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EBB-4442-9D6E-7DAB86DA9E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445264"/>
        <c:axId val="494149648"/>
      </c:lineChart>
      <c:catAx>
        <c:axId val="48844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494149648"/>
        <c:crosses val="autoZero"/>
        <c:auto val="1"/>
        <c:lblAlgn val="ctr"/>
        <c:lblOffset val="100"/>
        <c:tickLblSkip val="1"/>
        <c:noMultiLvlLbl val="0"/>
      </c:catAx>
      <c:valAx>
        <c:axId val="494149648"/>
        <c:scaling>
          <c:orientation val="minMax"/>
          <c:max val="1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488445264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5809610965008587"/>
          <c:y val="0.27545860500728103"/>
          <c:w val="0.14190389034991419"/>
          <c:h val="0.494479108247798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194269833917821E-2"/>
          <c:y val="3.5150502573499692E-2"/>
          <c:w val="0.80334957098880577"/>
          <c:h val="0.7587762916834988"/>
        </c:manualLayout>
      </c:layout>
      <c:lineChart>
        <c:grouping val="standard"/>
        <c:varyColors val="0"/>
        <c:ser>
          <c:idx val="0"/>
          <c:order val="0"/>
          <c:tx>
            <c:strRef>
              <c:f>List1!$A$2</c:f>
              <c:strCache>
                <c:ptCount val="1"/>
                <c:pt idx="0">
                  <c:v>20–34 let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List1!$B$2:$P$2</c:f>
              <c:numCache>
                <c:formatCode>General</c:formatCode>
                <c:ptCount val="15"/>
                <c:pt idx="0">
                  <c:v>590.28059405856061</c:v>
                </c:pt>
                <c:pt idx="1">
                  <c:v>814.02372648375899</c:v>
                </c:pt>
                <c:pt idx="2">
                  <c:v>712.53089608244079</c:v>
                </c:pt>
                <c:pt idx="3">
                  <c:v>458.69209786000607</c:v>
                </c:pt>
                <c:pt idx="4">
                  <c:v>444.81820937191839</c:v>
                </c:pt>
                <c:pt idx="5">
                  <c:v>463.22779217341935</c:v>
                </c:pt>
                <c:pt idx="6">
                  <c:v>486.86676371273796</c:v>
                </c:pt>
                <c:pt idx="7">
                  <c:v>567.70884471063334</c:v>
                </c:pt>
                <c:pt idx="8">
                  <c:v>741.07908970215965</c:v>
                </c:pt>
                <c:pt idx="9">
                  <c:v>865.35711388968343</c:v>
                </c:pt>
                <c:pt idx="10">
                  <c:v>828.69803161539016</c:v>
                </c:pt>
                <c:pt idx="11">
                  <c:v>752.391644930908</c:v>
                </c:pt>
                <c:pt idx="12">
                  <c:v>579.82181658292529</c:v>
                </c:pt>
                <c:pt idx="13">
                  <c:v>458.69209786000607</c:v>
                </c:pt>
                <c:pt idx="14">
                  <c:v>292.95249153692805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230-405E-9EEC-CAC00A93CD09}"/>
            </c:ext>
          </c:extLst>
        </c:ser>
        <c:ser>
          <c:idx val="1"/>
          <c:order val="1"/>
          <c:tx>
            <c:strRef>
              <c:f>List1!$A$3</c:f>
              <c:strCache>
                <c:ptCount val="1"/>
                <c:pt idx="0">
                  <c:v>35–49 let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List1!$B$3:$P$3</c:f>
              <c:numCache>
                <c:formatCode>General</c:formatCode>
                <c:ptCount val="15"/>
                <c:pt idx="0">
                  <c:v>678.94473044365134</c:v>
                </c:pt>
                <c:pt idx="1">
                  <c:v>846.38731503273789</c:v>
                </c:pt>
                <c:pt idx="2">
                  <c:v>752.77674295577469</c:v>
                </c:pt>
                <c:pt idx="3">
                  <c:v>544.46641179596475</c:v>
                </c:pt>
                <c:pt idx="4">
                  <c:v>518.2935789581544</c:v>
                </c:pt>
                <c:pt idx="5">
                  <c:v>545.37987940638902</c:v>
                </c:pt>
                <c:pt idx="6">
                  <c:v>585.45330631587387</c:v>
                </c:pt>
                <c:pt idx="7">
                  <c:v>661.86685772702253</c:v>
                </c:pt>
                <c:pt idx="8">
                  <c:v>853.29789608551323</c:v>
                </c:pt>
                <c:pt idx="9">
                  <c:v>968.39481499897931</c:v>
                </c:pt>
                <c:pt idx="10">
                  <c:v>919.42500788362258</c:v>
                </c:pt>
                <c:pt idx="11">
                  <c:v>799.40330707047758</c:v>
                </c:pt>
                <c:pt idx="12">
                  <c:v>604.79499006703259</c:v>
                </c:pt>
                <c:pt idx="13">
                  <c:v>458.52102444995347</c:v>
                </c:pt>
                <c:pt idx="14">
                  <c:v>291.55503165761007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230-405E-9EEC-CAC00A93CD09}"/>
            </c:ext>
          </c:extLst>
        </c:ser>
        <c:ser>
          <c:idx val="2"/>
          <c:order val="2"/>
          <c:tx>
            <c:strRef>
              <c:f>List1!$A$4</c:f>
              <c:strCache>
                <c:ptCount val="1"/>
                <c:pt idx="0">
                  <c:v>50–64 let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List1!$B$4:$P$4</c:f>
              <c:numCache>
                <c:formatCode>General</c:formatCode>
                <c:ptCount val="15"/>
                <c:pt idx="0">
                  <c:v>636.71499183049548</c:v>
                </c:pt>
                <c:pt idx="1">
                  <c:v>816.5995107822921</c:v>
                </c:pt>
                <c:pt idx="2">
                  <c:v>776.19066956848269</c:v>
                </c:pt>
                <c:pt idx="3">
                  <c:v>574.09632846070895</c:v>
                </c:pt>
                <c:pt idx="4">
                  <c:v>523.15912911426926</c:v>
                </c:pt>
                <c:pt idx="5">
                  <c:v>532.13330104636839</c:v>
                </c:pt>
                <c:pt idx="6">
                  <c:v>561.1614884691918</c:v>
                </c:pt>
                <c:pt idx="7">
                  <c:v>630.64865214455131</c:v>
                </c:pt>
                <c:pt idx="8">
                  <c:v>791.23118118652587</c:v>
                </c:pt>
                <c:pt idx="9">
                  <c:v>915.11486188047502</c:v>
                </c:pt>
                <c:pt idx="10">
                  <c:v>884.98370360566184</c:v>
                </c:pt>
                <c:pt idx="11">
                  <c:v>827.17800395364918</c:v>
                </c:pt>
                <c:pt idx="12">
                  <c:v>632.90472888725787</c:v>
                </c:pt>
                <c:pt idx="13">
                  <c:v>483.10123317154756</c:v>
                </c:pt>
                <c:pt idx="14">
                  <c:v>314.09601762346881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230-405E-9EEC-CAC00A93CD09}"/>
            </c:ext>
          </c:extLst>
        </c:ser>
        <c:ser>
          <c:idx val="3"/>
          <c:order val="3"/>
          <c:tx>
            <c:strRef>
              <c:f>List1!$A$5</c:f>
              <c:strCache>
                <c:ptCount val="1"/>
                <c:pt idx="0">
                  <c:v>65–74 let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List1!$B$5:$P$5</c:f>
              <c:numCache>
                <c:formatCode>General</c:formatCode>
                <c:ptCount val="15"/>
                <c:pt idx="0">
                  <c:v>429.04155894245525</c:v>
                </c:pt>
                <c:pt idx="1">
                  <c:v>627.53109434210751</c:v>
                </c:pt>
                <c:pt idx="2">
                  <c:v>599.30983338481099</c:v>
                </c:pt>
                <c:pt idx="3">
                  <c:v>379.96792183337851</c:v>
                </c:pt>
                <c:pt idx="4">
                  <c:v>333.32444886229121</c:v>
                </c:pt>
                <c:pt idx="5">
                  <c:v>342.0260043241243</c:v>
                </c:pt>
                <c:pt idx="6">
                  <c:v>351.43309130988985</c:v>
                </c:pt>
                <c:pt idx="7">
                  <c:v>383.88754141078084</c:v>
                </c:pt>
                <c:pt idx="8">
                  <c:v>483.21070150215502</c:v>
                </c:pt>
                <c:pt idx="9">
                  <c:v>577.51674853445422</c:v>
                </c:pt>
                <c:pt idx="10">
                  <c:v>554.23420824468462</c:v>
                </c:pt>
                <c:pt idx="11">
                  <c:v>522.95564401701427</c:v>
                </c:pt>
                <c:pt idx="12">
                  <c:v>408.50275235686723</c:v>
                </c:pt>
                <c:pt idx="13">
                  <c:v>343.90742172127744</c:v>
                </c:pt>
                <c:pt idx="14">
                  <c:v>212.83534305294467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E230-405E-9EEC-CAC00A93CD09}"/>
            </c:ext>
          </c:extLst>
        </c:ser>
        <c:ser>
          <c:idx val="4"/>
          <c:order val="4"/>
          <c:tx>
            <c:strRef>
              <c:f>List1!$A$6</c:f>
              <c:strCache>
                <c:ptCount val="1"/>
                <c:pt idx="0">
                  <c:v>75 a více let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List1!$B$6:$P$6</c:f>
              <c:numCache>
                <c:formatCode>General</c:formatCode>
                <c:ptCount val="15"/>
                <c:pt idx="0">
                  <c:v>501.33044001137807</c:v>
                </c:pt>
                <c:pt idx="1">
                  <c:v>717.48943509409094</c:v>
                </c:pt>
                <c:pt idx="2">
                  <c:v>759.01692665356825</c:v>
                </c:pt>
                <c:pt idx="3">
                  <c:v>511.77232372720039</c:v>
                </c:pt>
                <c:pt idx="4">
                  <c:v>453.44180090088253</c:v>
                </c:pt>
                <c:pt idx="5">
                  <c:v>417.91539193670536</c:v>
                </c:pt>
                <c:pt idx="6">
                  <c:v>413.11452586046522</c:v>
                </c:pt>
                <c:pt idx="7">
                  <c:v>422.59623636103953</c:v>
                </c:pt>
                <c:pt idx="8">
                  <c:v>521.61409918349273</c:v>
                </c:pt>
                <c:pt idx="9">
                  <c:v>583.30522826317872</c:v>
                </c:pt>
                <c:pt idx="10">
                  <c:v>523.65446726589482</c:v>
                </c:pt>
                <c:pt idx="11">
                  <c:v>502.41063487853211</c:v>
                </c:pt>
                <c:pt idx="12">
                  <c:v>388.27004391592243</c:v>
                </c:pt>
                <c:pt idx="13">
                  <c:v>318.77750746234619</c:v>
                </c:pt>
                <c:pt idx="14">
                  <c:v>194.67511939153823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E230-405E-9EEC-CAC00A93CD09}"/>
            </c:ext>
          </c:extLst>
        </c:ser>
        <c:ser>
          <c:idx val="5"/>
          <c:order val="5"/>
          <c:tx>
            <c:strRef>
              <c:f>List1!$A$7</c:f>
              <c:strCache>
                <c:ptCount val="1"/>
                <c:pt idx="0">
                  <c:v>Celá populace ČR</c:v>
                </c:pt>
              </c:strCache>
            </c:strRef>
          </c:tx>
          <c:spPr>
            <a:ln w="28575" cap="rnd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List1!$B$1:$P$1</c:f>
              <c:strCache>
                <c:ptCount val="15"/>
                <c:pt idx="0">
                  <c:v>24. 12. –30. 12.</c:v>
                </c:pt>
                <c:pt idx="1">
                  <c:v>31. 12. –6. 1.</c:v>
                </c:pt>
                <c:pt idx="2">
                  <c:v>7. 1. –13. 1.</c:v>
                </c:pt>
                <c:pt idx="3">
                  <c:v>14. 1. –20. 1.</c:v>
                </c:pt>
                <c:pt idx="4">
                  <c:v>21. 1. –27. 1.</c:v>
                </c:pt>
                <c:pt idx="5">
                  <c:v>28. 1. –3. 2.</c:v>
                </c:pt>
                <c:pt idx="6">
                  <c:v>4. 2. –10. 2.</c:v>
                </c:pt>
                <c:pt idx="7">
                  <c:v>11. 2. –17. 2.</c:v>
                </c:pt>
                <c:pt idx="8">
                  <c:v>18. 2. –24. 2.</c:v>
                </c:pt>
                <c:pt idx="9">
                  <c:v>25. 2. –3. 3.</c:v>
                </c:pt>
                <c:pt idx="10">
                  <c:v>4. 3. –10. 3.</c:v>
                </c:pt>
                <c:pt idx="11">
                  <c:v>11. 3. –17. 3.</c:v>
                </c:pt>
                <c:pt idx="12">
                  <c:v>18. 3. –24. 3.</c:v>
                </c:pt>
                <c:pt idx="13">
                  <c:v>25. 3. –31. 3.</c:v>
                </c:pt>
                <c:pt idx="14">
                  <c:v>1. 4. –7. 4.</c:v>
                </c:pt>
              </c:strCache>
            </c:strRef>
          </c:cat>
          <c:val>
            <c:numRef>
              <c:f>List1!$B$7:$P$7</c:f>
              <c:numCache>
                <c:formatCode>General</c:formatCode>
                <c:ptCount val="15"/>
                <c:pt idx="0">
                  <c:v>545.06733510014317</c:v>
                </c:pt>
                <c:pt idx="1">
                  <c:v>712.50999594725965</c:v>
                </c:pt>
                <c:pt idx="2">
                  <c:v>673.02295815554953</c:v>
                </c:pt>
                <c:pt idx="3">
                  <c:v>475.47529721658094</c:v>
                </c:pt>
                <c:pt idx="4">
                  <c:v>443.13023018140603</c:v>
                </c:pt>
                <c:pt idx="5">
                  <c:v>456.43004186582016</c:v>
                </c:pt>
                <c:pt idx="6">
                  <c:v>483.42331716611102</c:v>
                </c:pt>
                <c:pt idx="7">
                  <c:v>546.3888808700533</c:v>
                </c:pt>
                <c:pt idx="8">
                  <c:v>701.42213321106374</c:v>
                </c:pt>
                <c:pt idx="9">
                  <c:v>806.59280756681494</c:v>
                </c:pt>
                <c:pt idx="10">
                  <c:v>762.97242449474777</c:v>
                </c:pt>
                <c:pt idx="11">
                  <c:v>685.02934206515806</c:v>
                </c:pt>
                <c:pt idx="12">
                  <c:v>526.71565696195933</c:v>
                </c:pt>
                <c:pt idx="13">
                  <c:v>413.39076402591206</c:v>
                </c:pt>
                <c:pt idx="14">
                  <c:v>263.50310478901946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EBB-4442-9D6E-7DAB86DA9E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8445264"/>
        <c:axId val="494149648"/>
      </c:lineChart>
      <c:catAx>
        <c:axId val="48844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494149648"/>
        <c:crosses val="autoZero"/>
        <c:auto val="1"/>
        <c:lblAlgn val="ctr"/>
        <c:lblOffset val="100"/>
        <c:tickLblSkip val="1"/>
        <c:noMultiLvlLbl val="0"/>
      </c:catAx>
      <c:valAx>
        <c:axId val="494149648"/>
        <c:scaling>
          <c:orientation val="minMax"/>
          <c:max val="1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cs-CZ"/>
          </a:p>
        </c:txPr>
        <c:crossAx val="488445264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5809610965008587"/>
          <c:y val="0.27545860500728103"/>
          <c:w val="0.14190389034991419"/>
          <c:h val="0.494479108247798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 b="1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725639816114128E-2"/>
          <c:y val="3.7414076378474583E-2"/>
          <c:w val="0.93069323165507978"/>
          <c:h val="0.81046931681231571"/>
        </c:manualLayout>
      </c:layout>
      <c:lineChart>
        <c:grouping val="standard"/>
        <c:varyColors val="0"/>
        <c:ser>
          <c:idx val="0"/>
          <c:order val="0"/>
          <c:tx>
            <c:v>% pozitivních</c:v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19050">
                <a:solidFill>
                  <a:schemeClr val="tx1"/>
                </a:solidFill>
              </a:ln>
              <a:effectLst/>
            </c:spPr>
          </c:marker>
          <c:trendline>
            <c:spPr>
              <a:ln w="25400" cap="rnd">
                <a:solidFill>
                  <a:srgbClr val="FF0000"/>
                </a:solidFill>
                <a:prstDash val="solid"/>
              </a:ln>
              <a:effectLst/>
            </c:spPr>
            <c:trendlineType val="movingAvg"/>
            <c:period val="7"/>
            <c:dispRSqr val="0"/>
            <c:dispEq val="0"/>
          </c:trendline>
          <c:cat>
            <c:numRef>
              <c:f>Sheet1!$A$2:$A$503</c:f>
              <c:numCache>
                <c:formatCode>m/d/yyyy</c:formatCode>
                <c:ptCount val="502"/>
                <c:pt idx="0">
                  <c:v>44075</c:v>
                </c:pt>
                <c:pt idx="1">
                  <c:v>44076</c:v>
                </c:pt>
                <c:pt idx="2">
                  <c:v>44077</c:v>
                </c:pt>
                <c:pt idx="3">
                  <c:v>44078</c:v>
                </c:pt>
                <c:pt idx="4">
                  <c:v>44079</c:v>
                </c:pt>
                <c:pt idx="5">
                  <c:v>44080</c:v>
                </c:pt>
                <c:pt idx="6">
                  <c:v>44081</c:v>
                </c:pt>
                <c:pt idx="7">
                  <c:v>44082</c:v>
                </c:pt>
                <c:pt idx="8">
                  <c:v>44083</c:v>
                </c:pt>
                <c:pt idx="9">
                  <c:v>44084</c:v>
                </c:pt>
                <c:pt idx="10">
                  <c:v>44085</c:v>
                </c:pt>
                <c:pt idx="11">
                  <c:v>44086</c:v>
                </c:pt>
                <c:pt idx="12">
                  <c:v>44087</c:v>
                </c:pt>
                <c:pt idx="13">
                  <c:v>44088</c:v>
                </c:pt>
                <c:pt idx="14">
                  <c:v>44089</c:v>
                </c:pt>
                <c:pt idx="15">
                  <c:v>44090</c:v>
                </c:pt>
                <c:pt idx="16">
                  <c:v>44091</c:v>
                </c:pt>
                <c:pt idx="17">
                  <c:v>44092</c:v>
                </c:pt>
                <c:pt idx="18">
                  <c:v>44093</c:v>
                </c:pt>
                <c:pt idx="19">
                  <c:v>44094</c:v>
                </c:pt>
                <c:pt idx="20">
                  <c:v>44095</c:v>
                </c:pt>
                <c:pt idx="21">
                  <c:v>44096</c:v>
                </c:pt>
                <c:pt idx="22">
                  <c:v>44097</c:v>
                </c:pt>
                <c:pt idx="23">
                  <c:v>44098</c:v>
                </c:pt>
                <c:pt idx="24">
                  <c:v>44099</c:v>
                </c:pt>
                <c:pt idx="25">
                  <c:v>44100</c:v>
                </c:pt>
                <c:pt idx="26">
                  <c:v>44101</c:v>
                </c:pt>
                <c:pt idx="27">
                  <c:v>44102</c:v>
                </c:pt>
                <c:pt idx="28">
                  <c:v>44103</c:v>
                </c:pt>
                <c:pt idx="29">
                  <c:v>44104</c:v>
                </c:pt>
                <c:pt idx="30">
                  <c:v>44105</c:v>
                </c:pt>
                <c:pt idx="31">
                  <c:v>44106</c:v>
                </c:pt>
                <c:pt idx="32">
                  <c:v>44107</c:v>
                </c:pt>
                <c:pt idx="33">
                  <c:v>44108</c:v>
                </c:pt>
                <c:pt idx="34">
                  <c:v>44109</c:v>
                </c:pt>
                <c:pt idx="35">
                  <c:v>44110</c:v>
                </c:pt>
                <c:pt idx="36">
                  <c:v>44111</c:v>
                </c:pt>
                <c:pt idx="37">
                  <c:v>44112</c:v>
                </c:pt>
                <c:pt idx="38">
                  <c:v>44113</c:v>
                </c:pt>
                <c:pt idx="39">
                  <c:v>44114</c:v>
                </c:pt>
                <c:pt idx="40">
                  <c:v>44115</c:v>
                </c:pt>
                <c:pt idx="41">
                  <c:v>44116</c:v>
                </c:pt>
                <c:pt idx="42">
                  <c:v>44117</c:v>
                </c:pt>
                <c:pt idx="43">
                  <c:v>44118</c:v>
                </c:pt>
                <c:pt idx="44">
                  <c:v>44119</c:v>
                </c:pt>
                <c:pt idx="45">
                  <c:v>44120</c:v>
                </c:pt>
                <c:pt idx="46">
                  <c:v>44121</c:v>
                </c:pt>
                <c:pt idx="47">
                  <c:v>44122</c:v>
                </c:pt>
                <c:pt idx="48">
                  <c:v>44123</c:v>
                </c:pt>
                <c:pt idx="49">
                  <c:v>44124</c:v>
                </c:pt>
                <c:pt idx="50">
                  <c:v>44125</c:v>
                </c:pt>
                <c:pt idx="51">
                  <c:v>44126</c:v>
                </c:pt>
                <c:pt idx="52">
                  <c:v>44127</c:v>
                </c:pt>
                <c:pt idx="53">
                  <c:v>44128</c:v>
                </c:pt>
                <c:pt idx="54">
                  <c:v>44129</c:v>
                </c:pt>
                <c:pt idx="55">
                  <c:v>44130</c:v>
                </c:pt>
                <c:pt idx="56">
                  <c:v>44131</c:v>
                </c:pt>
                <c:pt idx="57">
                  <c:v>44132</c:v>
                </c:pt>
                <c:pt idx="58">
                  <c:v>44133</c:v>
                </c:pt>
                <c:pt idx="59">
                  <c:v>44134</c:v>
                </c:pt>
                <c:pt idx="60">
                  <c:v>44135</c:v>
                </c:pt>
                <c:pt idx="61">
                  <c:v>44136</c:v>
                </c:pt>
                <c:pt idx="62">
                  <c:v>44137</c:v>
                </c:pt>
                <c:pt idx="63">
                  <c:v>44138</c:v>
                </c:pt>
                <c:pt idx="64">
                  <c:v>44139</c:v>
                </c:pt>
                <c:pt idx="65">
                  <c:v>44140</c:v>
                </c:pt>
                <c:pt idx="66">
                  <c:v>44141</c:v>
                </c:pt>
                <c:pt idx="67">
                  <c:v>44142</c:v>
                </c:pt>
                <c:pt idx="68">
                  <c:v>44143</c:v>
                </c:pt>
                <c:pt idx="69">
                  <c:v>44144</c:v>
                </c:pt>
                <c:pt idx="70">
                  <c:v>44145</c:v>
                </c:pt>
                <c:pt idx="71">
                  <c:v>44146</c:v>
                </c:pt>
                <c:pt idx="72">
                  <c:v>44147</c:v>
                </c:pt>
                <c:pt idx="73">
                  <c:v>44148</c:v>
                </c:pt>
                <c:pt idx="74">
                  <c:v>44149</c:v>
                </c:pt>
                <c:pt idx="75">
                  <c:v>44150</c:v>
                </c:pt>
                <c:pt idx="76">
                  <c:v>44151</c:v>
                </c:pt>
                <c:pt idx="77">
                  <c:v>44152</c:v>
                </c:pt>
                <c:pt idx="78">
                  <c:v>44153</c:v>
                </c:pt>
                <c:pt idx="79">
                  <c:v>44154</c:v>
                </c:pt>
                <c:pt idx="80">
                  <c:v>44155</c:v>
                </c:pt>
                <c:pt idx="81">
                  <c:v>44156</c:v>
                </c:pt>
                <c:pt idx="82">
                  <c:v>44157</c:v>
                </c:pt>
                <c:pt idx="83">
                  <c:v>44158</c:v>
                </c:pt>
                <c:pt idx="84">
                  <c:v>44159</c:v>
                </c:pt>
                <c:pt idx="85">
                  <c:v>44160</c:v>
                </c:pt>
                <c:pt idx="86">
                  <c:v>44161</c:v>
                </c:pt>
                <c:pt idx="87">
                  <c:v>44162</c:v>
                </c:pt>
                <c:pt idx="88">
                  <c:v>44163</c:v>
                </c:pt>
                <c:pt idx="89">
                  <c:v>44164</c:v>
                </c:pt>
                <c:pt idx="90">
                  <c:v>44165</c:v>
                </c:pt>
                <c:pt idx="91">
                  <c:v>44166</c:v>
                </c:pt>
                <c:pt idx="92">
                  <c:v>44167</c:v>
                </c:pt>
                <c:pt idx="93">
                  <c:v>44168</c:v>
                </c:pt>
                <c:pt idx="94">
                  <c:v>44169</c:v>
                </c:pt>
                <c:pt idx="95">
                  <c:v>44170</c:v>
                </c:pt>
                <c:pt idx="96">
                  <c:v>44171</c:v>
                </c:pt>
                <c:pt idx="97">
                  <c:v>44172</c:v>
                </c:pt>
                <c:pt idx="98">
                  <c:v>44173</c:v>
                </c:pt>
                <c:pt idx="99">
                  <c:v>44174</c:v>
                </c:pt>
                <c:pt idx="100">
                  <c:v>44175</c:v>
                </c:pt>
                <c:pt idx="101">
                  <c:v>44176</c:v>
                </c:pt>
                <c:pt idx="102">
                  <c:v>44177</c:v>
                </c:pt>
                <c:pt idx="103">
                  <c:v>44178</c:v>
                </c:pt>
                <c:pt idx="104">
                  <c:v>44179</c:v>
                </c:pt>
                <c:pt idx="105">
                  <c:v>44180</c:v>
                </c:pt>
                <c:pt idx="106">
                  <c:v>44181</c:v>
                </c:pt>
                <c:pt idx="107">
                  <c:v>44182</c:v>
                </c:pt>
                <c:pt idx="108">
                  <c:v>44183</c:v>
                </c:pt>
                <c:pt idx="109">
                  <c:v>44184</c:v>
                </c:pt>
                <c:pt idx="110">
                  <c:v>44185</c:v>
                </c:pt>
                <c:pt idx="111">
                  <c:v>44186</c:v>
                </c:pt>
                <c:pt idx="112">
                  <c:v>44187</c:v>
                </c:pt>
                <c:pt idx="113">
                  <c:v>44188</c:v>
                </c:pt>
                <c:pt idx="114">
                  <c:v>44189</c:v>
                </c:pt>
                <c:pt idx="115">
                  <c:v>44190</c:v>
                </c:pt>
                <c:pt idx="116">
                  <c:v>44191</c:v>
                </c:pt>
                <c:pt idx="117">
                  <c:v>44192</c:v>
                </c:pt>
                <c:pt idx="118">
                  <c:v>44193</c:v>
                </c:pt>
                <c:pt idx="119">
                  <c:v>44194</c:v>
                </c:pt>
                <c:pt idx="120">
                  <c:v>44195</c:v>
                </c:pt>
                <c:pt idx="121">
                  <c:v>44196</c:v>
                </c:pt>
                <c:pt idx="122">
                  <c:v>44197</c:v>
                </c:pt>
                <c:pt idx="123">
                  <c:v>44198</c:v>
                </c:pt>
                <c:pt idx="124">
                  <c:v>44199</c:v>
                </c:pt>
                <c:pt idx="125">
                  <c:v>44200</c:v>
                </c:pt>
                <c:pt idx="126">
                  <c:v>44201</c:v>
                </c:pt>
                <c:pt idx="127">
                  <c:v>44202</c:v>
                </c:pt>
                <c:pt idx="128">
                  <c:v>44203</c:v>
                </c:pt>
                <c:pt idx="129">
                  <c:v>44204</c:v>
                </c:pt>
                <c:pt idx="130">
                  <c:v>44205</c:v>
                </c:pt>
                <c:pt idx="131">
                  <c:v>44206</c:v>
                </c:pt>
                <c:pt idx="132">
                  <c:v>44207</c:v>
                </c:pt>
                <c:pt idx="133">
                  <c:v>44208</c:v>
                </c:pt>
                <c:pt idx="134">
                  <c:v>44209</c:v>
                </c:pt>
                <c:pt idx="135">
                  <c:v>44210</c:v>
                </c:pt>
                <c:pt idx="136">
                  <c:v>44211</c:v>
                </c:pt>
                <c:pt idx="137">
                  <c:v>44212</c:v>
                </c:pt>
                <c:pt idx="138">
                  <c:v>44213</c:v>
                </c:pt>
                <c:pt idx="139">
                  <c:v>44214</c:v>
                </c:pt>
                <c:pt idx="140">
                  <c:v>44215</c:v>
                </c:pt>
                <c:pt idx="141">
                  <c:v>44216</c:v>
                </c:pt>
                <c:pt idx="142">
                  <c:v>44217</c:v>
                </c:pt>
                <c:pt idx="143">
                  <c:v>44218</c:v>
                </c:pt>
                <c:pt idx="144">
                  <c:v>44219</c:v>
                </c:pt>
                <c:pt idx="145">
                  <c:v>44220</c:v>
                </c:pt>
                <c:pt idx="146">
                  <c:v>44221</c:v>
                </c:pt>
                <c:pt idx="147">
                  <c:v>44222</c:v>
                </c:pt>
                <c:pt idx="148">
                  <c:v>44223</c:v>
                </c:pt>
                <c:pt idx="149">
                  <c:v>44224</c:v>
                </c:pt>
                <c:pt idx="150">
                  <c:v>44225</c:v>
                </c:pt>
                <c:pt idx="151">
                  <c:v>44226</c:v>
                </c:pt>
                <c:pt idx="152">
                  <c:v>44227</c:v>
                </c:pt>
                <c:pt idx="153">
                  <c:v>44228</c:v>
                </c:pt>
                <c:pt idx="154">
                  <c:v>44229</c:v>
                </c:pt>
                <c:pt idx="155">
                  <c:v>44230</c:v>
                </c:pt>
                <c:pt idx="156">
                  <c:v>44231</c:v>
                </c:pt>
                <c:pt idx="157">
                  <c:v>44232</c:v>
                </c:pt>
                <c:pt idx="158">
                  <c:v>44233</c:v>
                </c:pt>
                <c:pt idx="159">
                  <c:v>44234</c:v>
                </c:pt>
                <c:pt idx="160">
                  <c:v>44235</c:v>
                </c:pt>
                <c:pt idx="161">
                  <c:v>44236</c:v>
                </c:pt>
                <c:pt idx="162">
                  <c:v>44237</c:v>
                </c:pt>
                <c:pt idx="163">
                  <c:v>44238</c:v>
                </c:pt>
                <c:pt idx="164">
                  <c:v>44239</c:v>
                </c:pt>
                <c:pt idx="165">
                  <c:v>44240</c:v>
                </c:pt>
                <c:pt idx="166">
                  <c:v>44241</c:v>
                </c:pt>
                <c:pt idx="167">
                  <c:v>44242</c:v>
                </c:pt>
                <c:pt idx="168">
                  <c:v>44243</c:v>
                </c:pt>
                <c:pt idx="169">
                  <c:v>44244</c:v>
                </c:pt>
                <c:pt idx="170">
                  <c:v>44245</c:v>
                </c:pt>
                <c:pt idx="171">
                  <c:v>44246</c:v>
                </c:pt>
                <c:pt idx="172">
                  <c:v>44247</c:v>
                </c:pt>
                <c:pt idx="173">
                  <c:v>44248</c:v>
                </c:pt>
                <c:pt idx="174">
                  <c:v>44249</c:v>
                </c:pt>
                <c:pt idx="175">
                  <c:v>44250</c:v>
                </c:pt>
                <c:pt idx="176">
                  <c:v>44251</c:v>
                </c:pt>
                <c:pt idx="177">
                  <c:v>44252</c:v>
                </c:pt>
                <c:pt idx="178">
                  <c:v>44253</c:v>
                </c:pt>
                <c:pt idx="179">
                  <c:v>44254</c:v>
                </c:pt>
                <c:pt idx="180">
                  <c:v>44255</c:v>
                </c:pt>
                <c:pt idx="181">
                  <c:v>44256</c:v>
                </c:pt>
                <c:pt idx="182">
                  <c:v>44257</c:v>
                </c:pt>
                <c:pt idx="183">
                  <c:v>44258</c:v>
                </c:pt>
                <c:pt idx="184">
                  <c:v>44259</c:v>
                </c:pt>
                <c:pt idx="185">
                  <c:v>44260</c:v>
                </c:pt>
                <c:pt idx="186">
                  <c:v>44261</c:v>
                </c:pt>
                <c:pt idx="187">
                  <c:v>44262</c:v>
                </c:pt>
                <c:pt idx="188">
                  <c:v>44263</c:v>
                </c:pt>
                <c:pt idx="189">
                  <c:v>44264</c:v>
                </c:pt>
                <c:pt idx="190">
                  <c:v>44265</c:v>
                </c:pt>
                <c:pt idx="191">
                  <c:v>44266</c:v>
                </c:pt>
                <c:pt idx="192">
                  <c:v>44267</c:v>
                </c:pt>
                <c:pt idx="193">
                  <c:v>44268</c:v>
                </c:pt>
                <c:pt idx="194">
                  <c:v>44269</c:v>
                </c:pt>
                <c:pt idx="195">
                  <c:v>44270</c:v>
                </c:pt>
                <c:pt idx="196">
                  <c:v>44271</c:v>
                </c:pt>
                <c:pt idx="197">
                  <c:v>44272</c:v>
                </c:pt>
                <c:pt idx="198">
                  <c:v>44273</c:v>
                </c:pt>
                <c:pt idx="199">
                  <c:v>44274</c:v>
                </c:pt>
                <c:pt idx="200">
                  <c:v>44275</c:v>
                </c:pt>
                <c:pt idx="201">
                  <c:v>44276</c:v>
                </c:pt>
                <c:pt idx="202">
                  <c:v>44277</c:v>
                </c:pt>
                <c:pt idx="203">
                  <c:v>44278</c:v>
                </c:pt>
                <c:pt idx="204">
                  <c:v>44279</c:v>
                </c:pt>
                <c:pt idx="205">
                  <c:v>44280</c:v>
                </c:pt>
                <c:pt idx="206">
                  <c:v>44281</c:v>
                </c:pt>
                <c:pt idx="207">
                  <c:v>44282</c:v>
                </c:pt>
                <c:pt idx="208">
                  <c:v>44283</c:v>
                </c:pt>
                <c:pt idx="209">
                  <c:v>44284</c:v>
                </c:pt>
                <c:pt idx="210">
                  <c:v>44285</c:v>
                </c:pt>
                <c:pt idx="211">
                  <c:v>44286</c:v>
                </c:pt>
                <c:pt idx="212">
                  <c:v>44287</c:v>
                </c:pt>
                <c:pt idx="213">
                  <c:v>44288</c:v>
                </c:pt>
                <c:pt idx="214">
                  <c:v>44289</c:v>
                </c:pt>
                <c:pt idx="215">
                  <c:v>44290</c:v>
                </c:pt>
                <c:pt idx="216">
                  <c:v>44291</c:v>
                </c:pt>
                <c:pt idx="217">
                  <c:v>44292</c:v>
                </c:pt>
                <c:pt idx="218">
                  <c:v>44293</c:v>
                </c:pt>
                <c:pt idx="219">
                  <c:v>44294</c:v>
                </c:pt>
                <c:pt idx="220">
                  <c:v>44295</c:v>
                </c:pt>
                <c:pt idx="221">
                  <c:v>44296</c:v>
                </c:pt>
              </c:numCache>
            </c:numRef>
          </c:cat>
          <c:val>
            <c:numRef>
              <c:f>Sheet1!$B$2:$B$503</c:f>
              <c:numCache>
                <c:formatCode>General</c:formatCode>
                <c:ptCount val="502"/>
                <c:pt idx="0">
                  <c:v>4.2495126705653023E-2</c:v>
                </c:pt>
                <c:pt idx="1">
                  <c:v>7.422157856625633E-2</c:v>
                </c:pt>
                <c:pt idx="2">
                  <c:v>7.2411729503291444E-2</c:v>
                </c:pt>
                <c:pt idx="3">
                  <c:v>8.674863387978142E-2</c:v>
                </c:pt>
                <c:pt idx="4">
                  <c:v>7.1884984025559109E-2</c:v>
                </c:pt>
                <c:pt idx="5">
                  <c:v>0.11879432624113476</c:v>
                </c:pt>
                <c:pt idx="6">
                  <c:v>5.959684487291849E-2</c:v>
                </c:pt>
                <c:pt idx="7">
                  <c:v>8.9536367503190134E-2</c:v>
                </c:pt>
                <c:pt idx="8">
                  <c:v>8.9746517469741952E-2</c:v>
                </c:pt>
                <c:pt idx="9">
                  <c:v>0.1065541601255887</c:v>
                </c:pt>
                <c:pt idx="10">
                  <c:v>8.0314009661835745E-2</c:v>
                </c:pt>
                <c:pt idx="11">
                  <c:v>0.14993357373315619</c:v>
                </c:pt>
                <c:pt idx="12">
                  <c:v>0.15220624690133863</c:v>
                </c:pt>
                <c:pt idx="13">
                  <c:v>6.9088477824827285E-2</c:v>
                </c:pt>
                <c:pt idx="14">
                  <c:v>8.4798026518655562E-2</c:v>
                </c:pt>
                <c:pt idx="15">
                  <c:v>0.12186283720305999</c:v>
                </c:pt>
                <c:pt idx="16">
                  <c:v>0.17843522477753379</c:v>
                </c:pt>
                <c:pt idx="17">
                  <c:v>0.13909475913181577</c:v>
                </c:pt>
                <c:pt idx="18">
                  <c:v>0.14379746835443039</c:v>
                </c:pt>
                <c:pt idx="19">
                  <c:v>0.10984516505988899</c:v>
                </c:pt>
                <c:pt idx="20">
                  <c:v>9.2070415952640594E-2</c:v>
                </c:pt>
                <c:pt idx="21">
                  <c:v>0.13510930593716403</c:v>
                </c:pt>
                <c:pt idx="22">
                  <c:v>0.13463043721346304</c:v>
                </c:pt>
                <c:pt idx="23">
                  <c:v>0.15223880597014924</c:v>
                </c:pt>
                <c:pt idx="24">
                  <c:v>0.16891679748822605</c:v>
                </c:pt>
                <c:pt idx="25">
                  <c:v>0.15874439461883408</c:v>
                </c:pt>
                <c:pt idx="26">
                  <c:v>0.15047530721075816</c:v>
                </c:pt>
                <c:pt idx="27">
                  <c:v>0.140625</c:v>
                </c:pt>
                <c:pt idx="28">
                  <c:v>0.14417952314165497</c:v>
                </c:pt>
                <c:pt idx="29">
                  <c:v>0.17575821398483571</c:v>
                </c:pt>
                <c:pt idx="30">
                  <c:v>0.20530442357951795</c:v>
                </c:pt>
                <c:pt idx="31">
                  <c:v>0.21024667931688804</c:v>
                </c:pt>
                <c:pt idx="32">
                  <c:v>0.22016806722689075</c:v>
                </c:pt>
                <c:pt idx="33">
                  <c:v>0.25919019712306873</c:v>
                </c:pt>
                <c:pt idx="34">
                  <c:v>0.24020073240200732</c:v>
                </c:pt>
                <c:pt idx="35">
                  <c:v>0.23971915747241726</c:v>
                </c:pt>
                <c:pt idx="36">
                  <c:v>0.27449983045100035</c:v>
                </c:pt>
                <c:pt idx="37">
                  <c:v>0.28341849348936871</c:v>
                </c:pt>
                <c:pt idx="38">
                  <c:v>0.39394829612220916</c:v>
                </c:pt>
                <c:pt idx="39">
                  <c:v>0.32556140539378964</c:v>
                </c:pt>
                <c:pt idx="40">
                  <c:v>0.3386351026447198</c:v>
                </c:pt>
                <c:pt idx="41">
                  <c:v>0.25639534883720932</c:v>
                </c:pt>
                <c:pt idx="42">
                  <c:v>0.3246694904376845</c:v>
                </c:pt>
                <c:pt idx="43">
                  <c:v>0.34639550264550267</c:v>
                </c:pt>
                <c:pt idx="44">
                  <c:v>0.34986428409862025</c:v>
                </c:pt>
                <c:pt idx="45">
                  <c:v>0.35472274204668569</c:v>
                </c:pt>
                <c:pt idx="46">
                  <c:v>0.363341095722515</c:v>
                </c:pt>
                <c:pt idx="47">
                  <c:v>0.36923076923076925</c:v>
                </c:pt>
                <c:pt idx="48">
                  <c:v>0.34711531911995097</c:v>
                </c:pt>
                <c:pt idx="49">
                  <c:v>0.36287489867603351</c:v>
                </c:pt>
                <c:pt idx="50">
                  <c:v>0.40470414079526296</c:v>
                </c:pt>
                <c:pt idx="51">
                  <c:v>0.38697487437185929</c:v>
                </c:pt>
                <c:pt idx="52">
                  <c:v>0.40313259734566181</c:v>
                </c:pt>
                <c:pt idx="53">
                  <c:v>0.38354672937897394</c:v>
                </c:pt>
                <c:pt idx="54">
                  <c:v>0.4111408122790377</c:v>
                </c:pt>
                <c:pt idx="55">
                  <c:v>0.36151273198100992</c:v>
                </c:pt>
                <c:pt idx="56">
                  <c:v>0.38070734889114366</c:v>
                </c:pt>
                <c:pt idx="57">
                  <c:v>0.39334923158452573</c:v>
                </c:pt>
                <c:pt idx="58">
                  <c:v>0.37246998284734134</c:v>
                </c:pt>
                <c:pt idx="59">
                  <c:v>0.34402105419230483</c:v>
                </c:pt>
                <c:pt idx="60">
                  <c:v>0.38059629018160629</c:v>
                </c:pt>
                <c:pt idx="61">
                  <c:v>0.38584038584038582</c:v>
                </c:pt>
                <c:pt idx="62">
                  <c:v>0.37271030218177575</c:v>
                </c:pt>
                <c:pt idx="63">
                  <c:v>0.34539406968725916</c:v>
                </c:pt>
                <c:pt idx="64">
                  <c:v>0.41366864137471065</c:v>
                </c:pt>
                <c:pt idx="65">
                  <c:v>0.38097001110699741</c:v>
                </c:pt>
                <c:pt idx="66">
                  <c:v>0.34469135802469136</c:v>
                </c:pt>
                <c:pt idx="67">
                  <c:v>0.35792920847268672</c:v>
                </c:pt>
                <c:pt idx="68">
                  <c:v>0.32461809635722677</c:v>
                </c:pt>
                <c:pt idx="69">
                  <c:v>0.25707515233581585</c:v>
                </c:pt>
                <c:pt idx="70">
                  <c:v>0.30512677767093477</c:v>
                </c:pt>
                <c:pt idx="71">
                  <c:v>0.33183073195469659</c:v>
                </c:pt>
                <c:pt idx="72">
                  <c:v>0.32462190723280387</c:v>
                </c:pt>
                <c:pt idx="73">
                  <c:v>0.28905432843167417</c:v>
                </c:pt>
                <c:pt idx="74">
                  <c:v>0.32570949586875825</c:v>
                </c:pt>
                <c:pt idx="75">
                  <c:v>0.28289992119779356</c:v>
                </c:pt>
                <c:pt idx="76">
                  <c:v>0.26147527782251573</c:v>
                </c:pt>
                <c:pt idx="77">
                  <c:v>0.30915940663998115</c:v>
                </c:pt>
                <c:pt idx="78">
                  <c:v>0.27715114405414115</c:v>
                </c:pt>
                <c:pt idx="79">
                  <c:v>0.30609438332368266</c:v>
                </c:pt>
                <c:pt idx="80">
                  <c:v>0.27496229260935146</c:v>
                </c:pt>
                <c:pt idx="81">
                  <c:v>0.28047911022386995</c:v>
                </c:pt>
                <c:pt idx="82">
                  <c:v>0.26930113428466884</c:v>
                </c:pt>
                <c:pt idx="83">
                  <c:v>0.23658774496763324</c:v>
                </c:pt>
                <c:pt idx="84">
                  <c:v>0.29904626783321508</c:v>
                </c:pt>
                <c:pt idx="85">
                  <c:v>0.27382684612586394</c:v>
                </c:pt>
                <c:pt idx="86">
                  <c:v>0.26680266265836378</c:v>
                </c:pt>
                <c:pt idx="87">
                  <c:v>0.25180722891566265</c:v>
                </c:pt>
                <c:pt idx="88">
                  <c:v>0.2686538826656541</c:v>
                </c:pt>
                <c:pt idx="89">
                  <c:v>0.21690383786114706</c:v>
                </c:pt>
                <c:pt idx="90">
                  <c:v>0.21430904933028422</c:v>
                </c:pt>
                <c:pt idx="91">
                  <c:v>0.2929079377282337</c:v>
                </c:pt>
                <c:pt idx="92">
                  <c:v>0.25431637890807279</c:v>
                </c:pt>
                <c:pt idx="93">
                  <c:v>0.2816639072847682</c:v>
                </c:pt>
                <c:pt idx="94">
                  <c:v>0.27318376068376066</c:v>
                </c:pt>
                <c:pt idx="95">
                  <c:v>0.31327498176513496</c:v>
                </c:pt>
                <c:pt idx="96">
                  <c:v>0.20560393790230974</c:v>
                </c:pt>
                <c:pt idx="97">
                  <c:v>0.2269786910197869</c:v>
                </c:pt>
                <c:pt idx="98">
                  <c:v>0.28909016055990122</c:v>
                </c:pt>
                <c:pt idx="99">
                  <c:v>0.31953480806766427</c:v>
                </c:pt>
                <c:pt idx="100">
                  <c:v>0.28601748875116734</c:v>
                </c:pt>
                <c:pt idx="101">
                  <c:v>0.27256677924470374</c:v>
                </c:pt>
                <c:pt idx="102">
                  <c:v>0.30879877582249426</c:v>
                </c:pt>
                <c:pt idx="103">
                  <c:v>0.30649426976197475</c:v>
                </c:pt>
                <c:pt idx="104">
                  <c:v>0.25051957048839624</c:v>
                </c:pt>
                <c:pt idx="105">
                  <c:v>0.31507035551628032</c:v>
                </c:pt>
                <c:pt idx="106">
                  <c:v>0.32564970308409424</c:v>
                </c:pt>
                <c:pt idx="107">
                  <c:v>0.30868483101912497</c:v>
                </c:pt>
                <c:pt idx="108">
                  <c:v>0.33377913641574319</c:v>
                </c:pt>
                <c:pt idx="109">
                  <c:v>0.30954383014504938</c:v>
                </c:pt>
                <c:pt idx="110">
                  <c:v>0.40332877336981304</c:v>
                </c:pt>
                <c:pt idx="111">
                  <c:v>0.30564951421374598</c:v>
                </c:pt>
                <c:pt idx="112">
                  <c:v>0.35290182304733231</c:v>
                </c:pt>
                <c:pt idx="113">
                  <c:v>0.41322809471475674</c:v>
                </c:pt>
                <c:pt idx="114">
                  <c:v>0.44882835970358503</c:v>
                </c:pt>
                <c:pt idx="115">
                  <c:v>0.39150343424065126</c:v>
                </c:pt>
                <c:pt idx="116">
                  <c:v>0.4195061728395062</c:v>
                </c:pt>
                <c:pt idx="117">
                  <c:v>0.40275132275132275</c:v>
                </c:pt>
                <c:pt idx="118">
                  <c:v>0.45511763824366852</c:v>
                </c:pt>
                <c:pt idx="119">
                  <c:v>0.54358152894387979</c:v>
                </c:pt>
                <c:pt idx="120">
                  <c:v>0.53871999999999998</c:v>
                </c:pt>
                <c:pt idx="121">
                  <c:v>0.54419909372077968</c:v>
                </c:pt>
                <c:pt idx="122">
                  <c:v>0.5270232427891347</c:v>
                </c:pt>
                <c:pt idx="123">
                  <c:v>0.47028835430938348</c:v>
                </c:pt>
                <c:pt idx="124">
                  <c:v>0.50767526507358762</c:v>
                </c:pt>
                <c:pt idx="125">
                  <c:v>0.41025067144136079</c:v>
                </c:pt>
                <c:pt idx="126">
                  <c:v>0.45975773889636606</c:v>
                </c:pt>
                <c:pt idx="127">
                  <c:v>0.51521707774412229</c:v>
                </c:pt>
                <c:pt idx="128">
                  <c:v>0.4332051411800425</c:v>
                </c:pt>
                <c:pt idx="129">
                  <c:v>0.38491246138002061</c:v>
                </c:pt>
                <c:pt idx="130">
                  <c:v>0.48381546402839015</c:v>
                </c:pt>
                <c:pt idx="131">
                  <c:v>0.43340857787810383</c:v>
                </c:pt>
                <c:pt idx="132">
                  <c:v>0.3161201155924111</c:v>
                </c:pt>
                <c:pt idx="133">
                  <c:v>0.33726484637612786</c:v>
                </c:pt>
                <c:pt idx="134">
                  <c:v>0.37102874432677763</c:v>
                </c:pt>
                <c:pt idx="135">
                  <c:v>0.30656247738947978</c:v>
                </c:pt>
                <c:pt idx="136">
                  <c:v>0.33421253557298536</c:v>
                </c:pt>
                <c:pt idx="137">
                  <c:v>0.34279507603186099</c:v>
                </c:pt>
                <c:pt idx="138">
                  <c:v>0.34800713860797144</c:v>
                </c:pt>
                <c:pt idx="139">
                  <c:v>0.30161991307783487</c:v>
                </c:pt>
                <c:pt idx="140">
                  <c:v>0.35811727733733306</c:v>
                </c:pt>
                <c:pt idx="141">
                  <c:v>0.33557868952847519</c:v>
                </c:pt>
                <c:pt idx="142">
                  <c:v>0.3578087543283317</c:v>
                </c:pt>
                <c:pt idx="143">
                  <c:v>0.31049235008338771</c:v>
                </c:pt>
                <c:pt idx="144">
                  <c:v>0.34479822918440323</c:v>
                </c:pt>
                <c:pt idx="145">
                  <c:v>0.34090909090909088</c:v>
                </c:pt>
                <c:pt idx="146">
                  <c:v>0.28353784073128552</c:v>
                </c:pt>
                <c:pt idx="147">
                  <c:v>0.3428092426561703</c:v>
                </c:pt>
                <c:pt idx="148">
                  <c:v>0.32691748983149332</c:v>
                </c:pt>
                <c:pt idx="149">
                  <c:v>0.33420322948947967</c:v>
                </c:pt>
                <c:pt idx="150">
                  <c:v>0.29400131839156229</c:v>
                </c:pt>
                <c:pt idx="151">
                  <c:v>0.32437120555073723</c:v>
                </c:pt>
                <c:pt idx="152">
                  <c:v>0.3910323253388947</c:v>
                </c:pt>
                <c:pt idx="153">
                  <c:v>0.29410789757189026</c:v>
                </c:pt>
                <c:pt idx="154">
                  <c:v>0.34015069967707212</c:v>
                </c:pt>
                <c:pt idx="155">
                  <c:v>0.34734170074742632</c:v>
                </c:pt>
                <c:pt idx="156">
                  <c:v>0.32041876814916703</c:v>
                </c:pt>
                <c:pt idx="157">
                  <c:v>0.31128605061801057</c:v>
                </c:pt>
                <c:pt idx="158">
                  <c:v>0.35648070116298669</c:v>
                </c:pt>
                <c:pt idx="159">
                  <c:v>0.35815725666782128</c:v>
                </c:pt>
                <c:pt idx="160">
                  <c:v>0.33661471151216843</c:v>
                </c:pt>
                <c:pt idx="161">
                  <c:v>0.37427912341407149</c:v>
                </c:pt>
                <c:pt idx="162">
                  <c:v>0.36211171066063874</c:v>
                </c:pt>
                <c:pt idx="163">
                  <c:v>0.35103978300180833</c:v>
                </c:pt>
                <c:pt idx="164">
                  <c:v>0.31531014700609539</c:v>
                </c:pt>
                <c:pt idx="165">
                  <c:v>0.34104642593957257</c:v>
                </c:pt>
                <c:pt idx="166">
                  <c:v>0.3707333558634674</c:v>
                </c:pt>
                <c:pt idx="167">
                  <c:v>0.33016052270710655</c:v>
                </c:pt>
                <c:pt idx="168">
                  <c:v>0.41073238722757222</c:v>
                </c:pt>
                <c:pt idx="169">
                  <c:v>0.38208019214090333</c:v>
                </c:pt>
                <c:pt idx="170">
                  <c:v>0.37681798148964302</c:v>
                </c:pt>
                <c:pt idx="171">
                  <c:v>0.33350837271719469</c:v>
                </c:pt>
                <c:pt idx="172">
                  <c:v>0.40834697217675942</c:v>
                </c:pt>
                <c:pt idx="173">
                  <c:v>0.48945391505345276</c:v>
                </c:pt>
                <c:pt idx="174">
                  <c:v>0.36899038461538464</c:v>
                </c:pt>
                <c:pt idx="175">
                  <c:v>0.42755689460375529</c:v>
                </c:pt>
                <c:pt idx="176">
                  <c:v>0.40261320355480323</c:v>
                </c:pt>
                <c:pt idx="177">
                  <c:v>0.40099967752337956</c:v>
                </c:pt>
                <c:pt idx="178">
                  <c:v>0.36796250063687774</c:v>
                </c:pt>
                <c:pt idx="179">
                  <c:v>0.37430982393999374</c:v>
                </c:pt>
                <c:pt idx="180">
                  <c:v>0.41059602649006621</c:v>
                </c:pt>
                <c:pt idx="181">
                  <c:v>0.37442190294135785</c:v>
                </c:pt>
                <c:pt idx="182">
                  <c:v>0.41256605420080478</c:v>
                </c:pt>
                <c:pt idx="183">
                  <c:v>0.4017628369375833</c:v>
                </c:pt>
                <c:pt idx="184">
                  <c:v>0.39920866305705954</c:v>
                </c:pt>
                <c:pt idx="185">
                  <c:v>0.32987168605521994</c:v>
                </c:pt>
                <c:pt idx="186">
                  <c:v>0.46914845173041897</c:v>
                </c:pt>
                <c:pt idx="187">
                  <c:v>0.39423963133640555</c:v>
                </c:pt>
                <c:pt idx="188">
                  <c:v>0.33557807707694359</c:v>
                </c:pt>
                <c:pt idx="189">
                  <c:v>0.39515010265801009</c:v>
                </c:pt>
                <c:pt idx="190">
                  <c:v>0.37351703023344812</c:v>
                </c:pt>
                <c:pt idx="191">
                  <c:v>0.33335393362585747</c:v>
                </c:pt>
                <c:pt idx="192">
                  <c:v>0.42985721428968277</c:v>
                </c:pt>
                <c:pt idx="193">
                  <c:v>0.37999477670410031</c:v>
                </c:pt>
                <c:pt idx="194">
                  <c:v>0.39880239520958083</c:v>
                </c:pt>
                <c:pt idx="195">
                  <c:v>0.31705180893350399</c:v>
                </c:pt>
                <c:pt idx="196">
                  <c:v>0.38521400778210119</c:v>
                </c:pt>
                <c:pt idx="197">
                  <c:v>0.36967128916281461</c:v>
                </c:pt>
                <c:pt idx="198">
                  <c:v>0.35013168197024697</c:v>
                </c:pt>
                <c:pt idx="199">
                  <c:v>0.30451949517027427</c:v>
                </c:pt>
                <c:pt idx="200">
                  <c:v>0.31039630836047777</c:v>
                </c:pt>
                <c:pt idx="201">
                  <c:v>0.31707317073170732</c:v>
                </c:pt>
                <c:pt idx="202">
                  <c:v>0.25933511895383649</c:v>
                </c:pt>
                <c:pt idx="203">
                  <c:v>0.32751233445858219</c:v>
                </c:pt>
                <c:pt idx="204">
                  <c:v>0.33013990267639903</c:v>
                </c:pt>
                <c:pt idx="205">
                  <c:v>0.27103089629856225</c:v>
                </c:pt>
                <c:pt idx="206">
                  <c:v>0.27761651346557009</c:v>
                </c:pt>
                <c:pt idx="207">
                  <c:v>0.31571762870514819</c:v>
                </c:pt>
                <c:pt idx="208">
                  <c:v>0.16025641025641027</c:v>
                </c:pt>
                <c:pt idx="209">
                  <c:v>0.23490089389817334</c:v>
                </c:pt>
                <c:pt idx="210">
                  <c:v>0.28280116110304787</c:v>
                </c:pt>
                <c:pt idx="211">
                  <c:v>0.2705349194788379</c:v>
                </c:pt>
                <c:pt idx="212">
                  <c:v>0.25728023224167651</c:v>
                </c:pt>
                <c:pt idx="213">
                  <c:v>0.2835097792930199</c:v>
                </c:pt>
                <c:pt idx="214">
                  <c:v>0.26972872996300862</c:v>
                </c:pt>
                <c:pt idx="215">
                  <c:v>0.26487977926685063</c:v>
                </c:pt>
                <c:pt idx="216">
                  <c:v>0.13218970736629668</c:v>
                </c:pt>
                <c:pt idx="217">
                  <c:v>0.20295767465578787</c:v>
                </c:pt>
                <c:pt idx="218">
                  <c:v>0.26746707978311385</c:v>
                </c:pt>
                <c:pt idx="219">
                  <c:v>0.26047609679323236</c:v>
                </c:pt>
                <c:pt idx="220">
                  <c:v>0.22398774767875945</c:v>
                </c:pt>
                <c:pt idx="221">
                  <c:v>0.20130829288879509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2C4-4F8B-BFF0-E6161AC7AB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4862472"/>
        <c:axId val="414859336"/>
      </c:lineChart>
      <c:dateAx>
        <c:axId val="41486247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4859336"/>
        <c:crosses val="autoZero"/>
        <c:auto val="1"/>
        <c:lblOffset val="100"/>
        <c:baseTimeUnit val="days"/>
        <c:majorUnit val="3"/>
        <c:majorTimeUnit val="days"/>
      </c:dateAx>
      <c:valAx>
        <c:axId val="414859336"/>
        <c:scaling>
          <c:orientation val="minMax"/>
          <c:max val="0.70000000000000007"/>
        </c:scaling>
        <c:delete val="0"/>
        <c:axPos val="l"/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4862472"/>
        <c:crosses val="autoZero"/>
        <c:crossBetween val="between"/>
        <c:majorUnit val="0.1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725639816114128E-2"/>
          <c:y val="3.7414076378474583E-2"/>
          <c:w val="0.93069323165507978"/>
          <c:h val="0.81046931681231571"/>
        </c:manualLayout>
      </c:layout>
      <c:lineChart>
        <c:grouping val="standard"/>
        <c:varyColors val="0"/>
        <c:ser>
          <c:idx val="0"/>
          <c:order val="0"/>
          <c:tx>
            <c:v>% pozitivních</c:v>
          </c:tx>
          <c:spPr>
            <a:ln w="19050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19050">
                <a:solidFill>
                  <a:schemeClr val="tx1"/>
                </a:solidFill>
              </a:ln>
              <a:effectLst/>
            </c:spPr>
          </c:marker>
          <c:trendline>
            <c:spPr>
              <a:ln w="25400" cap="rnd">
                <a:solidFill>
                  <a:srgbClr val="FF0000"/>
                </a:solidFill>
                <a:prstDash val="solid"/>
              </a:ln>
              <a:effectLst/>
            </c:spPr>
            <c:trendlineType val="movingAvg"/>
            <c:period val="7"/>
            <c:dispRSqr val="0"/>
            <c:dispEq val="0"/>
          </c:trendline>
          <c:cat>
            <c:numRef>
              <c:f>Sheet1!$A$2:$A$503</c:f>
              <c:numCache>
                <c:formatCode>m/d/yyyy</c:formatCode>
                <c:ptCount val="502"/>
                <c:pt idx="0">
                  <c:v>44075</c:v>
                </c:pt>
                <c:pt idx="1">
                  <c:v>44076</c:v>
                </c:pt>
                <c:pt idx="2">
                  <c:v>44077</c:v>
                </c:pt>
                <c:pt idx="3">
                  <c:v>44078</c:v>
                </c:pt>
                <c:pt idx="4">
                  <c:v>44079</c:v>
                </c:pt>
                <c:pt idx="5">
                  <c:v>44080</c:v>
                </c:pt>
                <c:pt idx="6">
                  <c:v>44081</c:v>
                </c:pt>
                <c:pt idx="7">
                  <c:v>44082</c:v>
                </c:pt>
                <c:pt idx="8">
                  <c:v>44083</c:v>
                </c:pt>
                <c:pt idx="9">
                  <c:v>44084</c:v>
                </c:pt>
                <c:pt idx="10">
                  <c:v>44085</c:v>
                </c:pt>
                <c:pt idx="11">
                  <c:v>44086</c:v>
                </c:pt>
                <c:pt idx="12">
                  <c:v>44087</c:v>
                </c:pt>
                <c:pt idx="13">
                  <c:v>44088</c:v>
                </c:pt>
                <c:pt idx="14">
                  <c:v>44089</c:v>
                </c:pt>
                <c:pt idx="15">
                  <c:v>44090</c:v>
                </c:pt>
                <c:pt idx="16">
                  <c:v>44091</c:v>
                </c:pt>
                <c:pt idx="17">
                  <c:v>44092</c:v>
                </c:pt>
                <c:pt idx="18">
                  <c:v>44093</c:v>
                </c:pt>
                <c:pt idx="19">
                  <c:v>44094</c:v>
                </c:pt>
                <c:pt idx="20">
                  <c:v>44095</c:v>
                </c:pt>
                <c:pt idx="21">
                  <c:v>44096</c:v>
                </c:pt>
                <c:pt idx="22">
                  <c:v>44097</c:v>
                </c:pt>
                <c:pt idx="23">
                  <c:v>44098</c:v>
                </c:pt>
                <c:pt idx="24">
                  <c:v>44099</c:v>
                </c:pt>
                <c:pt idx="25">
                  <c:v>44100</c:v>
                </c:pt>
                <c:pt idx="26">
                  <c:v>44101</c:v>
                </c:pt>
                <c:pt idx="27">
                  <c:v>44102</c:v>
                </c:pt>
                <c:pt idx="28">
                  <c:v>44103</c:v>
                </c:pt>
                <c:pt idx="29">
                  <c:v>44104</c:v>
                </c:pt>
                <c:pt idx="30">
                  <c:v>44105</c:v>
                </c:pt>
                <c:pt idx="31">
                  <c:v>44106</c:v>
                </c:pt>
                <c:pt idx="32">
                  <c:v>44107</c:v>
                </c:pt>
                <c:pt idx="33">
                  <c:v>44108</c:v>
                </c:pt>
                <c:pt idx="34">
                  <c:v>44109</c:v>
                </c:pt>
                <c:pt idx="35">
                  <c:v>44110</c:v>
                </c:pt>
                <c:pt idx="36">
                  <c:v>44111</c:v>
                </c:pt>
                <c:pt idx="37">
                  <c:v>44112</c:v>
                </c:pt>
                <c:pt idx="38">
                  <c:v>44113</c:v>
                </c:pt>
                <c:pt idx="39">
                  <c:v>44114</c:v>
                </c:pt>
                <c:pt idx="40">
                  <c:v>44115</c:v>
                </c:pt>
                <c:pt idx="41">
                  <c:v>44116</c:v>
                </c:pt>
                <c:pt idx="42">
                  <c:v>44117</c:v>
                </c:pt>
                <c:pt idx="43">
                  <c:v>44118</c:v>
                </c:pt>
                <c:pt idx="44">
                  <c:v>44119</c:v>
                </c:pt>
                <c:pt idx="45">
                  <c:v>44120</c:v>
                </c:pt>
                <c:pt idx="46">
                  <c:v>44121</c:v>
                </c:pt>
                <c:pt idx="47">
                  <c:v>44122</c:v>
                </c:pt>
                <c:pt idx="48">
                  <c:v>44123</c:v>
                </c:pt>
                <c:pt idx="49">
                  <c:v>44124</c:v>
                </c:pt>
                <c:pt idx="50">
                  <c:v>44125</c:v>
                </c:pt>
                <c:pt idx="51">
                  <c:v>44126</c:v>
                </c:pt>
                <c:pt idx="52">
                  <c:v>44127</c:v>
                </c:pt>
                <c:pt idx="53">
                  <c:v>44128</c:v>
                </c:pt>
                <c:pt idx="54">
                  <c:v>44129</c:v>
                </c:pt>
                <c:pt idx="55">
                  <c:v>44130</c:v>
                </c:pt>
                <c:pt idx="56">
                  <c:v>44131</c:v>
                </c:pt>
                <c:pt idx="57">
                  <c:v>44132</c:v>
                </c:pt>
                <c:pt idx="58">
                  <c:v>44133</c:v>
                </c:pt>
                <c:pt idx="59">
                  <c:v>44134</c:v>
                </c:pt>
                <c:pt idx="60">
                  <c:v>44135</c:v>
                </c:pt>
                <c:pt idx="61">
                  <c:v>44136</c:v>
                </c:pt>
                <c:pt idx="62">
                  <c:v>44137</c:v>
                </c:pt>
                <c:pt idx="63">
                  <c:v>44138</c:v>
                </c:pt>
                <c:pt idx="64">
                  <c:v>44139</c:v>
                </c:pt>
                <c:pt idx="65">
                  <c:v>44140</c:v>
                </c:pt>
                <c:pt idx="66">
                  <c:v>44141</c:v>
                </c:pt>
                <c:pt idx="67">
                  <c:v>44142</c:v>
                </c:pt>
                <c:pt idx="68">
                  <c:v>44143</c:v>
                </c:pt>
                <c:pt idx="69">
                  <c:v>44144</c:v>
                </c:pt>
                <c:pt idx="70">
                  <c:v>44145</c:v>
                </c:pt>
                <c:pt idx="71">
                  <c:v>44146</c:v>
                </c:pt>
                <c:pt idx="72">
                  <c:v>44147</c:v>
                </c:pt>
                <c:pt idx="73">
                  <c:v>44148</c:v>
                </c:pt>
                <c:pt idx="74">
                  <c:v>44149</c:v>
                </c:pt>
                <c:pt idx="75">
                  <c:v>44150</c:v>
                </c:pt>
                <c:pt idx="76">
                  <c:v>44151</c:v>
                </c:pt>
                <c:pt idx="77">
                  <c:v>44152</c:v>
                </c:pt>
                <c:pt idx="78">
                  <c:v>44153</c:v>
                </c:pt>
                <c:pt idx="79">
                  <c:v>44154</c:v>
                </c:pt>
                <c:pt idx="80">
                  <c:v>44155</c:v>
                </c:pt>
                <c:pt idx="81">
                  <c:v>44156</c:v>
                </c:pt>
                <c:pt idx="82">
                  <c:v>44157</c:v>
                </c:pt>
                <c:pt idx="83">
                  <c:v>44158</c:v>
                </c:pt>
                <c:pt idx="84">
                  <c:v>44159</c:v>
                </c:pt>
                <c:pt idx="85">
                  <c:v>44160</c:v>
                </c:pt>
                <c:pt idx="86">
                  <c:v>44161</c:v>
                </c:pt>
                <c:pt idx="87">
                  <c:v>44162</c:v>
                </c:pt>
                <c:pt idx="88">
                  <c:v>44163</c:v>
                </c:pt>
                <c:pt idx="89">
                  <c:v>44164</c:v>
                </c:pt>
                <c:pt idx="90">
                  <c:v>44165</c:v>
                </c:pt>
                <c:pt idx="91">
                  <c:v>44166</c:v>
                </c:pt>
                <c:pt idx="92">
                  <c:v>44167</c:v>
                </c:pt>
                <c:pt idx="93">
                  <c:v>44168</c:v>
                </c:pt>
                <c:pt idx="94">
                  <c:v>44169</c:v>
                </c:pt>
                <c:pt idx="95">
                  <c:v>44170</c:v>
                </c:pt>
                <c:pt idx="96">
                  <c:v>44171</c:v>
                </c:pt>
                <c:pt idx="97">
                  <c:v>44172</c:v>
                </c:pt>
                <c:pt idx="98">
                  <c:v>44173</c:v>
                </c:pt>
                <c:pt idx="99">
                  <c:v>44174</c:v>
                </c:pt>
                <c:pt idx="100">
                  <c:v>44175</c:v>
                </c:pt>
                <c:pt idx="101">
                  <c:v>44176</c:v>
                </c:pt>
                <c:pt idx="102">
                  <c:v>44177</c:v>
                </c:pt>
                <c:pt idx="103">
                  <c:v>44178</c:v>
                </c:pt>
                <c:pt idx="104">
                  <c:v>44179</c:v>
                </c:pt>
                <c:pt idx="105">
                  <c:v>44180</c:v>
                </c:pt>
                <c:pt idx="106">
                  <c:v>44181</c:v>
                </c:pt>
                <c:pt idx="107">
                  <c:v>44182</c:v>
                </c:pt>
                <c:pt idx="108">
                  <c:v>44183</c:v>
                </c:pt>
                <c:pt idx="109">
                  <c:v>44184</c:v>
                </c:pt>
                <c:pt idx="110">
                  <c:v>44185</c:v>
                </c:pt>
                <c:pt idx="111">
                  <c:v>44186</c:v>
                </c:pt>
                <c:pt idx="112">
                  <c:v>44187</c:v>
                </c:pt>
                <c:pt idx="113">
                  <c:v>44188</c:v>
                </c:pt>
                <c:pt idx="114">
                  <c:v>44189</c:v>
                </c:pt>
                <c:pt idx="115">
                  <c:v>44190</c:v>
                </c:pt>
                <c:pt idx="116">
                  <c:v>44191</c:v>
                </c:pt>
                <c:pt idx="117">
                  <c:v>44192</c:v>
                </c:pt>
                <c:pt idx="118">
                  <c:v>44193</c:v>
                </c:pt>
                <c:pt idx="119">
                  <c:v>44194</c:v>
                </c:pt>
                <c:pt idx="120">
                  <c:v>44195</c:v>
                </c:pt>
                <c:pt idx="121">
                  <c:v>44196</c:v>
                </c:pt>
                <c:pt idx="122">
                  <c:v>44197</c:v>
                </c:pt>
                <c:pt idx="123">
                  <c:v>44198</c:v>
                </c:pt>
                <c:pt idx="124">
                  <c:v>44199</c:v>
                </c:pt>
                <c:pt idx="125">
                  <c:v>44200</c:v>
                </c:pt>
                <c:pt idx="126">
                  <c:v>44201</c:v>
                </c:pt>
                <c:pt idx="127">
                  <c:v>44202</c:v>
                </c:pt>
                <c:pt idx="128">
                  <c:v>44203</c:v>
                </c:pt>
                <c:pt idx="129">
                  <c:v>44204</c:v>
                </c:pt>
                <c:pt idx="130">
                  <c:v>44205</c:v>
                </c:pt>
                <c:pt idx="131">
                  <c:v>44206</c:v>
                </c:pt>
                <c:pt idx="132">
                  <c:v>44207</c:v>
                </c:pt>
                <c:pt idx="133">
                  <c:v>44208</c:v>
                </c:pt>
                <c:pt idx="134">
                  <c:v>44209</c:v>
                </c:pt>
                <c:pt idx="135">
                  <c:v>44210</c:v>
                </c:pt>
                <c:pt idx="136">
                  <c:v>44211</c:v>
                </c:pt>
                <c:pt idx="137">
                  <c:v>44212</c:v>
                </c:pt>
                <c:pt idx="138">
                  <c:v>44213</c:v>
                </c:pt>
                <c:pt idx="139">
                  <c:v>44214</c:v>
                </c:pt>
                <c:pt idx="140">
                  <c:v>44215</c:v>
                </c:pt>
                <c:pt idx="141">
                  <c:v>44216</c:v>
                </c:pt>
                <c:pt idx="142">
                  <c:v>44217</c:v>
                </c:pt>
                <c:pt idx="143">
                  <c:v>44218</c:v>
                </c:pt>
                <c:pt idx="144">
                  <c:v>44219</c:v>
                </c:pt>
                <c:pt idx="145">
                  <c:v>44220</c:v>
                </c:pt>
                <c:pt idx="146">
                  <c:v>44221</c:v>
                </c:pt>
                <c:pt idx="147">
                  <c:v>44222</c:v>
                </c:pt>
                <c:pt idx="148">
                  <c:v>44223</c:v>
                </c:pt>
                <c:pt idx="149">
                  <c:v>44224</c:v>
                </c:pt>
                <c:pt idx="150">
                  <c:v>44225</c:v>
                </c:pt>
                <c:pt idx="151">
                  <c:v>44226</c:v>
                </c:pt>
                <c:pt idx="152">
                  <c:v>44227</c:v>
                </c:pt>
                <c:pt idx="153">
                  <c:v>44228</c:v>
                </c:pt>
                <c:pt idx="154">
                  <c:v>44229</c:v>
                </c:pt>
                <c:pt idx="155">
                  <c:v>44230</c:v>
                </c:pt>
                <c:pt idx="156">
                  <c:v>44231</c:v>
                </c:pt>
                <c:pt idx="157">
                  <c:v>44232</c:v>
                </c:pt>
                <c:pt idx="158">
                  <c:v>44233</c:v>
                </c:pt>
                <c:pt idx="159">
                  <c:v>44234</c:v>
                </c:pt>
                <c:pt idx="160">
                  <c:v>44235</c:v>
                </c:pt>
                <c:pt idx="161">
                  <c:v>44236</c:v>
                </c:pt>
                <c:pt idx="162">
                  <c:v>44237</c:v>
                </c:pt>
                <c:pt idx="163">
                  <c:v>44238</c:v>
                </c:pt>
                <c:pt idx="164">
                  <c:v>44239</c:v>
                </c:pt>
                <c:pt idx="165">
                  <c:v>44240</c:v>
                </c:pt>
                <c:pt idx="166">
                  <c:v>44241</c:v>
                </c:pt>
                <c:pt idx="167">
                  <c:v>44242</c:v>
                </c:pt>
                <c:pt idx="168">
                  <c:v>44243</c:v>
                </c:pt>
                <c:pt idx="169">
                  <c:v>44244</c:v>
                </c:pt>
                <c:pt idx="170">
                  <c:v>44245</c:v>
                </c:pt>
                <c:pt idx="171">
                  <c:v>44246</c:v>
                </c:pt>
                <c:pt idx="172">
                  <c:v>44247</c:v>
                </c:pt>
                <c:pt idx="173">
                  <c:v>44248</c:v>
                </c:pt>
                <c:pt idx="174">
                  <c:v>44249</c:v>
                </c:pt>
                <c:pt idx="175">
                  <c:v>44250</c:v>
                </c:pt>
                <c:pt idx="176">
                  <c:v>44251</c:v>
                </c:pt>
                <c:pt idx="177">
                  <c:v>44252</c:v>
                </c:pt>
                <c:pt idx="178">
                  <c:v>44253</c:v>
                </c:pt>
                <c:pt idx="179">
                  <c:v>44254</c:v>
                </c:pt>
                <c:pt idx="180">
                  <c:v>44255</c:v>
                </c:pt>
                <c:pt idx="181">
                  <c:v>44256</c:v>
                </c:pt>
                <c:pt idx="182">
                  <c:v>44257</c:v>
                </c:pt>
                <c:pt idx="183">
                  <c:v>44258</c:v>
                </c:pt>
                <c:pt idx="184">
                  <c:v>44259</c:v>
                </c:pt>
                <c:pt idx="185">
                  <c:v>44260</c:v>
                </c:pt>
                <c:pt idx="186">
                  <c:v>44261</c:v>
                </c:pt>
                <c:pt idx="187">
                  <c:v>44262</c:v>
                </c:pt>
                <c:pt idx="188">
                  <c:v>44263</c:v>
                </c:pt>
                <c:pt idx="189">
                  <c:v>44264</c:v>
                </c:pt>
                <c:pt idx="190">
                  <c:v>44265</c:v>
                </c:pt>
                <c:pt idx="191">
                  <c:v>44266</c:v>
                </c:pt>
                <c:pt idx="192">
                  <c:v>44267</c:v>
                </c:pt>
                <c:pt idx="193">
                  <c:v>44268</c:v>
                </c:pt>
                <c:pt idx="194">
                  <c:v>44269</c:v>
                </c:pt>
                <c:pt idx="195">
                  <c:v>44270</c:v>
                </c:pt>
                <c:pt idx="196">
                  <c:v>44271</c:v>
                </c:pt>
                <c:pt idx="197">
                  <c:v>44272</c:v>
                </c:pt>
                <c:pt idx="198">
                  <c:v>44273</c:v>
                </c:pt>
                <c:pt idx="199">
                  <c:v>44274</c:v>
                </c:pt>
                <c:pt idx="200">
                  <c:v>44275</c:v>
                </c:pt>
                <c:pt idx="201">
                  <c:v>44276</c:v>
                </c:pt>
                <c:pt idx="202">
                  <c:v>44277</c:v>
                </c:pt>
                <c:pt idx="203">
                  <c:v>44278</c:v>
                </c:pt>
                <c:pt idx="204">
                  <c:v>44279</c:v>
                </c:pt>
                <c:pt idx="205">
                  <c:v>44280</c:v>
                </c:pt>
                <c:pt idx="206">
                  <c:v>44281</c:v>
                </c:pt>
                <c:pt idx="207">
                  <c:v>44282</c:v>
                </c:pt>
                <c:pt idx="208">
                  <c:v>44283</c:v>
                </c:pt>
                <c:pt idx="209">
                  <c:v>44284</c:v>
                </c:pt>
                <c:pt idx="210">
                  <c:v>44285</c:v>
                </c:pt>
                <c:pt idx="211">
                  <c:v>44286</c:v>
                </c:pt>
                <c:pt idx="212">
                  <c:v>44287</c:v>
                </c:pt>
                <c:pt idx="213">
                  <c:v>44288</c:v>
                </c:pt>
                <c:pt idx="214">
                  <c:v>44289</c:v>
                </c:pt>
                <c:pt idx="215">
                  <c:v>44290</c:v>
                </c:pt>
                <c:pt idx="216">
                  <c:v>44291</c:v>
                </c:pt>
                <c:pt idx="217">
                  <c:v>44292</c:v>
                </c:pt>
                <c:pt idx="218">
                  <c:v>44293</c:v>
                </c:pt>
                <c:pt idx="219">
                  <c:v>44294</c:v>
                </c:pt>
                <c:pt idx="220">
                  <c:v>44295</c:v>
                </c:pt>
                <c:pt idx="221">
                  <c:v>44296</c:v>
                </c:pt>
              </c:numCache>
            </c:numRef>
          </c:cat>
          <c:val>
            <c:numRef>
              <c:f>Sheet1!$B$2:$B$503</c:f>
              <c:numCache>
                <c:formatCode>General</c:formatCode>
                <c:ptCount val="502"/>
                <c:pt idx="0">
                  <c:v>3.9718451483157363E-2</c:v>
                </c:pt>
                <c:pt idx="1">
                  <c:v>5.4768649669499528E-2</c:v>
                </c:pt>
                <c:pt idx="2">
                  <c:v>6.3514804202483288E-2</c:v>
                </c:pt>
                <c:pt idx="3">
                  <c:v>6.9071373752877974E-2</c:v>
                </c:pt>
                <c:pt idx="4">
                  <c:v>6.5607734806629833E-2</c:v>
                </c:pt>
                <c:pt idx="5">
                  <c:v>8.2853855005753735E-2</c:v>
                </c:pt>
                <c:pt idx="6">
                  <c:v>5.0460728389644584E-2</c:v>
                </c:pt>
                <c:pt idx="7">
                  <c:v>6.8442242180241558E-2</c:v>
                </c:pt>
                <c:pt idx="8">
                  <c:v>8.1130915795943448E-2</c:v>
                </c:pt>
                <c:pt idx="9">
                  <c:v>8.5392051557465085E-2</c:v>
                </c:pt>
                <c:pt idx="10">
                  <c:v>7.4351180734159458E-2</c:v>
                </c:pt>
                <c:pt idx="11">
                  <c:v>0.10597112860892388</c:v>
                </c:pt>
                <c:pt idx="12">
                  <c:v>0.10883084577114428</c:v>
                </c:pt>
                <c:pt idx="13">
                  <c:v>5.847803881511747E-2</c:v>
                </c:pt>
                <c:pt idx="14">
                  <c:v>8.5833333333333331E-2</c:v>
                </c:pt>
                <c:pt idx="15">
                  <c:v>0.10632542655014565</c:v>
                </c:pt>
                <c:pt idx="16">
                  <c:v>0.12446197991391679</c:v>
                </c:pt>
                <c:pt idx="17">
                  <c:v>9.3140929535232383E-2</c:v>
                </c:pt>
                <c:pt idx="18">
                  <c:v>0.11241342567927544</c:v>
                </c:pt>
                <c:pt idx="19">
                  <c:v>8.5725368502715282E-2</c:v>
                </c:pt>
                <c:pt idx="20">
                  <c:v>8.3223828296101615E-2</c:v>
                </c:pt>
                <c:pt idx="21">
                  <c:v>9.9682658204218774E-2</c:v>
                </c:pt>
                <c:pt idx="22">
                  <c:v>9.9002973587545909E-2</c:v>
                </c:pt>
                <c:pt idx="23">
                  <c:v>0.12039395483104093</c:v>
                </c:pt>
                <c:pt idx="24">
                  <c:v>0.11558805227131301</c:v>
                </c:pt>
                <c:pt idx="25">
                  <c:v>0.12641367177682836</c:v>
                </c:pt>
                <c:pt idx="26">
                  <c:v>0.11877535964588713</c:v>
                </c:pt>
                <c:pt idx="27">
                  <c:v>0.10064412238325282</c:v>
                </c:pt>
                <c:pt idx="28">
                  <c:v>0.10880274148639965</c:v>
                </c:pt>
                <c:pt idx="29">
                  <c:v>0.13027343750000001</c:v>
                </c:pt>
                <c:pt idx="30">
                  <c:v>0.14054327653112872</c:v>
                </c:pt>
                <c:pt idx="31">
                  <c:v>0.1619814878299623</c:v>
                </c:pt>
                <c:pt idx="32">
                  <c:v>0.16259032795997777</c:v>
                </c:pt>
                <c:pt idx="33">
                  <c:v>0.2323529411764706</c:v>
                </c:pt>
                <c:pt idx="34">
                  <c:v>0.18261291889266634</c:v>
                </c:pt>
                <c:pt idx="35">
                  <c:v>0.17626873758352898</c:v>
                </c:pt>
                <c:pt idx="36">
                  <c:v>0.20615275813295617</c:v>
                </c:pt>
                <c:pt idx="37">
                  <c:v>0.19814189189189188</c:v>
                </c:pt>
                <c:pt idx="38">
                  <c:v>0.27897867401711884</c:v>
                </c:pt>
                <c:pt idx="39">
                  <c:v>0.240234375</c:v>
                </c:pt>
                <c:pt idx="40">
                  <c:v>0.2320675105485232</c:v>
                </c:pt>
                <c:pt idx="41">
                  <c:v>0.20344478216818643</c:v>
                </c:pt>
                <c:pt idx="42">
                  <c:v>0.22845417236662108</c:v>
                </c:pt>
                <c:pt idx="43">
                  <c:v>0.23411371237458195</c:v>
                </c:pt>
                <c:pt idx="44">
                  <c:v>0.23530187186923279</c:v>
                </c:pt>
                <c:pt idx="45">
                  <c:v>0.25440433657755329</c:v>
                </c:pt>
                <c:pt idx="46">
                  <c:v>0.24053929829937185</c:v>
                </c:pt>
                <c:pt idx="47">
                  <c:v>0.24490258269143633</c:v>
                </c:pt>
                <c:pt idx="48">
                  <c:v>0.23542242256798021</c:v>
                </c:pt>
                <c:pt idx="49">
                  <c:v>0.23844334551709309</c:v>
                </c:pt>
                <c:pt idx="50">
                  <c:v>0.27717289281021212</c:v>
                </c:pt>
                <c:pt idx="51">
                  <c:v>0.25801594331266609</c:v>
                </c:pt>
                <c:pt idx="52">
                  <c:v>0.27660529860799282</c:v>
                </c:pt>
                <c:pt idx="53">
                  <c:v>0.25528471730555274</c:v>
                </c:pt>
                <c:pt idx="54">
                  <c:v>0.28154475885388858</c:v>
                </c:pt>
                <c:pt idx="55">
                  <c:v>0.25676813861147874</c:v>
                </c:pt>
                <c:pt idx="56">
                  <c:v>0.27228893740902477</c:v>
                </c:pt>
                <c:pt idx="57">
                  <c:v>0.2520003856165044</c:v>
                </c:pt>
                <c:pt idx="58">
                  <c:v>0.24062725306416727</c:v>
                </c:pt>
                <c:pt idx="59">
                  <c:v>0.24120821727019498</c:v>
                </c:pt>
                <c:pt idx="60">
                  <c:v>0.25399513175997462</c:v>
                </c:pt>
                <c:pt idx="61">
                  <c:v>0.27658845692755607</c:v>
                </c:pt>
                <c:pt idx="62">
                  <c:v>0.22804097311139565</c:v>
                </c:pt>
                <c:pt idx="63">
                  <c:v>0.22564004585403133</c:v>
                </c:pt>
                <c:pt idx="64">
                  <c:v>0.27490144546649148</c:v>
                </c:pt>
                <c:pt idx="65">
                  <c:v>0.24429727740986018</c:v>
                </c:pt>
                <c:pt idx="66">
                  <c:v>0.25243854857588766</c:v>
                </c:pt>
                <c:pt idx="67">
                  <c:v>0.2615807560137457</c:v>
                </c:pt>
                <c:pt idx="68">
                  <c:v>0.23446196660482374</c:v>
                </c:pt>
                <c:pt idx="69">
                  <c:v>0.18883071553228623</c:v>
                </c:pt>
                <c:pt idx="70">
                  <c:v>0.20350276032743195</c:v>
                </c:pt>
                <c:pt idx="71">
                  <c:v>0.20624325120251299</c:v>
                </c:pt>
                <c:pt idx="72">
                  <c:v>0.21157706892705777</c:v>
                </c:pt>
                <c:pt idx="73">
                  <c:v>0.20797364834166288</c:v>
                </c:pt>
                <c:pt idx="74">
                  <c:v>0.23920627998255561</c:v>
                </c:pt>
                <c:pt idx="75">
                  <c:v>0.22239146991622238</c:v>
                </c:pt>
                <c:pt idx="76">
                  <c:v>0.15986842105263158</c:v>
                </c:pt>
                <c:pt idx="77">
                  <c:v>0.22359767891682786</c:v>
                </c:pt>
                <c:pt idx="78">
                  <c:v>0.18181818181818182</c:v>
                </c:pt>
                <c:pt idx="79">
                  <c:v>0.21167883211678831</c:v>
                </c:pt>
                <c:pt idx="80">
                  <c:v>0.21469399135647568</c:v>
                </c:pt>
                <c:pt idx="81">
                  <c:v>0.20546075085324231</c:v>
                </c:pt>
                <c:pt idx="82">
                  <c:v>0.2171181782489203</c:v>
                </c:pt>
                <c:pt idx="83">
                  <c:v>0.13335482484418654</c:v>
                </c:pt>
                <c:pt idx="84">
                  <c:v>0.19928037641848878</c:v>
                </c:pt>
                <c:pt idx="85">
                  <c:v>0.18359712230215827</c:v>
                </c:pt>
                <c:pt idx="86">
                  <c:v>0.16818774445893089</c:v>
                </c:pt>
                <c:pt idx="87">
                  <c:v>0.18506190919984022</c:v>
                </c:pt>
                <c:pt idx="88">
                  <c:v>0.22500596516344548</c:v>
                </c:pt>
                <c:pt idx="89">
                  <c:v>0.20253782332845291</c:v>
                </c:pt>
                <c:pt idx="90">
                  <c:v>0.11380379992245056</c:v>
                </c:pt>
                <c:pt idx="91">
                  <c:v>0.19198130611240929</c:v>
                </c:pt>
                <c:pt idx="92">
                  <c:v>0.17967355266513643</c:v>
                </c:pt>
                <c:pt idx="93">
                  <c:v>0.19824585827648614</c:v>
                </c:pt>
                <c:pt idx="94">
                  <c:v>0.20048309178743962</c:v>
                </c:pt>
                <c:pt idx="95">
                  <c:v>0.27120103314679295</c:v>
                </c:pt>
                <c:pt idx="96">
                  <c:v>0.16631130063965885</c:v>
                </c:pt>
                <c:pt idx="97">
                  <c:v>0.13144305698995398</c:v>
                </c:pt>
                <c:pt idx="98">
                  <c:v>0.18918354562539152</c:v>
                </c:pt>
                <c:pt idx="99">
                  <c:v>0.19942196531791909</c:v>
                </c:pt>
                <c:pt idx="100">
                  <c:v>0.20600061862047633</c:v>
                </c:pt>
                <c:pt idx="101">
                  <c:v>0.18831640058055152</c:v>
                </c:pt>
                <c:pt idx="102">
                  <c:v>0.21090967950793138</c:v>
                </c:pt>
                <c:pt idx="103">
                  <c:v>0.21858267716535434</c:v>
                </c:pt>
                <c:pt idx="104">
                  <c:v>0.13974707859772692</c:v>
                </c:pt>
                <c:pt idx="105">
                  <c:v>0.19692950727433486</c:v>
                </c:pt>
                <c:pt idx="106">
                  <c:v>0.1834855403348554</c:v>
                </c:pt>
                <c:pt idx="107">
                  <c:v>0.17457489878542509</c:v>
                </c:pt>
                <c:pt idx="108">
                  <c:v>0.18074185600875992</c:v>
                </c:pt>
                <c:pt idx="109">
                  <c:v>0.17825748303104486</c:v>
                </c:pt>
                <c:pt idx="110">
                  <c:v>0.18907407407407406</c:v>
                </c:pt>
                <c:pt idx="111">
                  <c:v>0.14741415223471999</c:v>
                </c:pt>
                <c:pt idx="112">
                  <c:v>0.1708918671618494</c:v>
                </c:pt>
                <c:pt idx="113">
                  <c:v>0.18489879463270412</c:v>
                </c:pt>
                <c:pt idx="114">
                  <c:v>0.23719090009891197</c:v>
                </c:pt>
                <c:pt idx="115">
                  <c:v>0.21893308664816527</c:v>
                </c:pt>
                <c:pt idx="116">
                  <c:v>0.1886710239651416</c:v>
                </c:pt>
                <c:pt idx="117">
                  <c:v>0.19656922807631716</c:v>
                </c:pt>
                <c:pt idx="118">
                  <c:v>0.20416738617394808</c:v>
                </c:pt>
                <c:pt idx="119">
                  <c:v>0.27074095838452911</c:v>
                </c:pt>
                <c:pt idx="120">
                  <c:v>0.27223311852059401</c:v>
                </c:pt>
                <c:pt idx="121">
                  <c:v>0.30314097881665447</c:v>
                </c:pt>
                <c:pt idx="122">
                  <c:v>0.35821872953503603</c:v>
                </c:pt>
                <c:pt idx="123">
                  <c:v>0.20627014356870788</c:v>
                </c:pt>
                <c:pt idx="124">
                  <c:v>0.26074803673632369</c:v>
                </c:pt>
                <c:pt idx="125">
                  <c:v>0.20042035730370816</c:v>
                </c:pt>
                <c:pt idx="126">
                  <c:v>0.25197046792377531</c:v>
                </c:pt>
                <c:pt idx="127">
                  <c:v>0.2929451417945142</c:v>
                </c:pt>
                <c:pt idx="128">
                  <c:v>0.26399317406143347</c:v>
                </c:pt>
                <c:pt idx="129">
                  <c:v>0.22751637879690292</c:v>
                </c:pt>
                <c:pt idx="130">
                  <c:v>0.28506392870980241</c:v>
                </c:pt>
                <c:pt idx="131">
                  <c:v>0.23755267675979397</c:v>
                </c:pt>
                <c:pt idx="132">
                  <c:v>0.1586317946716112</c:v>
                </c:pt>
                <c:pt idx="133">
                  <c:v>0.20773759461732549</c:v>
                </c:pt>
                <c:pt idx="134">
                  <c:v>0.23039363433600579</c:v>
                </c:pt>
                <c:pt idx="135">
                  <c:v>0.18207762557077625</c:v>
                </c:pt>
                <c:pt idx="136">
                  <c:v>0.21102616174889499</c:v>
                </c:pt>
                <c:pt idx="137">
                  <c:v>0.24382300089847259</c:v>
                </c:pt>
                <c:pt idx="138">
                  <c:v>0.22736030828516376</c:v>
                </c:pt>
                <c:pt idx="139">
                  <c:v>0.16242337217650632</c:v>
                </c:pt>
                <c:pt idx="140">
                  <c:v>0.22452428642964448</c:v>
                </c:pt>
                <c:pt idx="141">
                  <c:v>0.2071519967674591</c:v>
                </c:pt>
                <c:pt idx="142">
                  <c:v>0.20272637270581068</c:v>
                </c:pt>
                <c:pt idx="143">
                  <c:v>0.19719436411739372</c:v>
                </c:pt>
                <c:pt idx="144">
                  <c:v>0.22764786795048142</c:v>
                </c:pt>
                <c:pt idx="145">
                  <c:v>0.20837740638883012</c:v>
                </c:pt>
                <c:pt idx="146">
                  <c:v>0.15265436318067896</c:v>
                </c:pt>
                <c:pt idx="147">
                  <c:v>0.22598690483758185</c:v>
                </c:pt>
                <c:pt idx="148">
                  <c:v>0.18706528370957901</c:v>
                </c:pt>
                <c:pt idx="149">
                  <c:v>0.22301228183581126</c:v>
                </c:pt>
                <c:pt idx="150">
                  <c:v>0.19443782753692235</c:v>
                </c:pt>
                <c:pt idx="151">
                  <c:v>0.20886314994334634</c:v>
                </c:pt>
                <c:pt idx="152">
                  <c:v>0.20822088436786382</c:v>
                </c:pt>
                <c:pt idx="153">
                  <c:v>0.15234102026554858</c:v>
                </c:pt>
                <c:pt idx="154">
                  <c:v>0.20274056029232643</c:v>
                </c:pt>
                <c:pt idx="155">
                  <c:v>0.21927166874591575</c:v>
                </c:pt>
                <c:pt idx="156">
                  <c:v>0.19606299212598424</c:v>
                </c:pt>
                <c:pt idx="157">
                  <c:v>0.19263634799564144</c:v>
                </c:pt>
                <c:pt idx="158">
                  <c:v>0.2425160163075131</c:v>
                </c:pt>
                <c:pt idx="159">
                  <c:v>0.182428544024554</c:v>
                </c:pt>
                <c:pt idx="160">
                  <c:v>0.1679488568642323</c:v>
                </c:pt>
                <c:pt idx="161">
                  <c:v>0.21954580531363688</c:v>
                </c:pt>
                <c:pt idx="162">
                  <c:v>0.20892783138949736</c:v>
                </c:pt>
                <c:pt idx="163">
                  <c:v>0.20829880808209575</c:v>
                </c:pt>
                <c:pt idx="164">
                  <c:v>0.19236615436581658</c:v>
                </c:pt>
                <c:pt idx="165">
                  <c:v>0.22042478265654231</c:v>
                </c:pt>
                <c:pt idx="166">
                  <c:v>0.20442708333333334</c:v>
                </c:pt>
                <c:pt idx="167">
                  <c:v>0.17616530048018625</c:v>
                </c:pt>
                <c:pt idx="168">
                  <c:v>0.23769665187575637</c:v>
                </c:pt>
                <c:pt idx="169">
                  <c:v>0.20542209661380645</c:v>
                </c:pt>
                <c:pt idx="170">
                  <c:v>0.21979787509717544</c:v>
                </c:pt>
                <c:pt idx="171">
                  <c:v>0.19496768236380424</c:v>
                </c:pt>
                <c:pt idx="172">
                  <c:v>0.25130841979616197</c:v>
                </c:pt>
                <c:pt idx="173">
                  <c:v>0.23169811320754716</c:v>
                </c:pt>
                <c:pt idx="174">
                  <c:v>0.18298710169968257</c:v>
                </c:pt>
                <c:pt idx="175">
                  <c:v>0.24445551956142536</c:v>
                </c:pt>
                <c:pt idx="176">
                  <c:v>0.20648657732218628</c:v>
                </c:pt>
                <c:pt idx="177">
                  <c:v>0.22738502882406483</c:v>
                </c:pt>
                <c:pt idx="178">
                  <c:v>0.2081878386514148</c:v>
                </c:pt>
                <c:pt idx="179">
                  <c:v>0.22216245293168371</c:v>
                </c:pt>
                <c:pt idx="180">
                  <c:v>0.21676555990405252</c:v>
                </c:pt>
                <c:pt idx="181">
                  <c:v>0.17730980838550559</c:v>
                </c:pt>
                <c:pt idx="182">
                  <c:v>0.22704682186764322</c:v>
                </c:pt>
                <c:pt idx="183">
                  <c:v>0.21610695272785493</c:v>
                </c:pt>
                <c:pt idx="184">
                  <c:v>0.19914381487015873</c:v>
                </c:pt>
                <c:pt idx="185">
                  <c:v>0.17377812257564004</c:v>
                </c:pt>
                <c:pt idx="186">
                  <c:v>0.26869565217391306</c:v>
                </c:pt>
                <c:pt idx="187">
                  <c:v>0.17729188619599578</c:v>
                </c:pt>
                <c:pt idx="188">
                  <c:v>0.13554710548744509</c:v>
                </c:pt>
                <c:pt idx="189">
                  <c:v>0.18631033715720233</c:v>
                </c:pt>
                <c:pt idx="190">
                  <c:v>0.17238965089265823</c:v>
                </c:pt>
                <c:pt idx="191">
                  <c:v>0.135080372821829</c:v>
                </c:pt>
                <c:pt idx="192">
                  <c:v>0.17553748017145365</c:v>
                </c:pt>
                <c:pt idx="193">
                  <c:v>0.22693399574166076</c:v>
                </c:pt>
                <c:pt idx="194">
                  <c:v>0.16422828522472652</c:v>
                </c:pt>
                <c:pt idx="195">
                  <c:v>0.12740034810397466</c:v>
                </c:pt>
                <c:pt idx="196">
                  <c:v>0.16841317365269462</c:v>
                </c:pt>
                <c:pt idx="197">
                  <c:v>0.14859319084671196</c:v>
                </c:pt>
                <c:pt idx="198">
                  <c:v>0.14090053669756744</c:v>
                </c:pt>
                <c:pt idx="199">
                  <c:v>0.14262907873218597</c:v>
                </c:pt>
                <c:pt idx="200">
                  <c:v>0.21124490376410354</c:v>
                </c:pt>
                <c:pt idx="201">
                  <c:v>0.13429418103448276</c:v>
                </c:pt>
                <c:pt idx="202">
                  <c:v>0.10407768096133037</c:v>
                </c:pt>
                <c:pt idx="203">
                  <c:v>0.13930394146221484</c:v>
                </c:pt>
                <c:pt idx="204">
                  <c:v>0.11577526812983877</c:v>
                </c:pt>
                <c:pt idx="205">
                  <c:v>0.11087560298202018</c:v>
                </c:pt>
                <c:pt idx="206">
                  <c:v>0.12798904018598473</c:v>
                </c:pt>
                <c:pt idx="207">
                  <c:v>0.19502279167179992</c:v>
                </c:pt>
                <c:pt idx="208">
                  <c:v>0.13468869123252858</c:v>
                </c:pt>
                <c:pt idx="209">
                  <c:v>9.1216316366762515E-2</c:v>
                </c:pt>
                <c:pt idx="210">
                  <c:v>0.11907951227889405</c:v>
                </c:pt>
                <c:pt idx="211">
                  <c:v>0.10158800014669747</c:v>
                </c:pt>
                <c:pt idx="212">
                  <c:v>8.4755109778375207E-2</c:v>
                </c:pt>
                <c:pt idx="213">
                  <c:v>0.15765668748653888</c:v>
                </c:pt>
                <c:pt idx="214">
                  <c:v>0.16785350966429299</c:v>
                </c:pt>
                <c:pt idx="215">
                  <c:v>0.15795433100585016</c:v>
                </c:pt>
                <c:pt idx="216">
                  <c:v>0.10281002860508161</c:v>
                </c:pt>
                <c:pt idx="217">
                  <c:v>6.4945060778172942E-2</c:v>
                </c:pt>
                <c:pt idx="218">
                  <c:v>9.2944730762395594E-2</c:v>
                </c:pt>
                <c:pt idx="219">
                  <c:v>8.5181079083518102E-2</c:v>
                </c:pt>
                <c:pt idx="220">
                  <c:v>0.10301624129930395</c:v>
                </c:pt>
                <c:pt idx="221">
                  <c:v>0.1475550964187328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2C4-4F8B-BFF0-E6161AC7AB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4862472"/>
        <c:axId val="414859336"/>
      </c:lineChart>
      <c:dateAx>
        <c:axId val="41486247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4859336"/>
        <c:crosses val="autoZero"/>
        <c:auto val="1"/>
        <c:lblOffset val="100"/>
        <c:baseTimeUnit val="days"/>
        <c:majorUnit val="3"/>
      </c:dateAx>
      <c:valAx>
        <c:axId val="414859336"/>
        <c:scaling>
          <c:orientation val="minMax"/>
          <c:max val="0.5"/>
        </c:scaling>
        <c:delete val="0"/>
        <c:axPos val="l"/>
        <c:numFmt formatCode="0\ 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486247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List1!$A$1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717-4C2D-B900-AE90B97A7EC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717-4C2D-B900-AE90B97A7EC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717-4C2D-B900-AE90B97A7ECF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0367-4125-AC25-40BEF22F85D2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List1!$A$2:$A$15</c:f>
              <c:numCache>
                <c:formatCode>#,##0.00</c:formatCode>
                <c:ptCount val="14"/>
                <c:pt idx="0">
                  <c:v>2364.3879130127875</c:v>
                </c:pt>
                <c:pt idx="1">
                  <c:v>2317.6848918204641</c:v>
                </c:pt>
                <c:pt idx="2">
                  <c:v>2139.0490657975115</c:v>
                </c:pt>
                <c:pt idx="3">
                  <c:v>1882.6207487209538</c:v>
                </c:pt>
                <c:pt idx="4">
                  <c:v>1866.5982987092998</c:v>
                </c:pt>
                <c:pt idx="5">
                  <c:v>1824.2186174548297</c:v>
                </c:pt>
                <c:pt idx="6">
                  <c:v>1440.621707380948</c:v>
                </c:pt>
                <c:pt idx="7">
                  <c:v>1436.3309186824206</c:v>
                </c:pt>
                <c:pt idx="8">
                  <c:v>1167.2408680247731</c:v>
                </c:pt>
                <c:pt idx="9">
                  <c:v>1024.4222052384712</c:v>
                </c:pt>
                <c:pt idx="10">
                  <c:v>997.76112908712605</c:v>
                </c:pt>
                <c:pt idx="11">
                  <c:v>965.84433900273234</c:v>
                </c:pt>
                <c:pt idx="12">
                  <c:v>891.18304361624234</c:v>
                </c:pt>
                <c:pt idx="13">
                  <c:v>695.38498510870215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List1!#REF!</c15:sqref>
                        </c15:formulaRef>
                      </c:ext>
                    </c:extLst>
                  </c:multiLvlStrRef>
                </c15:cat>
              </c15:filteredCategoryTitle>
            </c:ext>
            <c:ext xmlns:c16="http://schemas.microsoft.com/office/drawing/2014/chart" uri="{C3380CC4-5D6E-409C-BE32-E72D297353CC}">
              <c16:uniqueId val="{00000006-3717-4C2D-B900-AE90B97A7E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915368544"/>
        <c:axId val="915366976"/>
      </c:barChart>
      <c:catAx>
        <c:axId val="915368544"/>
        <c:scaling>
          <c:orientation val="maxMin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15366976"/>
        <c:crosses val="autoZero"/>
        <c:auto val="1"/>
        <c:lblAlgn val="ctr"/>
        <c:lblOffset val="100"/>
        <c:noMultiLvlLbl val="0"/>
      </c:catAx>
      <c:valAx>
        <c:axId val="915366976"/>
        <c:scaling>
          <c:orientation val="minMax"/>
          <c:max val="3000"/>
          <c:min val="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5368544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List1!$A$1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6D5-4E11-A7B8-F86EB804C93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6D5-4E11-A7B8-F86EB804C93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6D5-4E11-A7B8-F86EB804C932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List1!$A$2:$A$15</c:f>
              <c:numCache>
                <c:formatCode>#,##0.00</c:formatCode>
                <c:ptCount val="14"/>
                <c:pt idx="0">
                  <c:v>1424.6611073417555</c:v>
                </c:pt>
                <c:pt idx="1">
                  <c:v>1396.7708733015415</c:v>
                </c:pt>
                <c:pt idx="2">
                  <c:v>1338.7725664315176</c:v>
                </c:pt>
                <c:pt idx="3">
                  <c:v>1285.3431089308194</c:v>
                </c:pt>
                <c:pt idx="4">
                  <c:v>1239.8015797669696</c:v>
                </c:pt>
                <c:pt idx="5">
                  <c:v>1177.8828707781088</c:v>
                </c:pt>
                <c:pt idx="6">
                  <c:v>1159.8595691804869</c:v>
                </c:pt>
                <c:pt idx="7">
                  <c:v>991.11571719025653</c:v>
                </c:pt>
                <c:pt idx="8">
                  <c:v>942.45836161239754</c:v>
                </c:pt>
                <c:pt idx="9">
                  <c:v>905.26005402573344</c:v>
                </c:pt>
                <c:pt idx="10">
                  <c:v>896.11161411094508</c:v>
                </c:pt>
                <c:pt idx="11">
                  <c:v>818.46349271742588</c:v>
                </c:pt>
                <c:pt idx="12">
                  <c:v>764.98195403944919</c:v>
                </c:pt>
                <c:pt idx="13">
                  <c:v>496.8370754486466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List1!#REF!</c15:sqref>
                        </c15:formulaRef>
                      </c:ext>
                    </c:extLst>
                  </c:multiLvlStrRef>
                </c15:cat>
              </c15:filteredCategoryTitle>
            </c:ext>
            <c:ext xmlns:c16="http://schemas.microsoft.com/office/drawing/2014/chart" uri="{C3380CC4-5D6E-409C-BE32-E72D297353CC}">
              <c16:uniqueId val="{00000006-36D5-4E11-A7B8-F86EB804C9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915368544"/>
        <c:axId val="915366976"/>
      </c:barChart>
      <c:catAx>
        <c:axId val="915368544"/>
        <c:scaling>
          <c:orientation val="maxMin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15366976"/>
        <c:crosses val="autoZero"/>
        <c:auto val="1"/>
        <c:lblAlgn val="ctr"/>
        <c:lblOffset val="100"/>
        <c:noMultiLvlLbl val="0"/>
      </c:catAx>
      <c:valAx>
        <c:axId val="915366976"/>
        <c:scaling>
          <c:orientation val="minMax"/>
          <c:max val="3000"/>
          <c:min val="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5368544"/>
        <c:crosses val="autoZero"/>
        <c:crossBetween val="between"/>
        <c:majorUnit val="5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List1!$A$1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CF6-4FDB-992C-C3301253469F}"/>
              </c:ext>
            </c:extLst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CF6-4FDB-992C-C3301253469F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CF6-4FDB-992C-C3301253469F}"/>
              </c:ext>
            </c:extLst>
          </c:dPt>
          <c:dPt>
            <c:idx val="3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79D9-47D6-8A8A-FE81D4B3A35D}"/>
              </c:ext>
            </c:extLst>
          </c:dPt>
          <c:dPt>
            <c:idx val="4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79D9-47D6-8A8A-FE81D4B3A35D}"/>
              </c:ext>
            </c:extLst>
          </c:dPt>
          <c:dPt>
            <c:idx val="5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79D9-47D6-8A8A-FE81D4B3A35D}"/>
              </c:ext>
            </c:extLst>
          </c:dPt>
          <c:dPt>
            <c:idx val="6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1350-49EF-BDD6-68ACED723728}"/>
              </c:ext>
            </c:extLst>
          </c:dPt>
          <c:dPt>
            <c:idx val="7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6-1350-49EF-BDD6-68ACED723728}"/>
              </c:ext>
            </c:extLst>
          </c:dPt>
          <c:dPt>
            <c:idx val="8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1350-49EF-BDD6-68ACED723728}"/>
              </c:ext>
            </c:extLst>
          </c:dPt>
          <c:dPt>
            <c:idx val="9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82B3-487A-A200-D8FF409C8DBD}"/>
              </c:ext>
            </c:extLst>
          </c:dPt>
          <c:dPt>
            <c:idx val="1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5F5E-4AF0-8255-A4C2A217585D}"/>
              </c:ext>
            </c:extLst>
          </c:dPt>
          <c:dPt>
            <c:idx val="11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F5E-4AF0-8255-A4C2A217585D}"/>
              </c:ext>
            </c:extLst>
          </c:dPt>
          <c:dPt>
            <c:idx val="1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F5E-4AF0-8255-A4C2A217585D}"/>
              </c:ext>
            </c:extLst>
          </c:dPt>
          <c:dPt>
            <c:idx val="13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5F5E-4AF0-8255-A4C2A217585D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List1!$A$2:$A$15</c:f>
              <c:numCache>
                <c:formatCode>General</c:formatCode>
                <c:ptCount val="14"/>
                <c:pt idx="0">
                  <c:v>-88.746985263194006</c:v>
                </c:pt>
                <c:pt idx="1">
                  <c:v>-105.204571987077</c:v>
                </c:pt>
                <c:pt idx="2">
                  <c:v>-151.76516547983806</c:v>
                </c:pt>
                <c:pt idx="3">
                  <c:v>-206.16599289573799</c:v>
                </c:pt>
                <c:pt idx="4">
                  <c:v>-212.58585439966294</c:v>
                </c:pt>
                <c:pt idx="5">
                  <c:v>-215.71766002534298</c:v>
                </c:pt>
                <c:pt idx="6">
                  <c:v>-216.49549150215501</c:v>
                </c:pt>
                <c:pt idx="7">
                  <c:v>-224.59215437816692</c:v>
                </c:pt>
                <c:pt idx="8">
                  <c:v>-297.70673972854297</c:v>
                </c:pt>
                <c:pt idx="9">
                  <c:v>-322.76711776083698</c:v>
                </c:pt>
                <c:pt idx="10">
                  <c:v>-328.63080365103599</c:v>
                </c:pt>
                <c:pt idx="11">
                  <c:v>-337.53413768101302</c:v>
                </c:pt>
                <c:pt idx="12">
                  <c:v>-345.32531837531894</c:v>
                </c:pt>
                <c:pt idx="13">
                  <c:v>-359.93599134530086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List1!#REF!</c15:sqref>
                        </c15:formulaRef>
                      </c:ext>
                    </c:extLst>
                  </c:multiLvlStrRef>
                </c15:cat>
              </c15:filteredCategoryTitle>
            </c:ext>
            <c:ext xmlns:c16="http://schemas.microsoft.com/office/drawing/2014/chart" uri="{C3380CC4-5D6E-409C-BE32-E72D297353CC}">
              <c16:uniqueId val="{00000002-0CF6-4FDB-992C-C330125346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915368544"/>
        <c:axId val="915366976"/>
      </c:barChart>
      <c:catAx>
        <c:axId val="915368544"/>
        <c:scaling>
          <c:orientation val="maxMin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15366976"/>
        <c:crosses val="autoZero"/>
        <c:auto val="1"/>
        <c:lblAlgn val="ctr"/>
        <c:lblOffset val="100"/>
        <c:noMultiLvlLbl val="0"/>
      </c:catAx>
      <c:valAx>
        <c:axId val="915366976"/>
        <c:scaling>
          <c:orientation val="minMax"/>
          <c:max val="1200"/>
          <c:min val="-120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5368544"/>
        <c:crosses val="autoZero"/>
        <c:crossBetween val="between"/>
        <c:majorUnit val="4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List1!$A$1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rgbClr val="30598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059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717-4C2D-B900-AE90B97A7ECF}"/>
              </c:ext>
            </c:extLst>
          </c:dPt>
          <c:dPt>
            <c:idx val="1"/>
            <c:invertIfNegative val="0"/>
            <c:bubble3D val="0"/>
            <c:spPr>
              <a:solidFill>
                <a:srgbClr val="3059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717-4C2D-B900-AE90B97A7ECF}"/>
              </c:ext>
            </c:extLst>
          </c:dPt>
          <c:dPt>
            <c:idx val="2"/>
            <c:invertIfNegative val="0"/>
            <c:bubble3D val="0"/>
            <c:spPr>
              <a:solidFill>
                <a:srgbClr val="3059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717-4C2D-B900-AE90B97A7ECF}"/>
              </c:ext>
            </c:extLst>
          </c:dPt>
          <c:dPt>
            <c:idx val="8"/>
            <c:invertIfNegative val="0"/>
            <c:bubble3D val="0"/>
            <c:spPr>
              <a:solidFill>
                <a:srgbClr val="30598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6D3B-4A42-B391-6BFF08FA8D8C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List1!$A$2:$A$15</c:f>
              <c:numCache>
                <c:formatCode>General</c:formatCode>
                <c:ptCount val="14"/>
                <c:pt idx="0">
                  <c:v>851.31522050270098</c:v>
                </c:pt>
                <c:pt idx="1">
                  <c:v>835.29607209008702</c:v>
                </c:pt>
                <c:pt idx="2">
                  <c:v>828.73524213780297</c:v>
                </c:pt>
                <c:pt idx="3">
                  <c:v>782.53249710137698</c:v>
                </c:pt>
                <c:pt idx="4">
                  <c:v>728.34324656040997</c:v>
                </c:pt>
                <c:pt idx="5">
                  <c:v>711.75820956072903</c:v>
                </c:pt>
                <c:pt idx="6">
                  <c:v>687.64190723321406</c:v>
                </c:pt>
                <c:pt idx="7">
                  <c:v>668.52399863984897</c:v>
                </c:pt>
                <c:pt idx="8">
                  <c:v>644.04405021411196</c:v>
                </c:pt>
                <c:pt idx="9">
                  <c:v>623.57958001290206</c:v>
                </c:pt>
                <c:pt idx="10">
                  <c:v>532.294511433313</c:v>
                </c:pt>
                <c:pt idx="11">
                  <c:v>519.98184669823604</c:v>
                </c:pt>
                <c:pt idx="12">
                  <c:v>355.11839999129802</c:v>
                </c:pt>
                <c:pt idx="13">
                  <c:v>232.46816713273401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CategoryTitle>
                <c15:cat>
                  <c:multiLvlStrRef>
                    <c:extLst>
                      <c:ext uri="{02D57815-91ED-43cb-92C2-25804820EDAC}">
                        <c15:formulaRef>
                          <c15:sqref>List1!#REF!</c15:sqref>
                        </c15:formulaRef>
                      </c:ext>
                    </c:extLst>
                  </c:multiLvlStrRef>
                </c15:cat>
              </c15:filteredCategoryTitle>
            </c:ext>
            <c:ext xmlns:c16="http://schemas.microsoft.com/office/drawing/2014/chart" uri="{C3380CC4-5D6E-409C-BE32-E72D297353CC}">
              <c16:uniqueId val="{00000006-3717-4C2D-B900-AE90B97A7E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axId val="915368544"/>
        <c:axId val="915366976"/>
      </c:barChart>
      <c:catAx>
        <c:axId val="915368544"/>
        <c:scaling>
          <c:orientation val="maxMin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15366976"/>
        <c:crosses val="autoZero"/>
        <c:auto val="1"/>
        <c:lblAlgn val="ctr"/>
        <c:lblOffset val="100"/>
        <c:noMultiLvlLbl val="0"/>
      </c:catAx>
      <c:valAx>
        <c:axId val="915366976"/>
        <c:scaling>
          <c:orientation val="minMax"/>
          <c:min val="0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15368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0.131</cdr:x>
      <cdr:y>0.07386</cdr:y>
    </cdr:from>
    <cdr:to>
      <cdr:x>0.52762</cdr:x>
      <cdr:y>0.53331</cdr:y>
    </cdr:to>
    <cdr:sp macro="" textlink="">
      <cdr:nvSpPr>
        <cdr:cNvPr id="7" name="TextovéPole 6">
          <a:extLst xmlns:a="http://schemas.openxmlformats.org/drawingml/2006/main">
            <a:ext uri="{FF2B5EF4-FFF2-40B4-BE49-F238E27FC236}">
              <a16:creationId xmlns:a16="http://schemas.microsoft.com/office/drawing/2014/main" id="{25102C19-C8AD-4006-A336-4A700ABDDE88}"/>
            </a:ext>
          </a:extLst>
        </cdr:cNvPr>
        <cdr:cNvSpPr txBox="1"/>
      </cdr:nvSpPr>
      <cdr:spPr>
        <a:xfrm xmlns:a="http://schemas.openxmlformats.org/drawingml/2006/main">
          <a:off x="1478256" y="431342"/>
          <a:ext cx="4475747" cy="26830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cs-CZ" sz="1600" b="1" dirty="0">
              <a:solidFill>
                <a:srgbClr val="D31145"/>
              </a:solidFill>
            </a:rPr>
            <a:t>Březen 		1 133 694</a:t>
          </a:r>
        </a:p>
        <a:p xmlns:a="http://schemas.openxmlformats.org/drawingml/2006/main">
          <a:r>
            <a:rPr lang="cs-CZ" sz="1600" dirty="0" err="1"/>
            <a:t>Pfizer</a:t>
          </a:r>
          <a:r>
            <a:rPr lang="cs-CZ" sz="1600" dirty="0"/>
            <a:t> 		707 850</a:t>
          </a:r>
        </a:p>
        <a:p xmlns:a="http://schemas.openxmlformats.org/drawingml/2006/main">
          <a:r>
            <a:rPr lang="cs-CZ" sz="1600" dirty="0"/>
            <a:t>Moderna		147 600</a:t>
          </a:r>
        </a:p>
        <a:p xmlns:a="http://schemas.openxmlformats.org/drawingml/2006/main">
          <a:r>
            <a:rPr lang="cs-CZ" sz="1600" dirty="0"/>
            <a:t>AstraZeneca	278 244</a:t>
          </a:r>
        </a:p>
        <a:p xmlns:a="http://schemas.openxmlformats.org/drawingml/2006/main">
          <a:endParaRPr lang="cs-CZ" sz="1600" dirty="0"/>
        </a:p>
        <a:p xmlns:a="http://schemas.openxmlformats.org/drawingml/2006/main">
          <a:r>
            <a:rPr lang="cs-CZ" sz="1600" b="1" dirty="0">
              <a:solidFill>
                <a:srgbClr val="D62051"/>
              </a:solidFill>
            </a:rPr>
            <a:t>Duben	</a:t>
          </a:r>
          <a:r>
            <a:rPr lang="cs-CZ" sz="1600" dirty="0">
              <a:solidFill>
                <a:srgbClr val="D62051"/>
              </a:solidFill>
            </a:rPr>
            <a:t>	</a:t>
          </a:r>
          <a:r>
            <a:rPr lang="cs-CZ" sz="1600" b="1" dirty="0">
              <a:solidFill>
                <a:srgbClr val="D62051"/>
              </a:solidFill>
            </a:rPr>
            <a:t>2 120 797</a:t>
          </a:r>
        </a:p>
        <a:p xmlns:a="http://schemas.openxmlformats.org/drawingml/2006/main">
          <a:r>
            <a:rPr lang="cs-CZ" sz="1600" dirty="0" err="1"/>
            <a:t>Pfizer</a:t>
          </a:r>
          <a:r>
            <a:rPr lang="cs-CZ" sz="1600" dirty="0"/>
            <a:t>		1 145 430</a:t>
          </a:r>
        </a:p>
        <a:p xmlns:a="http://schemas.openxmlformats.org/drawingml/2006/main">
          <a:r>
            <a:rPr lang="cs-CZ" sz="1600" dirty="0"/>
            <a:t>Moderna		276 600</a:t>
          </a:r>
        </a:p>
        <a:p xmlns:a="http://schemas.openxmlformats.org/drawingml/2006/main">
          <a:r>
            <a:rPr lang="cs-CZ" sz="1600" dirty="0"/>
            <a:t>AstraZeneca	400 000 ?</a:t>
          </a:r>
        </a:p>
        <a:p xmlns:a="http://schemas.openxmlformats.org/drawingml/2006/main">
          <a:endParaRPr lang="cs-CZ" dirty="0"/>
        </a:p>
        <a:p xmlns:a="http://schemas.openxmlformats.org/drawingml/2006/main">
          <a:endParaRPr lang="cs-CZ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8F9534-E31E-47A6-B3B5-39567348889D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3B4F48-45DA-4A93-94D7-4559DBB1A6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277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272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7653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42570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92757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4649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3986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8942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7379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AD0F-0DC9-4FF9-A1AD-81BDA829852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4450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02AD0F-0DC9-4FF9-A1AD-81BDA829852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695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3584CE-9EBC-AD46-8819-745BF0C92CFB}" type="slidenum">
              <a:rPr kumimoji="0" lang="en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511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0221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740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B4F48-45DA-4A93-94D7-4559DBB1A6C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1522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4.svg"/><Relationship Id="rId5" Type="http://schemas.openxmlformats.org/officeDocument/2006/relationships/image" Target="../media/image11.png"/><Relationship Id="rId4" Type="http://schemas.openxmlformats.org/officeDocument/2006/relationships/image" Target="../media/image12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4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4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4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2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4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4.svg"/><Relationship Id="rId5" Type="http://schemas.openxmlformats.org/officeDocument/2006/relationships/image" Target="../media/image11.png"/><Relationship Id="rId4" Type="http://schemas.openxmlformats.org/officeDocument/2006/relationships/image" Target="../media/image12.sv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4.svg"/><Relationship Id="rId5" Type="http://schemas.openxmlformats.org/officeDocument/2006/relationships/image" Target="../media/image11.png"/><Relationship Id="rId4" Type="http://schemas.openxmlformats.org/officeDocument/2006/relationships/image" Target="../media/image12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4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4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4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4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4.svg"/><Relationship Id="rId5" Type="http://schemas.openxmlformats.org/officeDocument/2006/relationships/image" Target="../media/image11.png"/><Relationship Id="rId4" Type="http://schemas.openxmlformats.org/officeDocument/2006/relationships/image" Target="../media/image12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5.svg"/><Relationship Id="rId5" Type="http://schemas.openxmlformats.org/officeDocument/2006/relationships/image" Target="../media/image11.png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18.png"/><Relationship Id="rId5" Type="http://schemas.openxmlformats.org/officeDocument/2006/relationships/image" Target="../media/image5.svg"/><Relationship Id="rId4" Type="http://schemas.openxmlformats.org/officeDocument/2006/relationships/image" Target="../media/image13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18.png"/><Relationship Id="rId5" Type="http://schemas.openxmlformats.org/officeDocument/2006/relationships/image" Target="../media/image5.svg"/><Relationship Id="rId4" Type="http://schemas.openxmlformats.org/officeDocument/2006/relationships/image" Target="../media/image13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18.png"/><Relationship Id="rId5" Type="http://schemas.openxmlformats.org/officeDocument/2006/relationships/image" Target="../media/image5.svg"/><Relationship Id="rId4" Type="http://schemas.openxmlformats.org/officeDocument/2006/relationships/image" Target="../media/image13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8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18.png"/><Relationship Id="rId5" Type="http://schemas.openxmlformats.org/officeDocument/2006/relationships/image" Target="../media/image5.svg"/><Relationship Id="rId4" Type="http://schemas.openxmlformats.org/officeDocument/2006/relationships/image" Target="../media/image13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5.svg"/><Relationship Id="rId5" Type="http://schemas.openxmlformats.org/officeDocument/2006/relationships/image" Target="../media/image11.png"/><Relationship Id="rId4" Type="http://schemas.openxmlformats.org/officeDocument/2006/relationships/image" Target="../media/image8.sv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2.emf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svg"/><Relationship Id="rId5" Type="http://schemas.openxmlformats.org/officeDocument/2006/relationships/image" Target="../media/image9.png"/><Relationship Id="rId4" Type="http://schemas.openxmlformats.org/officeDocument/2006/relationships/image" Target="../media/image5.emf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50.svg"/><Relationship Id="rId5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50.svg"/><Relationship Id="rId5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50.svg"/><Relationship Id="rId5" Type="http://schemas.openxmlformats.org/officeDocument/2006/relationships/image" Target="../media/image22.png"/><Relationship Id="rId4" Type="http://schemas.openxmlformats.org/officeDocument/2006/relationships/image" Target="../media/image23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10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0.xml"/><Relationship Id="rId6" Type="http://schemas.openxmlformats.org/officeDocument/2006/relationships/image" Target="../media/image100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tmp"/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CA52EFB-82F9-447B-B7F3-826EC4CD9CBF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1BE36A2-70AC-4C89-89C4-238AB82AA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3487"/>
            <a:ext cx="12192000" cy="118962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C3DEF16-12AD-4266-89B6-935870F01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CF3A5FA-C42D-4E34-9D77-74D10308ACF3}"/>
              </a:ext>
            </a:extLst>
          </p:cNvPr>
          <p:cNvGrpSpPr/>
          <p:nvPr userDrawn="1"/>
        </p:nvGrpSpPr>
        <p:grpSpPr>
          <a:xfrm>
            <a:off x="2325580" y="790894"/>
            <a:ext cx="7540840" cy="921700"/>
            <a:chOff x="2441360" y="790894"/>
            <a:chExt cx="7540840" cy="921700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B198CE6B-E463-4B26-AD17-D57305EBAE8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2441360" y="790894"/>
              <a:ext cx="3426781" cy="921700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911BFECC-788F-4A5A-B297-6CA8846F01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pic>
        <p:nvPicPr>
          <p:cNvPr id="12" name="Obrázek 11">
            <a:extLst>
              <a:ext uri="{FF2B5EF4-FFF2-40B4-BE49-F238E27FC236}">
                <a16:creationId xmlns:a16="http://schemas.microsoft.com/office/drawing/2014/main" id="{9EE90BA2-9181-43A3-8D17-C7D721FC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6040340"/>
            <a:ext cx="964869" cy="63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409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301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04999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2405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2811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51269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1572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5335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3473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84672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2859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5920C5AB-7E0D-4B8A-92A9-7DA47D440BBD}"/>
              </a:ext>
            </a:extLst>
          </p:cNvPr>
          <p:cNvSpPr/>
          <p:nvPr userDrawn="1"/>
        </p:nvSpPr>
        <p:spPr>
          <a:xfrm>
            <a:off x="0" y="0"/>
            <a:ext cx="12192000" cy="1305017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D1A40D-4F09-4D08-916F-43B796F44A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825625"/>
            <a:ext cx="11487705" cy="4351338"/>
          </a:xfr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4" name="Nadpis 1">
            <a:extLst>
              <a:ext uri="{FF2B5EF4-FFF2-40B4-BE49-F238E27FC236}">
                <a16:creationId xmlns:a16="http://schemas.microsoft.com/office/drawing/2014/main" id="{635F49FF-6718-4CE1-A42C-74D8FC3B4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40" y="0"/>
            <a:ext cx="6507332" cy="130501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A5367FD4-1AA0-460C-B73C-7D7567665B93}"/>
              </a:ext>
            </a:extLst>
          </p:cNvPr>
          <p:cNvGrpSpPr/>
          <p:nvPr userDrawn="1"/>
        </p:nvGrpSpPr>
        <p:grpSpPr>
          <a:xfrm>
            <a:off x="7146337" y="420847"/>
            <a:ext cx="4962987" cy="635942"/>
            <a:chOff x="3783104" y="781489"/>
            <a:chExt cx="6199096" cy="931105"/>
          </a:xfrm>
        </p:grpSpPr>
        <p:pic>
          <p:nvPicPr>
            <p:cNvPr id="16" name="Obrázek 15">
              <a:extLst>
                <a:ext uri="{FF2B5EF4-FFF2-40B4-BE49-F238E27FC236}">
                  <a16:creationId xmlns:a16="http://schemas.microsoft.com/office/drawing/2014/main" id="{36D59138-B214-4FC1-9898-96D78BF9475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3783104" y="781489"/>
              <a:ext cx="3426781" cy="921700"/>
            </a:xfrm>
            <a:prstGeom prst="rect">
              <a:avLst/>
            </a:prstGeom>
          </p:spPr>
        </p:pic>
        <p:pic>
          <p:nvPicPr>
            <p:cNvPr id="17" name="Obrázek 16">
              <a:extLst>
                <a:ext uri="{FF2B5EF4-FFF2-40B4-BE49-F238E27FC236}">
                  <a16:creationId xmlns:a16="http://schemas.microsoft.com/office/drawing/2014/main" id="{C99D30FB-B17A-485F-8C33-36B649E5FF8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22500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83611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4EC56048-479B-4CB1-B677-16A8618B9DB7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675FD825-1F31-4493-889C-46F3B206D7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5951561"/>
            <a:ext cx="964869" cy="639860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52EB2EA6-5A78-4E85-AE4C-221CA83B81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Hlavní nadpis prezentace</a:t>
            </a:r>
          </a:p>
        </p:txBody>
      </p:sp>
      <p:sp>
        <p:nvSpPr>
          <p:cNvPr id="20" name="Podnadpis 2">
            <a:extLst>
              <a:ext uri="{FF2B5EF4-FFF2-40B4-BE49-F238E27FC236}">
                <a16:creationId xmlns:a16="http://schemas.microsoft.com/office/drawing/2014/main" id="{070F9525-D336-4269-AB65-F312FD83E2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 prezentace</a:t>
            </a:r>
          </a:p>
        </p:txBody>
      </p: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A68D80B2-804E-48C4-917F-364953F04117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3" name="Grafický objekt 12">
              <a:extLst>
                <a:ext uri="{FF2B5EF4-FFF2-40B4-BE49-F238E27FC236}">
                  <a16:creationId xmlns:a16="http://schemas.microsoft.com/office/drawing/2014/main" id="{6AD8391B-BFA6-420F-8E95-DE146CE7E6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2E38FE36-8704-4B15-B3ED-B5C034568E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7171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74A8D0C3-8828-4945-AE3F-F71869747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CC8B3D67-369B-4F24-8897-F0919A3E5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376037"/>
            <a:ext cx="11487705" cy="5152017"/>
          </a:xfrm>
        </p:spPr>
        <p:txBody>
          <a:bodyPr/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EDB0FC9C-CAD2-4DA3-81D9-FE9D2BAA5F0C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812BEB90-324A-4A2D-9EF7-4E5CCD4362D6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6" name="Grafický objekt 25">
                <a:extLst>
                  <a:ext uri="{FF2B5EF4-FFF2-40B4-BE49-F238E27FC236}">
                    <a16:creationId xmlns:a16="http://schemas.microsoft.com/office/drawing/2014/main" id="{DA398F1A-CD3A-4447-AD94-A2C8AA7D3ED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7" name="Grafický objekt 26">
                <a:extLst>
                  <a:ext uri="{FF2B5EF4-FFF2-40B4-BE49-F238E27FC236}">
                    <a16:creationId xmlns:a16="http://schemas.microsoft.com/office/drawing/2014/main" id="{B44E7B5D-0A2A-4E37-9366-E7DA6249045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0" name="Obrázek 9" descr="Obsah obrázku kreslení&#10;&#10;Popis byl vytvořen automaticky">
              <a:extLst>
                <a:ext uri="{FF2B5EF4-FFF2-40B4-BE49-F238E27FC236}">
                  <a16:creationId xmlns:a16="http://schemas.microsoft.com/office/drawing/2014/main" id="{79993D16-A750-49F0-840D-E154F50060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38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58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text,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3" name="Zástupný symbol obrázku 12">
            <a:extLst>
              <a:ext uri="{FF2B5EF4-FFF2-40B4-BE49-F238E27FC236}">
                <a16:creationId xmlns:a16="http://schemas.microsoft.com/office/drawing/2014/main" id="{9DA90696-1068-45DC-844C-39D2648EE4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31686" y="1376036"/>
            <a:ext cx="6378575" cy="515201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Zde vložte obrázek</a:t>
            </a: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1470E0D0-A2AB-409D-829F-DB124986B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827422E6-1939-4D22-82CF-00821A158B63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0" name="Skupina 19">
              <a:extLst>
                <a:ext uri="{FF2B5EF4-FFF2-40B4-BE49-F238E27FC236}">
                  <a16:creationId xmlns:a16="http://schemas.microsoft.com/office/drawing/2014/main" id="{EBDF3FB1-1F98-4150-A8F1-0D74F99C8837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3" name="Grafický objekt 22">
                <a:extLst>
                  <a:ext uri="{FF2B5EF4-FFF2-40B4-BE49-F238E27FC236}">
                    <a16:creationId xmlns:a16="http://schemas.microsoft.com/office/drawing/2014/main" id="{DCF8E799-50DF-4E6B-ACA9-136D7EC0450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85FD9467-D507-4558-9FAC-72B0B20404D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2" name="Obrázek 21" descr="Obsah obrázku kreslení&#10;&#10;Popis byl vytvořen automaticky">
              <a:extLst>
                <a:ext uri="{FF2B5EF4-FFF2-40B4-BE49-F238E27FC236}">
                  <a16:creationId xmlns:a16="http://schemas.microsoft.com/office/drawing/2014/main" id="{0641DDD1-9D04-47D2-A445-158BCC0416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6" name="Zástupný obsah 2">
            <a:extLst>
              <a:ext uri="{FF2B5EF4-FFF2-40B4-BE49-F238E27FC236}">
                <a16:creationId xmlns:a16="http://schemas.microsoft.com/office/drawing/2014/main" id="{04ACDA81-8751-49AB-97FB-4BF8241EFBB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81740" y="1376037"/>
            <a:ext cx="4927108" cy="5152017"/>
          </a:xfrm>
        </p:spPr>
        <p:txBody>
          <a:bodyPr>
            <a:normAutofit/>
          </a:bodyPr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2398723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65D34D94-04F9-4E00-B5C8-BA240CAA9819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5E3B3E7F-FC75-4C4E-B4B1-9B56B7FC2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68F80365-EAA4-451F-AF73-86DCFE8AB83A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7BB3E92E-B74E-48A9-9E5E-5CA3884CB64E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E8A2959C-9C38-4FE1-857B-E5CE286D30A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5" name="Grafický objekt 24">
                <a:extLst>
                  <a:ext uri="{FF2B5EF4-FFF2-40B4-BE49-F238E27FC236}">
                    <a16:creationId xmlns:a16="http://schemas.microsoft.com/office/drawing/2014/main" id="{BAA2F625-C665-422E-9490-CD15682AFEC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3" name="Obrázek 22" descr="Obsah obrázku kreslení&#10;&#10;Popis byl vytvořen automaticky">
              <a:extLst>
                <a:ext uri="{FF2B5EF4-FFF2-40B4-BE49-F238E27FC236}">
                  <a16:creationId xmlns:a16="http://schemas.microsoft.com/office/drawing/2014/main" id="{4A334F60-C769-4877-A470-32CC5F3F7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2776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CE82392-F9A7-4797-B789-543297A3131F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4" name="Grafický objekt 13">
              <a:extLst>
                <a:ext uri="{FF2B5EF4-FFF2-40B4-BE49-F238E27FC236}">
                  <a16:creationId xmlns:a16="http://schemas.microsoft.com/office/drawing/2014/main" id="{D518AFD1-5C76-435F-900F-DCD0490895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5" name="Obrázek 14" descr="Obsah obrázku kreslení&#10;&#10;Popis byl vytvořen automaticky">
              <a:extLst>
                <a:ext uri="{FF2B5EF4-FFF2-40B4-BE49-F238E27FC236}">
                  <a16:creationId xmlns:a16="http://schemas.microsoft.com/office/drawing/2014/main" id="{54C0D6F4-44CD-4848-AE87-029AA0E556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000A9CFE-29F8-4983-92E5-1DE4851C89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317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19323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obsah, obrázek - inverzní">
    <p:bg>
      <p:bgPr>
        <a:solidFill>
          <a:srgbClr val="D31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DD6A7890-1F20-4DA7-AA89-7E104719D3C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1376362"/>
            <a:ext cx="11617349" cy="5132669"/>
          </a:xfrm>
        </p:spPr>
        <p:txBody>
          <a:bodyPr>
            <a:normAutofit/>
          </a:bodyPr>
          <a:lstStyle>
            <a:lvl1pPr marL="228600" indent="-228600">
              <a:buClr>
                <a:schemeClr val="bg1"/>
              </a:buClr>
              <a:buFont typeface="Arial" panose="020B0604020202020204" pitchFamily="34" charset="0"/>
              <a:buChar char="̶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chemeClr val="bg1"/>
              </a:buClr>
              <a:buFont typeface="Arial" panose="020B0604020202020204" pitchFamily="34" charset="0"/>
              <a:buChar char="̶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První úroveň textu</a:t>
            </a:r>
          </a:p>
          <a:p>
            <a:pPr lvl="1"/>
            <a:r>
              <a:rPr lang="cs-CZ" dirty="0"/>
              <a:t>Druhá úroveň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66B19D25-1138-4220-A44A-0D4B63C96D9E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0039C8DB-5008-4E21-B098-C6CD2E7B851C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8" name="Grafický objekt 17">
                <a:extLst>
                  <a:ext uri="{FF2B5EF4-FFF2-40B4-BE49-F238E27FC236}">
                    <a16:creationId xmlns:a16="http://schemas.microsoft.com/office/drawing/2014/main" id="{9B900898-BE86-488C-8A9B-61767CCBF73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9" name="Grafický objekt 18">
                <a:extLst>
                  <a:ext uri="{FF2B5EF4-FFF2-40B4-BE49-F238E27FC236}">
                    <a16:creationId xmlns:a16="http://schemas.microsoft.com/office/drawing/2014/main" id="{ED01BC9A-8599-4D60-8836-E630D56FCE4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7" name="Obrázek 16" descr="Obsah obrázku kreslení&#10;&#10;Popis byl vytvořen automaticky">
              <a:extLst>
                <a:ext uri="{FF2B5EF4-FFF2-40B4-BE49-F238E27FC236}">
                  <a16:creationId xmlns:a16="http://schemas.microsoft.com/office/drawing/2014/main" id="{7ECBA0B5-8E5C-4967-8167-2D88E70CA7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0" name="Nadpis 1">
            <a:extLst>
              <a:ext uri="{FF2B5EF4-FFF2-40B4-BE49-F238E27FC236}">
                <a16:creationId xmlns:a16="http://schemas.microsoft.com/office/drawing/2014/main" id="{42724F13-0F34-4D06-9D65-59247B61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24727020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ac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B6EE3335-4CFA-4F78-ACC9-DCDA0C61E0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B4AA1ACA-170D-42E8-8323-B664F9958C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3E1FB666-EF45-45A1-80A5-B759B741F8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</a:t>
            </a:r>
          </a:p>
        </p:txBody>
      </p:sp>
      <p:pic>
        <p:nvPicPr>
          <p:cNvPr id="20" name="Obrázek 19" descr="Obsah obrázku kreslení&#10;&#10;Popis byl vytvořen automaticky">
            <a:extLst>
              <a:ext uri="{FF2B5EF4-FFF2-40B4-BE49-F238E27FC236}">
                <a16:creationId xmlns:a16="http://schemas.microsoft.com/office/drawing/2014/main" id="{EA3783B6-FC2A-454B-9F4B-560372C1E0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48" y="5989948"/>
            <a:ext cx="914504" cy="619083"/>
          </a:xfrm>
          <a:prstGeom prst="rect">
            <a:avLst/>
          </a:prstGeom>
        </p:spPr>
      </p:pic>
      <p:grpSp>
        <p:nvGrpSpPr>
          <p:cNvPr id="15" name="Skupina 14">
            <a:extLst>
              <a:ext uri="{FF2B5EF4-FFF2-40B4-BE49-F238E27FC236}">
                <a16:creationId xmlns:a16="http://schemas.microsoft.com/office/drawing/2014/main" id="{92CD7EB7-A771-4FBB-B8C7-DB5D59BBB75F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F450C9B7-74DB-41E6-BE50-75396E9C66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7" name="Grafický objekt 16">
              <a:extLst>
                <a:ext uri="{FF2B5EF4-FFF2-40B4-BE49-F238E27FC236}">
                  <a16:creationId xmlns:a16="http://schemas.microsoft.com/office/drawing/2014/main" id="{857E4D19-AD77-4999-B9C4-830DAE3D80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98211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023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B40EF74F-5572-4E88-BDB6-732EFDF9A064}"/>
              </a:ext>
            </a:extLst>
          </p:cNvPr>
          <p:cNvSpPr/>
          <p:nvPr userDrawn="1"/>
        </p:nvSpPr>
        <p:spPr>
          <a:xfrm>
            <a:off x="0" y="0"/>
            <a:ext cx="12192000" cy="1305017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7ACC8354-5878-430C-A84E-8418F73DA8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8"/>
          <a:stretch/>
        </p:blipFill>
        <p:spPr>
          <a:xfrm>
            <a:off x="8761124" y="427270"/>
            <a:ext cx="3348200" cy="629518"/>
          </a:xfrm>
          <a:prstGeom prst="rect">
            <a:avLst/>
          </a:prstGeom>
        </p:spPr>
      </p:pic>
      <p:grpSp>
        <p:nvGrpSpPr>
          <p:cNvPr id="14" name="Skupina 13">
            <a:extLst>
              <a:ext uri="{FF2B5EF4-FFF2-40B4-BE49-F238E27FC236}">
                <a16:creationId xmlns:a16="http://schemas.microsoft.com/office/drawing/2014/main" id="{F87F3FC9-A29E-4C5B-A820-1CE817C19E7A}"/>
              </a:ext>
            </a:extLst>
          </p:cNvPr>
          <p:cNvGrpSpPr/>
          <p:nvPr userDrawn="1"/>
        </p:nvGrpSpPr>
        <p:grpSpPr>
          <a:xfrm>
            <a:off x="7146337" y="420847"/>
            <a:ext cx="4962987" cy="635942"/>
            <a:chOff x="3783104" y="781489"/>
            <a:chExt cx="6199096" cy="931105"/>
          </a:xfrm>
        </p:grpSpPr>
        <p:pic>
          <p:nvPicPr>
            <p:cNvPr id="15" name="Obrázek 14">
              <a:extLst>
                <a:ext uri="{FF2B5EF4-FFF2-40B4-BE49-F238E27FC236}">
                  <a16:creationId xmlns:a16="http://schemas.microsoft.com/office/drawing/2014/main" id="{88C88485-1FA6-42BC-89DE-25EBC5C93E7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3783104" y="781489"/>
              <a:ext cx="3426781" cy="921700"/>
            </a:xfrm>
            <a:prstGeom prst="rect">
              <a:avLst/>
            </a:prstGeom>
          </p:spPr>
        </p:pic>
        <p:pic>
          <p:nvPicPr>
            <p:cNvPr id="16" name="Obrázek 15">
              <a:extLst>
                <a:ext uri="{FF2B5EF4-FFF2-40B4-BE49-F238E27FC236}">
                  <a16:creationId xmlns:a16="http://schemas.microsoft.com/office/drawing/2014/main" id="{2861DD9B-1BC7-426A-81C6-0DC72A659A1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sp>
        <p:nvSpPr>
          <p:cNvPr id="21" name="Nadpis 1">
            <a:extLst>
              <a:ext uri="{FF2B5EF4-FFF2-40B4-BE49-F238E27FC236}">
                <a16:creationId xmlns:a16="http://schemas.microsoft.com/office/drawing/2014/main" id="{A9AB94AD-4B9F-4F63-B34A-76C560850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40" y="0"/>
            <a:ext cx="6507332" cy="130501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3169696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17677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4EC56048-479B-4CB1-B677-16A8618B9DB7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675FD825-1F31-4493-889C-46F3B206D7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5951561"/>
            <a:ext cx="964869" cy="639860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52EB2EA6-5A78-4E85-AE4C-221CA83B81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Hlavní nadpis prezentace</a:t>
            </a:r>
          </a:p>
        </p:txBody>
      </p:sp>
      <p:sp>
        <p:nvSpPr>
          <p:cNvPr id="20" name="Podnadpis 2">
            <a:extLst>
              <a:ext uri="{FF2B5EF4-FFF2-40B4-BE49-F238E27FC236}">
                <a16:creationId xmlns:a16="http://schemas.microsoft.com/office/drawing/2014/main" id="{070F9525-D336-4269-AB65-F312FD83E2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 prezentace</a:t>
            </a:r>
          </a:p>
        </p:txBody>
      </p: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A68D80B2-804E-48C4-917F-364953F04117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3" name="Grafický objekt 12">
              <a:extLst>
                <a:ext uri="{FF2B5EF4-FFF2-40B4-BE49-F238E27FC236}">
                  <a16:creationId xmlns:a16="http://schemas.microsoft.com/office/drawing/2014/main" id="{6AD8391B-BFA6-420F-8E95-DE146CE7E6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2E38FE36-8704-4B15-B3ED-B5C034568E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36270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74A8D0C3-8828-4945-AE3F-F71869747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CC8B3D67-369B-4F24-8897-F0919A3E5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376037"/>
            <a:ext cx="11487705" cy="5152017"/>
          </a:xfrm>
        </p:spPr>
        <p:txBody>
          <a:bodyPr/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EDB0FC9C-CAD2-4DA3-81D9-FE9D2BAA5F0C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812BEB90-324A-4A2D-9EF7-4E5CCD4362D6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6" name="Grafický objekt 25">
                <a:extLst>
                  <a:ext uri="{FF2B5EF4-FFF2-40B4-BE49-F238E27FC236}">
                    <a16:creationId xmlns:a16="http://schemas.microsoft.com/office/drawing/2014/main" id="{DA398F1A-CD3A-4447-AD94-A2C8AA7D3ED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7" name="Grafický objekt 26">
                <a:extLst>
                  <a:ext uri="{FF2B5EF4-FFF2-40B4-BE49-F238E27FC236}">
                    <a16:creationId xmlns:a16="http://schemas.microsoft.com/office/drawing/2014/main" id="{B44E7B5D-0A2A-4E37-9366-E7DA6249045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0" name="Obrázek 9" descr="Obsah obrázku kreslení&#10;&#10;Popis byl vytvořen automaticky">
              <a:extLst>
                <a:ext uri="{FF2B5EF4-FFF2-40B4-BE49-F238E27FC236}">
                  <a16:creationId xmlns:a16="http://schemas.microsoft.com/office/drawing/2014/main" id="{79993D16-A750-49F0-840D-E154F50060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69256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58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text,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3" name="Zástupný symbol obrázku 12">
            <a:extLst>
              <a:ext uri="{FF2B5EF4-FFF2-40B4-BE49-F238E27FC236}">
                <a16:creationId xmlns:a16="http://schemas.microsoft.com/office/drawing/2014/main" id="{9DA90696-1068-45DC-844C-39D2648EE4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31686" y="1376036"/>
            <a:ext cx="6378575" cy="515201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Zde vložte obrázek</a:t>
            </a: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1470E0D0-A2AB-409D-829F-DB124986B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827422E6-1939-4D22-82CF-00821A158B63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0" name="Skupina 19">
              <a:extLst>
                <a:ext uri="{FF2B5EF4-FFF2-40B4-BE49-F238E27FC236}">
                  <a16:creationId xmlns:a16="http://schemas.microsoft.com/office/drawing/2014/main" id="{EBDF3FB1-1F98-4150-A8F1-0D74F99C8837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3" name="Grafický objekt 22">
                <a:extLst>
                  <a:ext uri="{FF2B5EF4-FFF2-40B4-BE49-F238E27FC236}">
                    <a16:creationId xmlns:a16="http://schemas.microsoft.com/office/drawing/2014/main" id="{DCF8E799-50DF-4E6B-ACA9-136D7EC0450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85FD9467-D507-4558-9FAC-72B0B20404D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2" name="Obrázek 21" descr="Obsah obrázku kreslení&#10;&#10;Popis byl vytvořen automaticky">
              <a:extLst>
                <a:ext uri="{FF2B5EF4-FFF2-40B4-BE49-F238E27FC236}">
                  <a16:creationId xmlns:a16="http://schemas.microsoft.com/office/drawing/2014/main" id="{0641DDD1-9D04-47D2-A445-158BCC0416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6" name="Zástupný obsah 2">
            <a:extLst>
              <a:ext uri="{FF2B5EF4-FFF2-40B4-BE49-F238E27FC236}">
                <a16:creationId xmlns:a16="http://schemas.microsoft.com/office/drawing/2014/main" id="{04ACDA81-8751-49AB-97FB-4BF8241EFBB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81740" y="1376037"/>
            <a:ext cx="4927108" cy="5152017"/>
          </a:xfrm>
        </p:spPr>
        <p:txBody>
          <a:bodyPr>
            <a:normAutofit/>
          </a:bodyPr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27116997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65D34D94-04F9-4E00-B5C8-BA240CAA9819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5E3B3E7F-FC75-4C4E-B4B1-9B56B7FC2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68F80365-EAA4-451F-AF73-86DCFE8AB83A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7BB3E92E-B74E-48A9-9E5E-5CA3884CB64E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E8A2959C-9C38-4FE1-857B-E5CE286D30A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5" name="Grafický objekt 24">
                <a:extLst>
                  <a:ext uri="{FF2B5EF4-FFF2-40B4-BE49-F238E27FC236}">
                    <a16:creationId xmlns:a16="http://schemas.microsoft.com/office/drawing/2014/main" id="{BAA2F625-C665-422E-9490-CD15682AFEC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3" name="Obrázek 22" descr="Obsah obrázku kreslení&#10;&#10;Popis byl vytvořen automaticky">
              <a:extLst>
                <a:ext uri="{FF2B5EF4-FFF2-40B4-BE49-F238E27FC236}">
                  <a16:creationId xmlns:a16="http://schemas.microsoft.com/office/drawing/2014/main" id="{4A334F60-C769-4877-A470-32CC5F3F7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01730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17567905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0111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obsah, obrázek - inverzní">
    <p:bg>
      <p:bgPr>
        <a:solidFill>
          <a:srgbClr val="D31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DD6A7890-1F20-4DA7-AA89-7E104719D3C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1376362"/>
            <a:ext cx="11617349" cy="5132669"/>
          </a:xfrm>
        </p:spPr>
        <p:txBody>
          <a:bodyPr>
            <a:normAutofit/>
          </a:bodyPr>
          <a:lstStyle>
            <a:lvl1pPr marL="228600" indent="-228600">
              <a:buClr>
                <a:schemeClr val="bg1"/>
              </a:buClr>
              <a:buFont typeface="Arial" panose="020B0604020202020204" pitchFamily="34" charset="0"/>
              <a:buChar char="̶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chemeClr val="bg1"/>
              </a:buClr>
              <a:buFont typeface="Arial" panose="020B0604020202020204" pitchFamily="34" charset="0"/>
              <a:buChar char="̶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První úroveň textu</a:t>
            </a:r>
          </a:p>
          <a:p>
            <a:pPr lvl="1"/>
            <a:r>
              <a:rPr lang="cs-CZ" dirty="0"/>
              <a:t>Druhá úroveň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66B19D25-1138-4220-A44A-0D4B63C96D9E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0039C8DB-5008-4E21-B098-C6CD2E7B851C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8" name="Grafický objekt 17">
                <a:extLst>
                  <a:ext uri="{FF2B5EF4-FFF2-40B4-BE49-F238E27FC236}">
                    <a16:creationId xmlns:a16="http://schemas.microsoft.com/office/drawing/2014/main" id="{9B900898-BE86-488C-8A9B-61767CCBF73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9" name="Grafický objekt 18">
                <a:extLst>
                  <a:ext uri="{FF2B5EF4-FFF2-40B4-BE49-F238E27FC236}">
                    <a16:creationId xmlns:a16="http://schemas.microsoft.com/office/drawing/2014/main" id="{ED01BC9A-8599-4D60-8836-E630D56FCE4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7" name="Obrázek 16" descr="Obsah obrázku kreslení&#10;&#10;Popis byl vytvořen automaticky">
              <a:extLst>
                <a:ext uri="{FF2B5EF4-FFF2-40B4-BE49-F238E27FC236}">
                  <a16:creationId xmlns:a16="http://schemas.microsoft.com/office/drawing/2014/main" id="{7ECBA0B5-8E5C-4967-8167-2D88E70CA7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0" name="Nadpis 1">
            <a:extLst>
              <a:ext uri="{FF2B5EF4-FFF2-40B4-BE49-F238E27FC236}">
                <a16:creationId xmlns:a16="http://schemas.microsoft.com/office/drawing/2014/main" id="{42724F13-0F34-4D06-9D65-59247B61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3427404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ac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B6EE3335-4CFA-4F78-ACC9-DCDA0C61E0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B4AA1ACA-170D-42E8-8323-B664F9958C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3E1FB666-EF45-45A1-80A5-B759B741F8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</a:t>
            </a:r>
          </a:p>
        </p:txBody>
      </p:sp>
      <p:pic>
        <p:nvPicPr>
          <p:cNvPr id="20" name="Obrázek 19" descr="Obsah obrázku kreslení&#10;&#10;Popis byl vytvořen automaticky">
            <a:extLst>
              <a:ext uri="{FF2B5EF4-FFF2-40B4-BE49-F238E27FC236}">
                <a16:creationId xmlns:a16="http://schemas.microsoft.com/office/drawing/2014/main" id="{EA3783B6-FC2A-454B-9F4B-560372C1E0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48" y="5989948"/>
            <a:ext cx="914504" cy="619083"/>
          </a:xfrm>
          <a:prstGeom prst="rect">
            <a:avLst/>
          </a:prstGeom>
        </p:spPr>
      </p:pic>
      <p:grpSp>
        <p:nvGrpSpPr>
          <p:cNvPr id="15" name="Skupina 14">
            <a:extLst>
              <a:ext uri="{FF2B5EF4-FFF2-40B4-BE49-F238E27FC236}">
                <a16:creationId xmlns:a16="http://schemas.microsoft.com/office/drawing/2014/main" id="{92CD7EB7-A771-4FBB-B8C7-DB5D59BBB75F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F450C9B7-74DB-41E6-BE50-75396E9C66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7" name="Grafický objekt 16">
              <a:extLst>
                <a:ext uri="{FF2B5EF4-FFF2-40B4-BE49-F238E27FC236}">
                  <a16:creationId xmlns:a16="http://schemas.microsoft.com/office/drawing/2014/main" id="{857E4D19-AD77-4999-B9C4-830DAE3D80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43616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4EC56048-479B-4CB1-B677-16A8618B9DB7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675FD825-1F31-4493-889C-46F3B206D7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5951561"/>
            <a:ext cx="964869" cy="639860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52EB2EA6-5A78-4E85-AE4C-221CA83B81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Hlavní nadpis prezentace</a:t>
            </a:r>
          </a:p>
        </p:txBody>
      </p:sp>
      <p:sp>
        <p:nvSpPr>
          <p:cNvPr id="20" name="Podnadpis 2">
            <a:extLst>
              <a:ext uri="{FF2B5EF4-FFF2-40B4-BE49-F238E27FC236}">
                <a16:creationId xmlns:a16="http://schemas.microsoft.com/office/drawing/2014/main" id="{070F9525-D336-4269-AB65-F312FD83E2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 prezentace</a:t>
            </a:r>
          </a:p>
        </p:txBody>
      </p:sp>
      <p:grpSp>
        <p:nvGrpSpPr>
          <p:cNvPr id="9" name="Skupina 8">
            <a:extLst>
              <a:ext uri="{FF2B5EF4-FFF2-40B4-BE49-F238E27FC236}">
                <a16:creationId xmlns:a16="http://schemas.microsoft.com/office/drawing/2014/main" id="{ED3D988A-38CF-4B35-BE79-653349F08EA7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0" name="Grafický objekt 9">
              <a:extLst>
                <a:ext uri="{FF2B5EF4-FFF2-40B4-BE49-F238E27FC236}">
                  <a16:creationId xmlns:a16="http://schemas.microsoft.com/office/drawing/2014/main" id="{1E4874C8-049D-425A-B61A-352FEB3182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1" name="Grafický objekt 10">
              <a:extLst>
                <a:ext uri="{FF2B5EF4-FFF2-40B4-BE49-F238E27FC236}">
                  <a16:creationId xmlns:a16="http://schemas.microsoft.com/office/drawing/2014/main" id="{9AB1B653-4A88-4E8D-96A2-5C0EBB7FB4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42397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53880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74A8D0C3-8828-4945-AE3F-F71869747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CC8B3D67-369B-4F24-8897-F0919A3E5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376037"/>
            <a:ext cx="11487705" cy="5152017"/>
          </a:xfrm>
        </p:spPr>
        <p:txBody>
          <a:bodyPr/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9F1456EA-4541-48E1-AB60-E6DAB56C558A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E01E90ED-357E-40A6-AD28-747087321CDD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5" name="Grafický objekt 14">
                <a:extLst>
                  <a:ext uri="{FF2B5EF4-FFF2-40B4-BE49-F238E27FC236}">
                    <a16:creationId xmlns:a16="http://schemas.microsoft.com/office/drawing/2014/main" id="{7F8E84A5-6449-432E-ADB6-18264DBF2B8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6" name="Grafický objekt 15">
                <a:extLst>
                  <a:ext uri="{FF2B5EF4-FFF2-40B4-BE49-F238E27FC236}">
                    <a16:creationId xmlns:a16="http://schemas.microsoft.com/office/drawing/2014/main" id="{5D0E2827-15A6-4BAB-ACC7-CB3D469C1A1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4" name="Obrázek 13" descr="Obsah obrázku kreslení&#10;&#10;Popis byl vytvořen automaticky">
              <a:extLst>
                <a:ext uri="{FF2B5EF4-FFF2-40B4-BE49-F238E27FC236}">
                  <a16:creationId xmlns:a16="http://schemas.microsoft.com/office/drawing/2014/main" id="{8973F025-355D-4512-B710-6105D84C11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89226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582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text,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3" name="Zástupný symbol obrázku 12">
            <a:extLst>
              <a:ext uri="{FF2B5EF4-FFF2-40B4-BE49-F238E27FC236}">
                <a16:creationId xmlns:a16="http://schemas.microsoft.com/office/drawing/2014/main" id="{9DA90696-1068-45DC-844C-39D2648EE4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31686" y="1376036"/>
            <a:ext cx="6378575" cy="515201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Zde vložte obrázek</a:t>
            </a: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1470E0D0-A2AB-409D-829F-DB124986B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26" name="Zástupný obsah 2">
            <a:extLst>
              <a:ext uri="{FF2B5EF4-FFF2-40B4-BE49-F238E27FC236}">
                <a16:creationId xmlns:a16="http://schemas.microsoft.com/office/drawing/2014/main" id="{04ACDA81-8751-49AB-97FB-4BF8241EFBB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81740" y="1376037"/>
            <a:ext cx="4927108" cy="5152017"/>
          </a:xfrm>
        </p:spPr>
        <p:txBody>
          <a:bodyPr>
            <a:normAutofit/>
          </a:bodyPr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593EA5D4-B03A-4B11-A4C0-282F833283D5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2" name="Skupina 11">
              <a:extLst>
                <a:ext uri="{FF2B5EF4-FFF2-40B4-BE49-F238E27FC236}">
                  <a16:creationId xmlns:a16="http://schemas.microsoft.com/office/drawing/2014/main" id="{0E5FA04C-AABA-46E8-A370-3327A676F38D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5" name="Grafický objekt 14">
                <a:extLst>
                  <a:ext uri="{FF2B5EF4-FFF2-40B4-BE49-F238E27FC236}">
                    <a16:creationId xmlns:a16="http://schemas.microsoft.com/office/drawing/2014/main" id="{BBC17E35-0B10-48FD-91F9-B3AB3B123165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6" name="Grafický objekt 15">
                <a:extLst>
                  <a:ext uri="{FF2B5EF4-FFF2-40B4-BE49-F238E27FC236}">
                    <a16:creationId xmlns:a16="http://schemas.microsoft.com/office/drawing/2014/main" id="{5B4162CB-0524-4344-AE6A-3B7812F497E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4" name="Obrázek 13" descr="Obsah obrázku kreslení&#10;&#10;Popis byl vytvořen automaticky">
              <a:extLst>
                <a:ext uri="{FF2B5EF4-FFF2-40B4-BE49-F238E27FC236}">
                  <a16:creationId xmlns:a16="http://schemas.microsoft.com/office/drawing/2014/main" id="{21835B84-8F55-43D8-954E-4CF1DE31F1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783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65D34D94-04F9-4E00-B5C8-BA240CAA9819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5E3B3E7F-FC75-4C4E-B4B1-9B56B7FC2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9" name="Skupina 8">
            <a:extLst>
              <a:ext uri="{FF2B5EF4-FFF2-40B4-BE49-F238E27FC236}">
                <a16:creationId xmlns:a16="http://schemas.microsoft.com/office/drawing/2014/main" id="{2BBEA9DF-5A8A-4302-AFFF-E12DBC52A245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0" name="Skupina 9">
              <a:extLst>
                <a:ext uri="{FF2B5EF4-FFF2-40B4-BE49-F238E27FC236}">
                  <a16:creationId xmlns:a16="http://schemas.microsoft.com/office/drawing/2014/main" id="{E1B4E032-66E8-49E2-854E-F1371E2F8485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2" name="Grafický objekt 11">
                <a:extLst>
                  <a:ext uri="{FF2B5EF4-FFF2-40B4-BE49-F238E27FC236}">
                    <a16:creationId xmlns:a16="http://schemas.microsoft.com/office/drawing/2014/main" id="{BC470F14-8C7A-4F18-B530-7CC67113384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3" name="Grafický objekt 12">
                <a:extLst>
                  <a:ext uri="{FF2B5EF4-FFF2-40B4-BE49-F238E27FC236}">
                    <a16:creationId xmlns:a16="http://schemas.microsoft.com/office/drawing/2014/main" id="{E7742909-C46D-44BD-B539-A4F7ABD251C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1" name="Obrázek 10" descr="Obsah obrázku kreslení&#10;&#10;Popis byl vytvořen automaticky">
              <a:extLst>
                <a:ext uri="{FF2B5EF4-FFF2-40B4-BE49-F238E27FC236}">
                  <a16:creationId xmlns:a16="http://schemas.microsoft.com/office/drawing/2014/main" id="{1763603A-3381-4433-AF56-EE1B4176572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37613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8" name="Skupina 7">
            <a:extLst>
              <a:ext uri="{FF2B5EF4-FFF2-40B4-BE49-F238E27FC236}">
                <a16:creationId xmlns:a16="http://schemas.microsoft.com/office/drawing/2014/main" id="{C333F920-D1E5-4994-9EBD-9A89C42CBE3E}"/>
              </a:ext>
            </a:extLst>
          </p:cNvPr>
          <p:cNvGrpSpPr/>
          <p:nvPr userDrawn="1"/>
        </p:nvGrpSpPr>
        <p:grpSpPr>
          <a:xfrm>
            <a:off x="6279927" y="124978"/>
            <a:ext cx="5742276" cy="451023"/>
            <a:chOff x="6353729" y="329946"/>
            <a:chExt cx="5742276" cy="451023"/>
          </a:xfrm>
        </p:grpSpPr>
        <p:grpSp>
          <p:nvGrpSpPr>
            <p:cNvPr id="11" name="Skupina 10">
              <a:extLst>
                <a:ext uri="{FF2B5EF4-FFF2-40B4-BE49-F238E27FC236}">
                  <a16:creationId xmlns:a16="http://schemas.microsoft.com/office/drawing/2014/main" id="{7CF9DDBB-3FCE-4A6B-9324-5F5CE7374982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6" name="Grafický objekt 15">
                <a:extLst>
                  <a:ext uri="{FF2B5EF4-FFF2-40B4-BE49-F238E27FC236}">
                    <a16:creationId xmlns:a16="http://schemas.microsoft.com/office/drawing/2014/main" id="{55822CFA-D4E2-4051-A738-DC3855AFF047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7" name="Grafický objekt 16">
                <a:extLst>
                  <a:ext uri="{FF2B5EF4-FFF2-40B4-BE49-F238E27FC236}">
                    <a16:creationId xmlns:a16="http://schemas.microsoft.com/office/drawing/2014/main" id="{3386CBD1-D029-4EDD-804C-74BF739420D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3" name="Obrázek 12" descr="Obsah obrázku kreslení&#10;&#10;Popis byl vytvořen automaticky">
              <a:extLst>
                <a:ext uri="{FF2B5EF4-FFF2-40B4-BE49-F238E27FC236}">
                  <a16:creationId xmlns:a16="http://schemas.microsoft.com/office/drawing/2014/main" id="{EBA595F3-4136-4431-A34D-3FE6EB82246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1712974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2100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obsah, obrázek - inverzní">
    <p:bg>
      <p:bgPr>
        <a:solidFill>
          <a:srgbClr val="D31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DD6A7890-1F20-4DA7-AA89-7E104719D3C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1376362"/>
            <a:ext cx="11617349" cy="5132669"/>
          </a:xfrm>
        </p:spPr>
        <p:txBody>
          <a:bodyPr>
            <a:normAutofit/>
          </a:bodyPr>
          <a:lstStyle>
            <a:lvl1pPr marL="228600" indent="-228600">
              <a:buClr>
                <a:schemeClr val="bg1"/>
              </a:buClr>
              <a:buFont typeface="Arial" panose="020B0604020202020204" pitchFamily="34" charset="0"/>
              <a:buChar char="̶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chemeClr val="bg1"/>
              </a:buClr>
              <a:buFont typeface="Arial" panose="020B0604020202020204" pitchFamily="34" charset="0"/>
              <a:buChar char="̶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První úroveň textu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20" name="Nadpis 1">
            <a:extLst>
              <a:ext uri="{FF2B5EF4-FFF2-40B4-BE49-F238E27FC236}">
                <a16:creationId xmlns:a16="http://schemas.microsoft.com/office/drawing/2014/main" id="{42724F13-0F34-4D06-9D65-59247B61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4228570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ac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B6EE3335-4CFA-4F78-ACC9-DCDA0C61E0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B4AA1ACA-170D-42E8-8323-B664F9958C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3E1FB666-EF45-45A1-80A5-B759B741F8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</a:t>
            </a:r>
          </a:p>
        </p:txBody>
      </p:sp>
      <p:pic>
        <p:nvPicPr>
          <p:cNvPr id="20" name="Obrázek 19" descr="Obsah obrázku kreslení&#10;&#10;Popis byl vytvořen automaticky">
            <a:extLst>
              <a:ext uri="{FF2B5EF4-FFF2-40B4-BE49-F238E27FC236}">
                <a16:creationId xmlns:a16="http://schemas.microsoft.com/office/drawing/2014/main" id="{EA3783B6-FC2A-454B-9F4B-560372C1E0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48" y="5989948"/>
            <a:ext cx="914504" cy="619083"/>
          </a:xfrm>
          <a:prstGeom prst="rect">
            <a:avLst/>
          </a:prstGeom>
        </p:spPr>
      </p:pic>
      <p:grpSp>
        <p:nvGrpSpPr>
          <p:cNvPr id="9" name="Skupina 8">
            <a:extLst>
              <a:ext uri="{FF2B5EF4-FFF2-40B4-BE49-F238E27FC236}">
                <a16:creationId xmlns:a16="http://schemas.microsoft.com/office/drawing/2014/main" id="{EDDAB015-EBF0-4938-889E-56AD1CB499F3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0" name="Grafický objekt 9">
              <a:extLst>
                <a:ext uri="{FF2B5EF4-FFF2-40B4-BE49-F238E27FC236}">
                  <a16:creationId xmlns:a16="http://schemas.microsoft.com/office/drawing/2014/main" id="{5686FF4F-BD31-4284-A6F4-E2F29A74A3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1" name="Grafický objekt 10">
              <a:extLst>
                <a:ext uri="{FF2B5EF4-FFF2-40B4-BE49-F238E27FC236}">
                  <a16:creationId xmlns:a16="http://schemas.microsoft.com/office/drawing/2014/main" id="{402B9ECF-11DA-4FAD-9387-9E56728971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03391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CA52EFB-82F9-447B-B7F3-826EC4CD9CBF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1BE36A2-70AC-4C89-89C4-238AB82AA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3487"/>
            <a:ext cx="12192000" cy="118962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C3DEF16-12AD-4266-89B6-935870F01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CF3A5FA-C42D-4E34-9D77-74D10308ACF3}"/>
              </a:ext>
            </a:extLst>
          </p:cNvPr>
          <p:cNvGrpSpPr/>
          <p:nvPr userDrawn="1"/>
        </p:nvGrpSpPr>
        <p:grpSpPr>
          <a:xfrm>
            <a:off x="2325580" y="790894"/>
            <a:ext cx="7540840" cy="921700"/>
            <a:chOff x="2441360" y="790894"/>
            <a:chExt cx="7540840" cy="921700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B198CE6B-E463-4B26-AD17-D57305EBAE8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2441360" y="790894"/>
              <a:ext cx="3426781" cy="921700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911BFECC-788F-4A5A-B297-6CA8846F01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pic>
        <p:nvPicPr>
          <p:cNvPr id="12" name="Obrázek 11">
            <a:extLst>
              <a:ext uri="{FF2B5EF4-FFF2-40B4-BE49-F238E27FC236}">
                <a16:creationId xmlns:a16="http://schemas.microsoft.com/office/drawing/2014/main" id="{9EE90BA2-9181-43A3-8D17-C7D721FC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6040340"/>
            <a:ext cx="964869" cy="63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8584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7018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4EC56048-479B-4CB1-B677-16A8618B9DB7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675FD825-1F31-4493-889C-46F3B206D7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5951561"/>
            <a:ext cx="964869" cy="639860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52EB2EA6-5A78-4E85-AE4C-221CA83B81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Hlavní nadpis prezentace</a:t>
            </a:r>
          </a:p>
        </p:txBody>
      </p:sp>
      <p:sp>
        <p:nvSpPr>
          <p:cNvPr id="20" name="Podnadpis 2">
            <a:extLst>
              <a:ext uri="{FF2B5EF4-FFF2-40B4-BE49-F238E27FC236}">
                <a16:creationId xmlns:a16="http://schemas.microsoft.com/office/drawing/2014/main" id="{070F9525-D336-4269-AB65-F312FD83E2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 prezentace</a:t>
            </a:r>
          </a:p>
        </p:txBody>
      </p: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A68D80B2-804E-48C4-917F-364953F04117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3" name="Grafický objekt 12">
              <a:extLst>
                <a:ext uri="{FF2B5EF4-FFF2-40B4-BE49-F238E27FC236}">
                  <a16:creationId xmlns:a16="http://schemas.microsoft.com/office/drawing/2014/main" id="{6AD8391B-BFA6-420F-8E95-DE146CE7E6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2E38FE36-8704-4B15-B3ED-B5C034568E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807150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4290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74A8D0C3-8828-4945-AE3F-F71869747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CC8B3D67-369B-4F24-8897-F0919A3E5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376037"/>
            <a:ext cx="11487705" cy="5152017"/>
          </a:xfrm>
        </p:spPr>
        <p:txBody>
          <a:bodyPr/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EDB0FC9C-CAD2-4DA3-81D9-FE9D2BAA5F0C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812BEB90-324A-4A2D-9EF7-4E5CCD4362D6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6" name="Grafický objekt 25">
                <a:extLst>
                  <a:ext uri="{FF2B5EF4-FFF2-40B4-BE49-F238E27FC236}">
                    <a16:creationId xmlns:a16="http://schemas.microsoft.com/office/drawing/2014/main" id="{DA398F1A-CD3A-4447-AD94-A2C8AA7D3ED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7" name="Grafický objekt 26">
                <a:extLst>
                  <a:ext uri="{FF2B5EF4-FFF2-40B4-BE49-F238E27FC236}">
                    <a16:creationId xmlns:a16="http://schemas.microsoft.com/office/drawing/2014/main" id="{B44E7B5D-0A2A-4E37-9366-E7DA6249045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0" name="Obrázek 9" descr="Obsah obrázku kreslení&#10;&#10;Popis byl vytvořen automaticky">
              <a:extLst>
                <a:ext uri="{FF2B5EF4-FFF2-40B4-BE49-F238E27FC236}">
                  <a16:creationId xmlns:a16="http://schemas.microsoft.com/office/drawing/2014/main" id="{79993D16-A750-49F0-840D-E154F50060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7016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582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text,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3" name="Zástupný symbol obrázku 12">
            <a:extLst>
              <a:ext uri="{FF2B5EF4-FFF2-40B4-BE49-F238E27FC236}">
                <a16:creationId xmlns:a16="http://schemas.microsoft.com/office/drawing/2014/main" id="{9DA90696-1068-45DC-844C-39D2648EE4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31686" y="1376036"/>
            <a:ext cx="6378575" cy="515201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Zde vložte obrázek</a:t>
            </a: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1470E0D0-A2AB-409D-829F-DB124986B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827422E6-1939-4D22-82CF-00821A158B63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0" name="Skupina 19">
              <a:extLst>
                <a:ext uri="{FF2B5EF4-FFF2-40B4-BE49-F238E27FC236}">
                  <a16:creationId xmlns:a16="http://schemas.microsoft.com/office/drawing/2014/main" id="{EBDF3FB1-1F98-4150-A8F1-0D74F99C8837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3" name="Grafický objekt 22">
                <a:extLst>
                  <a:ext uri="{FF2B5EF4-FFF2-40B4-BE49-F238E27FC236}">
                    <a16:creationId xmlns:a16="http://schemas.microsoft.com/office/drawing/2014/main" id="{DCF8E799-50DF-4E6B-ACA9-136D7EC0450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85FD9467-D507-4558-9FAC-72B0B20404D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2" name="Obrázek 21" descr="Obsah obrázku kreslení&#10;&#10;Popis byl vytvořen automaticky">
              <a:extLst>
                <a:ext uri="{FF2B5EF4-FFF2-40B4-BE49-F238E27FC236}">
                  <a16:creationId xmlns:a16="http://schemas.microsoft.com/office/drawing/2014/main" id="{0641DDD1-9D04-47D2-A445-158BCC0416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6" name="Zástupný obsah 2">
            <a:extLst>
              <a:ext uri="{FF2B5EF4-FFF2-40B4-BE49-F238E27FC236}">
                <a16:creationId xmlns:a16="http://schemas.microsoft.com/office/drawing/2014/main" id="{04ACDA81-8751-49AB-97FB-4BF8241EFBB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81740" y="1376037"/>
            <a:ext cx="4927108" cy="5152017"/>
          </a:xfrm>
        </p:spPr>
        <p:txBody>
          <a:bodyPr>
            <a:normAutofit/>
          </a:bodyPr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42908716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65D34D94-04F9-4E00-B5C8-BA240CAA9819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5E3B3E7F-FC75-4C4E-B4B1-9B56B7FC2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68F80365-EAA4-451F-AF73-86DCFE8AB83A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7BB3E92E-B74E-48A9-9E5E-5CA3884CB64E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E8A2959C-9C38-4FE1-857B-E5CE286D30A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5" name="Grafický objekt 24">
                <a:extLst>
                  <a:ext uri="{FF2B5EF4-FFF2-40B4-BE49-F238E27FC236}">
                    <a16:creationId xmlns:a16="http://schemas.microsoft.com/office/drawing/2014/main" id="{BAA2F625-C665-422E-9490-CD15682AFEC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3" name="Obrázek 22" descr="Obsah obrázku kreslení&#10;&#10;Popis byl vytvořen automaticky">
              <a:extLst>
                <a:ext uri="{FF2B5EF4-FFF2-40B4-BE49-F238E27FC236}">
                  <a16:creationId xmlns:a16="http://schemas.microsoft.com/office/drawing/2014/main" id="{4A334F60-C769-4877-A470-32CC5F3F7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18208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CE82392-F9A7-4797-B789-543297A3131F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4" name="Grafický objekt 13">
              <a:extLst>
                <a:ext uri="{FF2B5EF4-FFF2-40B4-BE49-F238E27FC236}">
                  <a16:creationId xmlns:a16="http://schemas.microsoft.com/office/drawing/2014/main" id="{D518AFD1-5C76-435F-900F-DCD0490895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5" name="Obrázek 14" descr="Obsah obrázku kreslení&#10;&#10;Popis byl vytvořen automaticky">
              <a:extLst>
                <a:ext uri="{FF2B5EF4-FFF2-40B4-BE49-F238E27FC236}">
                  <a16:creationId xmlns:a16="http://schemas.microsoft.com/office/drawing/2014/main" id="{54C0D6F4-44CD-4848-AE87-029AA0E556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000A9CFE-29F8-4983-92E5-1DE4851C89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88701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14435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obsah, obrázek - inverzní">
    <p:bg>
      <p:bgPr>
        <a:solidFill>
          <a:srgbClr val="D31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DD6A7890-1F20-4DA7-AA89-7E104719D3C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1376362"/>
            <a:ext cx="11617349" cy="5132669"/>
          </a:xfrm>
        </p:spPr>
        <p:txBody>
          <a:bodyPr>
            <a:normAutofit/>
          </a:bodyPr>
          <a:lstStyle>
            <a:lvl1pPr marL="228600" indent="-228600">
              <a:buClr>
                <a:schemeClr val="bg1"/>
              </a:buClr>
              <a:buFont typeface="Arial" panose="020B0604020202020204" pitchFamily="34" charset="0"/>
              <a:buChar char="̶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chemeClr val="bg1"/>
              </a:buClr>
              <a:buFont typeface="Arial" panose="020B0604020202020204" pitchFamily="34" charset="0"/>
              <a:buChar char="̶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První úroveň textu</a:t>
            </a:r>
          </a:p>
          <a:p>
            <a:pPr lvl="1"/>
            <a:r>
              <a:rPr lang="cs-CZ" dirty="0"/>
              <a:t>Druhá úroveň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66B19D25-1138-4220-A44A-0D4B63C96D9E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0039C8DB-5008-4E21-B098-C6CD2E7B851C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8" name="Grafický objekt 17">
                <a:extLst>
                  <a:ext uri="{FF2B5EF4-FFF2-40B4-BE49-F238E27FC236}">
                    <a16:creationId xmlns:a16="http://schemas.microsoft.com/office/drawing/2014/main" id="{9B900898-BE86-488C-8A9B-61767CCBF73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9" name="Grafický objekt 18">
                <a:extLst>
                  <a:ext uri="{FF2B5EF4-FFF2-40B4-BE49-F238E27FC236}">
                    <a16:creationId xmlns:a16="http://schemas.microsoft.com/office/drawing/2014/main" id="{ED01BC9A-8599-4D60-8836-E630D56FCE4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7" name="Obrázek 16" descr="Obsah obrázku kreslení&#10;&#10;Popis byl vytvořen automaticky">
              <a:extLst>
                <a:ext uri="{FF2B5EF4-FFF2-40B4-BE49-F238E27FC236}">
                  <a16:creationId xmlns:a16="http://schemas.microsoft.com/office/drawing/2014/main" id="{7ECBA0B5-8E5C-4967-8167-2D88E70CA7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0" name="Nadpis 1">
            <a:extLst>
              <a:ext uri="{FF2B5EF4-FFF2-40B4-BE49-F238E27FC236}">
                <a16:creationId xmlns:a16="http://schemas.microsoft.com/office/drawing/2014/main" id="{42724F13-0F34-4D06-9D65-59247B61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37152684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ac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B6EE3335-4CFA-4F78-ACC9-DCDA0C61E0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B4AA1ACA-170D-42E8-8323-B664F9958C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3E1FB666-EF45-45A1-80A5-B759B741F8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</a:t>
            </a:r>
          </a:p>
        </p:txBody>
      </p:sp>
      <p:pic>
        <p:nvPicPr>
          <p:cNvPr id="20" name="Obrázek 19" descr="Obsah obrázku kreslení&#10;&#10;Popis byl vytvořen automaticky">
            <a:extLst>
              <a:ext uri="{FF2B5EF4-FFF2-40B4-BE49-F238E27FC236}">
                <a16:creationId xmlns:a16="http://schemas.microsoft.com/office/drawing/2014/main" id="{EA3783B6-FC2A-454B-9F4B-560372C1E0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48" y="5989948"/>
            <a:ext cx="914504" cy="619083"/>
          </a:xfrm>
          <a:prstGeom prst="rect">
            <a:avLst/>
          </a:prstGeom>
        </p:spPr>
      </p:pic>
      <p:grpSp>
        <p:nvGrpSpPr>
          <p:cNvPr id="15" name="Skupina 14">
            <a:extLst>
              <a:ext uri="{FF2B5EF4-FFF2-40B4-BE49-F238E27FC236}">
                <a16:creationId xmlns:a16="http://schemas.microsoft.com/office/drawing/2014/main" id="{92CD7EB7-A771-4FBB-B8C7-DB5D59BBB75F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F450C9B7-74DB-41E6-BE50-75396E9C66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7" name="Grafický objekt 16">
              <a:extLst>
                <a:ext uri="{FF2B5EF4-FFF2-40B4-BE49-F238E27FC236}">
                  <a16:creationId xmlns:a16="http://schemas.microsoft.com/office/drawing/2014/main" id="{857E4D19-AD77-4999-B9C4-830DAE3D80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686792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CA52EFB-82F9-447B-B7F3-826EC4CD9CBF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1BE36A2-70AC-4C89-89C4-238AB82AA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3487"/>
            <a:ext cx="12192000" cy="118962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C3DEF16-12AD-4266-89B6-935870F01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CF3A5FA-C42D-4E34-9D77-74D10308ACF3}"/>
              </a:ext>
            </a:extLst>
          </p:cNvPr>
          <p:cNvGrpSpPr/>
          <p:nvPr userDrawn="1"/>
        </p:nvGrpSpPr>
        <p:grpSpPr>
          <a:xfrm>
            <a:off x="2325580" y="790894"/>
            <a:ext cx="7540840" cy="921700"/>
            <a:chOff x="2441360" y="790894"/>
            <a:chExt cx="7540840" cy="921700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B198CE6B-E463-4B26-AD17-D57305EBAE8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441360" y="790894"/>
              <a:ext cx="3426781" cy="921700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911BFECC-788F-4A5A-B297-6CA8846F01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pic>
        <p:nvPicPr>
          <p:cNvPr id="12" name="Obrázek 11">
            <a:extLst>
              <a:ext uri="{FF2B5EF4-FFF2-40B4-BE49-F238E27FC236}">
                <a16:creationId xmlns:a16="http://schemas.microsoft.com/office/drawing/2014/main" id="{9EE90BA2-9181-43A3-8D17-C7D721FC34C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6040340"/>
            <a:ext cx="964869" cy="63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596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786809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AAE9EFC-0716-4342-BB38-B34482084B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07CCDD9-5986-470D-BC78-255D29432B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A720D25-F830-46A8-9990-E76F25CE2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3268284-797F-4419-A3F0-918F66F72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230E6D1-C4AA-4C3F-BD7C-CC4D56DCB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2707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Obrázek 31">
            <a:extLst>
              <a:ext uri="{FF2B5EF4-FFF2-40B4-BE49-F238E27FC236}">
                <a16:creationId xmlns:a16="http://schemas.microsoft.com/office/drawing/2014/main" id="{195036A3-2C0E-4CFE-A711-5BBB07E7B7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728" y="1584000"/>
            <a:ext cx="5336537" cy="3060000"/>
          </a:xfrm>
          <a:prstGeom prst="rect">
            <a:avLst/>
          </a:prstGeom>
        </p:spPr>
      </p:pic>
      <p:sp>
        <p:nvSpPr>
          <p:cNvPr id="16" name="Obdélník 15"/>
          <p:cNvSpPr/>
          <p:nvPr userDrawn="1"/>
        </p:nvSpPr>
        <p:spPr>
          <a:xfrm>
            <a:off x="-3" y="-38466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bg1"/>
              </a:gs>
              <a:gs pos="0">
                <a:schemeClr val="accent5">
                  <a:lumMod val="52000"/>
                  <a:lumOff val="48000"/>
                  <a:alpha val="67000"/>
                </a:schemeClr>
              </a:gs>
              <a:gs pos="100000">
                <a:schemeClr val="accent4">
                  <a:alpha val="6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 dirty="0">
              <a:solidFill>
                <a:srgbClr val="274073"/>
              </a:solidFill>
            </a:endParaRPr>
          </a:p>
        </p:txBody>
      </p:sp>
      <p:sp>
        <p:nvSpPr>
          <p:cNvPr id="24" name="Obdélník 23"/>
          <p:cNvSpPr/>
          <p:nvPr userDrawn="1"/>
        </p:nvSpPr>
        <p:spPr>
          <a:xfrm>
            <a:off x="13436" y="5922000"/>
            <a:ext cx="12191997" cy="93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914400" y="2720943"/>
            <a:ext cx="10363200" cy="891530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DA2B46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28800" y="4887218"/>
            <a:ext cx="8534400" cy="694928"/>
          </a:xfr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chemeClr val="accent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KLIKNUTÍM LZE UPRAVIT STYL PŘEDLOHY.</a:t>
            </a:r>
          </a:p>
        </p:txBody>
      </p:sp>
      <p:sp>
        <p:nvSpPr>
          <p:cNvPr id="9" name="Obdélník 8"/>
          <p:cNvSpPr/>
          <p:nvPr userDrawn="1"/>
        </p:nvSpPr>
        <p:spPr>
          <a:xfrm>
            <a:off x="-3" y="689910"/>
            <a:ext cx="12192000" cy="108012"/>
          </a:xfrm>
          <a:prstGeom prst="rect">
            <a:avLst/>
          </a:prstGeom>
          <a:solidFill>
            <a:srgbClr val="724F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sp>
        <p:nvSpPr>
          <p:cNvPr id="13" name="Obdélník 12"/>
          <p:cNvSpPr/>
          <p:nvPr userDrawn="1"/>
        </p:nvSpPr>
        <p:spPr>
          <a:xfrm>
            <a:off x="-3" y="0"/>
            <a:ext cx="12192000" cy="6899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sp>
        <p:nvSpPr>
          <p:cNvPr id="25" name="Obdélník 24"/>
          <p:cNvSpPr/>
          <p:nvPr userDrawn="1"/>
        </p:nvSpPr>
        <p:spPr>
          <a:xfrm>
            <a:off x="0" y="5879932"/>
            <a:ext cx="12192000" cy="45719"/>
          </a:xfrm>
          <a:prstGeom prst="rect">
            <a:avLst/>
          </a:prstGeom>
          <a:solidFill>
            <a:srgbClr val="004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sp>
        <p:nvSpPr>
          <p:cNvPr id="17" name="TextovéPole 16"/>
          <p:cNvSpPr txBox="1"/>
          <p:nvPr userDrawn="1"/>
        </p:nvSpPr>
        <p:spPr>
          <a:xfrm>
            <a:off x="2788357" y="151329"/>
            <a:ext cx="8489243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100" dirty="0"/>
              <a:t>Národní koordinační centrum programů časného záchytu onemocnění I CZ.03.2.63/0.0/0.0/15_039/0006904</a:t>
            </a:r>
          </a:p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1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Datová základna realizace screeningových programů CZ.03.2.63/0.0/0.0/15_039/0007216 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F88470AF-D48F-470D-AEEF-9666AC0B61BB}"/>
              </a:ext>
            </a:extLst>
          </p:cNvPr>
          <p:cNvGrpSpPr/>
          <p:nvPr userDrawn="1"/>
        </p:nvGrpSpPr>
        <p:grpSpPr>
          <a:xfrm>
            <a:off x="972000" y="99405"/>
            <a:ext cx="2394526" cy="521285"/>
            <a:chOff x="-3635511" y="3808741"/>
            <a:chExt cx="2394526" cy="521285"/>
          </a:xfrm>
        </p:grpSpPr>
        <p:pic>
          <p:nvPicPr>
            <p:cNvPr id="22" name="Obrázek 21">
              <a:extLst>
                <a:ext uri="{FF2B5EF4-FFF2-40B4-BE49-F238E27FC236}">
                  <a16:creationId xmlns:a16="http://schemas.microsoft.com/office/drawing/2014/main" id="{7C156A95-99FD-463F-A7F7-8DFAEC399BE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077"/>
            <a:stretch/>
          </p:blipFill>
          <p:spPr>
            <a:xfrm>
              <a:off x="-3635511" y="3808741"/>
              <a:ext cx="754652" cy="505853"/>
            </a:xfrm>
            <a:prstGeom prst="rect">
              <a:avLst/>
            </a:prstGeom>
          </p:spPr>
        </p:pic>
        <p:sp>
          <p:nvSpPr>
            <p:cNvPr id="23" name="TextovéPole 22">
              <a:extLst>
                <a:ext uri="{FF2B5EF4-FFF2-40B4-BE49-F238E27FC236}">
                  <a16:creationId xmlns:a16="http://schemas.microsoft.com/office/drawing/2014/main" id="{4A16176F-E232-43A6-B00C-47517659318E}"/>
                </a:ext>
              </a:extLst>
            </p:cNvPr>
            <p:cNvSpPr txBox="1"/>
            <p:nvPr userDrawn="1"/>
          </p:nvSpPr>
          <p:spPr>
            <a:xfrm>
              <a:off x="-2954432" y="3822195"/>
              <a:ext cx="1713447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900" i="0" dirty="0">
                  <a:solidFill>
                    <a:schemeClr val="bg2">
                      <a:lumMod val="10000"/>
                    </a:schemeClr>
                  </a:solidFill>
                </a:rPr>
                <a:t>Evropská</a:t>
              </a:r>
              <a:r>
                <a:rPr lang="cs-CZ" sz="900" i="0" baseline="0" dirty="0">
                  <a:solidFill>
                    <a:schemeClr val="bg2">
                      <a:lumMod val="10000"/>
                    </a:schemeClr>
                  </a:solidFill>
                </a:rPr>
                <a:t> unie</a:t>
              </a:r>
            </a:p>
            <a:p>
              <a:r>
                <a:rPr lang="cs-CZ" sz="900" i="0" baseline="0" dirty="0">
                  <a:solidFill>
                    <a:schemeClr val="bg2">
                      <a:lumMod val="10000"/>
                    </a:schemeClr>
                  </a:solidFill>
                </a:rPr>
                <a:t>Evropský sociální fond</a:t>
              </a:r>
            </a:p>
            <a:p>
              <a:r>
                <a:rPr lang="cs-CZ" sz="900" i="0" baseline="0" dirty="0">
                  <a:solidFill>
                    <a:schemeClr val="bg2">
                      <a:lumMod val="10000"/>
                    </a:schemeClr>
                  </a:solidFill>
                </a:rPr>
                <a:t>Operační program Zaměstnanost</a:t>
              </a:r>
              <a:endParaRPr lang="cs-CZ" sz="900" i="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858CEEB2-107C-4552-B3EE-55408A9AA3DD}"/>
              </a:ext>
            </a:extLst>
          </p:cNvPr>
          <p:cNvSpPr txBox="1"/>
          <p:nvPr userDrawn="1"/>
        </p:nvSpPr>
        <p:spPr>
          <a:xfrm>
            <a:off x="1636734" y="6269165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900" dirty="0">
                <a:solidFill>
                  <a:schemeClr val="accent2"/>
                </a:solidFill>
              </a:rPr>
              <a:t>Ústav zdravotnických informací a statistiky České republiky</a:t>
            </a:r>
          </a:p>
          <a:p>
            <a:r>
              <a:rPr lang="cs-CZ" sz="900" i="1" dirty="0">
                <a:solidFill>
                  <a:schemeClr val="accent2"/>
                </a:solidFill>
              </a:rPr>
              <a:t>Institute </a:t>
            </a:r>
            <a:r>
              <a:rPr lang="cs-CZ" sz="900" i="1" dirty="0" err="1">
                <a:solidFill>
                  <a:schemeClr val="accent2"/>
                </a:solidFill>
              </a:rPr>
              <a:t>of</a:t>
            </a:r>
            <a:r>
              <a:rPr lang="cs-CZ" sz="900" i="1" dirty="0">
                <a:solidFill>
                  <a:schemeClr val="accent2"/>
                </a:solidFill>
              </a:rPr>
              <a:t> </a:t>
            </a:r>
            <a:r>
              <a:rPr lang="cs-CZ" sz="900" i="1" dirty="0" err="1">
                <a:solidFill>
                  <a:schemeClr val="accent2"/>
                </a:solidFill>
              </a:rPr>
              <a:t>Health</a:t>
            </a:r>
            <a:r>
              <a:rPr lang="cs-CZ" sz="900" i="1" dirty="0">
                <a:solidFill>
                  <a:schemeClr val="accent2"/>
                </a:solidFill>
              </a:rPr>
              <a:t> </a:t>
            </a:r>
            <a:r>
              <a:rPr lang="cs-CZ" sz="900" i="1" dirty="0" err="1">
                <a:solidFill>
                  <a:schemeClr val="accent2"/>
                </a:solidFill>
              </a:rPr>
              <a:t>Information</a:t>
            </a:r>
            <a:r>
              <a:rPr lang="cs-CZ" sz="900" i="1" dirty="0">
                <a:solidFill>
                  <a:schemeClr val="accent2"/>
                </a:solidFill>
              </a:rPr>
              <a:t> and </a:t>
            </a:r>
            <a:r>
              <a:rPr lang="cs-CZ" sz="900" i="1" dirty="0" err="1">
                <a:solidFill>
                  <a:schemeClr val="accent2"/>
                </a:solidFill>
              </a:rPr>
              <a:t>Statistics</a:t>
            </a:r>
            <a:r>
              <a:rPr lang="cs-CZ" sz="900" i="1" dirty="0">
                <a:solidFill>
                  <a:schemeClr val="accent2"/>
                </a:solidFill>
              </a:rPr>
              <a:t> </a:t>
            </a:r>
            <a:r>
              <a:rPr lang="cs-CZ" sz="900" i="1" dirty="0" err="1">
                <a:solidFill>
                  <a:schemeClr val="accent2"/>
                </a:solidFill>
              </a:rPr>
              <a:t>of</a:t>
            </a:r>
            <a:r>
              <a:rPr lang="cs-CZ" sz="900" i="1" dirty="0">
                <a:solidFill>
                  <a:schemeClr val="accent2"/>
                </a:solidFill>
              </a:rPr>
              <a:t> </a:t>
            </a:r>
            <a:r>
              <a:rPr lang="cs-CZ" sz="900" i="1" dirty="0" err="1">
                <a:solidFill>
                  <a:schemeClr val="accent2"/>
                </a:solidFill>
              </a:rPr>
              <a:t>the</a:t>
            </a:r>
            <a:r>
              <a:rPr lang="cs-CZ" sz="900" i="1" dirty="0">
                <a:solidFill>
                  <a:schemeClr val="accent2"/>
                </a:solidFill>
              </a:rPr>
              <a:t> Czech Republic</a:t>
            </a:r>
          </a:p>
        </p:txBody>
      </p:sp>
      <p:pic>
        <p:nvPicPr>
          <p:cNvPr id="27" name="Obrázek 26">
            <a:extLst>
              <a:ext uri="{FF2B5EF4-FFF2-40B4-BE49-F238E27FC236}">
                <a16:creationId xmlns:a16="http://schemas.microsoft.com/office/drawing/2014/main" id="{9DC5116B-C626-40A9-A244-031AB6F7805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00" y="6195600"/>
            <a:ext cx="654994" cy="432000"/>
          </a:xfrm>
          <a:prstGeom prst="rect">
            <a:avLst/>
          </a:prstGeom>
        </p:spPr>
      </p:pic>
      <p:pic>
        <p:nvPicPr>
          <p:cNvPr id="28" name="Grafický objekt 13">
            <a:extLst>
              <a:ext uri="{FF2B5EF4-FFF2-40B4-BE49-F238E27FC236}">
                <a16:creationId xmlns:a16="http://schemas.microsoft.com/office/drawing/2014/main" id="{C250F949-DEEF-49A4-8BDC-56E499AC995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60842" y="6300157"/>
            <a:ext cx="2859158" cy="24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89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178">
          <p15:clr>
            <a:srgbClr val="FBAE40"/>
          </p15:clr>
        </p15:guide>
        <p15:guide id="2" pos="7317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A2AAA3A-3701-4365-9FAA-A1BA9C3A2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A08CCD3-0038-496E-B810-7DC3620CD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EFC2B1D-D645-414D-9FDE-B67C41A6A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9C18106-C0DD-4434-BBC1-41FBD4A05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B6B1748-5F90-4376-96DD-DA44F538F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54735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3FFEC1-36EB-495A-BD5C-AD4C66F56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A826251-AA67-49E1-8090-D79785792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A9B1B0A-5F08-48CE-8FD4-30C046B66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08FE227-AF45-4DAD-AA46-2784050D3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D574D27-EF37-47D2-B756-BF9421640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362482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AE9BE6-CBAB-40B7-B682-6639F7E86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68E5BB-18CB-45C2-B16D-59CA2AC13D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39F3FE0-D6C5-4FB6-A7D7-624460188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FBA1C3D-B8CD-4DDD-B40F-ADA4A4FA8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B973C03-CB1D-4CC5-B053-6D15D404D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E5306FF-AEA8-4D7A-8ADF-A45FB33D0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810437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7A8537-7661-4F79-BC62-A092F58E3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FFC485D-D882-4287-9B86-868C335D8D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30C28334-7BB3-4D92-9504-795AD02941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62DA3BD4-0ECC-4D25-9C2C-EADB80435B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3E01AEB-F792-47B8-8DBF-8F9028A760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A2112F8A-0780-489A-AEB8-2A028135D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8811B154-16AB-454F-B295-9A8A65235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248FA6C3-5E2E-4C9E-B402-E6BDA8564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836370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B438A9-4D40-4F15-BD75-E5444D187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BA3137D-90F2-4DFB-A594-764082160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6EA89F8-34F6-418A-8437-E235716CC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6528A22-A7F1-4348-AB76-661F99D47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089216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0EF6457B-26B0-4DC3-9CEB-1485EE67D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DABF33C-A8C1-4249-8E55-86A905A2F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A725C4F-D810-4A8E-ABB1-5DA569681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37673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3D8323-2C22-4E31-AD20-CBB1A34A5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EA44C7F-5790-4CE1-9DC3-EC46CAB9A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925626D-EBC3-4C24-9A6C-2C267704A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A3A89FF-11F2-4BBE-BF2D-469E0B63D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CC4F2D9-43FA-40F1-AC4E-BE1F31986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C273634-09AF-449B-8B13-FEA22BE76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4372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827184-C101-4063-A9E5-C2CED475D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3C45710C-4A4A-4529-9D09-7470F8ED0D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A47BBEF5-C0E3-4F34-8A08-A864475DD2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56E7FF5-744D-4406-80FA-7A1CCFD63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D019E8F2-C839-4E3F-95F2-1730533D7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4B72CD6-5975-4043-A67A-B885A37A7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553884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CA18E7B-9546-4194-9154-7B06CBE23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A48AB81-DC11-4569-A4F8-32B552C69B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A9B5E4F-9A1F-42AB-A87D-E5852E80C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157BEBE-5933-4A99-B8D3-90C3B5DC3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FF2C8BE-C3DA-402C-B8CD-B671B122B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2783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60D60001-CC4F-40D5-8A7A-D400211457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B3743E10-25E4-4EB9-BB88-B505059F01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B2682C3-B6ED-40BB-A5AC-F91854A7E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E641D6F-AADB-4C8F-82F2-914C5E740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DC6EBE3-B8F5-4EE3-95D0-645F4F2B4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3246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23392" y="980731"/>
            <a:ext cx="10944000" cy="4824537"/>
          </a:xfr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623392" y="260648"/>
            <a:ext cx="10945216" cy="648072"/>
          </a:xfrm>
          <a:prstGeom prst="rect">
            <a:avLst/>
          </a:prstGeom>
        </p:spPr>
        <p:txBody>
          <a:bodyPr anchor="ctr"/>
          <a:lstStyle>
            <a:lvl1pPr algn="l">
              <a:defRPr sz="3200" b="1">
                <a:solidFill>
                  <a:srgbClr val="DA2B46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6196756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CC8B3D67-369B-4F24-8897-F0919A3E5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039226"/>
            <a:ext cx="11487705" cy="5587305"/>
          </a:xfrm>
        </p:spPr>
        <p:txBody>
          <a:bodyPr>
            <a:normAutofit/>
          </a:bodyPr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id="{11FBEFA6-3CC9-4A8B-98AB-811AE091489A}"/>
              </a:ext>
            </a:extLst>
          </p:cNvPr>
          <p:cNvSpPr/>
          <p:nvPr userDrawn="1"/>
        </p:nvSpPr>
        <p:spPr>
          <a:xfrm>
            <a:off x="1" y="1"/>
            <a:ext cx="12192000" cy="790667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20" name="Nadpis 1">
            <a:extLst>
              <a:ext uri="{FF2B5EF4-FFF2-40B4-BE49-F238E27FC236}">
                <a16:creationId xmlns:a16="http://schemas.microsoft.com/office/drawing/2014/main" id="{C2747F8C-F296-41AB-B6E6-650FFEA01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1"/>
            <a:ext cx="5396696" cy="790667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9928806D-A537-4323-B4ED-4983696D2AF8}"/>
              </a:ext>
            </a:extLst>
          </p:cNvPr>
          <p:cNvGrpSpPr/>
          <p:nvPr userDrawn="1"/>
        </p:nvGrpSpPr>
        <p:grpSpPr>
          <a:xfrm>
            <a:off x="5972087" y="107328"/>
            <a:ext cx="6026262" cy="737003"/>
            <a:chOff x="5972087" y="329946"/>
            <a:chExt cx="6026262" cy="737003"/>
          </a:xfrm>
        </p:grpSpPr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FB2B0A03-1219-4FC5-81C7-A43DCB123A0C}"/>
                </a:ext>
              </a:extLst>
            </p:cNvPr>
            <p:cNvGrpSpPr/>
            <p:nvPr userDrawn="1"/>
          </p:nvGrpSpPr>
          <p:grpSpPr>
            <a:xfrm>
              <a:off x="8116661" y="349032"/>
              <a:ext cx="3881688" cy="450808"/>
              <a:chOff x="8214317" y="349032"/>
              <a:chExt cx="3881688" cy="450808"/>
            </a:xfrm>
          </p:grpSpPr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2E921148-1008-412D-AB36-245237C3D6B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214317" y="488933"/>
                <a:ext cx="2963998" cy="252000"/>
              </a:xfrm>
              <a:prstGeom prst="rect">
                <a:avLst/>
              </a:prstGeom>
            </p:spPr>
          </p:pic>
          <p:pic>
            <p:nvPicPr>
              <p:cNvPr id="28" name="Obrázek 27" descr="Obsah obrázku kreslení&#10;&#10;Popis byl vytvořen automaticky">
                <a:extLst>
                  <a:ext uri="{FF2B5EF4-FFF2-40B4-BE49-F238E27FC236}">
                    <a16:creationId xmlns:a16="http://schemas.microsoft.com/office/drawing/2014/main" id="{480755B3-A38B-4215-974C-50EA6F66494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30075" y="349032"/>
                <a:ext cx="665930" cy="450808"/>
              </a:xfrm>
              <a:prstGeom prst="rect">
                <a:avLst/>
              </a:prstGeom>
            </p:spPr>
          </p:pic>
        </p:grpSp>
        <p:pic>
          <p:nvPicPr>
            <p:cNvPr id="23" name="Grafický objekt 22">
              <a:extLst>
                <a:ext uri="{FF2B5EF4-FFF2-40B4-BE49-F238E27FC236}">
                  <a16:creationId xmlns:a16="http://schemas.microsoft.com/office/drawing/2014/main" id="{1A14BE4F-72B2-49A1-B4A4-7983F7AE574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t="-1" b="-2685"/>
            <a:stretch/>
          </p:blipFill>
          <p:spPr>
            <a:xfrm>
              <a:off x="5972087" y="329946"/>
              <a:ext cx="1892814" cy="7370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8368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4">
          <p15:clr>
            <a:srgbClr val="FBAE40"/>
          </p15:clr>
        </p15:guide>
        <p15:guide id="2" pos="7582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>
            <a:extLst>
              <a:ext uri="{FF2B5EF4-FFF2-40B4-BE49-F238E27FC236}">
                <a16:creationId xmlns:a16="http://schemas.microsoft.com/office/drawing/2014/main" id="{DC58920C-B9EC-4A94-B9EB-451592F3EED9}"/>
              </a:ext>
            </a:extLst>
          </p:cNvPr>
          <p:cNvSpPr/>
          <p:nvPr userDrawn="1"/>
        </p:nvSpPr>
        <p:spPr>
          <a:xfrm>
            <a:off x="1" y="1"/>
            <a:ext cx="12192000" cy="790667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2" name="Nadpis 1">
            <a:extLst>
              <a:ext uri="{FF2B5EF4-FFF2-40B4-BE49-F238E27FC236}">
                <a16:creationId xmlns:a16="http://schemas.microsoft.com/office/drawing/2014/main" id="{A3C58891-14E6-4818-B969-C72F93F087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1"/>
            <a:ext cx="5396696" cy="790667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3" name="Skupina 12">
            <a:extLst>
              <a:ext uri="{FF2B5EF4-FFF2-40B4-BE49-F238E27FC236}">
                <a16:creationId xmlns:a16="http://schemas.microsoft.com/office/drawing/2014/main" id="{4B49FBB4-BF51-45C2-86CA-B4502DA62936}"/>
              </a:ext>
            </a:extLst>
          </p:cNvPr>
          <p:cNvGrpSpPr/>
          <p:nvPr userDrawn="1"/>
        </p:nvGrpSpPr>
        <p:grpSpPr>
          <a:xfrm>
            <a:off x="5972087" y="107328"/>
            <a:ext cx="6026262" cy="737003"/>
            <a:chOff x="5972087" y="329946"/>
            <a:chExt cx="6026262" cy="737003"/>
          </a:xfrm>
        </p:grpSpPr>
        <p:grpSp>
          <p:nvGrpSpPr>
            <p:cNvPr id="14" name="Skupina 13">
              <a:extLst>
                <a:ext uri="{FF2B5EF4-FFF2-40B4-BE49-F238E27FC236}">
                  <a16:creationId xmlns:a16="http://schemas.microsoft.com/office/drawing/2014/main" id="{1533BE81-CFEE-48A9-AF03-143EC513CB79}"/>
                </a:ext>
              </a:extLst>
            </p:cNvPr>
            <p:cNvGrpSpPr/>
            <p:nvPr userDrawn="1"/>
          </p:nvGrpSpPr>
          <p:grpSpPr>
            <a:xfrm>
              <a:off x="8116661" y="349032"/>
              <a:ext cx="3881688" cy="450808"/>
              <a:chOff x="8214317" y="349032"/>
              <a:chExt cx="3881688" cy="450808"/>
            </a:xfrm>
          </p:grpSpPr>
          <p:pic>
            <p:nvPicPr>
              <p:cNvPr id="17" name="Grafický objekt 16">
                <a:extLst>
                  <a:ext uri="{FF2B5EF4-FFF2-40B4-BE49-F238E27FC236}">
                    <a16:creationId xmlns:a16="http://schemas.microsoft.com/office/drawing/2014/main" id="{2BA1D09A-64DD-4910-BF60-CC7075472A8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214317" y="488933"/>
                <a:ext cx="2963998" cy="252000"/>
              </a:xfrm>
              <a:prstGeom prst="rect">
                <a:avLst/>
              </a:prstGeom>
            </p:spPr>
          </p:pic>
          <p:pic>
            <p:nvPicPr>
              <p:cNvPr id="18" name="Obrázek 17" descr="Obsah obrázku kreslení&#10;&#10;Popis byl vytvořen automaticky">
                <a:extLst>
                  <a:ext uri="{FF2B5EF4-FFF2-40B4-BE49-F238E27FC236}">
                    <a16:creationId xmlns:a16="http://schemas.microsoft.com/office/drawing/2014/main" id="{3A04F306-61D6-499B-9F34-24714C7AFEA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30075" y="349032"/>
                <a:ext cx="665930" cy="450808"/>
              </a:xfrm>
              <a:prstGeom prst="rect">
                <a:avLst/>
              </a:prstGeom>
            </p:spPr>
          </p:pic>
        </p:grpSp>
        <p:pic>
          <p:nvPicPr>
            <p:cNvPr id="15" name="Grafický objekt 14">
              <a:extLst>
                <a:ext uri="{FF2B5EF4-FFF2-40B4-BE49-F238E27FC236}">
                  <a16:creationId xmlns:a16="http://schemas.microsoft.com/office/drawing/2014/main" id="{62747C58-6152-448D-9270-C4FE61C51FC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t="-1" b="-2685"/>
            <a:stretch/>
          </p:blipFill>
          <p:spPr>
            <a:xfrm>
              <a:off x="5972087" y="329946"/>
              <a:ext cx="1892814" cy="7370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9025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minimal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57251005-B581-4C6B-9623-FE7C9E672C61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2ABA8342-40EF-4EF8-878F-E756BF1AAB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EC133C2D-E49B-4A76-8E4C-79637436790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102342" y="93094"/>
            <a:ext cx="4017507" cy="504000"/>
            <a:chOff x="5972087" y="329946"/>
            <a:chExt cx="6026262" cy="737003"/>
          </a:xfrm>
        </p:grpSpPr>
        <p:grpSp>
          <p:nvGrpSpPr>
            <p:cNvPr id="12" name="Skupina 11">
              <a:extLst>
                <a:ext uri="{FF2B5EF4-FFF2-40B4-BE49-F238E27FC236}">
                  <a16:creationId xmlns:a16="http://schemas.microsoft.com/office/drawing/2014/main" id="{7B0E7EF1-130B-4AF3-9B9B-F57B675459BE}"/>
                </a:ext>
              </a:extLst>
            </p:cNvPr>
            <p:cNvGrpSpPr/>
            <p:nvPr userDrawn="1"/>
          </p:nvGrpSpPr>
          <p:grpSpPr>
            <a:xfrm>
              <a:off x="8116661" y="331276"/>
              <a:ext cx="3881688" cy="450808"/>
              <a:chOff x="8214317" y="331276"/>
              <a:chExt cx="3881688" cy="450808"/>
            </a:xfrm>
          </p:grpSpPr>
          <p:pic>
            <p:nvPicPr>
              <p:cNvPr id="14" name="Grafický objekt 13">
                <a:extLst>
                  <a:ext uri="{FF2B5EF4-FFF2-40B4-BE49-F238E27FC236}">
                    <a16:creationId xmlns:a16="http://schemas.microsoft.com/office/drawing/2014/main" id="{5A70A0E6-773C-4F6E-853C-28A61AEF1D8E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hq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214317" y="471177"/>
                <a:ext cx="2963998" cy="252000"/>
              </a:xfrm>
              <a:prstGeom prst="rect">
                <a:avLst/>
              </a:prstGeom>
            </p:spPr>
          </p:pic>
          <p:pic>
            <p:nvPicPr>
              <p:cNvPr id="15" name="Obrázek 14" descr="Obsah obrázku kreslení&#10;&#10;Popis byl vytvořen automaticky">
                <a:extLst>
                  <a:ext uri="{FF2B5EF4-FFF2-40B4-BE49-F238E27FC236}">
                    <a16:creationId xmlns:a16="http://schemas.microsoft.com/office/drawing/2014/main" id="{7F95AEA6-4367-4B52-93A3-3068041EC41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4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30075" y="331276"/>
                <a:ext cx="665930" cy="450808"/>
              </a:xfrm>
              <a:prstGeom prst="rect">
                <a:avLst/>
              </a:prstGeom>
            </p:spPr>
          </p:pic>
        </p:grpSp>
        <p:pic>
          <p:nvPicPr>
            <p:cNvPr id="13" name="Grafický objekt 12">
              <a:extLst>
                <a:ext uri="{FF2B5EF4-FFF2-40B4-BE49-F238E27FC236}">
                  <a16:creationId xmlns:a16="http://schemas.microsoft.com/office/drawing/2014/main" id="{ABAFA576-D9BF-4267-9BD2-2B78AD34E65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t="-1" b="-2685"/>
            <a:stretch/>
          </p:blipFill>
          <p:spPr>
            <a:xfrm>
              <a:off x="5972087" y="329946"/>
              <a:ext cx="1892814" cy="7370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1145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908330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CE82392-F9A7-4797-B789-543297A3131F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4" name="Grafický objekt 13">
              <a:extLst>
                <a:ext uri="{FF2B5EF4-FFF2-40B4-BE49-F238E27FC236}">
                  <a16:creationId xmlns:a16="http://schemas.microsoft.com/office/drawing/2014/main" id="{D518AFD1-5C76-435F-900F-DCD0490895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5" name="Obrázek 14" descr="Obsah obrázku kreslení&#10;&#10;Popis byl vytvořen automaticky">
              <a:extLst>
                <a:ext uri="{FF2B5EF4-FFF2-40B4-BE49-F238E27FC236}">
                  <a16:creationId xmlns:a16="http://schemas.microsoft.com/office/drawing/2014/main" id="{54C0D6F4-44CD-4848-AE87-029AA0E556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000A9CFE-29F8-4983-92E5-1DE4851C89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84691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CA52EFB-82F9-447B-B7F3-826EC4CD9CBF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1BE36A2-70AC-4C89-89C4-238AB82AA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3487"/>
            <a:ext cx="12192000" cy="118962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C3DEF16-12AD-4266-89B6-935870F01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CF3A5FA-C42D-4E34-9D77-74D10308ACF3}"/>
              </a:ext>
            </a:extLst>
          </p:cNvPr>
          <p:cNvGrpSpPr/>
          <p:nvPr userDrawn="1"/>
        </p:nvGrpSpPr>
        <p:grpSpPr>
          <a:xfrm>
            <a:off x="2325580" y="790894"/>
            <a:ext cx="7540840" cy="921700"/>
            <a:chOff x="2441360" y="790894"/>
            <a:chExt cx="7540840" cy="921700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B198CE6B-E463-4B26-AD17-D57305EBAE8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2441360" y="790894"/>
              <a:ext cx="3426781" cy="921700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911BFECC-788F-4A5A-B297-6CA8846F01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pic>
        <p:nvPicPr>
          <p:cNvPr id="12" name="Obrázek 11">
            <a:extLst>
              <a:ext uri="{FF2B5EF4-FFF2-40B4-BE49-F238E27FC236}">
                <a16:creationId xmlns:a16="http://schemas.microsoft.com/office/drawing/2014/main" id="{9EE90BA2-9181-43A3-8D17-C7D721FC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6040340"/>
            <a:ext cx="964869" cy="63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09430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1F266-4867-4FDD-9FB2-B0505DA457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CA6EB5-385D-4913-9C35-A9990241EA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281972-08CD-4128-8360-932CCBA52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C53F3-0FBF-4ADE-B28F-9C371CFFC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288A8-532D-433C-AB35-C4249FB9F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621493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1C893-D8EF-48B3-A54C-6A7447995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38B657-5E57-41D3-BDA9-88B54012C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8FD93-169F-4F7F-BDE4-A6ADABAC7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AAB52-C9C6-4960-B8B5-DC9236D83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5933F7-BDE2-4444-8AE9-BFAAD2AF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74303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BAC12-BD61-4F3E-8023-E05FB257B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2D35DD-D0C7-4C01-967D-BD220F77B4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758036-2BFC-405E-88FD-2933F50E2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88AD81-79A3-4AC8-9C5D-0A5C82299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2E077-0477-4BF9-940F-5C814E0C3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75543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63F3F-A832-4EBB-A18A-4BF2220B5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D5AEF-A690-4DAF-AAAE-2160529A03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E8D50D-4388-40D9-A98D-B56DF0A93B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7FB85A-C4CC-4A71-B4DB-31F26F2AC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4226C5-F9AF-44E6-82CB-226CD4338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63BEED-43CD-4126-9836-79137D3F7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2783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3084" y="3273006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963084" y="1772819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724F7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Kliknutím lze upravit styly předlohy textu.</a:t>
            </a:r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82985" y="6070628"/>
            <a:ext cx="1200000" cy="203079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fld id="{E4EC567F-E7DA-47BB-AEB1-9930A46F27B5}" type="datetimeFigureOut">
              <a:rPr lang="cs-CZ" smtClean="0"/>
              <a:pPr/>
              <a:t>12.04.2021</a:t>
            </a:fld>
            <a:endParaRPr lang="cs-CZ" dirty="0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843916" y="6068291"/>
            <a:ext cx="8403411" cy="193324"/>
          </a:xfrm>
          <a:prstGeom prst="rect">
            <a:avLst/>
          </a:prstGeom>
        </p:spPr>
        <p:txBody>
          <a:bodyPr anchor="ctr"/>
          <a:lstStyle>
            <a:lvl1pPr algn="ctr">
              <a:defRPr sz="1050"/>
            </a:lvl1pPr>
          </a:lstStyle>
          <a:p>
            <a:endParaRPr lang="cs-CZ" dirty="0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408541" y="6065807"/>
            <a:ext cx="1200000" cy="211101"/>
          </a:xfrm>
          <a:prstGeom prst="rect">
            <a:avLst/>
          </a:prstGeom>
        </p:spPr>
        <p:txBody>
          <a:bodyPr anchor="ctr"/>
          <a:lstStyle>
            <a:lvl1pPr algn="r">
              <a:defRPr sz="1050"/>
            </a:lvl1pPr>
          </a:lstStyle>
          <a:p>
            <a:fld id="{84C9401D-42AF-4231-A83B-9F6747628248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6617880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73D05-0394-4362-9B27-7F45E5BAC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9A8203-6F75-425B-B046-3954B0113C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D38D7B-FFDB-463F-A1A7-BD7278285A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91EDD3-8465-4FB9-86A0-4BEE4062EE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F93CF3-8AB8-4F43-B55A-6E5A40CE0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53A86E-3A45-4D8E-8B9A-7261095A2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9215CF-DB3C-45F7-8FD6-4050CAB84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D19C45-F9D3-4ABB-A1A6-767C03E1D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262121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A7B30-3ABC-4005-AE7C-9F21A4609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348671-1142-4FDA-B883-CD07CCF6E7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FCEE53-FE71-4F78-8442-1D1B56F7E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71F8F5-FEB2-476F-883A-8AF87EEDA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28051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C2A063-3969-40F4-A503-C11260889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0FA65C-4559-4D11-9042-6FDB985CB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DAF814-EEC3-4275-AE10-319D7A020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393360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7B69A-0970-4DF3-9DBF-906ADB57E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B1CB3-C5BD-41BF-91B0-E22EC1810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07E656-0CA6-4952-8A94-D2FF99DAD5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C8F93A-D193-44CE-96B5-8AE4094B6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DDD049-E38E-4C8F-A439-B76BB15D8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2CE0FC-5719-4713-82C0-E8A021CD4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441580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76CA7-BD05-4C05-8E4D-1F6ACF19F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C31290-80D7-472F-9A12-CD44557EA8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D6BAE8-F2C4-4EA0-9A5B-B1F1D0EDB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C1564E-3D3D-492B-BF23-9E288E495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AF70ED-DB3B-4116-99A2-9DA954516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9830E4-CD62-4045-9B26-17575866F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14715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E1B1D-6996-46E1-B64F-DD15F78A4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BA50F4-EC50-4964-B91D-9D56DF80A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FE5490-68BB-4474-BF7B-221B22444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B7E93-1822-4BC7-A3C2-53694C7A2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D01363-CB6F-4D73-9F6E-6653828C2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291362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67E270-153C-4B0A-B325-C14C21F3F8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DE5802-454C-45D1-A5A0-A3E962BD58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FCB0C-8372-4901-BABB-4264EA4D9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119E6-592E-4354-B89E-79C8DFF87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A3B11C-57D7-4C56-81E3-F53AFF919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082917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CE82392-F9A7-4797-B789-543297A3131F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4" name="Grafický objekt 13">
              <a:extLst>
                <a:ext uri="{FF2B5EF4-FFF2-40B4-BE49-F238E27FC236}">
                  <a16:creationId xmlns:a16="http://schemas.microsoft.com/office/drawing/2014/main" id="{D518AFD1-5C76-435F-900F-DCD04908956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5" name="Obrázek 14" descr="Obsah obrázku kreslení&#10;&#10;Popis byl vytvořen automaticky">
              <a:extLst>
                <a:ext uri="{FF2B5EF4-FFF2-40B4-BE49-F238E27FC236}">
                  <a16:creationId xmlns:a16="http://schemas.microsoft.com/office/drawing/2014/main" id="{54C0D6F4-44CD-4848-AE87-029AA0E556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000A9CFE-29F8-4983-92E5-1DE4851C89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76744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>
            <a:extLst>
              <a:ext uri="{FF2B5EF4-FFF2-40B4-BE49-F238E27FC236}">
                <a16:creationId xmlns:a16="http://schemas.microsoft.com/office/drawing/2014/main" id="{4EC56048-479B-4CB1-B677-16A8618B9DB7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675FD825-1F31-4493-889C-46F3B206D7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5951561"/>
            <a:ext cx="964869" cy="639860"/>
          </a:xfrm>
          <a:prstGeom prst="rect">
            <a:avLst/>
          </a:prstGeom>
        </p:spPr>
      </p:pic>
      <p:sp>
        <p:nvSpPr>
          <p:cNvPr id="19" name="Nadpis 1">
            <a:extLst>
              <a:ext uri="{FF2B5EF4-FFF2-40B4-BE49-F238E27FC236}">
                <a16:creationId xmlns:a16="http://schemas.microsoft.com/office/drawing/2014/main" id="{52EB2EA6-5A78-4E85-AE4C-221CA83B81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Hlavní nadpis prezentace</a:t>
            </a:r>
          </a:p>
        </p:txBody>
      </p:sp>
      <p:sp>
        <p:nvSpPr>
          <p:cNvPr id="20" name="Podnadpis 2">
            <a:extLst>
              <a:ext uri="{FF2B5EF4-FFF2-40B4-BE49-F238E27FC236}">
                <a16:creationId xmlns:a16="http://schemas.microsoft.com/office/drawing/2014/main" id="{070F9525-D336-4269-AB65-F312FD83E28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 prezentace</a:t>
            </a:r>
          </a:p>
        </p:txBody>
      </p:sp>
      <p:grpSp>
        <p:nvGrpSpPr>
          <p:cNvPr id="24" name="Skupina 23">
            <a:extLst>
              <a:ext uri="{FF2B5EF4-FFF2-40B4-BE49-F238E27FC236}">
                <a16:creationId xmlns:a16="http://schemas.microsoft.com/office/drawing/2014/main" id="{A68D80B2-804E-48C4-917F-364953F04117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3" name="Grafický objekt 12">
              <a:extLst>
                <a:ext uri="{FF2B5EF4-FFF2-40B4-BE49-F238E27FC236}">
                  <a16:creationId xmlns:a16="http://schemas.microsoft.com/office/drawing/2014/main" id="{6AD8391B-BFA6-420F-8E95-DE146CE7E68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2E38FE36-8704-4B15-B3ED-B5C034568E6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99383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74A8D0C3-8828-4945-AE3F-F71869747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CC8B3D67-369B-4F24-8897-F0919A3E5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739" y="1376037"/>
            <a:ext cx="11487705" cy="5152017"/>
          </a:xfrm>
        </p:spPr>
        <p:txBody>
          <a:bodyPr/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EDB0FC9C-CAD2-4DA3-81D9-FE9D2BAA5F0C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812BEB90-324A-4A2D-9EF7-4E5CCD4362D6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6" name="Grafický objekt 25">
                <a:extLst>
                  <a:ext uri="{FF2B5EF4-FFF2-40B4-BE49-F238E27FC236}">
                    <a16:creationId xmlns:a16="http://schemas.microsoft.com/office/drawing/2014/main" id="{DA398F1A-CD3A-4447-AD94-A2C8AA7D3ED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7" name="Grafický objekt 26">
                <a:extLst>
                  <a:ext uri="{FF2B5EF4-FFF2-40B4-BE49-F238E27FC236}">
                    <a16:creationId xmlns:a16="http://schemas.microsoft.com/office/drawing/2014/main" id="{B44E7B5D-0A2A-4E37-9366-E7DA62490451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0" name="Obrázek 9" descr="Obsah obrázku kreslení&#10;&#10;Popis byl vytvořen automaticky">
              <a:extLst>
                <a:ext uri="{FF2B5EF4-FFF2-40B4-BE49-F238E27FC236}">
                  <a16:creationId xmlns:a16="http://schemas.microsoft.com/office/drawing/2014/main" id="{79993D16-A750-49F0-840D-E154F500609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369678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58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82985" y="6070628"/>
            <a:ext cx="1200000" cy="203079"/>
          </a:xfrm>
          <a:prstGeom prst="rect">
            <a:avLst/>
          </a:prstGeom>
        </p:spPr>
        <p:txBody>
          <a:bodyPr anchor="ctr"/>
          <a:lstStyle>
            <a:lvl1pPr>
              <a:defRPr sz="1050"/>
            </a:lvl1pPr>
          </a:lstStyle>
          <a:p>
            <a:fld id="{E4EC567F-E7DA-47BB-AEB1-9930A46F27B5}" type="datetimeFigureOut">
              <a:rPr lang="cs-CZ" smtClean="0"/>
              <a:pPr/>
              <a:t>12.04.2021</a:t>
            </a:fld>
            <a:endParaRPr lang="cs-CZ" dirty="0"/>
          </a:p>
        </p:txBody>
      </p:sp>
      <p:sp>
        <p:nvSpPr>
          <p:cNvPr id="11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843916" y="6068291"/>
            <a:ext cx="8403411" cy="193324"/>
          </a:xfrm>
          <a:prstGeom prst="rect">
            <a:avLst/>
          </a:prstGeom>
        </p:spPr>
        <p:txBody>
          <a:bodyPr anchor="ctr"/>
          <a:lstStyle>
            <a:lvl1pPr algn="ctr">
              <a:defRPr sz="1050"/>
            </a:lvl1pPr>
          </a:lstStyle>
          <a:p>
            <a:endParaRPr lang="cs-CZ" dirty="0"/>
          </a:p>
        </p:txBody>
      </p:sp>
      <p:sp>
        <p:nvSpPr>
          <p:cNvPr id="12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408541" y="6065807"/>
            <a:ext cx="1200000" cy="211101"/>
          </a:xfrm>
          <a:prstGeom prst="rect">
            <a:avLst/>
          </a:prstGeom>
        </p:spPr>
        <p:txBody>
          <a:bodyPr anchor="ctr"/>
          <a:lstStyle>
            <a:lvl1pPr algn="r">
              <a:defRPr sz="1050"/>
            </a:lvl1pPr>
          </a:lstStyle>
          <a:p>
            <a:fld id="{84C9401D-42AF-4231-A83B-9F6747628248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6" name="Nadpis 1"/>
          <p:cNvSpPr>
            <a:spLocks noGrp="1"/>
          </p:cNvSpPr>
          <p:nvPr>
            <p:ph type="title" hasCustomPrompt="1"/>
          </p:nvPr>
        </p:nvSpPr>
        <p:spPr>
          <a:xfrm>
            <a:off x="623392" y="260648"/>
            <a:ext cx="10945216" cy="648072"/>
          </a:xfrm>
          <a:prstGeom prst="rect">
            <a:avLst/>
          </a:prstGeom>
        </p:spPr>
        <p:txBody>
          <a:bodyPr anchor="ctr"/>
          <a:lstStyle>
            <a:lvl1pPr algn="l">
              <a:defRPr sz="3200" b="1">
                <a:solidFill>
                  <a:srgbClr val="DA2B46"/>
                </a:solidFill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7095704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text,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9644885F-7E6F-4C35-9C4B-32A83531A1CB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3" name="Zástupný symbol obrázku 12">
            <a:extLst>
              <a:ext uri="{FF2B5EF4-FFF2-40B4-BE49-F238E27FC236}">
                <a16:creationId xmlns:a16="http://schemas.microsoft.com/office/drawing/2014/main" id="{9DA90696-1068-45DC-844C-39D2648EE4B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31686" y="1376036"/>
            <a:ext cx="6378575" cy="515201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D3114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Zde vložte obrázek</a:t>
            </a: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1470E0D0-A2AB-409D-829F-DB124986B1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827422E6-1939-4D22-82CF-00821A158B63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0" name="Skupina 19">
              <a:extLst>
                <a:ext uri="{FF2B5EF4-FFF2-40B4-BE49-F238E27FC236}">
                  <a16:creationId xmlns:a16="http://schemas.microsoft.com/office/drawing/2014/main" id="{EBDF3FB1-1F98-4150-A8F1-0D74F99C8837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3" name="Grafický objekt 22">
                <a:extLst>
                  <a:ext uri="{FF2B5EF4-FFF2-40B4-BE49-F238E27FC236}">
                    <a16:creationId xmlns:a16="http://schemas.microsoft.com/office/drawing/2014/main" id="{DCF8E799-50DF-4E6B-ACA9-136D7EC04502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85FD9467-D507-4558-9FAC-72B0B20404DD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2" name="Obrázek 21" descr="Obsah obrázku kreslení&#10;&#10;Popis byl vytvořen automaticky">
              <a:extLst>
                <a:ext uri="{FF2B5EF4-FFF2-40B4-BE49-F238E27FC236}">
                  <a16:creationId xmlns:a16="http://schemas.microsoft.com/office/drawing/2014/main" id="{0641DDD1-9D04-47D2-A445-158BCC0416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6" name="Zástupný obsah 2">
            <a:extLst>
              <a:ext uri="{FF2B5EF4-FFF2-40B4-BE49-F238E27FC236}">
                <a16:creationId xmlns:a16="http://schemas.microsoft.com/office/drawing/2014/main" id="{04ACDA81-8751-49AB-97FB-4BF8241EFBBA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381740" y="1376037"/>
            <a:ext cx="4927108" cy="5152017"/>
          </a:xfrm>
        </p:spPr>
        <p:txBody>
          <a:bodyPr>
            <a:normAutofit/>
          </a:bodyPr>
          <a:lstStyle>
            <a:lvl1pPr marL="2286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rgbClr val="D31145"/>
              </a:buClr>
              <a:buFont typeface="Arial" panose="020B0604020202020204" pitchFamily="34" charset="0"/>
              <a:buChar char="̶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748496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65D34D94-04F9-4E00-B5C8-BA240CAA9819}"/>
              </a:ext>
            </a:extLst>
          </p:cNvPr>
          <p:cNvSpPr/>
          <p:nvPr userDrawn="1"/>
        </p:nvSpPr>
        <p:spPr>
          <a:xfrm>
            <a:off x="0" y="0"/>
            <a:ext cx="12192000" cy="1059255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6" name="Nadpis 1">
            <a:extLst>
              <a:ext uri="{FF2B5EF4-FFF2-40B4-BE49-F238E27FC236}">
                <a16:creationId xmlns:a16="http://schemas.microsoft.com/office/drawing/2014/main" id="{5E3B3E7F-FC75-4C4E-B4B1-9B56B7FC22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68F80365-EAA4-451F-AF73-86DCFE8AB83A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7BB3E92E-B74E-48A9-9E5E-5CA3884CB64E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24" name="Grafický objekt 23">
                <a:extLst>
                  <a:ext uri="{FF2B5EF4-FFF2-40B4-BE49-F238E27FC236}">
                    <a16:creationId xmlns:a16="http://schemas.microsoft.com/office/drawing/2014/main" id="{E8A2959C-9C38-4FE1-857B-E5CE286D30A3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25" name="Grafický objekt 24">
                <a:extLst>
                  <a:ext uri="{FF2B5EF4-FFF2-40B4-BE49-F238E27FC236}">
                    <a16:creationId xmlns:a16="http://schemas.microsoft.com/office/drawing/2014/main" id="{BAA2F625-C665-422E-9490-CD15682AFEC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23" name="Obrázek 22" descr="Obsah obrázku kreslení&#10;&#10;Popis byl vytvořen automaticky">
              <a:extLst>
                <a:ext uri="{FF2B5EF4-FFF2-40B4-BE49-F238E27FC236}">
                  <a16:creationId xmlns:a16="http://schemas.microsoft.com/office/drawing/2014/main" id="{4A334F60-C769-4877-A470-32CC5F3F7F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292641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 minimál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4F31B8D1-4DDF-4FB2-AC58-4A1374AC35A4}"/>
              </a:ext>
            </a:extLst>
          </p:cNvPr>
          <p:cNvSpPr/>
          <p:nvPr userDrawn="1"/>
        </p:nvSpPr>
        <p:spPr>
          <a:xfrm>
            <a:off x="1" y="1"/>
            <a:ext cx="12192000" cy="576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10" name="Nadpis 1">
            <a:extLst>
              <a:ext uri="{FF2B5EF4-FFF2-40B4-BE49-F238E27FC236}">
                <a16:creationId xmlns:a16="http://schemas.microsoft.com/office/drawing/2014/main" id="{4DAA469B-B863-447B-ABF4-3B7AFDB736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740" y="2"/>
            <a:ext cx="5396696" cy="576000"/>
          </a:xfrm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212450212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569584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obsah, obrázek - inverzní">
    <p:bg>
      <p:bgPr>
        <a:solidFill>
          <a:srgbClr val="D31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DD6A7890-1F20-4DA7-AA89-7E104719D3C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1000" y="1376362"/>
            <a:ext cx="11617349" cy="5132669"/>
          </a:xfrm>
        </p:spPr>
        <p:txBody>
          <a:bodyPr>
            <a:normAutofit/>
          </a:bodyPr>
          <a:lstStyle>
            <a:lvl1pPr marL="228600" indent="-228600">
              <a:buClr>
                <a:schemeClr val="bg1"/>
              </a:buClr>
              <a:buFont typeface="Arial" panose="020B0604020202020204" pitchFamily="34" charset="0"/>
              <a:buChar char="̶"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Clr>
                <a:schemeClr val="bg1"/>
              </a:buClr>
              <a:buFont typeface="Arial" panose="020B0604020202020204" pitchFamily="34" charset="0"/>
              <a:buChar char="̶"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Clr>
                <a:srgbClr val="D31145"/>
              </a:buClr>
              <a:buFont typeface="Arial" panose="020B0604020202020204" pitchFamily="34" charset="0"/>
              <a:buChar char="̶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První úroveň textu</a:t>
            </a:r>
          </a:p>
          <a:p>
            <a:pPr lvl="1"/>
            <a:r>
              <a:rPr lang="cs-CZ" dirty="0"/>
              <a:t>Druhá úroveň</a:t>
            </a: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66B19D25-1138-4220-A44A-0D4B63C96D9E}"/>
              </a:ext>
            </a:extLst>
          </p:cNvPr>
          <p:cNvGrpSpPr/>
          <p:nvPr userDrawn="1"/>
        </p:nvGrpSpPr>
        <p:grpSpPr>
          <a:xfrm>
            <a:off x="6256073" y="329946"/>
            <a:ext cx="5742276" cy="451023"/>
            <a:chOff x="6353729" y="329946"/>
            <a:chExt cx="5742276" cy="451023"/>
          </a:xfrm>
        </p:grpSpPr>
        <p:grpSp>
          <p:nvGrpSpPr>
            <p:cNvPr id="13" name="Skupina 12">
              <a:extLst>
                <a:ext uri="{FF2B5EF4-FFF2-40B4-BE49-F238E27FC236}">
                  <a16:creationId xmlns:a16="http://schemas.microsoft.com/office/drawing/2014/main" id="{0039C8DB-5008-4E21-B098-C6CD2E7B851C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8" name="Grafický objekt 17">
                <a:extLst>
                  <a:ext uri="{FF2B5EF4-FFF2-40B4-BE49-F238E27FC236}">
                    <a16:creationId xmlns:a16="http://schemas.microsoft.com/office/drawing/2014/main" id="{9B900898-BE86-488C-8A9B-61767CCBF73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9" name="Grafický objekt 18">
                <a:extLst>
                  <a:ext uri="{FF2B5EF4-FFF2-40B4-BE49-F238E27FC236}">
                    <a16:creationId xmlns:a16="http://schemas.microsoft.com/office/drawing/2014/main" id="{ED01BC9A-8599-4D60-8836-E630D56FCE4B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7" name="Obrázek 16" descr="Obsah obrázku kreslení&#10;&#10;Popis byl vytvořen automaticky">
              <a:extLst>
                <a:ext uri="{FF2B5EF4-FFF2-40B4-BE49-F238E27FC236}">
                  <a16:creationId xmlns:a16="http://schemas.microsoft.com/office/drawing/2014/main" id="{7ECBA0B5-8E5C-4967-8167-2D88E70CA7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  <p:sp>
        <p:nvSpPr>
          <p:cNvPr id="20" name="Nadpis 1">
            <a:extLst>
              <a:ext uri="{FF2B5EF4-FFF2-40B4-BE49-F238E27FC236}">
                <a16:creationId xmlns:a16="http://schemas.microsoft.com/office/drawing/2014/main" id="{42724F13-0F34-4D06-9D65-59247B61DE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819" y="0"/>
            <a:ext cx="5579709" cy="1059255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2145678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1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ací smín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>
            <a:extLst>
              <a:ext uri="{FF2B5EF4-FFF2-40B4-BE49-F238E27FC236}">
                <a16:creationId xmlns:a16="http://schemas.microsoft.com/office/drawing/2014/main" id="{B6EE3335-4CFA-4F78-ACC9-DCDA0C61E0E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B4AA1ACA-170D-42E8-8323-B664F9958C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503487"/>
            <a:ext cx="9144000" cy="1189622"/>
          </a:xfrm>
        </p:spPr>
        <p:txBody>
          <a:bodyPr anchor="b">
            <a:noAutofit/>
          </a:bodyPr>
          <a:lstStyle>
            <a:lvl1pPr algn="ctr"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 dirty="0"/>
              <a:t>Nadpis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3E1FB666-EF45-45A1-80A5-B759B741F8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Podnadpis</a:t>
            </a:r>
          </a:p>
        </p:txBody>
      </p:sp>
      <p:pic>
        <p:nvPicPr>
          <p:cNvPr id="20" name="Obrázek 19" descr="Obsah obrázku kreslení&#10;&#10;Popis byl vytvořen automaticky">
            <a:extLst>
              <a:ext uri="{FF2B5EF4-FFF2-40B4-BE49-F238E27FC236}">
                <a16:creationId xmlns:a16="http://schemas.microsoft.com/office/drawing/2014/main" id="{EA3783B6-FC2A-454B-9F4B-560372C1E0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48" y="5989948"/>
            <a:ext cx="914504" cy="619083"/>
          </a:xfrm>
          <a:prstGeom prst="rect">
            <a:avLst/>
          </a:prstGeom>
        </p:spPr>
      </p:pic>
      <p:grpSp>
        <p:nvGrpSpPr>
          <p:cNvPr id="15" name="Skupina 14">
            <a:extLst>
              <a:ext uri="{FF2B5EF4-FFF2-40B4-BE49-F238E27FC236}">
                <a16:creationId xmlns:a16="http://schemas.microsoft.com/office/drawing/2014/main" id="{92CD7EB7-A771-4FBB-B8C7-DB5D59BBB75F}"/>
              </a:ext>
            </a:extLst>
          </p:cNvPr>
          <p:cNvGrpSpPr/>
          <p:nvPr userDrawn="1"/>
        </p:nvGrpSpPr>
        <p:grpSpPr>
          <a:xfrm>
            <a:off x="2907576" y="929325"/>
            <a:ext cx="6376849" cy="627081"/>
            <a:chOff x="3150227" y="929325"/>
            <a:chExt cx="6376849" cy="627081"/>
          </a:xfrm>
        </p:grpSpPr>
        <p:pic>
          <p:nvPicPr>
            <p:cNvPr id="16" name="Grafický objekt 15">
              <a:extLst>
                <a:ext uri="{FF2B5EF4-FFF2-40B4-BE49-F238E27FC236}">
                  <a16:creationId xmlns:a16="http://schemas.microsoft.com/office/drawing/2014/main" id="{F450C9B7-74DB-41E6-BE50-75396E9C66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0227" y="929325"/>
              <a:ext cx="2211887" cy="627081"/>
            </a:xfrm>
            <a:prstGeom prst="rect">
              <a:avLst/>
            </a:prstGeom>
          </p:spPr>
        </p:pic>
        <p:pic>
          <p:nvPicPr>
            <p:cNvPr id="17" name="Grafický objekt 16">
              <a:extLst>
                <a:ext uri="{FF2B5EF4-FFF2-40B4-BE49-F238E27FC236}">
                  <a16:creationId xmlns:a16="http://schemas.microsoft.com/office/drawing/2014/main" id="{857E4D19-AD77-4999-B9C4-830DAE3D80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5612" y="1091418"/>
              <a:ext cx="3771464" cy="3206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848564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CA52EFB-82F9-447B-B7F3-826EC4CD9CBF}"/>
              </a:ext>
            </a:extLst>
          </p:cNvPr>
          <p:cNvSpPr/>
          <p:nvPr userDrawn="1"/>
        </p:nvSpPr>
        <p:spPr>
          <a:xfrm>
            <a:off x="0" y="0"/>
            <a:ext cx="12192000" cy="3693111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1BE36A2-70AC-4C89-89C4-238AB82AA6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03487"/>
            <a:ext cx="12192000" cy="1189622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C3DEF16-12AD-4266-89B6-935870F017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3110"/>
            <a:ext cx="9144000" cy="1564690"/>
          </a:xfrm>
        </p:spPr>
        <p:txBody>
          <a:bodyPr anchor="ctr"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CF3A5FA-C42D-4E34-9D77-74D10308ACF3}"/>
              </a:ext>
            </a:extLst>
          </p:cNvPr>
          <p:cNvGrpSpPr/>
          <p:nvPr userDrawn="1"/>
        </p:nvGrpSpPr>
        <p:grpSpPr>
          <a:xfrm>
            <a:off x="2325580" y="790894"/>
            <a:ext cx="7540840" cy="921700"/>
            <a:chOff x="2441360" y="790894"/>
            <a:chExt cx="7540840" cy="921700"/>
          </a:xfrm>
        </p:grpSpPr>
        <p:pic>
          <p:nvPicPr>
            <p:cNvPr id="8" name="Obrázek 7">
              <a:extLst>
                <a:ext uri="{FF2B5EF4-FFF2-40B4-BE49-F238E27FC236}">
                  <a16:creationId xmlns:a16="http://schemas.microsoft.com/office/drawing/2014/main" id="{B198CE6B-E463-4B26-AD17-D57305EBAE8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93"/>
            <a:stretch/>
          </p:blipFill>
          <p:spPr>
            <a:xfrm>
              <a:off x="2441360" y="790894"/>
              <a:ext cx="3426781" cy="921700"/>
            </a:xfrm>
            <a:prstGeom prst="rect">
              <a:avLst/>
            </a:prstGeom>
          </p:spPr>
        </p:pic>
        <p:pic>
          <p:nvPicPr>
            <p:cNvPr id="10" name="Obrázek 9">
              <a:extLst>
                <a:ext uri="{FF2B5EF4-FFF2-40B4-BE49-F238E27FC236}">
                  <a16:creationId xmlns:a16="http://schemas.microsoft.com/office/drawing/2014/main" id="{911BFECC-788F-4A5A-B297-6CA8846F017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698"/>
            <a:stretch/>
          </p:blipFill>
          <p:spPr>
            <a:xfrm>
              <a:off x="5800078" y="790894"/>
              <a:ext cx="4182122" cy="921700"/>
            </a:xfrm>
            <a:prstGeom prst="rect">
              <a:avLst/>
            </a:prstGeom>
          </p:spPr>
        </p:pic>
      </p:grpSp>
      <p:pic>
        <p:nvPicPr>
          <p:cNvPr id="12" name="Obrázek 11">
            <a:extLst>
              <a:ext uri="{FF2B5EF4-FFF2-40B4-BE49-F238E27FC236}">
                <a16:creationId xmlns:a16="http://schemas.microsoft.com/office/drawing/2014/main" id="{9EE90BA2-9181-43A3-8D17-C7D721FC34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566" y="6040340"/>
            <a:ext cx="964869" cy="63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644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92.xml"/><Relationship Id="rId10" Type="http://schemas.openxmlformats.org/officeDocument/2006/relationships/theme" Target="../theme/theme11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eg"/><Relationship Id="rId5" Type="http://schemas.openxmlformats.org/officeDocument/2006/relationships/theme" Target="../theme/theme2.xml"/><Relationship Id="rId10" Type="http://schemas.openxmlformats.org/officeDocument/2006/relationships/image" Target="../media/image7.svg"/><Relationship Id="rId4" Type="http://schemas.openxmlformats.org/officeDocument/2006/relationships/slideLayout" Target="../slideLayouts/slideLayout9.xml"/><Relationship Id="rId9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12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40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14.sv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5.sv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50.xml"/><Relationship Id="rId16" Type="http://schemas.openxmlformats.org/officeDocument/2006/relationships/image" Target="../media/image8.sv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17.pn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6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CCCD239-AA6C-468B-B245-CD5B8A25AB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C3069-8C51-47E8-9C44-38C8AF77A8AC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E7136D-3C88-4971-84B6-5D5DE228D7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AB90520-7E94-4EFB-924D-7EC9C954CA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DAE22-6391-4995-B91F-1C3568FD311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256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80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6AD168-46D9-47A6-8163-7BDD6BF90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90F9CE-EC72-4FE9-8F30-A60011AF06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E678BA-58F7-4E69-9BB6-3E2E879539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2C89D-822C-41A9-A691-08127673038F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E25D1-DEF3-4ACC-90E0-B59D773D24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C20C9-F806-4294-B8CE-BA39230714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4267B-DB77-42E2-97AB-E3012BA350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5270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2" r:id="rId1"/>
    <p:sldLayoutId id="2147484163" r:id="rId2"/>
    <p:sldLayoutId id="2147484164" r:id="rId3"/>
    <p:sldLayoutId id="2147484165" r:id="rId4"/>
    <p:sldLayoutId id="2147484166" r:id="rId5"/>
    <p:sldLayoutId id="2147484167" r:id="rId6"/>
    <p:sldLayoutId id="2147484168" r:id="rId7"/>
    <p:sldLayoutId id="2147484169" r:id="rId8"/>
    <p:sldLayoutId id="2147484170" r:id="rId9"/>
    <p:sldLayoutId id="2147484171" r:id="rId10"/>
    <p:sldLayoutId id="2147484172" r:id="rId11"/>
    <p:sldLayoutId id="21474841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BE882FD9-D878-4FCD-9C72-C60BD3C7D753}"/>
              </a:ext>
            </a:extLst>
          </p:cNvPr>
          <p:cNvSpPr/>
          <p:nvPr userDrawn="1"/>
        </p:nvSpPr>
        <p:spPr>
          <a:xfrm>
            <a:off x="1" y="1"/>
            <a:ext cx="12192000" cy="681036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dirty="0">
              <a:solidFill>
                <a:schemeClr val="bg1"/>
              </a:solidFill>
              <a:latin typeface="Arial (Základní text)"/>
            </a:endParaRP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86" y="1"/>
            <a:ext cx="8808993" cy="681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77A8944-7C67-401C-A076-2F9A4BFDBF1A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2" name="Grafický objekt 11">
              <a:extLst>
                <a:ext uri="{FF2B5EF4-FFF2-40B4-BE49-F238E27FC236}">
                  <a16:creationId xmlns:a16="http://schemas.microsoft.com/office/drawing/2014/main" id="{85265334-1A97-4E03-A335-0EFFE9BA91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3" name="Obrázek 12" descr="Obsah obrázku kreslení&#10;&#10;Popis byl vytvořen automaticky">
              <a:extLst>
                <a:ext uri="{FF2B5EF4-FFF2-40B4-BE49-F238E27FC236}">
                  <a16:creationId xmlns:a16="http://schemas.microsoft.com/office/drawing/2014/main" id="{F366B753-F05F-414A-91C1-96175A86F1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1E3E26BE-213E-4D1E-96AC-DD921E82501F}"/>
              </a:ext>
            </a:extLst>
          </p:cNvPr>
          <p:cNvPicPr>
            <a:picLocks noChangeAspect="1"/>
          </p:cNvPicPr>
          <p:nvPr userDrawn="1"/>
        </p:nvPicPr>
        <p:blipFill>
          <a:blip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79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5" r:id="rId1"/>
    <p:sldLayoutId id="2147484176" r:id="rId2"/>
    <p:sldLayoutId id="2147484177" r:id="rId3"/>
    <p:sldLayoutId id="2147484178" r:id="rId4"/>
    <p:sldLayoutId id="2147484179" r:id="rId5"/>
    <p:sldLayoutId id="2147484180" r:id="rId6"/>
    <p:sldLayoutId id="2147484181" r:id="rId7"/>
    <p:sldLayoutId id="2147484182" r:id="rId8"/>
    <p:sldLayoutId id="214748418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4000" y="764707"/>
            <a:ext cx="10944000" cy="5040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A8B41E4C-7C53-49D1-A6A7-BADC85A98B77}"/>
              </a:ext>
            </a:extLst>
          </p:cNvPr>
          <p:cNvSpPr/>
          <p:nvPr userDrawn="1"/>
        </p:nvSpPr>
        <p:spPr>
          <a:xfrm>
            <a:off x="0" y="6272892"/>
            <a:ext cx="12192000" cy="1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chemeClr val="accent2"/>
              </a:solidFill>
            </a:endParaRPr>
          </a:p>
        </p:txBody>
      </p: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10964C23-7502-44A3-900C-38F4C522DDF7}"/>
              </a:ext>
            </a:extLst>
          </p:cNvPr>
          <p:cNvGrpSpPr/>
          <p:nvPr userDrawn="1"/>
        </p:nvGrpSpPr>
        <p:grpSpPr>
          <a:xfrm>
            <a:off x="439358" y="6370574"/>
            <a:ext cx="2266057" cy="421394"/>
            <a:chOff x="-1238301" y="3808742"/>
            <a:chExt cx="2266057" cy="421394"/>
          </a:xfrm>
        </p:grpSpPr>
        <p:pic>
          <p:nvPicPr>
            <p:cNvPr id="13" name="Obrázek 12">
              <a:extLst>
                <a:ext uri="{FF2B5EF4-FFF2-40B4-BE49-F238E27FC236}">
                  <a16:creationId xmlns:a16="http://schemas.microsoft.com/office/drawing/2014/main" id="{CDBD5828-5EFB-4A41-A797-93B2FC7F04E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077"/>
            <a:stretch/>
          </p:blipFill>
          <p:spPr>
            <a:xfrm>
              <a:off x="-1238301" y="3808742"/>
              <a:ext cx="612000" cy="410232"/>
            </a:xfrm>
            <a:prstGeom prst="rect">
              <a:avLst/>
            </a:prstGeom>
          </p:spPr>
        </p:pic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772FED2F-5B03-4031-96D4-0C82449E52B0}"/>
                </a:ext>
              </a:extLst>
            </p:cNvPr>
            <p:cNvSpPr txBox="1"/>
            <p:nvPr userDrawn="1"/>
          </p:nvSpPr>
          <p:spPr>
            <a:xfrm>
              <a:off x="-685691" y="3814638"/>
              <a:ext cx="1713447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700" i="0" dirty="0">
                  <a:solidFill>
                    <a:schemeClr val="bg2">
                      <a:lumMod val="10000"/>
                    </a:schemeClr>
                  </a:solidFill>
                </a:rPr>
                <a:t>Evropská</a:t>
              </a:r>
              <a:r>
                <a:rPr lang="cs-CZ" sz="700" i="0" baseline="0" dirty="0">
                  <a:solidFill>
                    <a:schemeClr val="bg2">
                      <a:lumMod val="10000"/>
                    </a:schemeClr>
                  </a:solidFill>
                </a:rPr>
                <a:t> unie</a:t>
              </a:r>
            </a:p>
            <a:p>
              <a:r>
                <a:rPr lang="cs-CZ" sz="700" i="0" baseline="0" dirty="0">
                  <a:solidFill>
                    <a:schemeClr val="bg2">
                      <a:lumMod val="10000"/>
                    </a:schemeClr>
                  </a:solidFill>
                </a:rPr>
                <a:t>Evropský sociální fond</a:t>
              </a:r>
            </a:p>
            <a:p>
              <a:r>
                <a:rPr lang="cs-CZ" sz="700" i="0" baseline="0" dirty="0">
                  <a:solidFill>
                    <a:schemeClr val="bg2">
                      <a:lumMod val="10000"/>
                    </a:schemeClr>
                  </a:solidFill>
                </a:rPr>
                <a:t>Operační program Zaměstnanost</a:t>
              </a:r>
              <a:endParaRPr lang="cs-CZ" sz="700" i="0" dirty="0">
                <a:solidFill>
                  <a:schemeClr val="bg2">
                    <a:lumMod val="10000"/>
                  </a:schemeClr>
                </a:solidFill>
              </a:endParaRPr>
            </a:p>
          </p:txBody>
        </p:sp>
      </p:grpSp>
      <p:pic>
        <p:nvPicPr>
          <p:cNvPr id="18" name="Obrázek 17">
            <a:extLst>
              <a:ext uri="{FF2B5EF4-FFF2-40B4-BE49-F238E27FC236}">
                <a16:creationId xmlns:a16="http://schemas.microsoft.com/office/drawing/2014/main" id="{D3A64A3E-5CE1-4373-9488-123DE518BFF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168" y="6395690"/>
            <a:ext cx="1563511" cy="360000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813C5B4A-5521-4F74-8DBB-23F3AD5174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432" y="6395690"/>
            <a:ext cx="545828" cy="360000"/>
          </a:xfrm>
          <a:prstGeom prst="rect">
            <a:avLst/>
          </a:prstGeom>
        </p:spPr>
      </p:pic>
      <p:pic>
        <p:nvPicPr>
          <p:cNvPr id="23" name="Grafický objekt 13">
            <a:extLst>
              <a:ext uri="{FF2B5EF4-FFF2-40B4-BE49-F238E27FC236}">
                <a16:creationId xmlns:a16="http://schemas.microsoft.com/office/drawing/2014/main" id="{4CAC0E8A-9294-4088-87D2-D875E5895AD2}"/>
              </a:ext>
            </a:extLst>
          </p:cNvPr>
          <p:cNvPicPr/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125012" y="6472776"/>
            <a:ext cx="2627630" cy="22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38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b="1" kern="1200">
          <a:solidFill>
            <a:srgbClr val="724F77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16">
          <p15:clr>
            <a:srgbClr val="F26B43"/>
          </p15:clr>
        </p15:guide>
        <p15:guide id="2" pos="489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159AF-26F1-42E1-BF83-F89C20A19403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DE3A8-275C-4F7D-9678-21DFF80A701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9831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3316554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4105" r:id="rId9"/>
    <p:sldLayoutId id="2147484204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388290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4003" r:id="rId2"/>
    <p:sldLayoutId id="2147484004" r:id="rId3"/>
    <p:sldLayoutId id="2147484005" r:id="rId4"/>
    <p:sldLayoutId id="2147484006" r:id="rId5"/>
    <p:sldLayoutId id="2147484007" r:id="rId6"/>
    <p:sldLayoutId id="2147484008" r:id="rId7"/>
    <p:sldLayoutId id="2147484009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BE882FD9-D878-4FCD-9C72-C60BD3C7D753}"/>
              </a:ext>
            </a:extLst>
          </p:cNvPr>
          <p:cNvSpPr/>
          <p:nvPr userDrawn="1"/>
        </p:nvSpPr>
        <p:spPr>
          <a:xfrm>
            <a:off x="1" y="1"/>
            <a:ext cx="12192000" cy="681036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dirty="0">
              <a:solidFill>
                <a:schemeClr val="bg1"/>
              </a:solidFill>
              <a:latin typeface="Arial (Základní text)"/>
            </a:endParaRP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86" y="1"/>
            <a:ext cx="8808993" cy="681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grpSp>
        <p:nvGrpSpPr>
          <p:cNvPr id="10" name="Skupina 9">
            <a:extLst>
              <a:ext uri="{FF2B5EF4-FFF2-40B4-BE49-F238E27FC236}">
                <a16:creationId xmlns:a16="http://schemas.microsoft.com/office/drawing/2014/main" id="{1446B490-50F8-4EEA-84BF-ED4B3F9022BD}"/>
              </a:ext>
            </a:extLst>
          </p:cNvPr>
          <p:cNvGrpSpPr/>
          <p:nvPr userDrawn="1"/>
        </p:nvGrpSpPr>
        <p:grpSpPr>
          <a:xfrm>
            <a:off x="6287878" y="115007"/>
            <a:ext cx="5742276" cy="451023"/>
            <a:chOff x="6353729" y="329946"/>
            <a:chExt cx="5742276" cy="451023"/>
          </a:xfrm>
        </p:grpSpPr>
        <p:grpSp>
          <p:nvGrpSpPr>
            <p:cNvPr id="15" name="Skupina 14">
              <a:extLst>
                <a:ext uri="{FF2B5EF4-FFF2-40B4-BE49-F238E27FC236}">
                  <a16:creationId xmlns:a16="http://schemas.microsoft.com/office/drawing/2014/main" id="{DD56039D-6C4E-4F36-A9AD-1A5DE0652535}"/>
                </a:ext>
              </a:extLst>
            </p:cNvPr>
            <p:cNvGrpSpPr/>
            <p:nvPr userDrawn="1"/>
          </p:nvGrpSpPr>
          <p:grpSpPr>
            <a:xfrm>
              <a:off x="6353729" y="348969"/>
              <a:ext cx="4824586" cy="432000"/>
              <a:chOff x="3105837" y="920447"/>
              <a:chExt cx="4824586" cy="432000"/>
            </a:xfrm>
          </p:grpSpPr>
          <p:pic>
            <p:nvPicPr>
              <p:cNvPr id="17" name="Grafický objekt 16">
                <a:extLst>
                  <a:ext uri="{FF2B5EF4-FFF2-40B4-BE49-F238E27FC236}">
                    <a16:creationId xmlns:a16="http://schemas.microsoft.com/office/drawing/2014/main" id="{2D076463-9103-4D9E-86F8-FD67243D0BBC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12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3105837" y="920447"/>
                <a:ext cx="1523783" cy="432000"/>
              </a:xfrm>
              <a:prstGeom prst="rect">
                <a:avLst/>
              </a:prstGeom>
            </p:spPr>
          </p:pic>
          <p:pic>
            <p:nvPicPr>
              <p:cNvPr id="18" name="Grafický objekt 17">
                <a:extLst>
                  <a:ext uri="{FF2B5EF4-FFF2-40B4-BE49-F238E27FC236}">
                    <a16:creationId xmlns:a16="http://schemas.microsoft.com/office/drawing/2014/main" id="{15975688-7C12-499C-A870-E04744A86CD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14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=""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966425" y="1004555"/>
                <a:ext cx="2963998" cy="252000"/>
              </a:xfrm>
              <a:prstGeom prst="rect">
                <a:avLst/>
              </a:prstGeom>
            </p:spPr>
          </p:pic>
        </p:grpSp>
        <p:pic>
          <p:nvPicPr>
            <p:cNvPr id="16" name="Obrázek 15" descr="Obsah obrázku kreslení&#10;&#10;Popis byl vytvořen automaticky">
              <a:extLst>
                <a:ext uri="{FF2B5EF4-FFF2-40B4-BE49-F238E27FC236}">
                  <a16:creationId xmlns:a16="http://schemas.microsoft.com/office/drawing/2014/main" id="{70D84849-79F4-4C81-AEB0-8C902D8C7B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29946"/>
              <a:ext cx="665930" cy="4508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6665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BE882FD9-D878-4FCD-9C72-C60BD3C7D753}"/>
              </a:ext>
            </a:extLst>
          </p:cNvPr>
          <p:cNvSpPr/>
          <p:nvPr userDrawn="1"/>
        </p:nvSpPr>
        <p:spPr>
          <a:xfrm>
            <a:off x="1" y="1"/>
            <a:ext cx="12192000" cy="681036"/>
          </a:xfrm>
          <a:prstGeom prst="rect">
            <a:avLst/>
          </a:prstGeom>
          <a:solidFill>
            <a:srgbClr val="D31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dirty="0">
              <a:solidFill>
                <a:schemeClr val="bg1"/>
              </a:solidFill>
              <a:latin typeface="Arial (Základní text)"/>
            </a:endParaRP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86" y="1"/>
            <a:ext cx="8808993" cy="681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677A8944-7C67-401C-A076-2F9A4BFDBF1A}"/>
              </a:ext>
            </a:extLst>
          </p:cNvPr>
          <p:cNvGrpSpPr/>
          <p:nvPr userDrawn="1"/>
        </p:nvGrpSpPr>
        <p:grpSpPr>
          <a:xfrm>
            <a:off x="9532058" y="94004"/>
            <a:ext cx="2587791" cy="308285"/>
            <a:chOff x="8214317" y="331276"/>
            <a:chExt cx="3881688" cy="450808"/>
          </a:xfrm>
        </p:grpSpPr>
        <p:pic>
          <p:nvPicPr>
            <p:cNvPr id="12" name="Grafický objekt 11">
              <a:extLst>
                <a:ext uri="{FF2B5EF4-FFF2-40B4-BE49-F238E27FC236}">
                  <a16:creationId xmlns:a16="http://schemas.microsoft.com/office/drawing/2014/main" id="{85265334-1A97-4E03-A335-0EFFE9BA915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p:blipFill>
          <p:spPr>
            <a:xfrm>
              <a:off x="8214317" y="471177"/>
              <a:ext cx="2963998" cy="252000"/>
            </a:xfrm>
            <a:prstGeom prst="rect">
              <a:avLst/>
            </a:prstGeom>
          </p:spPr>
        </p:pic>
        <p:pic>
          <p:nvPicPr>
            <p:cNvPr id="13" name="Obrázek 12" descr="Obsah obrázku kreslení&#10;&#10;Popis byl vytvořen automaticky">
              <a:extLst>
                <a:ext uri="{FF2B5EF4-FFF2-40B4-BE49-F238E27FC236}">
                  <a16:creationId xmlns:a16="http://schemas.microsoft.com/office/drawing/2014/main" id="{F366B753-F05F-414A-91C1-96175A86F1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0075" y="331276"/>
              <a:ext cx="665930" cy="450808"/>
            </a:xfrm>
            <a:prstGeom prst="rect">
              <a:avLst/>
            </a:prstGeom>
          </p:spPr>
        </p:pic>
      </p:grpSp>
      <p:pic>
        <p:nvPicPr>
          <p:cNvPr id="14" name="Grafický objekt 13">
            <a:extLst>
              <a:ext uri="{FF2B5EF4-FFF2-40B4-BE49-F238E27FC236}">
                <a16:creationId xmlns:a16="http://schemas.microsoft.com/office/drawing/2014/main" id="{1E3E26BE-213E-4D1E-96AC-DD921E82501F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>
            <a:off x="8135853" y="101942"/>
            <a:ext cx="1258641" cy="35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6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5" r:id="rId2"/>
    <p:sldLayoutId id="2147484116" r:id="rId3"/>
    <p:sldLayoutId id="2147484117" r:id="rId4"/>
    <p:sldLayoutId id="2147484118" r:id="rId5"/>
    <p:sldLayoutId id="2147484119" r:id="rId6"/>
    <p:sldLayoutId id="2147484120" r:id="rId7"/>
    <p:sldLayoutId id="2147484121" r:id="rId8"/>
    <p:sldLayoutId id="2147484122" r:id="rId9"/>
    <p:sldLayoutId id="2147484123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353DFE7B-4561-47A9-8B18-5A599FE17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8E84B56D-92A6-4C81-A0C7-4160EA25AD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F32F0E8-9697-4AE9-A3CF-2D810FF7FD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474E9-89D6-488A-9D1A-91917C163630}" type="datetimeFigureOut">
              <a:rPr lang="cs-CZ" smtClean="0"/>
              <a:t>12.04.2021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53933FD-AF24-4CBA-9095-EAB36D5217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98E84B4-7AA1-44E5-ACBE-5F1359A27F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71638-35F1-4D06-A62D-1A9F0580CC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2613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2" r:id="rId1"/>
    <p:sldLayoutId id="2147484133" r:id="rId2"/>
    <p:sldLayoutId id="2147484134" r:id="rId3"/>
    <p:sldLayoutId id="2147484135" r:id="rId4"/>
    <p:sldLayoutId id="2147484136" r:id="rId5"/>
    <p:sldLayoutId id="2147484137" r:id="rId6"/>
    <p:sldLayoutId id="2147484138" r:id="rId7"/>
    <p:sldLayoutId id="2147484139" r:id="rId8"/>
    <p:sldLayoutId id="2147484140" r:id="rId9"/>
    <p:sldLayoutId id="2147484141" r:id="rId10"/>
    <p:sldLayoutId id="214748414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9E29F1E6-ED0B-46BA-8E34-71ED3EB59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438496F-B824-41C1-AA93-D9881432A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775459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25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24.png"/><Relationship Id="rId2" Type="http://schemas.openxmlformats.org/officeDocument/2006/relationships/tags" Target="../tags/tag4.xml"/><Relationship Id="rId16" Type="http://schemas.openxmlformats.org/officeDocument/2006/relationships/image" Target="../media/image28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35.xml"/><Relationship Id="rId5" Type="http://schemas.openxmlformats.org/officeDocument/2006/relationships/tags" Target="../tags/tag7.xml"/><Relationship Id="rId15" Type="http://schemas.openxmlformats.org/officeDocument/2006/relationships/image" Target="../media/image27.png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48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10" Type="http://schemas.openxmlformats.org/officeDocument/2006/relationships/chart" Target="../charts/chart9.xml"/><Relationship Id="rId4" Type="http://schemas.openxmlformats.org/officeDocument/2006/relationships/tags" Target="../tags/tag16.xml"/><Relationship Id="rId9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chart" Target="../charts/chart11.xml"/><Relationship Id="rId4" Type="http://schemas.openxmlformats.org/officeDocument/2006/relationships/notesSlide" Target="../notesSlides/notes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chart" Target="../charts/chart12.xml"/><Relationship Id="rId4" Type="http://schemas.openxmlformats.org/officeDocument/2006/relationships/notesSlide" Target="../notesSlides/notes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12" Type="http://schemas.openxmlformats.org/officeDocument/2006/relationships/chart" Target="../charts/chart14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slideLayout" Target="../slideLayouts/slideLayout87.xml"/><Relationship Id="rId5" Type="http://schemas.openxmlformats.org/officeDocument/2006/relationships/tags" Target="../tags/tag30.xml"/><Relationship Id="rId10" Type="http://schemas.openxmlformats.org/officeDocument/2006/relationships/tags" Target="../tags/tag35.xml"/><Relationship Id="rId4" Type="http://schemas.openxmlformats.org/officeDocument/2006/relationships/tags" Target="../tags/tag29.xml"/><Relationship Id="rId9" Type="http://schemas.openxmlformats.org/officeDocument/2006/relationships/tags" Target="../tags/tag3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slideLayout" Target="../slideLayouts/slideLayout92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0" Type="http://schemas.openxmlformats.org/officeDocument/2006/relationships/tags" Target="../tags/tag45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chart" Target="../charts/char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2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notesSlide" Target="../notesSlides/notesSlide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3.xml"/><Relationship Id="rId1" Type="http://schemas.openxmlformats.org/officeDocument/2006/relationships/tags" Target="../tags/tag2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083D3C-33A4-427C-8968-4D54455858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Datová a informační základna </a:t>
            </a:r>
            <a:br>
              <a:rPr lang="cs-CZ" b="1" dirty="0"/>
            </a:br>
            <a:r>
              <a:rPr lang="cs-CZ" b="1" dirty="0"/>
              <a:t>pro management pandemie COVID-19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346" y="3693109"/>
            <a:ext cx="11905307" cy="2317166"/>
          </a:xfrm>
        </p:spPr>
        <p:txBody>
          <a:bodyPr>
            <a:normAutofit/>
          </a:bodyPr>
          <a:lstStyle/>
          <a:p>
            <a:r>
              <a:rPr lang="cs-CZ" sz="4800" b="1" dirty="0"/>
              <a:t>Stav epidemie k </a:t>
            </a:r>
            <a:r>
              <a:rPr lang="cs-CZ" sz="4800" b="1" dirty="0" smtClean="0"/>
              <a:t>12. </a:t>
            </a:r>
            <a:r>
              <a:rPr lang="cs-CZ" sz="4800" b="1" dirty="0"/>
              <a:t>4. 2021</a:t>
            </a:r>
          </a:p>
          <a:p>
            <a:r>
              <a:rPr lang="cs-CZ" sz="4800" b="1" dirty="0"/>
              <a:t>– stručný přehled aktuálních dat</a:t>
            </a:r>
            <a:endParaRPr lang="cs-CZ" sz="4600" i="1" dirty="0"/>
          </a:p>
        </p:txBody>
      </p:sp>
    </p:spTree>
    <p:extLst>
      <p:ext uri="{BB962C8B-B14F-4D97-AF65-F5344CB8AC3E}">
        <p14:creationId xmlns:p14="http://schemas.microsoft.com/office/powerpoint/2010/main" val="459386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ovéPole 6"/>
          <p:cNvSpPr txBox="1"/>
          <p:nvPr/>
        </p:nvSpPr>
        <p:spPr>
          <a:xfrm>
            <a:off x="277585" y="2771954"/>
            <a:ext cx="115614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200" b="1" dirty="0" smtClean="0">
                <a:solidFill>
                  <a:srgbClr val="C00000"/>
                </a:solidFill>
                <a:latin typeface="Calibri" panose="020F0502020204030204"/>
              </a:rPr>
              <a:t>Avšak </a:t>
            </a:r>
            <a:r>
              <a:rPr lang="cs-CZ" sz="3200" b="1" dirty="0">
                <a:solidFill>
                  <a:srgbClr val="C00000"/>
                </a:solidFill>
                <a:latin typeface="Calibri" panose="020F0502020204030204"/>
              </a:rPr>
              <a:t>v důsledku nově přijatých opatření a vlivem důslednějšího dodržování všech opatření byl růst epidemie na Moravě a Slezsku významně slabší </a:t>
            </a:r>
            <a:r>
              <a:rPr lang="cs-CZ" sz="3200" b="1" dirty="0" smtClean="0">
                <a:solidFill>
                  <a:srgbClr val="C00000"/>
                </a:solidFill>
                <a:latin typeface="Calibri" panose="020F0502020204030204"/>
              </a:rPr>
              <a:t>(až o 40%) než </a:t>
            </a:r>
            <a:r>
              <a:rPr lang="cs-CZ" sz="3200" b="1" dirty="0">
                <a:solidFill>
                  <a:srgbClr val="C00000"/>
                </a:solidFill>
                <a:latin typeface="Calibri" panose="020F0502020204030204"/>
              </a:rPr>
              <a:t>v nejvíce zasažených částech Čech. </a:t>
            </a: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142875" y="147236"/>
            <a:ext cx="11963400" cy="18755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3600" b="1" dirty="0"/>
              <a:t>Rychlejší šíření epidemie zasáhlo jednotlivé regiony </a:t>
            </a:r>
            <a:r>
              <a:rPr lang="cs-CZ" sz="3600" b="1" dirty="0" smtClean="0"/>
              <a:t>postupně. </a:t>
            </a:r>
            <a:endParaRPr lang="cs-CZ" sz="3600" b="1" dirty="0"/>
          </a:p>
          <a:p>
            <a:pPr marL="0" indent="0" algn="ctr">
              <a:buNone/>
            </a:pPr>
            <a:r>
              <a:rPr lang="cs-CZ" sz="3600" b="1" dirty="0" smtClean="0"/>
              <a:t>Nejdříve a </a:t>
            </a:r>
            <a:r>
              <a:rPr lang="cs-CZ" sz="3600" b="1" dirty="0"/>
              <a:t>nejvíce byl zasažen západ a sever </a:t>
            </a:r>
            <a:r>
              <a:rPr lang="cs-CZ" sz="3600" b="1" dirty="0" smtClean="0"/>
              <a:t>Čech, šíření </a:t>
            </a:r>
          </a:p>
          <a:p>
            <a:pPr marL="0" indent="0" algn="ctr">
              <a:buNone/>
            </a:pPr>
            <a:r>
              <a:rPr lang="cs-CZ" sz="3600" b="1" dirty="0" smtClean="0"/>
              <a:t>dále postupovalo na východ. </a:t>
            </a:r>
            <a:endParaRPr lang="cs-CZ" sz="3600" b="1" dirty="0"/>
          </a:p>
        </p:txBody>
      </p:sp>
      <p:sp>
        <p:nvSpPr>
          <p:cNvPr id="5" name="Šipka dolů 4"/>
          <p:cNvSpPr/>
          <p:nvPr/>
        </p:nvSpPr>
        <p:spPr>
          <a:xfrm>
            <a:off x="5199349" y="2113115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Šipka dolů 7"/>
          <p:cNvSpPr/>
          <p:nvPr/>
        </p:nvSpPr>
        <p:spPr>
          <a:xfrm>
            <a:off x="5199349" y="4746910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108877" y="3233618"/>
            <a:ext cx="33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!</a:t>
            </a:r>
            <a:endParaRPr lang="cs-CZ" sz="3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1675768" y="3233617"/>
            <a:ext cx="33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!</a:t>
            </a:r>
            <a:endParaRPr lang="cs-CZ" sz="3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194458" y="5324633"/>
            <a:ext cx="115614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200" b="1" dirty="0" smtClean="0">
                <a:solidFill>
                  <a:srgbClr val="0000FF"/>
                </a:solidFill>
                <a:latin typeface="Calibri" panose="020F0502020204030204"/>
              </a:rPr>
              <a:t>Nejnovější data potvrzují klesající trend i v období po Velikonocích.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</a:rPr>
              <a:t>Rozdíly mezi regiony se postupně snižují.</a:t>
            </a:r>
            <a:endParaRPr kumimoji="0" lang="cs-CZ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7859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Nadpis 2">
            <a:extLst>
              <a:ext uri="{FF2B5EF4-FFF2-40B4-BE49-F238E27FC236}">
                <a16:creationId xmlns:a16="http://schemas.microsoft.com/office/drawing/2014/main" id="{BDABC326-A3D3-4D80-808C-B82C6655C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211" y="0"/>
            <a:ext cx="10125069" cy="576000"/>
          </a:xfrm>
        </p:spPr>
        <p:txBody>
          <a:bodyPr/>
          <a:lstStyle/>
          <a:p>
            <a:r>
              <a:rPr lang="cs-CZ" dirty="0"/>
              <a:t>14 denní počet nových případů (na 100 000 obyv.)</a:t>
            </a:r>
            <a:r>
              <a:rPr lang="en-US" dirty="0"/>
              <a:t> v ORP</a:t>
            </a:r>
            <a:endParaRPr lang="cs-CZ" dirty="0"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E080D6-FC53-427A-9C73-FAC7AD1D2FCD}"/>
              </a:ext>
            </a:extLst>
          </p:cNvPr>
          <p:cNvSpPr/>
          <p:nvPr/>
        </p:nvSpPr>
        <p:spPr>
          <a:xfrm>
            <a:off x="10509040" y="4183455"/>
            <a:ext cx="180000" cy="180000"/>
          </a:xfrm>
          <a:prstGeom prst="rect">
            <a:avLst/>
          </a:prstGeom>
          <a:solidFill>
            <a:srgbClr val="2B83B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4925A4-86A9-42E1-B474-EC1CB00F06FB}"/>
              </a:ext>
            </a:extLst>
          </p:cNvPr>
          <p:cNvSpPr/>
          <p:nvPr/>
        </p:nvSpPr>
        <p:spPr>
          <a:xfrm>
            <a:off x="10509040" y="4492181"/>
            <a:ext cx="180000" cy="180000"/>
          </a:xfrm>
          <a:prstGeom prst="rect">
            <a:avLst/>
          </a:prstGeom>
          <a:solidFill>
            <a:srgbClr val="80BFA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1920F6-822D-4D8E-9016-3491B8DD67F4}"/>
              </a:ext>
            </a:extLst>
          </p:cNvPr>
          <p:cNvSpPr/>
          <p:nvPr/>
        </p:nvSpPr>
        <p:spPr>
          <a:xfrm>
            <a:off x="10509040" y="4800907"/>
            <a:ext cx="180000" cy="180000"/>
          </a:xfrm>
          <a:prstGeom prst="rect">
            <a:avLst/>
          </a:prstGeom>
          <a:solidFill>
            <a:srgbClr val="C7E8AD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996B81-667A-401C-967B-28C2A48E23CC}"/>
              </a:ext>
            </a:extLst>
          </p:cNvPr>
          <p:cNvSpPr/>
          <p:nvPr/>
        </p:nvSpPr>
        <p:spPr>
          <a:xfrm>
            <a:off x="10509040" y="5109633"/>
            <a:ext cx="180000" cy="180000"/>
          </a:xfrm>
          <a:prstGeom prst="rect">
            <a:avLst/>
          </a:prstGeom>
          <a:solidFill>
            <a:srgbClr val="E2E22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2DB380-5F7C-460F-BFDA-86D337A8CFE1}"/>
              </a:ext>
            </a:extLst>
          </p:cNvPr>
          <p:cNvSpPr/>
          <p:nvPr/>
        </p:nvSpPr>
        <p:spPr>
          <a:xfrm>
            <a:off x="10509040" y="5418359"/>
            <a:ext cx="180000" cy="180000"/>
          </a:xfrm>
          <a:prstGeom prst="rect">
            <a:avLst/>
          </a:prstGeom>
          <a:solidFill>
            <a:srgbClr val="FEAB4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8FD43E-EE03-4737-A366-C1F7D775579E}"/>
              </a:ext>
            </a:extLst>
          </p:cNvPr>
          <p:cNvSpPr txBox="1"/>
          <p:nvPr/>
        </p:nvSpPr>
        <p:spPr>
          <a:xfrm>
            <a:off x="10748797" y="4088789"/>
            <a:ext cx="7040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&lt;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7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654345-6D6F-4D0F-813B-A10AFB3293A9}"/>
              </a:ext>
            </a:extLst>
          </p:cNvPr>
          <p:cNvSpPr txBox="1"/>
          <p:nvPr/>
        </p:nvSpPr>
        <p:spPr>
          <a:xfrm>
            <a:off x="10748797" y="4400079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7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 –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8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CECFEB-BD0B-4FAF-9B8B-C8A903E5C1DE}"/>
              </a:ext>
            </a:extLst>
          </p:cNvPr>
          <p:cNvSpPr txBox="1"/>
          <p:nvPr/>
        </p:nvSpPr>
        <p:spPr>
          <a:xfrm>
            <a:off x="10748797" y="4711369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8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 –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9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4133F7-D8D6-4D0C-B56B-CAC8C40EE252}"/>
              </a:ext>
            </a:extLst>
          </p:cNvPr>
          <p:cNvSpPr txBox="1"/>
          <p:nvPr/>
        </p:nvSpPr>
        <p:spPr>
          <a:xfrm>
            <a:off x="10748797" y="502265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9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 –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1 0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20DDF93-0D60-4DCB-A93B-533691C52B6E}"/>
              </a:ext>
            </a:extLst>
          </p:cNvPr>
          <p:cNvSpPr txBox="1"/>
          <p:nvPr/>
        </p:nvSpPr>
        <p:spPr>
          <a:xfrm>
            <a:off x="10748797" y="5333949"/>
            <a:ext cx="1439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1 0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– 1 100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48D847-A97F-4AAA-A08B-55218BF2B7F5}"/>
              </a:ext>
            </a:extLst>
          </p:cNvPr>
          <p:cNvSpPr/>
          <p:nvPr/>
        </p:nvSpPr>
        <p:spPr>
          <a:xfrm>
            <a:off x="10509040" y="5727084"/>
            <a:ext cx="180000" cy="180000"/>
          </a:xfrm>
          <a:prstGeom prst="rect">
            <a:avLst/>
          </a:prstGeom>
          <a:solidFill>
            <a:srgbClr val="F12E1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0FDD93D-9CA2-41FC-953B-E1DA3769E12D}"/>
              </a:ext>
            </a:extLst>
          </p:cNvPr>
          <p:cNvSpPr/>
          <p:nvPr/>
        </p:nvSpPr>
        <p:spPr>
          <a:xfrm>
            <a:off x="10509040" y="6035808"/>
            <a:ext cx="180000" cy="180000"/>
          </a:xfrm>
          <a:prstGeom prst="rect">
            <a:avLst/>
          </a:prstGeom>
          <a:solidFill>
            <a:srgbClr val="AA131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07D8BB-886C-4DD8-BE83-D1D89236D7C4}"/>
              </a:ext>
            </a:extLst>
          </p:cNvPr>
          <p:cNvSpPr txBox="1"/>
          <p:nvPr/>
        </p:nvSpPr>
        <p:spPr>
          <a:xfrm>
            <a:off x="10748797" y="5645239"/>
            <a:ext cx="1439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1 100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–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2 0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588280-9570-4C47-854B-55E5855520E2}"/>
              </a:ext>
            </a:extLst>
          </p:cNvPr>
          <p:cNvSpPr txBox="1"/>
          <p:nvPr/>
        </p:nvSpPr>
        <p:spPr>
          <a:xfrm>
            <a:off x="10748797" y="5956531"/>
            <a:ext cx="8755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&gt;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2 0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6" name="TextBox 29">
            <a:extLst>
              <a:ext uri="{FF2B5EF4-FFF2-40B4-BE49-F238E27FC236}">
                <a16:creationId xmlns:a16="http://schemas.microsoft.com/office/drawing/2014/main" id="{41BD496B-B1DB-4783-B62F-771740941BE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7384" y="654577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14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.2021</a:t>
            </a:r>
          </a:p>
        </p:txBody>
      </p:sp>
      <p:pic>
        <p:nvPicPr>
          <p:cNvPr id="13" name="Picture 12" descr="Map&#10;&#10;Description automatically generated">
            <a:extLst>
              <a:ext uri="{FF2B5EF4-FFF2-40B4-BE49-F238E27FC236}">
                <a16:creationId xmlns:a16="http://schemas.microsoft.com/office/drawing/2014/main" id="{5B3EE2D7-EB23-4DEE-83CA-8A4E8E8A252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4" r="5697"/>
          <a:stretch/>
        </p:blipFill>
        <p:spPr>
          <a:xfrm>
            <a:off x="178264" y="1054687"/>
            <a:ext cx="3590109" cy="2219277"/>
          </a:xfrm>
          <a:prstGeom prst="rect">
            <a:avLst/>
          </a:prstGeom>
        </p:spPr>
      </p:pic>
      <p:sp>
        <p:nvSpPr>
          <p:cNvPr id="27" name="TextBox 29">
            <a:extLst>
              <a:ext uri="{FF2B5EF4-FFF2-40B4-BE49-F238E27FC236}">
                <a16:creationId xmlns:a16="http://schemas.microsoft.com/office/drawing/2014/main" id="{8D218328-959B-4FCE-9A2C-25A0B5849BB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808047" y="747805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20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.2021</a:t>
            </a:r>
          </a:p>
        </p:txBody>
      </p:sp>
      <p:pic>
        <p:nvPicPr>
          <p:cNvPr id="25" name="Picture 24" descr="Map&#10;&#10;Description automatically generated">
            <a:extLst>
              <a:ext uri="{FF2B5EF4-FFF2-40B4-BE49-F238E27FC236}">
                <a16:creationId xmlns:a16="http://schemas.microsoft.com/office/drawing/2014/main" id="{65D8BFE4-97FB-4DDA-BC75-CD26CCB79C3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" r="7615"/>
          <a:stretch/>
        </p:blipFill>
        <p:spPr>
          <a:xfrm>
            <a:off x="3999790" y="1128105"/>
            <a:ext cx="3484517" cy="2160000"/>
          </a:xfrm>
          <a:prstGeom prst="rect">
            <a:avLst/>
          </a:prstGeom>
        </p:spPr>
      </p:pic>
      <p:pic>
        <p:nvPicPr>
          <p:cNvPr id="31" name="Picture 12" descr="Map&#10;&#10;Description automatically generated">
            <a:extLst>
              <a:ext uri="{FF2B5EF4-FFF2-40B4-BE49-F238E27FC236}">
                <a16:creationId xmlns:a16="http://schemas.microsoft.com/office/drawing/2014/main" id="{078D1790-2A55-4D35-B2A3-6D377DE5208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r="7941"/>
          <a:stretch/>
        </p:blipFill>
        <p:spPr>
          <a:xfrm>
            <a:off x="8228820" y="1054687"/>
            <a:ext cx="3435848" cy="2162627"/>
          </a:xfrm>
          <a:prstGeom prst="rect">
            <a:avLst/>
          </a:prstGeom>
        </p:spPr>
      </p:pic>
      <p:sp>
        <p:nvSpPr>
          <p:cNvPr id="32" name="TextBox 29">
            <a:extLst>
              <a:ext uri="{FF2B5EF4-FFF2-40B4-BE49-F238E27FC236}">
                <a16:creationId xmlns:a16="http://schemas.microsoft.com/office/drawing/2014/main" id="{8D218328-959B-4FCE-9A2C-25A0B5849BB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8068143" y="830434"/>
            <a:ext cx="1324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8.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.2021</a:t>
            </a:r>
          </a:p>
        </p:txBody>
      </p:sp>
      <p:sp>
        <p:nvSpPr>
          <p:cNvPr id="29" name="TextBox 29">
            <a:extLst>
              <a:ext uri="{FF2B5EF4-FFF2-40B4-BE49-F238E27FC236}">
                <a16:creationId xmlns:a16="http://schemas.microsoft.com/office/drawing/2014/main" id="{743A9488-A89A-4239-AEC7-502354C0E77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18507" y="3833628"/>
            <a:ext cx="1181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2000" b="1" dirty="0" smtClean="0">
                <a:solidFill>
                  <a:srgbClr val="000000"/>
                </a:solidFill>
                <a:latin typeface="Arial" panose="020B0604020202020204"/>
              </a:rPr>
              <a:t>5.4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.2021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C84CE5A5-35DC-49D8-BDF7-CF4402451388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" r="8235"/>
          <a:stretch/>
        </p:blipFill>
        <p:spPr>
          <a:xfrm>
            <a:off x="149850" y="4363455"/>
            <a:ext cx="3447203" cy="2160000"/>
          </a:xfrm>
          <a:prstGeom prst="rect">
            <a:avLst/>
          </a:prstGeom>
        </p:spPr>
      </p:pic>
      <p:sp>
        <p:nvSpPr>
          <p:cNvPr id="33" name="TextBox 29">
            <a:extLst>
              <a:ext uri="{FF2B5EF4-FFF2-40B4-BE49-F238E27FC236}">
                <a16:creationId xmlns:a16="http://schemas.microsoft.com/office/drawing/2014/main" id="{743A9488-A89A-4239-AEC7-502354C0E77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888108" y="3780188"/>
            <a:ext cx="1181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8.4.2021</a:t>
            </a:r>
          </a:p>
        </p:txBody>
      </p:sp>
      <p:pic>
        <p:nvPicPr>
          <p:cNvPr id="34" name="Picture 22" descr="Map&#10;&#10;Description automatically generated">
            <a:extLst>
              <a:ext uri="{FF2B5EF4-FFF2-40B4-BE49-F238E27FC236}">
                <a16:creationId xmlns:a16="http://schemas.microsoft.com/office/drawing/2014/main" id="{59F91F5F-D4A7-4015-B59E-05E709843CCA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51" r="20071"/>
          <a:stretch/>
        </p:blipFill>
        <p:spPr>
          <a:xfrm>
            <a:off x="3888108" y="4281213"/>
            <a:ext cx="3440883" cy="2160000"/>
          </a:xfrm>
          <a:prstGeom prst="rect">
            <a:avLst/>
          </a:prstGeom>
        </p:spPr>
      </p:pic>
      <p:sp>
        <p:nvSpPr>
          <p:cNvPr id="2" name="Šipka doprava 1"/>
          <p:cNvSpPr/>
          <p:nvPr/>
        </p:nvSpPr>
        <p:spPr>
          <a:xfrm rot="10800000">
            <a:off x="6737849" y="3699986"/>
            <a:ext cx="572655" cy="92617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" name="TextovéPole 29"/>
          <p:cNvSpPr txBox="1"/>
          <p:nvPr/>
        </p:nvSpPr>
        <p:spPr>
          <a:xfrm>
            <a:off x="7416913" y="3787403"/>
            <a:ext cx="29173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i="1" dirty="0" smtClean="0"/>
              <a:t>Snižování populační zátěže pokračuje i po Velikonocích</a:t>
            </a:r>
            <a:endParaRPr lang="cs-CZ" sz="2400" i="1" dirty="0"/>
          </a:p>
        </p:txBody>
      </p:sp>
    </p:spTree>
    <p:extLst>
      <p:ext uri="{BB962C8B-B14F-4D97-AF65-F5344CB8AC3E}">
        <p14:creationId xmlns:p14="http://schemas.microsoft.com/office/powerpoint/2010/main" val="759882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ovéPole 16">
            <a:extLst>
              <a:ext uri="{FF2B5EF4-FFF2-40B4-BE49-F238E27FC236}">
                <a16:creationId xmlns:a16="http://schemas.microsoft.com/office/drawing/2014/main" id="{2FFFCA2B-FFDE-427C-8A58-BA118823CA59}"/>
              </a:ext>
            </a:extLst>
          </p:cNvPr>
          <p:cNvSpPr txBox="1"/>
          <p:nvPr/>
        </p:nvSpPr>
        <p:spPr>
          <a:xfrm>
            <a:off x="1586503" y="1539915"/>
            <a:ext cx="2518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Aktuální hodnoty 1.3.</a:t>
            </a:r>
          </a:p>
        </p:txBody>
      </p:sp>
      <p:graphicFrame>
        <p:nvGraphicFramePr>
          <p:cNvPr id="18" name="Graf 17">
            <a:extLst>
              <a:ext uri="{FF2B5EF4-FFF2-40B4-BE49-F238E27FC236}">
                <a16:creationId xmlns:a16="http://schemas.microsoft.com/office/drawing/2014/main" id="{697DF336-95B2-40A5-B608-A8444018AD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4707496"/>
              </p:ext>
            </p:extLst>
          </p:nvPr>
        </p:nvGraphicFramePr>
        <p:xfrm>
          <a:off x="1308735" y="1919763"/>
          <a:ext cx="3115809" cy="4281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9" name="Tabulka 11">
            <a:extLst>
              <a:ext uri="{FF2B5EF4-FFF2-40B4-BE49-F238E27FC236}">
                <a16:creationId xmlns:a16="http://schemas.microsoft.com/office/drawing/2014/main" id="{AEC007C7-4304-4C55-AE44-15AD7BCBC3D9}"/>
              </a:ext>
            </a:extLst>
          </p:cNvPr>
          <p:cNvGraphicFramePr>
            <a:graphicFrameLocks noGrp="1"/>
          </p:cNvGraphicFramePr>
          <p:nvPr/>
        </p:nvGraphicFramePr>
        <p:xfrm>
          <a:off x="44904" y="2224001"/>
          <a:ext cx="1337301" cy="3832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7301">
                  <a:extLst>
                    <a:ext uri="{9D8B030D-6E8A-4147-A177-3AD203B41FA5}">
                      <a16:colId xmlns:a16="http://schemas.microsoft.com/office/drawing/2014/main" val="3064028884"/>
                    </a:ext>
                  </a:extLst>
                </a:gridCol>
              </a:tblGrid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Karlovarský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19630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Plzeňský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296800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Královéhradecký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75718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Liberecký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472187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Pardubický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334753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Středočeský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509075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Ústecký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0645540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Hlavní město Praha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862980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Jihočeský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809498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Jihomoravský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122295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Olomoucký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06676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Kraj Vysočina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779126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Moravskoslezský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730883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Zlínský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585119"/>
                  </a:ext>
                </a:extLst>
              </a:tr>
            </a:tbl>
          </a:graphicData>
        </a:graphic>
      </p:graphicFrame>
      <p:sp>
        <p:nvSpPr>
          <p:cNvPr id="23" name="Nadpis 2">
            <a:extLst>
              <a:ext uri="{FF2B5EF4-FFF2-40B4-BE49-F238E27FC236}">
                <a16:creationId xmlns:a16="http://schemas.microsoft.com/office/drawing/2014/main" id="{A7B93101-0EBB-4871-8999-7D1ADFC76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86" y="1"/>
            <a:ext cx="8808993" cy="681036"/>
          </a:xfrm>
        </p:spPr>
        <p:txBody>
          <a:bodyPr>
            <a:normAutofit/>
          </a:bodyPr>
          <a:lstStyle/>
          <a:p>
            <a:r>
              <a:rPr lang="cs-CZ" sz="2000" dirty="0">
                <a:latin typeface="+mn-lt"/>
              </a:rPr>
              <a:t>14denní incidence na 100 tisíc obyvatel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44F86700-D5B2-4E85-A67A-58512B3C1A7E}"/>
              </a:ext>
            </a:extLst>
          </p:cNvPr>
          <p:cNvSpPr txBox="1"/>
          <p:nvPr/>
        </p:nvSpPr>
        <p:spPr>
          <a:xfrm>
            <a:off x="1696840" y="838734"/>
            <a:ext cx="81002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30598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Srovnání regionů: změna k datu 1. 3. 2021 a 29.3. 2021</a:t>
            </a: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2FFFCA2B-FFDE-427C-8A58-BA118823CA59}"/>
              </a:ext>
            </a:extLst>
          </p:cNvPr>
          <p:cNvSpPr txBox="1"/>
          <p:nvPr/>
        </p:nvSpPr>
        <p:spPr>
          <a:xfrm>
            <a:off x="9091326" y="1550431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Aktuální hodnoty 29.3.</a:t>
            </a:r>
          </a:p>
        </p:txBody>
      </p:sp>
      <p:graphicFrame>
        <p:nvGraphicFramePr>
          <p:cNvPr id="24" name="Graf 23">
            <a:extLst>
              <a:ext uri="{FF2B5EF4-FFF2-40B4-BE49-F238E27FC236}">
                <a16:creationId xmlns:a16="http://schemas.microsoft.com/office/drawing/2014/main" id="{697DF336-95B2-40A5-B608-A8444018AD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2050873"/>
              </p:ext>
            </p:extLst>
          </p:nvPr>
        </p:nvGraphicFramePr>
        <p:xfrm>
          <a:off x="8856861" y="1919763"/>
          <a:ext cx="3115809" cy="4281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5" name="Tabulka 11">
            <a:extLst>
              <a:ext uri="{FF2B5EF4-FFF2-40B4-BE49-F238E27FC236}">
                <a16:creationId xmlns:a16="http://schemas.microsoft.com/office/drawing/2014/main" id="{AEC007C7-4304-4C55-AE44-15AD7BCBC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364960"/>
              </p:ext>
            </p:extLst>
          </p:nvPr>
        </p:nvGraphicFramePr>
        <p:xfrm>
          <a:off x="7593030" y="2224001"/>
          <a:ext cx="1337301" cy="3832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7301">
                  <a:extLst>
                    <a:ext uri="{9D8B030D-6E8A-4147-A177-3AD203B41FA5}">
                      <a16:colId xmlns:a16="http://schemas.microsoft.com/office/drawing/2014/main" val="3064028884"/>
                    </a:ext>
                  </a:extLst>
                </a:gridCol>
              </a:tblGrid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Jihočeský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19630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Ústecký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296800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Liberecký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75718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Pardubický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472187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Středočeský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334753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Kraj Vysočina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509075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Plzeňský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0645540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Olomoucký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862980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Jihomoravský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809498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Moravskoslezský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122295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Hlavní město Praha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06676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Zlínský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779126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Královéhradecký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730883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Karlovarský kraj</a:t>
                      </a: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585119"/>
                  </a:ext>
                </a:extLst>
              </a:tr>
            </a:tbl>
          </a:graphicData>
        </a:graphic>
      </p:graphicFrame>
      <p:sp>
        <p:nvSpPr>
          <p:cNvPr id="10" name="Šipka doprava 9"/>
          <p:cNvSpPr/>
          <p:nvPr/>
        </p:nvSpPr>
        <p:spPr>
          <a:xfrm>
            <a:off x="4634521" y="2822687"/>
            <a:ext cx="2487456" cy="2944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4105141" y="3281885"/>
            <a:ext cx="354621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600" b="1" i="1" dirty="0" smtClean="0">
                <a:solidFill>
                  <a:srgbClr val="C00000"/>
                </a:solidFill>
              </a:rPr>
              <a:t>Již v</a:t>
            </a:r>
            <a:r>
              <a:rPr lang="cs-CZ" sz="2600" b="1" i="1" dirty="0" smtClean="0">
                <a:solidFill>
                  <a:srgbClr val="C00000"/>
                </a:solidFill>
              </a:rPr>
              <a:t> </a:t>
            </a:r>
            <a:r>
              <a:rPr lang="cs-CZ" sz="2600" b="1" i="1" dirty="0" smtClean="0">
                <a:solidFill>
                  <a:srgbClr val="C00000"/>
                </a:solidFill>
              </a:rPr>
              <a:t>průběhu března došlo k významnému poklesu zátěže</a:t>
            </a:r>
            <a:endParaRPr lang="cs-CZ" sz="26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199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af 12">
            <a:extLst>
              <a:ext uri="{FF2B5EF4-FFF2-40B4-BE49-F238E27FC236}">
                <a16:creationId xmlns:a16="http://schemas.microsoft.com/office/drawing/2014/main" id="{D7A3B84F-6639-4915-AC44-63B8C670155A}"/>
              </a:ext>
            </a:extLst>
          </p:cNvPr>
          <p:cNvGraphicFramePr/>
          <p:nvPr>
            <p:custDataLst>
              <p:tags r:id="rId1"/>
            </p:custDataLst>
            <p:extLst/>
          </p:nvPr>
        </p:nvGraphicFramePr>
        <p:xfrm>
          <a:off x="5899068" y="2169145"/>
          <a:ext cx="3115809" cy="4281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20" name="Přímá spojnice 19">
            <a:extLst>
              <a:ext uri="{FF2B5EF4-FFF2-40B4-BE49-F238E27FC236}">
                <a16:creationId xmlns:a16="http://schemas.microsoft.com/office/drawing/2014/main" id="{7F82D44D-4D15-4A3E-9F30-7DCB869E7E22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7457998" y="2418051"/>
            <a:ext cx="0" cy="38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ovéPole 6">
            <a:extLst>
              <a:ext uri="{FF2B5EF4-FFF2-40B4-BE49-F238E27FC236}">
                <a16:creationId xmlns:a16="http://schemas.microsoft.com/office/drawing/2014/main" id="{990E0159-6700-4C79-9E79-4238DAF7F348}"/>
              </a:ext>
            </a:extLst>
          </p:cNvPr>
          <p:cNvSpPr txBox="1"/>
          <p:nvPr/>
        </p:nvSpPr>
        <p:spPr>
          <a:xfrm>
            <a:off x="5742400" y="1755344"/>
            <a:ext cx="3429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Diference za posledních 7 dní</a:t>
            </a:r>
          </a:p>
        </p:txBody>
      </p:sp>
      <p:graphicFrame>
        <p:nvGraphicFramePr>
          <p:cNvPr id="14" name="Tabulka 11">
            <a:extLst>
              <a:ext uri="{FF2B5EF4-FFF2-40B4-BE49-F238E27FC236}">
                <a16:creationId xmlns:a16="http://schemas.microsoft.com/office/drawing/2014/main" id="{95FAB388-2E77-463A-A884-393092466C6D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/>
          </p:nvPr>
        </p:nvGraphicFramePr>
        <p:xfrm>
          <a:off x="4943391" y="2473383"/>
          <a:ext cx="1337301" cy="3832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7301">
                  <a:extLst>
                    <a:ext uri="{9D8B030D-6E8A-4147-A177-3AD203B41FA5}">
                      <a16:colId xmlns:a16="http://schemas.microsoft.com/office/drawing/2014/main" val="3064028884"/>
                    </a:ext>
                  </a:extLst>
                </a:gridCol>
              </a:tblGrid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Zlínský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19630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Karlovarský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296800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Moravskoslezský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75718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Olomoucký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472187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Jihomoravský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334753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Královéhradecký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509075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Hlavní město Praha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0645540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Kraj Vysočina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862980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Pardubický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809498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Plzeňský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122295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Středočeský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06676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Jihočeský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779126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Ústecký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730883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Liberecký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585119"/>
                  </a:ext>
                </a:extLst>
              </a:tr>
            </a:tbl>
          </a:graphicData>
        </a:graphic>
      </p:graphicFrame>
      <p:sp>
        <p:nvSpPr>
          <p:cNvPr id="17" name="TextovéPole 16">
            <a:extLst>
              <a:ext uri="{FF2B5EF4-FFF2-40B4-BE49-F238E27FC236}">
                <a16:creationId xmlns:a16="http://schemas.microsoft.com/office/drawing/2014/main" id="{2FFFCA2B-FFDE-427C-8A58-BA118823CA59}"/>
              </a:ext>
            </a:extLst>
          </p:cNvPr>
          <p:cNvSpPr txBox="1"/>
          <p:nvPr/>
        </p:nvSpPr>
        <p:spPr>
          <a:xfrm>
            <a:off x="1964693" y="1751627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Aktuální hodnoty</a:t>
            </a:r>
          </a:p>
        </p:txBody>
      </p:sp>
      <p:graphicFrame>
        <p:nvGraphicFramePr>
          <p:cNvPr id="18" name="Graf 17">
            <a:extLst>
              <a:ext uri="{FF2B5EF4-FFF2-40B4-BE49-F238E27FC236}">
                <a16:creationId xmlns:a16="http://schemas.microsoft.com/office/drawing/2014/main" id="{697DF336-95B2-40A5-B608-A8444018AD16}"/>
              </a:ext>
            </a:extLst>
          </p:cNvPr>
          <p:cNvGraphicFramePr/>
          <p:nvPr>
            <p:custDataLst>
              <p:tags r:id="rId4"/>
            </p:custDataLst>
            <p:extLst/>
          </p:nvPr>
        </p:nvGraphicFramePr>
        <p:xfrm>
          <a:off x="1521170" y="2169145"/>
          <a:ext cx="3115809" cy="4281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9" name="Tabulka 11">
            <a:extLst>
              <a:ext uri="{FF2B5EF4-FFF2-40B4-BE49-F238E27FC236}">
                <a16:creationId xmlns:a16="http://schemas.microsoft.com/office/drawing/2014/main" id="{AEC007C7-4304-4C55-AE44-15AD7BCBC3D9}"/>
              </a:ext>
            </a:extLst>
          </p:cNvPr>
          <p:cNvGraphicFramePr>
            <a:graphicFrameLocks noGrp="1"/>
          </p:cNvGraphicFramePr>
          <p:nvPr>
            <p:custDataLst>
              <p:tags r:id="rId5"/>
            </p:custDataLst>
            <p:extLst/>
          </p:nvPr>
        </p:nvGraphicFramePr>
        <p:xfrm>
          <a:off x="257339" y="2473383"/>
          <a:ext cx="1337301" cy="3832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7301">
                  <a:extLst>
                    <a:ext uri="{9D8B030D-6E8A-4147-A177-3AD203B41FA5}">
                      <a16:colId xmlns:a16="http://schemas.microsoft.com/office/drawing/2014/main" val="3064028884"/>
                    </a:ext>
                  </a:extLst>
                </a:gridCol>
              </a:tblGrid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Ústecký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719630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Jihočeský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296800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Kraj Vysočina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75718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Pardubický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472187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Zlínský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1334753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Liberecký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0509075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Olomoucký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0645540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Středočeský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8629804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Moravskoslezský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809498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Jihomoravský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122295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Plzeňský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06676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Hlavní město Praha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1779126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Královéhradecký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730883"/>
                  </a:ext>
                </a:extLst>
              </a:tr>
              <a:tr h="273762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Karlovarský kraj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585119"/>
                  </a:ext>
                </a:extLst>
              </a:tr>
            </a:tbl>
          </a:graphicData>
        </a:graphic>
      </p:graphicFrame>
      <p:sp>
        <p:nvSpPr>
          <p:cNvPr id="23" name="Nadpis 2">
            <a:extLst>
              <a:ext uri="{FF2B5EF4-FFF2-40B4-BE49-F238E27FC236}">
                <a16:creationId xmlns:a16="http://schemas.microsoft.com/office/drawing/2014/main" id="{A7B93101-0EBB-4871-8999-7D1ADFC76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86" y="1"/>
            <a:ext cx="8808993" cy="681036"/>
          </a:xfrm>
        </p:spPr>
        <p:txBody>
          <a:bodyPr>
            <a:normAutofit/>
          </a:bodyPr>
          <a:lstStyle/>
          <a:p>
            <a:r>
              <a:rPr lang="cs-CZ" sz="2000" dirty="0">
                <a:latin typeface="+mn-lt"/>
              </a:rPr>
              <a:t>14denní incidence na 100 tisíc obyvatel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44F86700-D5B2-4E85-A67A-58512B3C1A7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45066" y="967666"/>
            <a:ext cx="5157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30598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Srovnání regionů k datu 8. 4. 2021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8982405" y="2844772"/>
            <a:ext cx="3113385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600" b="1" i="1" u="sng" dirty="0" smtClean="0">
                <a:solidFill>
                  <a:srgbClr val="C00000"/>
                </a:solidFill>
              </a:rPr>
              <a:t>Na počátku dubna klesá populační zátěž ve všech regionech</a:t>
            </a:r>
            <a:r>
              <a:rPr lang="cs-CZ" sz="2600" b="1" i="1" dirty="0" smtClean="0">
                <a:solidFill>
                  <a:srgbClr val="C00000"/>
                </a:solidFill>
              </a:rPr>
              <a:t>, včetně Zlínska, kde zátěž  ještě v březnu významně rostla</a:t>
            </a:r>
            <a:endParaRPr lang="cs-CZ" sz="26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729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083D3C-33A4-427C-8968-4D54455858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Datová a informační základna </a:t>
            </a:r>
            <a:br>
              <a:rPr lang="cs-CZ" b="1" dirty="0"/>
            </a:br>
            <a:r>
              <a:rPr lang="cs-CZ" b="1" dirty="0"/>
              <a:t>pro management pandemie COVID-19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5275" y="3693109"/>
            <a:ext cx="11737724" cy="2238375"/>
          </a:xfrm>
        </p:spPr>
        <p:txBody>
          <a:bodyPr>
            <a:normAutofit/>
          </a:bodyPr>
          <a:lstStyle/>
          <a:p>
            <a:r>
              <a:rPr lang="cs-CZ" sz="5000" b="1" dirty="0" smtClean="0"/>
              <a:t>Zátěž nemocnic klesá v důsledku klesajícího počtu nákaz zranitelných pacientů </a:t>
            </a:r>
            <a:endParaRPr lang="cs-CZ" sz="5000" b="1" dirty="0"/>
          </a:p>
        </p:txBody>
      </p:sp>
    </p:spTree>
    <p:extLst>
      <p:ext uri="{BB962C8B-B14F-4D97-AF65-F5344CB8AC3E}">
        <p14:creationId xmlns:p14="http://schemas.microsoft.com/office/powerpoint/2010/main" val="2815245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ovéPole 20"/>
          <p:cNvSpPr txBox="1"/>
          <p:nvPr/>
        </p:nvSpPr>
        <p:spPr>
          <a:xfrm>
            <a:off x="432105" y="33126"/>
            <a:ext cx="113442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Vysoký </a:t>
            </a: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počet nově nakažených potenciálně zranitelných pacientů zvyšoval</a:t>
            </a:r>
            <a:r>
              <a:rPr kumimoji="0" lang="cs-CZ" sz="3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 </a:t>
            </a: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zátěž nemocnic. </a:t>
            </a:r>
            <a:r>
              <a:rPr kumimoji="0" lang="cs-CZ" sz="3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V posledním </a:t>
            </a:r>
            <a:r>
              <a:rPr kumimoji="0" lang="cs-CZ" sz="3000" b="1" i="0" u="sng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období </a:t>
            </a:r>
            <a:r>
              <a:rPr kumimoji="0" lang="cs-CZ" sz="3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počty pacientů</a:t>
            </a:r>
            <a:r>
              <a:rPr kumimoji="0" lang="cs-CZ" sz="30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 klesají</a:t>
            </a:r>
            <a:r>
              <a:rPr kumimoji="0" lang="cs-CZ" sz="3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. </a:t>
            </a: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 </a:t>
            </a:r>
            <a:endParaRPr kumimoji="0" lang="cs-CZ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C3C7B102-51CF-40DA-86E3-19AB93DE7FE7}"/>
              </a:ext>
            </a:extLst>
          </p:cNvPr>
          <p:cNvSpPr txBox="1"/>
          <p:nvPr/>
        </p:nvSpPr>
        <p:spPr>
          <a:xfrm>
            <a:off x="2067513" y="2138740"/>
            <a:ext cx="2362704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Populace seniorů 65+ let</a:t>
            </a:r>
          </a:p>
        </p:txBody>
      </p:sp>
      <p:graphicFrame>
        <p:nvGraphicFramePr>
          <p:cNvPr id="35" name="Tabulka 3">
            <a:extLst>
              <a:ext uri="{FF2B5EF4-FFF2-40B4-BE49-F238E27FC236}">
                <a16:creationId xmlns:a16="http://schemas.microsoft.com/office/drawing/2014/main" id="{A3693099-23CE-4447-AC61-AFCE59524C7A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9070051"/>
              </p:ext>
            </p:extLst>
          </p:nvPr>
        </p:nvGraphicFramePr>
        <p:xfrm>
          <a:off x="4780229" y="1318755"/>
          <a:ext cx="6406083" cy="2072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2702">
                  <a:extLst>
                    <a:ext uri="{9D8B030D-6E8A-4147-A177-3AD203B41FA5}">
                      <a16:colId xmlns:a16="http://schemas.microsoft.com/office/drawing/2014/main" val="653187899"/>
                    </a:ext>
                  </a:extLst>
                </a:gridCol>
                <a:gridCol w="2223381">
                  <a:extLst>
                    <a:ext uri="{9D8B030D-6E8A-4147-A177-3AD203B41FA5}">
                      <a16:colId xmlns:a16="http://schemas.microsoft.com/office/drawing/2014/main" val="348641574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800" b="1" u="sng" dirty="0">
                          <a:solidFill>
                            <a:srgbClr val="C00000"/>
                          </a:solidFill>
                          <a:latin typeface="+mn-lt"/>
                        </a:rPr>
                        <a:t>Nově diagnostikovaní ve věku 65+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s-CZ" sz="36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861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800" b="1" dirty="0">
                          <a:solidFill>
                            <a:srgbClr val="C00000"/>
                          </a:solidFill>
                          <a:latin typeface="+mn-lt"/>
                        </a:rPr>
                        <a:t>Za uplynulé 3 dny: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8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 </a:t>
                      </a:r>
                      <a:r>
                        <a:rPr lang="cs-CZ" sz="2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857</a:t>
                      </a:r>
                      <a:endParaRPr lang="cs-CZ" sz="2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293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800" b="1" dirty="0">
                          <a:solidFill>
                            <a:srgbClr val="C00000"/>
                          </a:solidFill>
                          <a:latin typeface="+mn-lt"/>
                        </a:rPr>
                        <a:t>Za uplynulých 7 dní: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4 274</a:t>
                      </a:r>
                      <a:endParaRPr lang="cs-CZ" sz="2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8834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cs-CZ" sz="2800" b="1" dirty="0">
                          <a:solidFill>
                            <a:srgbClr val="C00000"/>
                          </a:solidFill>
                          <a:latin typeface="+mn-lt"/>
                        </a:rPr>
                        <a:t>Za uplynulých 14 dní: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10 134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0741784"/>
                  </a:ext>
                </a:extLst>
              </a:tr>
            </a:tbl>
          </a:graphicData>
        </a:graphic>
      </p:graphicFrame>
      <p:sp>
        <p:nvSpPr>
          <p:cNvPr id="2" name="Šipka doprava 1"/>
          <p:cNvSpPr/>
          <p:nvPr/>
        </p:nvSpPr>
        <p:spPr>
          <a:xfrm rot="1525312">
            <a:off x="11013483" y="4857956"/>
            <a:ext cx="664908" cy="20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7" name="Chart 4">
            <a:extLst>
              <a:ext uri="{FF2B5EF4-FFF2-40B4-BE49-F238E27FC236}">
                <a16:creationId xmlns:a16="http://schemas.microsoft.com/office/drawing/2014/main" id="{08BC59A9-FEBF-48E7-BE01-130C7422F8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5483452"/>
              </p:ext>
            </p:extLst>
          </p:nvPr>
        </p:nvGraphicFramePr>
        <p:xfrm>
          <a:off x="95247" y="2824205"/>
          <a:ext cx="12030075" cy="4033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3139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>
            <a:extLst>
              <a:ext uri="{FF2B5EF4-FFF2-40B4-BE49-F238E27FC236}">
                <a16:creationId xmlns:a16="http://schemas.microsoft.com/office/drawing/2014/main" id="{5A11BCFC-49AD-487D-BBB2-8BDDECE7C06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-821763" y="4306873"/>
            <a:ext cx="2776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Predikovaný počet pacientů</a:t>
            </a:r>
          </a:p>
        </p:txBody>
      </p:sp>
      <p:graphicFrame>
        <p:nvGraphicFramePr>
          <p:cNvPr id="22" name="Chart 11">
            <a:extLst>
              <a:ext uri="{FF2B5EF4-FFF2-40B4-BE49-F238E27FC236}">
                <a16:creationId xmlns:a16="http://schemas.microsoft.com/office/drawing/2014/main" id="{981CB6A6-72A9-473F-B599-40385C7CCD96}"/>
              </a:ext>
            </a:extLst>
          </p:cNvPr>
          <p:cNvGraphicFramePr/>
          <p:nvPr>
            <p:extLst/>
          </p:nvPr>
        </p:nvGraphicFramePr>
        <p:xfrm>
          <a:off x="850319" y="2610498"/>
          <a:ext cx="10389079" cy="4287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3" name="Skupina 12">
            <a:extLst>
              <a:ext uri="{FF2B5EF4-FFF2-40B4-BE49-F238E27FC236}">
                <a16:creationId xmlns:a16="http://schemas.microsoft.com/office/drawing/2014/main" id="{62312458-65A0-441F-908E-931BC7FD4AB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043036" y="3768581"/>
            <a:ext cx="1900937" cy="1908215"/>
            <a:chOff x="10258697" y="3527722"/>
            <a:chExt cx="1900937" cy="1908215"/>
          </a:xfrm>
        </p:grpSpPr>
        <p:cxnSp>
          <p:nvCxnSpPr>
            <p:cNvPr id="15" name="Přímá spojnice 14">
              <a:extLst>
                <a:ext uri="{FF2B5EF4-FFF2-40B4-BE49-F238E27FC236}">
                  <a16:creationId xmlns:a16="http://schemas.microsoft.com/office/drawing/2014/main" id="{AD1B3FBA-E128-4E3B-A481-9ABC867903E1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113572"/>
              <a:ext cx="360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Přímá spojnice 15">
              <a:extLst>
                <a:ext uri="{FF2B5EF4-FFF2-40B4-BE49-F238E27FC236}">
                  <a16:creationId xmlns:a16="http://schemas.microsoft.com/office/drawing/2014/main" id="{D47DC97C-FD01-4FD4-8BED-64EC65B6A859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328560"/>
              <a:ext cx="360000" cy="0"/>
            </a:xfrm>
            <a:prstGeom prst="line">
              <a:avLst/>
            </a:prstGeom>
            <a:ln w="28575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bdélník 16">
              <a:extLst>
                <a:ext uri="{FF2B5EF4-FFF2-40B4-BE49-F238E27FC236}">
                  <a16:creationId xmlns:a16="http://schemas.microsoft.com/office/drawing/2014/main" id="{0DFC9795-934F-42BA-94E7-2B7FA4872E52}"/>
                </a:ext>
              </a:extLst>
            </p:cNvPr>
            <p:cNvSpPr/>
            <p:nvPr/>
          </p:nvSpPr>
          <p:spPr>
            <a:xfrm>
              <a:off x="10270650" y="3620519"/>
              <a:ext cx="360000" cy="130628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TextovéPole 28">
              <a:extLst>
                <a:ext uri="{FF2B5EF4-FFF2-40B4-BE49-F238E27FC236}">
                  <a16:creationId xmlns:a16="http://schemas.microsoft.com/office/drawing/2014/main" id="{0C5C1E54-12C3-4C62-B831-4C6047793E03}"/>
                </a:ext>
              </a:extLst>
            </p:cNvPr>
            <p:cNvSpPr txBox="1"/>
            <p:nvPr/>
          </p:nvSpPr>
          <p:spPr>
            <a:xfrm>
              <a:off x="10630650" y="3527722"/>
              <a:ext cx="1528984" cy="190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Reálné </a:t>
              </a:r>
              <a:r>
                <a:rPr kumimoji="0" lang="cs-CZ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počty</a:t>
              </a:r>
              <a:endPara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 </a:t>
              </a:r>
              <a:r>
                <a:rPr kumimoji="0" lang="cs-CZ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= 0,95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 = 0,85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 = 0,75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Maximální počet pacientů s COVID-19 na lůžkách za období říjen/listopad 2020</a:t>
              </a:r>
              <a:endParaRPr kumimoji="0" lang="cs-C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9" name="Přímá spojnice 18">
              <a:extLst>
                <a:ext uri="{FF2B5EF4-FFF2-40B4-BE49-F238E27FC236}">
                  <a16:creationId xmlns:a16="http://schemas.microsoft.com/office/drawing/2014/main" id="{8A11B017-1740-4D99-AF40-0CE45544A6AD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758537"/>
              <a:ext cx="3600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Přímá spojnice 19">
              <a:extLst>
                <a:ext uri="{FF2B5EF4-FFF2-40B4-BE49-F238E27FC236}">
                  <a16:creationId xmlns:a16="http://schemas.microsoft.com/office/drawing/2014/main" id="{07C5A792-BEB3-40F4-98BB-7431BA7FEF59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543548"/>
              <a:ext cx="360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ovéPole 22"/>
          <p:cNvSpPr txBox="1"/>
          <p:nvPr/>
        </p:nvSpPr>
        <p:spPr>
          <a:xfrm>
            <a:off x="381739" y="94911"/>
            <a:ext cx="113753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 týdenním srovnání počty hospitalizací </a:t>
            </a:r>
            <a:r>
              <a:rPr kumimoji="0" 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 </a:t>
            </a: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ČR </a:t>
            </a:r>
            <a:r>
              <a:rPr kumimoji="0" lang="cs-CZ" sz="30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klesají</a:t>
            </a:r>
          </a:p>
        </p:txBody>
      </p:sp>
      <p:graphicFrame>
        <p:nvGraphicFramePr>
          <p:cNvPr id="21" name="Tabulka 8">
            <a:extLst>
              <a:ext uri="{FF2B5EF4-FFF2-40B4-BE49-F238E27FC236}">
                <a16:creationId xmlns:a16="http://schemas.microsoft.com/office/drawing/2014/main" id="{09D6B58A-D08C-444F-A99C-551A355549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21582"/>
              </p:ext>
            </p:extLst>
          </p:nvPr>
        </p:nvGraphicFramePr>
        <p:xfrm>
          <a:off x="197157" y="672324"/>
          <a:ext cx="11797686" cy="148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427">
                  <a:extLst>
                    <a:ext uri="{9D8B030D-6E8A-4147-A177-3AD203B41FA5}">
                      <a16:colId xmlns:a16="http://schemas.microsoft.com/office/drawing/2014/main" val="3924625702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723531014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4126272650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1669069357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245180415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1373314509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46204217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498862452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916212544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4284827979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00603694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094642904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64079779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686944603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79328764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529572551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905191187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285664354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1069394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25. 2.–3.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4. 3.–10.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11. 3.–17.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18. 3.–24.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25. 3.–31.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1. 4.–7. 4.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2668816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7 809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8 613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9 022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8 610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7 839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6 543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913717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+10,3 %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+4,8%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-4,6%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-9,0%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-16,5%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4343836"/>
                  </a:ext>
                </a:extLst>
              </a:tr>
            </a:tbl>
          </a:graphicData>
        </a:graphic>
      </p:graphicFrame>
      <p:sp>
        <p:nvSpPr>
          <p:cNvPr id="28" name="Zahnutá šipka nahoru 25">
            <a:extLst>
              <a:ext uri="{FF2B5EF4-FFF2-40B4-BE49-F238E27FC236}">
                <a16:creationId xmlns:a16="http://schemas.microsoft.com/office/drawing/2014/main" id="{E359B7D7-130C-4173-9EFC-47F321C82F4E}"/>
              </a:ext>
            </a:extLst>
          </p:cNvPr>
          <p:cNvSpPr/>
          <p:nvPr/>
        </p:nvSpPr>
        <p:spPr>
          <a:xfrm>
            <a:off x="1203450" y="2013982"/>
            <a:ext cx="1944000" cy="497840"/>
          </a:xfrm>
          <a:prstGeom prst="curved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9" name="Zahnutá šipka nahoru 25">
            <a:extLst>
              <a:ext uri="{FF2B5EF4-FFF2-40B4-BE49-F238E27FC236}">
                <a16:creationId xmlns:a16="http://schemas.microsoft.com/office/drawing/2014/main" id="{77962815-283B-44A7-A845-1BB5AFDAE33D}"/>
              </a:ext>
            </a:extLst>
          </p:cNvPr>
          <p:cNvSpPr/>
          <p:nvPr/>
        </p:nvSpPr>
        <p:spPr>
          <a:xfrm>
            <a:off x="3172865" y="2013982"/>
            <a:ext cx="1944000" cy="497840"/>
          </a:xfrm>
          <a:prstGeom prst="curved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0" name="Zahnutá šipka nahoru 25">
            <a:extLst>
              <a:ext uri="{FF2B5EF4-FFF2-40B4-BE49-F238E27FC236}">
                <a16:creationId xmlns:a16="http://schemas.microsoft.com/office/drawing/2014/main" id="{900DBD3A-25FF-44DB-9A70-41A63B98A098}"/>
              </a:ext>
            </a:extLst>
          </p:cNvPr>
          <p:cNvSpPr/>
          <p:nvPr/>
        </p:nvSpPr>
        <p:spPr>
          <a:xfrm>
            <a:off x="5116865" y="2013982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Zahnutá šipka nahoru 25">
            <a:extLst>
              <a:ext uri="{FF2B5EF4-FFF2-40B4-BE49-F238E27FC236}">
                <a16:creationId xmlns:a16="http://schemas.microsoft.com/office/drawing/2014/main" id="{8BC9AE2D-ED68-40C1-9F08-DFCD52A3016B}"/>
              </a:ext>
            </a:extLst>
          </p:cNvPr>
          <p:cNvSpPr/>
          <p:nvPr/>
        </p:nvSpPr>
        <p:spPr>
          <a:xfrm>
            <a:off x="7086280" y="2013982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4" name="Zahnutá šipka nahoru 25">
            <a:extLst>
              <a:ext uri="{FF2B5EF4-FFF2-40B4-BE49-F238E27FC236}">
                <a16:creationId xmlns:a16="http://schemas.microsoft.com/office/drawing/2014/main" id="{64D205E5-DBC4-422A-BF09-BCA621280F66}"/>
              </a:ext>
            </a:extLst>
          </p:cNvPr>
          <p:cNvSpPr/>
          <p:nvPr/>
        </p:nvSpPr>
        <p:spPr>
          <a:xfrm>
            <a:off x="9056914" y="2013982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3468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" name="Chart 11">
            <a:extLst>
              <a:ext uri="{FF2B5EF4-FFF2-40B4-BE49-F238E27FC236}">
                <a16:creationId xmlns:a16="http://schemas.microsoft.com/office/drawing/2014/main" id="{FFB92E0F-0B52-417A-BB34-405865A92B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5089191"/>
              </p:ext>
            </p:extLst>
          </p:nvPr>
        </p:nvGraphicFramePr>
        <p:xfrm>
          <a:off x="638734" y="2293724"/>
          <a:ext cx="10889672" cy="4625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4">
            <a:extLst>
              <a:ext uri="{FF2B5EF4-FFF2-40B4-BE49-F238E27FC236}">
                <a16:creationId xmlns:a16="http://schemas.microsoft.com/office/drawing/2014/main" id="{4231A2FA-B47D-4C3D-8DDD-0F1ACD6C839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-983075" y="3867155"/>
            <a:ext cx="27763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Predikovaný počet pacientů</a:t>
            </a:r>
            <a:b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vyžadujících intenzivní péči</a:t>
            </a:r>
          </a:p>
        </p:txBody>
      </p:sp>
      <p:grpSp>
        <p:nvGrpSpPr>
          <p:cNvPr id="25" name="Skupina 24">
            <a:extLst>
              <a:ext uri="{FF2B5EF4-FFF2-40B4-BE49-F238E27FC236}">
                <a16:creationId xmlns:a16="http://schemas.microsoft.com/office/drawing/2014/main" id="{62312458-65A0-441F-908E-931BC7FD4AB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0043036" y="3768581"/>
            <a:ext cx="1900937" cy="1908215"/>
            <a:chOff x="10258697" y="3527722"/>
            <a:chExt cx="1900937" cy="1908215"/>
          </a:xfrm>
        </p:grpSpPr>
        <p:cxnSp>
          <p:nvCxnSpPr>
            <p:cNvPr id="26" name="Přímá spojnice 25">
              <a:extLst>
                <a:ext uri="{FF2B5EF4-FFF2-40B4-BE49-F238E27FC236}">
                  <a16:creationId xmlns:a16="http://schemas.microsoft.com/office/drawing/2014/main" id="{AD1B3FBA-E128-4E3B-A481-9ABC867903E1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113572"/>
              <a:ext cx="360000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Přímá spojnice 26">
              <a:extLst>
                <a:ext uri="{FF2B5EF4-FFF2-40B4-BE49-F238E27FC236}">
                  <a16:creationId xmlns:a16="http://schemas.microsoft.com/office/drawing/2014/main" id="{D47DC97C-FD01-4FD4-8BED-64EC65B6A859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328560"/>
              <a:ext cx="360000" cy="0"/>
            </a:xfrm>
            <a:prstGeom prst="line">
              <a:avLst/>
            </a:prstGeom>
            <a:ln w="28575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bdélník 27">
              <a:extLst>
                <a:ext uri="{FF2B5EF4-FFF2-40B4-BE49-F238E27FC236}">
                  <a16:creationId xmlns:a16="http://schemas.microsoft.com/office/drawing/2014/main" id="{0DFC9795-934F-42BA-94E7-2B7FA4872E52}"/>
                </a:ext>
              </a:extLst>
            </p:cNvPr>
            <p:cNvSpPr/>
            <p:nvPr/>
          </p:nvSpPr>
          <p:spPr>
            <a:xfrm>
              <a:off x="10270650" y="3620519"/>
              <a:ext cx="360000" cy="130628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ovéPole 28">
              <a:extLst>
                <a:ext uri="{FF2B5EF4-FFF2-40B4-BE49-F238E27FC236}">
                  <a16:creationId xmlns:a16="http://schemas.microsoft.com/office/drawing/2014/main" id="{0C5C1E54-12C3-4C62-B831-4C6047793E03}"/>
                </a:ext>
              </a:extLst>
            </p:cNvPr>
            <p:cNvSpPr txBox="1"/>
            <p:nvPr/>
          </p:nvSpPr>
          <p:spPr>
            <a:xfrm>
              <a:off x="10630650" y="3527722"/>
              <a:ext cx="1528984" cy="190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Reálné </a:t>
              </a:r>
              <a:r>
                <a:rPr kumimoji="0" lang="cs-CZ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počty</a:t>
              </a:r>
              <a:endPara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cs-CZ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 </a:t>
              </a:r>
              <a:r>
                <a:rPr kumimoji="0" lang="cs-CZ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= 0,95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 = 0,85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 = 0,75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cs-CZ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Maximální počet pacientů s COVID-19 na lůžkách za období říjen/listopad 2020</a:t>
              </a:r>
              <a:endParaRPr kumimoji="0" lang="cs-C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0" name="Přímá spojnice 29">
              <a:extLst>
                <a:ext uri="{FF2B5EF4-FFF2-40B4-BE49-F238E27FC236}">
                  <a16:creationId xmlns:a16="http://schemas.microsoft.com/office/drawing/2014/main" id="{8A11B017-1740-4D99-AF40-0CE45544A6AD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758537"/>
              <a:ext cx="3600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Přímá spojnice 34">
              <a:extLst>
                <a:ext uri="{FF2B5EF4-FFF2-40B4-BE49-F238E27FC236}">
                  <a16:creationId xmlns:a16="http://schemas.microsoft.com/office/drawing/2014/main" id="{07C5A792-BEB3-40F4-98BB-7431BA7FEF59}"/>
                </a:ext>
              </a:extLst>
            </p:cNvPr>
            <p:cNvCxnSpPr>
              <a:cxnSpLocks/>
            </p:cNvCxnSpPr>
            <p:nvPr/>
          </p:nvCxnSpPr>
          <p:spPr>
            <a:xfrm>
              <a:off x="10258697" y="4543548"/>
              <a:ext cx="360000" cy="0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ovéPole 35">
            <a:extLst>
              <a:ext uri="{FF2B5EF4-FFF2-40B4-BE49-F238E27FC236}">
                <a16:creationId xmlns:a16="http://schemas.microsoft.com/office/drawing/2014/main" id="{507D902C-D9A4-417A-909B-281157810E3B}"/>
              </a:ext>
            </a:extLst>
          </p:cNvPr>
          <p:cNvSpPr txBox="1"/>
          <p:nvPr/>
        </p:nvSpPr>
        <p:spPr>
          <a:xfrm>
            <a:off x="184727" y="12542"/>
            <a:ext cx="1179768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 týdenním srovnání počty hospitalizací na JIP v ČR </a:t>
            </a:r>
            <a:r>
              <a:rPr lang="cs-CZ" sz="2800" b="1" u="sng" dirty="0">
                <a:solidFill>
                  <a:srgbClr val="0000FF"/>
                </a:solidFill>
              </a:rPr>
              <a:t>klesají</a:t>
            </a:r>
            <a:endParaRPr kumimoji="0" lang="cs-CZ" sz="28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37" name="Tabulka 8">
            <a:extLst>
              <a:ext uri="{FF2B5EF4-FFF2-40B4-BE49-F238E27FC236}">
                <a16:creationId xmlns:a16="http://schemas.microsoft.com/office/drawing/2014/main" id="{6B7F79D0-8EDC-4EB5-A2DD-9DA744FC0B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860004"/>
              </p:ext>
            </p:extLst>
          </p:nvPr>
        </p:nvGraphicFramePr>
        <p:xfrm>
          <a:off x="187920" y="496835"/>
          <a:ext cx="11797686" cy="148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427">
                  <a:extLst>
                    <a:ext uri="{9D8B030D-6E8A-4147-A177-3AD203B41FA5}">
                      <a16:colId xmlns:a16="http://schemas.microsoft.com/office/drawing/2014/main" val="3924625702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723531014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4126272650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1669069357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245180415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1373314509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46204217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498862452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916212544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4284827979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00603694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094642904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64079779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686944603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79328764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529572551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905191187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285664354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stav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1069394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25. 2.–3.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4. 3.–10.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11. 3.–17.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18. 3.–24.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25. 3.–31.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1. 4.–7. 4.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2668816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1 528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1 725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1 846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1 808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1 660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1 379 hospitalizací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913717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+12,9%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+7,0%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-2,1%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-8,2%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-16,9%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4343836"/>
                  </a:ext>
                </a:extLst>
              </a:tr>
            </a:tbl>
          </a:graphicData>
        </a:graphic>
      </p:graphicFrame>
      <p:sp>
        <p:nvSpPr>
          <p:cNvPr id="38" name="Zahnutá šipka nahoru 25">
            <a:extLst>
              <a:ext uri="{FF2B5EF4-FFF2-40B4-BE49-F238E27FC236}">
                <a16:creationId xmlns:a16="http://schemas.microsoft.com/office/drawing/2014/main" id="{3D31CB96-ADEB-47C9-A675-E23FD094E077}"/>
              </a:ext>
            </a:extLst>
          </p:cNvPr>
          <p:cNvSpPr/>
          <p:nvPr/>
        </p:nvSpPr>
        <p:spPr>
          <a:xfrm>
            <a:off x="1194213" y="1838493"/>
            <a:ext cx="1944000" cy="497840"/>
          </a:xfrm>
          <a:prstGeom prst="curved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9" name="Zahnutá šipka nahoru 25">
            <a:extLst>
              <a:ext uri="{FF2B5EF4-FFF2-40B4-BE49-F238E27FC236}">
                <a16:creationId xmlns:a16="http://schemas.microsoft.com/office/drawing/2014/main" id="{531FA440-D950-4855-8A5A-41583949B9D7}"/>
              </a:ext>
            </a:extLst>
          </p:cNvPr>
          <p:cNvSpPr/>
          <p:nvPr/>
        </p:nvSpPr>
        <p:spPr>
          <a:xfrm>
            <a:off x="3163628" y="1838493"/>
            <a:ext cx="1944000" cy="497840"/>
          </a:xfrm>
          <a:prstGeom prst="curvedUp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0" name="Zahnutá šipka nahoru 25">
            <a:extLst>
              <a:ext uri="{FF2B5EF4-FFF2-40B4-BE49-F238E27FC236}">
                <a16:creationId xmlns:a16="http://schemas.microsoft.com/office/drawing/2014/main" id="{EED5D406-688B-4028-B433-E17549E6B582}"/>
              </a:ext>
            </a:extLst>
          </p:cNvPr>
          <p:cNvSpPr/>
          <p:nvPr/>
        </p:nvSpPr>
        <p:spPr>
          <a:xfrm>
            <a:off x="5107628" y="1838493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Zahnutá šipka nahoru 25">
            <a:extLst>
              <a:ext uri="{FF2B5EF4-FFF2-40B4-BE49-F238E27FC236}">
                <a16:creationId xmlns:a16="http://schemas.microsoft.com/office/drawing/2014/main" id="{239684B6-1F9E-4D4A-99B3-465E0D266E48}"/>
              </a:ext>
            </a:extLst>
          </p:cNvPr>
          <p:cNvSpPr/>
          <p:nvPr/>
        </p:nvSpPr>
        <p:spPr>
          <a:xfrm>
            <a:off x="7077043" y="1838493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2" name="Zahnutá šipka nahoru 25">
            <a:extLst>
              <a:ext uri="{FF2B5EF4-FFF2-40B4-BE49-F238E27FC236}">
                <a16:creationId xmlns:a16="http://schemas.microsoft.com/office/drawing/2014/main" id="{014848F3-E01B-4FEE-A43C-793BB5BF9DED}"/>
              </a:ext>
            </a:extLst>
          </p:cNvPr>
          <p:cNvSpPr/>
          <p:nvPr/>
        </p:nvSpPr>
        <p:spPr>
          <a:xfrm>
            <a:off x="9047677" y="1838493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38635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3D48422-1472-2B43-AFF4-50C66979E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61" y="93910"/>
            <a:ext cx="11490037" cy="1325563"/>
          </a:xfrm>
        </p:spPr>
        <p:txBody>
          <a:bodyPr>
            <a:noAutofit/>
          </a:bodyPr>
          <a:lstStyle/>
          <a:p>
            <a:pPr algn="ctr"/>
            <a:r>
              <a:rPr lang="en-CZ" sz="3400" b="1" dirty="0"/>
              <a:t/>
            </a:r>
            <a:br>
              <a:rPr lang="en-CZ" sz="3400" b="1" dirty="0"/>
            </a:br>
            <a:r>
              <a:rPr lang="en-CZ" sz="4000" b="1" dirty="0">
                <a:latin typeface="+mn-lt"/>
              </a:rPr>
              <a:t>Aktuální </a:t>
            </a:r>
            <a:r>
              <a:rPr lang="cs-CZ" sz="4000" b="1" dirty="0">
                <a:latin typeface="+mn-lt"/>
              </a:rPr>
              <a:t>počty </a:t>
            </a:r>
            <a:r>
              <a:rPr lang="en-CZ" sz="4000" b="1" dirty="0">
                <a:latin typeface="+mn-lt"/>
              </a:rPr>
              <a:t>hospitalizovaných</a:t>
            </a:r>
            <a:r>
              <a:rPr lang="cs-CZ" sz="4000" b="1" dirty="0">
                <a:latin typeface="+mn-lt"/>
              </a:rPr>
              <a:t> pacientů </a:t>
            </a:r>
            <a:r>
              <a:rPr lang="cs-CZ" sz="4000" b="1" dirty="0" smtClean="0">
                <a:latin typeface="+mn-lt"/>
              </a:rPr>
              <a:t>klesají</a:t>
            </a:r>
            <a:r>
              <a:rPr lang="cs-CZ" sz="4000" b="1" dirty="0">
                <a:latin typeface="+mn-lt"/>
              </a:rPr>
              <a:t/>
            </a:r>
            <a:br>
              <a:rPr lang="cs-CZ" sz="4000" b="1" dirty="0">
                <a:latin typeface="+mn-lt"/>
              </a:rPr>
            </a:br>
            <a:r>
              <a:rPr lang="cs-CZ" sz="4000" b="1" dirty="0" smtClean="0">
                <a:latin typeface="+mn-lt"/>
              </a:rPr>
              <a:t>a roste i dostupná kapacita lůžek, včetně JIP</a:t>
            </a:r>
            <a:endParaRPr lang="en-CZ" sz="4000" b="1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6AA7CEA-DA9D-FB48-ACE8-2C23380168C2}"/>
              </a:ext>
            </a:extLst>
          </p:cNvPr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82785" y="3294205"/>
            <a:ext cx="10515600" cy="344833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5700" dirty="0"/>
              <a:t>C</a:t>
            </a:r>
            <a:r>
              <a:rPr lang="en-CZ" sz="5700" dirty="0"/>
              <a:t>elkem v nemocnici: 		</a:t>
            </a:r>
            <a:r>
              <a:rPr lang="cs-CZ" sz="5700" dirty="0">
                <a:solidFill>
                  <a:srgbClr val="FF0000"/>
                </a:solidFill>
              </a:rPr>
              <a:t>5 </a:t>
            </a:r>
            <a:r>
              <a:rPr lang="cs-CZ" sz="5700" dirty="0" smtClean="0">
                <a:solidFill>
                  <a:srgbClr val="FF0000"/>
                </a:solidFill>
              </a:rPr>
              <a:t>070</a:t>
            </a:r>
            <a:endParaRPr lang="en-CZ" sz="57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CZ" sz="5700" dirty="0"/>
              <a:t>Z toho JIP:					</a:t>
            </a:r>
            <a:r>
              <a:rPr lang="cs-CZ" sz="5700" dirty="0">
                <a:solidFill>
                  <a:srgbClr val="FF0000"/>
                </a:solidFill>
              </a:rPr>
              <a:t>1 </a:t>
            </a:r>
            <a:r>
              <a:rPr lang="cs-CZ" sz="5700" dirty="0" smtClean="0">
                <a:solidFill>
                  <a:srgbClr val="FF0000"/>
                </a:solidFill>
              </a:rPr>
              <a:t>190</a:t>
            </a:r>
            <a:endParaRPr lang="en-CZ" sz="5700" dirty="0"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en-CZ" sz="5700" dirty="0"/>
              <a:t>Z toho UPV: 				 	</a:t>
            </a:r>
            <a:r>
              <a:rPr lang="cs-CZ" sz="5700" dirty="0" smtClean="0">
                <a:solidFill>
                  <a:srgbClr val="FF0000"/>
                </a:solidFill>
              </a:rPr>
              <a:t>588</a:t>
            </a:r>
            <a:r>
              <a:rPr lang="en-CZ" sz="5700" dirty="0" smtClean="0">
                <a:solidFill>
                  <a:srgbClr val="FF0000"/>
                </a:solidFill>
              </a:rPr>
              <a:t>       </a:t>
            </a:r>
            <a:endParaRPr lang="en-CZ" sz="570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en-CZ" sz="5700" dirty="0"/>
              <a:t>Z toho ECMO:				</a:t>
            </a:r>
            <a:r>
              <a:rPr lang="cs-CZ" sz="5700" dirty="0" smtClean="0">
                <a:solidFill>
                  <a:srgbClr val="FF0000"/>
                </a:solidFill>
              </a:rPr>
              <a:t>20</a:t>
            </a:r>
            <a:endParaRPr lang="en-CZ" sz="4700" i="1" dirty="0"/>
          </a:p>
        </p:txBody>
      </p:sp>
      <p:sp>
        <p:nvSpPr>
          <p:cNvPr id="2" name="Šipka dolů 1"/>
          <p:cNvSpPr/>
          <p:nvPr/>
        </p:nvSpPr>
        <p:spPr>
          <a:xfrm>
            <a:off x="5144651" y="1892081"/>
            <a:ext cx="1588655" cy="785091"/>
          </a:xfrm>
          <a:prstGeom prst="downArrow">
            <a:avLst/>
          </a:prstGeom>
          <a:solidFill>
            <a:srgbClr val="3059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ovéPole 2"/>
          <p:cNvSpPr txBox="1"/>
          <p:nvPr>
            <p:custDataLst>
              <p:tags r:id="rId2"/>
            </p:custDataLst>
          </p:nvPr>
        </p:nvSpPr>
        <p:spPr>
          <a:xfrm>
            <a:off x="7706306" y="2677172"/>
            <a:ext cx="2948709" cy="4616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Stav k </a:t>
            </a:r>
            <a:r>
              <a:rPr lang="cs-CZ" sz="2400" b="1" noProof="0" dirty="0" smtClean="0">
                <a:solidFill>
                  <a:prstClr val="white"/>
                </a:solidFill>
                <a:latin typeface="Calibri" panose="020F0502020204030204"/>
              </a:rPr>
              <a:t>12</a:t>
            </a:r>
            <a:r>
              <a:rPr kumimoji="0" lang="cs-CZ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lang="cs-CZ" sz="2400" b="1" dirty="0">
                <a:solidFill>
                  <a:prstClr val="white"/>
                </a:solidFill>
                <a:latin typeface="Calibri" panose="020F0502020204030204"/>
              </a:rPr>
              <a:t>4</a:t>
            </a: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2021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8232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083D3C-33A4-427C-8968-4D54455858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Datová a informační základna </a:t>
            </a:r>
            <a:br>
              <a:rPr lang="cs-CZ" b="1" dirty="0"/>
            </a:br>
            <a:r>
              <a:rPr lang="cs-CZ" b="1" dirty="0"/>
              <a:t>pro management pandemie COVID-19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642" y="3931234"/>
            <a:ext cx="11905307" cy="1974265"/>
          </a:xfrm>
        </p:spPr>
        <p:txBody>
          <a:bodyPr>
            <a:noAutofit/>
          </a:bodyPr>
          <a:lstStyle/>
          <a:p>
            <a:r>
              <a:rPr lang="cs-CZ" sz="4800" b="1" dirty="0"/>
              <a:t>Vybrané výstupy z prediktivních </a:t>
            </a:r>
            <a:r>
              <a:rPr lang="cs-CZ" sz="4800" b="1" dirty="0" smtClean="0"/>
              <a:t>modelů</a:t>
            </a:r>
            <a:endParaRPr lang="cs-CZ" sz="4800" b="1" dirty="0"/>
          </a:p>
        </p:txBody>
      </p:sp>
    </p:spTree>
    <p:extLst>
      <p:ext uri="{BB962C8B-B14F-4D97-AF65-F5344CB8AC3E}">
        <p14:creationId xmlns:p14="http://schemas.microsoft.com/office/powerpoint/2010/main" val="2012525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0" y="1808535"/>
            <a:ext cx="117378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důsledku přijatých opatření dochází k </a:t>
            </a:r>
            <a:r>
              <a:rPr kumimoji="0" lang="cs-CZ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významnému</a:t>
            </a:r>
            <a:r>
              <a:rPr kumimoji="0" lang="cs-CZ" sz="30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poklesu </a:t>
            </a:r>
            <a:r>
              <a:rPr kumimoji="0" lang="cs-CZ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šíření </a:t>
            </a:r>
            <a:r>
              <a:rPr kumimoji="0" lang="cs-CZ" sz="3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nákazy, denní průměrné počty potvrzených případů klesly k cca 4 000.</a:t>
            </a:r>
            <a:r>
              <a:rPr kumimoji="0" lang="cs-CZ" sz="30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cs-CZ" sz="3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Klesá relativní pozitivita testů (o cca 10% za poslední 2 týdny</a:t>
            </a:r>
            <a:r>
              <a:rPr kumimoji="0" lang="cs-CZ" sz="3000" b="1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).</a:t>
            </a:r>
            <a:endParaRPr kumimoji="0" lang="cs-CZ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0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Pokles je patrný u všech</a:t>
            </a:r>
            <a:r>
              <a:rPr kumimoji="0" lang="cs-CZ" sz="34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věkových kategorií. </a:t>
            </a:r>
            <a:endParaRPr kumimoji="0" lang="cs-CZ" sz="3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cs-CZ" sz="34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enní </a:t>
            </a:r>
            <a:r>
              <a:rPr kumimoji="0" lang="cs-CZ" sz="34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průměr počtu nakažených klesá týdně o cca 2000 – 2500.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400" b="1" i="0" u="none" strike="noStrike" kern="1200" cap="none" spc="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Šipka dolů 5"/>
          <p:cNvSpPr/>
          <p:nvPr/>
        </p:nvSpPr>
        <p:spPr>
          <a:xfrm>
            <a:off x="5088514" y="1346633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439883" y="166286"/>
            <a:ext cx="11249025" cy="11803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Epidemie na populační úrovni prokazatelně zpomaluje, klesá počet</a:t>
            </a:r>
            <a:r>
              <a:rPr kumimoji="0" lang="cs-CZ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nových případů onemocnění</a:t>
            </a: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Šipka dolů 9"/>
          <p:cNvSpPr/>
          <p:nvPr/>
        </p:nvSpPr>
        <p:spPr>
          <a:xfrm>
            <a:off x="5088514" y="3580723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Šipka dolů 8"/>
          <p:cNvSpPr/>
          <p:nvPr/>
        </p:nvSpPr>
        <p:spPr>
          <a:xfrm>
            <a:off x="5088514" y="5454763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61822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ovéPole 18"/>
          <p:cNvSpPr txBox="1"/>
          <p:nvPr/>
        </p:nvSpPr>
        <p:spPr>
          <a:xfrm>
            <a:off x="169682" y="1917135"/>
            <a:ext cx="1180235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Nová kalibrace modelu pro rychlé brždění epidemie provedená dne 5.3. 2021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400" b="0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3400" i="1" kern="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Vývoj od konce </a:t>
            </a:r>
            <a:r>
              <a:rPr kumimoji="0" lang="cs-CZ" sz="38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března 2021 ukazuje na rychlejší zpomalování epidemie. V tomto trendu se již s vysokou pravděpodobností promítá postupující očkování populace. </a:t>
            </a:r>
            <a:endParaRPr kumimoji="0" lang="cs-CZ" sz="3800" b="0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Šipka dolů 1"/>
          <p:cNvSpPr/>
          <p:nvPr/>
        </p:nvSpPr>
        <p:spPr>
          <a:xfrm>
            <a:off x="5420413" y="3290193"/>
            <a:ext cx="977774" cy="423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69682" y="254524"/>
            <a:ext cx="118864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Dlouhodobá predikce dle modelu SEIR, který byl pro epidemii COVID-19 </a:t>
            </a:r>
            <a:endParaRPr kumimoji="0" lang="cs-CZ" sz="3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 </a:t>
            </a:r>
            <a:r>
              <a:rPr kumimoji="0" lang="cs-CZ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ČR adaptován na počátku dubna 2020. </a:t>
            </a:r>
            <a:endParaRPr kumimoji="0" lang="cs-CZ" sz="30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Šipka dolů 4"/>
          <p:cNvSpPr/>
          <p:nvPr/>
        </p:nvSpPr>
        <p:spPr>
          <a:xfrm>
            <a:off x="5257395" y="5891166"/>
            <a:ext cx="1626932" cy="423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3383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ovéPole 23">
            <a:extLst>
              <a:ext uri="{FF2B5EF4-FFF2-40B4-BE49-F238E27FC236}">
                <a16:creationId xmlns:a16="http://schemas.microsoft.com/office/drawing/2014/main" id="{8A6A1759-77AD-4B7F-98D8-D6E46F18384F}"/>
              </a:ext>
            </a:extLst>
          </p:cNvPr>
          <p:cNvSpPr txBox="1"/>
          <p:nvPr/>
        </p:nvSpPr>
        <p:spPr>
          <a:xfrm>
            <a:off x="1400971" y="198705"/>
            <a:ext cx="9229366" cy="769441"/>
          </a:xfrm>
          <a:prstGeom prst="rect">
            <a:avLst/>
          </a:prstGeom>
          <a:solidFill>
            <a:srgbClr val="D31145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SEIR model: udržení a významné posílení opatření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Dopad potenciálních opatření na mobilitu od 19.2.2021</a:t>
            </a:r>
            <a:endParaRPr kumimoji="0" lang="cs-CZ" sz="22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Obdélník 34">
            <a:extLst>
              <a:ext uri="{FF2B5EF4-FFF2-40B4-BE49-F238E27FC236}">
                <a16:creationId xmlns:a16="http://schemas.microsoft.com/office/drawing/2014/main" id="{1C4F1DEC-CA3B-4E8E-8A7E-D9123A0B7B2C}"/>
              </a:ext>
            </a:extLst>
          </p:cNvPr>
          <p:cNvSpPr/>
          <p:nvPr/>
        </p:nvSpPr>
        <p:spPr>
          <a:xfrm>
            <a:off x="8340641" y="1532028"/>
            <a:ext cx="38111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 opatření od 28.12.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snížení pracovních kontaktů na 40 %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školní kontakty na 0 %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snížení jiných kontaktů na 40 %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snížení základní reprodukce o 10%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školní kontakty na 30 % od 4.1.</a:t>
            </a:r>
          </a:p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rgbClr val="D3114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 25.1.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zvýšení základní reprodukce o 70 %</a:t>
            </a:r>
            <a:b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(simulace šíření nakažlivějších forem viru, simulace nedodržování opatření)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cs-CZ" sz="1600" b="1" i="0" u="none" strike="noStrike" kern="0" cap="none" spc="0" normalizeH="0" baseline="0" noProof="0" dirty="0">
              <a:ln>
                <a:noFill/>
              </a:ln>
              <a:solidFill>
                <a:srgbClr val="D3114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sng" strike="noStrike" kern="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 a silnější dodržování opatření od 19.2.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snížení pracovních kontaktů na </a:t>
            </a:r>
            <a:r>
              <a:rPr kumimoji="0" lang="cs-CZ" sz="1600" b="1" i="0" u="sng" strike="noStrike" kern="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20 %</a:t>
            </a:r>
            <a:endParaRPr kumimoji="0" lang="en-US" sz="1600" b="1" i="0" u="sng" strike="noStrike" kern="0" cap="none" spc="0" normalizeH="0" baseline="0" noProof="0" dirty="0">
              <a:ln>
                <a:noFill/>
              </a:ln>
              <a:solidFill>
                <a:srgbClr val="D3114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školní kontakty na 0 %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snížení jiných kontaktů na </a:t>
            </a:r>
            <a:r>
              <a:rPr kumimoji="0" lang="cs-CZ" sz="1600" b="1" i="0" u="sng" strike="noStrike" kern="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20 - 25 %</a:t>
            </a:r>
          </a:p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0" cap="none" spc="0" normalizeH="0" baseline="0" noProof="0" dirty="0">
              <a:ln>
                <a:noFill/>
              </a:ln>
              <a:solidFill>
                <a:srgbClr val="D3114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uvedeny podíly normálních kontaktů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rgbClr val="D3114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Přímá spojnice 11">
            <a:extLst>
              <a:ext uri="{FF2B5EF4-FFF2-40B4-BE49-F238E27FC236}">
                <a16:creationId xmlns:a16="http://schemas.microsoft.com/office/drawing/2014/main" id="{0F1B0D8B-D2F4-4533-8528-E8DD2C61DC04}"/>
              </a:ext>
            </a:extLst>
          </p:cNvPr>
          <p:cNvCxnSpPr/>
          <p:nvPr/>
        </p:nvCxnSpPr>
        <p:spPr>
          <a:xfrm>
            <a:off x="5672750" y="1532028"/>
            <a:ext cx="496389" cy="174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24">
            <a:extLst>
              <a:ext uri="{FF2B5EF4-FFF2-40B4-BE49-F238E27FC236}">
                <a16:creationId xmlns:a16="http://schemas.microsoft.com/office/drawing/2014/main" id="{D23E56DB-DDE0-4AA6-BB35-813E6B878D6D}"/>
              </a:ext>
            </a:extLst>
          </p:cNvPr>
          <p:cNvSpPr txBox="1"/>
          <p:nvPr/>
        </p:nvSpPr>
        <p:spPr>
          <a:xfrm>
            <a:off x="6203973" y="1369564"/>
            <a:ext cx="2010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Predikce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42BED43F-A47C-4D3B-9F87-076250E20B18}"/>
              </a:ext>
            </a:extLst>
          </p:cNvPr>
          <p:cNvSpPr txBox="1"/>
          <p:nvPr/>
        </p:nvSpPr>
        <p:spPr>
          <a:xfrm>
            <a:off x="1400971" y="1197205"/>
            <a:ext cx="3609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oranžově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dosud pozorovaná data, </a:t>
            </a: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7denní klouzavý průměr, časové </a:t>
            </a:r>
            <a:r>
              <a:rPr kumimoji="0" lang="cs-CZ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zpoždění k hlášení 4 dny</a:t>
            </a:r>
            <a:endParaRPr kumimoji="0" lang="cs-CZ" sz="1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C11F9500-ED81-45FD-AF3C-90840EEBF1C3}"/>
              </a:ext>
            </a:extLst>
          </p:cNvPr>
          <p:cNvSpPr txBox="1"/>
          <p:nvPr/>
        </p:nvSpPr>
        <p:spPr>
          <a:xfrm>
            <a:off x="169916" y="5870196"/>
            <a:ext cx="8034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Snímek prezentuje výsledky simulace prostřednictvím epidemiologického modelu SEIR, který zahrnuje vybrané předpoklady a slouží ke zkoumání dopadu změny různých parametrů epidemie. Vzhledem k neurčitostem ve struktuře modelu (například limitované znalosti o skutečné vnímavosti populace k viru a k jeho novým variantám) je nezbytné výsledky brát jako orientační, umožňující zejména celkové srovnávání jednotlivých scénářů, nikoli konkrétní předpověď pro určité období. </a:t>
            </a: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DE94B3AB-8C08-42DA-889E-EBECD837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821" y="1666784"/>
            <a:ext cx="7250497" cy="3240000"/>
          </a:xfrm>
          <a:prstGeom prst="rect">
            <a:avLst/>
          </a:prstGeom>
        </p:spPr>
      </p:pic>
      <p:sp>
        <p:nvSpPr>
          <p:cNvPr id="18" name="TextovéPole 12">
            <a:extLst>
              <a:ext uri="{FF2B5EF4-FFF2-40B4-BE49-F238E27FC236}">
                <a16:creationId xmlns:a16="http://schemas.microsoft.com/office/drawing/2014/main" id="{9119B67F-49E4-4A7A-BA36-DAE66AAD4855}"/>
              </a:ext>
            </a:extLst>
          </p:cNvPr>
          <p:cNvSpPr txBox="1"/>
          <p:nvPr/>
        </p:nvSpPr>
        <p:spPr>
          <a:xfrm rot="16200000">
            <a:off x="-918517" y="3234501"/>
            <a:ext cx="3032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600" b="1" dirty="0"/>
              <a:t>Nové případy onemocnění za den</a:t>
            </a:r>
          </a:p>
        </p:txBody>
      </p:sp>
      <p:sp>
        <p:nvSpPr>
          <p:cNvPr id="19" name="TextovéPole 25">
            <a:extLst>
              <a:ext uri="{FF2B5EF4-FFF2-40B4-BE49-F238E27FC236}">
                <a16:creationId xmlns:a16="http://schemas.microsoft.com/office/drawing/2014/main" id="{65FFF22E-E755-4AB1-9AFC-9DBD69DD7F82}"/>
              </a:ext>
            </a:extLst>
          </p:cNvPr>
          <p:cNvSpPr txBox="1"/>
          <p:nvPr/>
        </p:nvSpPr>
        <p:spPr>
          <a:xfrm>
            <a:off x="751073" y="1982467"/>
            <a:ext cx="5524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cs-CZ" sz="1200" dirty="0"/>
              <a:t>bez periodicity v rámci týdne, odpovídá cca týdenním klouzavým průměrům</a:t>
            </a:r>
          </a:p>
        </p:txBody>
      </p:sp>
      <p:pic>
        <p:nvPicPr>
          <p:cNvPr id="20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00" y="4906784"/>
            <a:ext cx="7834447" cy="830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9724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0790D6-BA3F-46D0-99B1-4BDE2A0AB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39" y="2"/>
            <a:ext cx="7398973" cy="576000"/>
          </a:xfrm>
        </p:spPr>
        <p:txBody>
          <a:bodyPr/>
          <a:lstStyle/>
          <a:p>
            <a:r>
              <a:rPr lang="cs-CZ" sz="2400" dirty="0"/>
              <a:t>Scénáře dlouhodobých simulací z 5. 3. 2021</a:t>
            </a:r>
            <a:endParaRPr lang="cs-CZ" sz="2400" dirty="0">
              <a:latin typeface="+mj-lt"/>
            </a:endParaRPr>
          </a:p>
        </p:txBody>
      </p:sp>
      <p:sp>
        <p:nvSpPr>
          <p:cNvPr id="54" name="TextovéPole 53">
            <a:extLst>
              <a:ext uri="{FF2B5EF4-FFF2-40B4-BE49-F238E27FC236}">
                <a16:creationId xmlns:a16="http://schemas.microsoft.com/office/drawing/2014/main" id="{D4CEFD9C-3B06-416C-AB13-5153476AA83F}"/>
              </a:ext>
            </a:extLst>
          </p:cNvPr>
          <p:cNvSpPr txBox="1"/>
          <p:nvPr/>
        </p:nvSpPr>
        <p:spPr>
          <a:xfrm>
            <a:off x="202606" y="1180088"/>
            <a:ext cx="2219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Scénáře vývoje</a:t>
            </a:r>
          </a:p>
        </p:txBody>
      </p:sp>
      <p:sp>
        <p:nvSpPr>
          <p:cNvPr id="55" name="TextovéPole 54">
            <a:extLst>
              <a:ext uri="{FF2B5EF4-FFF2-40B4-BE49-F238E27FC236}">
                <a16:creationId xmlns:a16="http://schemas.microsoft.com/office/drawing/2014/main" id="{B465D225-9F63-4054-8EF6-ACEB098FE1B3}"/>
              </a:ext>
            </a:extLst>
          </p:cNvPr>
          <p:cNvSpPr txBox="1"/>
          <p:nvPr/>
        </p:nvSpPr>
        <p:spPr>
          <a:xfrm>
            <a:off x="3174357" y="1649544"/>
            <a:ext cx="6642503" cy="369332"/>
          </a:xfrm>
          <a:prstGeom prst="rect">
            <a:avLst/>
          </a:prstGeom>
          <a:solidFill>
            <a:srgbClr val="00B050"/>
          </a:solidFill>
          <a:ln>
            <a:solidFill>
              <a:srgbClr val="00CD6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Scénář II: významné posílení a akceptace opatření z 1.3 </a:t>
            </a:r>
          </a:p>
        </p:txBody>
      </p:sp>
      <p:cxnSp>
        <p:nvCxnSpPr>
          <p:cNvPr id="56" name="Přímá spojnice se šipkou 55">
            <a:extLst>
              <a:ext uri="{FF2B5EF4-FFF2-40B4-BE49-F238E27FC236}">
                <a16:creationId xmlns:a16="http://schemas.microsoft.com/office/drawing/2014/main" id="{50DE1626-F284-4D84-BDAB-EF119447AE2F}"/>
              </a:ext>
            </a:extLst>
          </p:cNvPr>
          <p:cNvCxnSpPr>
            <a:cxnSpLocks/>
          </p:cNvCxnSpPr>
          <p:nvPr/>
        </p:nvCxnSpPr>
        <p:spPr>
          <a:xfrm flipV="1">
            <a:off x="2536182" y="1064907"/>
            <a:ext cx="523875" cy="357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římá spojnice se šipkou 56">
            <a:extLst>
              <a:ext uri="{FF2B5EF4-FFF2-40B4-BE49-F238E27FC236}">
                <a16:creationId xmlns:a16="http://schemas.microsoft.com/office/drawing/2014/main" id="{2BDC46C6-5DD5-4213-8D28-87E6DBE1AB78}"/>
              </a:ext>
            </a:extLst>
          </p:cNvPr>
          <p:cNvCxnSpPr>
            <a:cxnSpLocks/>
          </p:cNvCxnSpPr>
          <p:nvPr/>
        </p:nvCxnSpPr>
        <p:spPr>
          <a:xfrm>
            <a:off x="2536182" y="1491709"/>
            <a:ext cx="523875" cy="2989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Chart 4">
            <a:extLst>
              <a:ext uri="{FF2B5EF4-FFF2-40B4-BE49-F238E27FC236}">
                <a16:creationId xmlns:a16="http://schemas.microsoft.com/office/drawing/2014/main" id="{6AF8037E-9CEB-4EF9-871D-03B93915FF85}"/>
              </a:ext>
            </a:extLst>
          </p:cNvPr>
          <p:cNvGraphicFramePr/>
          <p:nvPr>
            <p:extLst/>
          </p:nvPr>
        </p:nvGraphicFramePr>
        <p:xfrm>
          <a:off x="556549" y="2808238"/>
          <a:ext cx="11354940" cy="3549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9" name="TextBox 6">
            <a:extLst>
              <a:ext uri="{FF2B5EF4-FFF2-40B4-BE49-F238E27FC236}">
                <a16:creationId xmlns:a16="http://schemas.microsoft.com/office/drawing/2014/main" id="{52DB9877-E0F1-4394-B7F1-2FFC02A1EF08}"/>
              </a:ext>
            </a:extLst>
          </p:cNvPr>
          <p:cNvSpPr txBox="1"/>
          <p:nvPr/>
        </p:nvSpPr>
        <p:spPr>
          <a:xfrm rot="16200000">
            <a:off x="-1149503" y="4156817"/>
            <a:ext cx="297284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Denní počet 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osob s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nově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prokázanou</a:t>
            </a: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nákazou COVID-19</a:t>
            </a: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TextovéPole 59">
            <a:extLst>
              <a:ext uri="{FF2B5EF4-FFF2-40B4-BE49-F238E27FC236}">
                <a16:creationId xmlns:a16="http://schemas.microsoft.com/office/drawing/2014/main" id="{D617B260-2959-49F6-A96B-910DA678C668}"/>
              </a:ext>
            </a:extLst>
          </p:cNvPr>
          <p:cNvSpPr txBox="1"/>
          <p:nvPr/>
        </p:nvSpPr>
        <p:spPr>
          <a:xfrm>
            <a:off x="8456840" y="2987242"/>
            <a:ext cx="3329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Epidemická křivka odpovídající scénáři I</a:t>
            </a:r>
          </a:p>
        </p:txBody>
      </p:sp>
      <p:cxnSp>
        <p:nvCxnSpPr>
          <p:cNvPr id="61" name="Přímá spojnice 60">
            <a:extLst>
              <a:ext uri="{FF2B5EF4-FFF2-40B4-BE49-F238E27FC236}">
                <a16:creationId xmlns:a16="http://schemas.microsoft.com/office/drawing/2014/main" id="{A1249C80-BFB2-40C2-AF2B-7672FDA1BE4E}"/>
              </a:ext>
            </a:extLst>
          </p:cNvPr>
          <p:cNvCxnSpPr>
            <a:cxnSpLocks/>
          </p:cNvCxnSpPr>
          <p:nvPr/>
        </p:nvCxnSpPr>
        <p:spPr>
          <a:xfrm>
            <a:off x="8152951" y="3139519"/>
            <a:ext cx="23774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římá spojnice 61">
            <a:extLst>
              <a:ext uri="{FF2B5EF4-FFF2-40B4-BE49-F238E27FC236}">
                <a16:creationId xmlns:a16="http://schemas.microsoft.com/office/drawing/2014/main" id="{80D93A6D-177B-4185-B647-B8DF07634E10}"/>
              </a:ext>
            </a:extLst>
          </p:cNvPr>
          <p:cNvCxnSpPr>
            <a:cxnSpLocks/>
          </p:cNvCxnSpPr>
          <p:nvPr/>
        </p:nvCxnSpPr>
        <p:spPr>
          <a:xfrm>
            <a:off x="8152951" y="3440650"/>
            <a:ext cx="237744" cy="0"/>
          </a:xfrm>
          <a:prstGeom prst="line">
            <a:avLst/>
          </a:prstGeom>
          <a:ln w="38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ovéPole 62">
            <a:extLst>
              <a:ext uri="{FF2B5EF4-FFF2-40B4-BE49-F238E27FC236}">
                <a16:creationId xmlns:a16="http://schemas.microsoft.com/office/drawing/2014/main" id="{618D1943-12D3-4993-BD5F-AF6C65AB8F85}"/>
              </a:ext>
            </a:extLst>
          </p:cNvPr>
          <p:cNvSpPr txBox="1"/>
          <p:nvPr/>
        </p:nvSpPr>
        <p:spPr>
          <a:xfrm>
            <a:off x="8448983" y="3258443"/>
            <a:ext cx="32512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Epidemická křivka odpovídající scénáři II</a:t>
            </a:r>
          </a:p>
        </p:txBody>
      </p:sp>
      <p:sp>
        <p:nvSpPr>
          <p:cNvPr id="64" name="Obdélník 63">
            <a:extLst>
              <a:ext uri="{FF2B5EF4-FFF2-40B4-BE49-F238E27FC236}">
                <a16:creationId xmlns:a16="http://schemas.microsoft.com/office/drawing/2014/main" id="{FF9D4894-4AE1-4907-A2C1-EBC6B8B4E502}"/>
              </a:ext>
            </a:extLst>
          </p:cNvPr>
          <p:cNvSpPr/>
          <p:nvPr/>
        </p:nvSpPr>
        <p:spPr>
          <a:xfrm>
            <a:off x="19726" y="6304000"/>
            <a:ext cx="1217227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Snímek prezentuje výsledky simulace prostřednictvím epidemiologického modelu SEIR, který zahrnuje vybrané předpoklady a slouží ke zkoumání dopadu změny různých parametrů epidemie. Vzhledem k neurčitostem ve struktuře modelu (například limitované znalosti o skutečné vnímavosti populace k viru a k jeho novým variantám) je nezbytné výsledky brát jako orientační, umožňující zejména celkové srovnávání jednotlivých scénářů, nikoli konkrétní předpověď pro určité období. </a:t>
            </a:r>
            <a:endParaRPr kumimoji="0" lang="cs-CZ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65" name="TextovéPole 64">
            <a:extLst>
              <a:ext uri="{FF2B5EF4-FFF2-40B4-BE49-F238E27FC236}">
                <a16:creationId xmlns:a16="http://schemas.microsoft.com/office/drawing/2014/main" id="{B21BAD46-7FFA-4099-88CF-9B8E5DBF5FEB}"/>
              </a:ext>
            </a:extLst>
          </p:cNvPr>
          <p:cNvSpPr txBox="1"/>
          <p:nvPr/>
        </p:nvSpPr>
        <p:spPr>
          <a:xfrm>
            <a:off x="3174357" y="878656"/>
            <a:ext cx="6642503" cy="369332"/>
          </a:xfrm>
          <a:prstGeom prst="rect">
            <a:avLst/>
          </a:prstGeom>
          <a:solidFill>
            <a:srgbClr val="305983"/>
          </a:solidFill>
          <a:ln>
            <a:solidFill>
              <a:srgbClr val="00CD6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Scénář I: udržení a částečné posílení opatření z 1.3.</a:t>
            </a:r>
          </a:p>
        </p:txBody>
      </p:sp>
      <p:sp>
        <p:nvSpPr>
          <p:cNvPr id="66" name="Obdélník 65">
            <a:extLst>
              <a:ext uri="{FF2B5EF4-FFF2-40B4-BE49-F238E27FC236}">
                <a16:creationId xmlns:a16="http://schemas.microsoft.com/office/drawing/2014/main" id="{36CCB663-0E68-4640-BF33-FA593EA32061}"/>
              </a:ext>
            </a:extLst>
          </p:cNvPr>
          <p:cNvSpPr/>
          <p:nvPr/>
        </p:nvSpPr>
        <p:spPr>
          <a:xfrm>
            <a:off x="8175594" y="2559899"/>
            <a:ext cx="237744" cy="23774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TextovéPole 66">
            <a:extLst>
              <a:ext uri="{FF2B5EF4-FFF2-40B4-BE49-F238E27FC236}">
                <a16:creationId xmlns:a16="http://schemas.microsoft.com/office/drawing/2014/main" id="{029FB996-37A5-40D2-AF91-BDC4A30C0984}"/>
              </a:ext>
            </a:extLst>
          </p:cNvPr>
          <p:cNvSpPr txBox="1"/>
          <p:nvPr/>
        </p:nvSpPr>
        <p:spPr>
          <a:xfrm>
            <a:off x="8472774" y="2524131"/>
            <a:ext cx="3109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Data z IS IN </a:t>
            </a: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(</a:t>
            </a:r>
            <a:r>
              <a:rPr kumimoji="0" lang="pl-PL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 uzavřenému dni 9. 4. 2021</a:t>
            </a: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68" name="Obdélník 67">
            <a:extLst>
              <a:ext uri="{FF2B5EF4-FFF2-40B4-BE49-F238E27FC236}">
                <a16:creationId xmlns:a16="http://schemas.microsoft.com/office/drawing/2014/main" id="{E6597242-CEB1-44FD-BFBE-11D4203E109C}"/>
              </a:ext>
            </a:extLst>
          </p:cNvPr>
          <p:cNvSpPr/>
          <p:nvPr/>
        </p:nvSpPr>
        <p:spPr>
          <a:xfrm>
            <a:off x="8472774" y="3554693"/>
            <a:ext cx="19639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(scénáře B/C ze dne 5. 3. 2021)</a:t>
            </a:r>
          </a:p>
        </p:txBody>
      </p:sp>
    </p:spTree>
    <p:extLst>
      <p:ext uri="{BB962C8B-B14F-4D97-AF65-F5344CB8AC3E}">
        <p14:creationId xmlns:p14="http://schemas.microsoft.com/office/powerpoint/2010/main" val="2055186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ovéPole 18"/>
          <p:cNvSpPr txBox="1"/>
          <p:nvPr/>
        </p:nvSpPr>
        <p:spPr>
          <a:xfrm>
            <a:off x="86554" y="2028187"/>
            <a:ext cx="1180235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3400" i="1" kern="0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 to dokládá</a:t>
            </a:r>
            <a:r>
              <a:rPr kumimoji="0" lang="cs-CZ" sz="3800" b="1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 simulace možného dopadu rozvolnění, která zakalkulovala částečný návrat dětí do škol a navýšení rizikových kontaktů v populaci o 10 až 20</a:t>
            </a:r>
            <a:r>
              <a:rPr kumimoji="0" lang="cs-CZ" sz="3800" b="1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%.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800" b="1" i="1" u="sng" dirty="0" smtClean="0">
                <a:solidFill>
                  <a:srgbClr val="C00000"/>
                </a:solidFill>
                <a:latin typeface="Calibri" panose="020F0502020204030204"/>
              </a:rPr>
              <a:t>I TATO RELATIVNĚ MALÁ ZMĚNA V CHOVÁNÍ POPULACE MÁ POTENCIÁL VRÁTIT EPIDEMII K RŮSTU </a:t>
            </a:r>
            <a:r>
              <a:rPr kumimoji="0" lang="cs-CZ" sz="3800" b="1" i="1" u="sng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endParaRPr kumimoji="0" lang="cs-CZ" sz="3800" b="0" i="1" u="sng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Šipka dolů 1"/>
          <p:cNvSpPr/>
          <p:nvPr/>
        </p:nvSpPr>
        <p:spPr>
          <a:xfrm>
            <a:off x="5624021" y="2178511"/>
            <a:ext cx="977774" cy="423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69682" y="254524"/>
            <a:ext cx="1188645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přes rychlé zpomalování epidemie</a:t>
            </a:r>
            <a:r>
              <a:rPr kumimoji="0" lang="cs-CZ" sz="38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je stále zátěž nemocnic velmi vysoká a epidemie na populační úrovni má potenciál vrátit trend k opětovnému růstu …. </a:t>
            </a:r>
            <a:endParaRPr kumimoji="0" lang="cs-CZ" sz="3800" b="0" i="1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Šipka dolů 4"/>
          <p:cNvSpPr/>
          <p:nvPr/>
        </p:nvSpPr>
        <p:spPr>
          <a:xfrm>
            <a:off x="5280561" y="5652374"/>
            <a:ext cx="1905330" cy="423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454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>
            <a:extLst>
              <a:ext uri="{FF2B5EF4-FFF2-40B4-BE49-F238E27FC236}">
                <a16:creationId xmlns:a16="http://schemas.microsoft.com/office/drawing/2014/main" id="{FA10D64A-8F15-430D-BED3-F83477ECF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840" y="1528819"/>
            <a:ext cx="7250497" cy="3240000"/>
          </a:xfrm>
          <a:prstGeom prst="rect">
            <a:avLst/>
          </a:prstGeom>
        </p:spPr>
      </p:pic>
      <p:sp>
        <p:nvSpPr>
          <p:cNvPr id="24" name="TextovéPole 23">
            <a:extLst>
              <a:ext uri="{FF2B5EF4-FFF2-40B4-BE49-F238E27FC236}">
                <a16:creationId xmlns:a16="http://schemas.microsoft.com/office/drawing/2014/main" id="{8A6A1759-77AD-4B7F-98D8-D6E46F18384F}"/>
              </a:ext>
            </a:extLst>
          </p:cNvPr>
          <p:cNvSpPr txBox="1"/>
          <p:nvPr/>
        </p:nvSpPr>
        <p:spPr>
          <a:xfrm>
            <a:off x="1400971" y="198705"/>
            <a:ext cx="9229366" cy="769441"/>
          </a:xfrm>
          <a:prstGeom prst="rect">
            <a:avLst/>
          </a:prstGeom>
          <a:solidFill>
            <a:srgbClr val="D31145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SEIR model: udržení a významné posílení opatření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Dopad potenciálního rozvolnění 12.-19.4.2021</a:t>
            </a:r>
            <a:endParaRPr kumimoji="0" lang="cs-CZ" sz="22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ovéPole 12">
            <a:extLst>
              <a:ext uri="{FF2B5EF4-FFF2-40B4-BE49-F238E27FC236}">
                <a16:creationId xmlns:a16="http://schemas.microsoft.com/office/drawing/2014/main" id="{9119B67F-49E4-4A7A-BA36-DAE66AAD4855}"/>
              </a:ext>
            </a:extLst>
          </p:cNvPr>
          <p:cNvSpPr txBox="1"/>
          <p:nvPr/>
        </p:nvSpPr>
        <p:spPr>
          <a:xfrm rot="16200000">
            <a:off x="-823009" y="3093360"/>
            <a:ext cx="3032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Nové případy onemocnění za den</a:t>
            </a:r>
          </a:p>
        </p:txBody>
      </p:sp>
      <p:sp>
        <p:nvSpPr>
          <p:cNvPr id="30" name="TextovéPole 25">
            <a:extLst>
              <a:ext uri="{FF2B5EF4-FFF2-40B4-BE49-F238E27FC236}">
                <a16:creationId xmlns:a16="http://schemas.microsoft.com/office/drawing/2014/main" id="{65FFF22E-E755-4AB1-9AFC-9DBD69DD7F82}"/>
              </a:ext>
            </a:extLst>
          </p:cNvPr>
          <p:cNvSpPr txBox="1"/>
          <p:nvPr/>
        </p:nvSpPr>
        <p:spPr>
          <a:xfrm>
            <a:off x="846581" y="1841326"/>
            <a:ext cx="5524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bez periodicity v rámci týdne, odpovídá cca týdenním klouzavým průměrům</a:t>
            </a:r>
          </a:p>
        </p:txBody>
      </p:sp>
      <p:sp>
        <p:nvSpPr>
          <p:cNvPr id="35" name="Obdélník 34">
            <a:extLst>
              <a:ext uri="{FF2B5EF4-FFF2-40B4-BE49-F238E27FC236}">
                <a16:creationId xmlns:a16="http://schemas.microsoft.com/office/drawing/2014/main" id="{1C4F1DEC-CA3B-4E8E-8A7E-D9123A0B7B2C}"/>
              </a:ext>
            </a:extLst>
          </p:cNvPr>
          <p:cNvSpPr/>
          <p:nvPr/>
        </p:nvSpPr>
        <p:spPr>
          <a:xfrm>
            <a:off x="8340641" y="1532028"/>
            <a:ext cx="38111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 25.1.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zvýšení základní reprodukce o 70 %</a:t>
            </a:r>
            <a:b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(simulace šíření nakažlivějších forem viru, simulace nedodržování opatření)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cs-CZ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 opatření od 19.2.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snížení pracovních kontaktů na 20 %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školní kontakty na 0 %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snížení jiných kontaktů na 20 %</a:t>
            </a:r>
          </a:p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Možný efekt </a:t>
            </a:r>
            <a:r>
              <a:rPr kumimoji="0" lang="en-US" sz="16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rozvoln</a:t>
            </a:r>
            <a:r>
              <a:rPr kumimoji="0" lang="cs-CZ" sz="16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ění</a:t>
            </a:r>
            <a:r>
              <a:rPr kumimoji="0" lang="cs-CZ" sz="16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od 12.4.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zvýšení školních kontaktů na 30 %</a:t>
            </a:r>
          </a:p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Efekt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rozvoln</a:t>
            </a:r>
            <a:r>
              <a:rPr kumimoji="0" lang="cs-CZ" sz="16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ění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od 19.4.</a:t>
            </a:r>
          </a:p>
          <a:p>
            <a:pPr marL="447675" marR="0" lvl="1" indent="-3619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zvýšení pracovních/jiných kontaktů na 30 %</a:t>
            </a:r>
          </a:p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57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cs-CZ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uvedeny podíly normálních kontaktů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2" name="Přímá spojnice 11">
            <a:extLst>
              <a:ext uri="{FF2B5EF4-FFF2-40B4-BE49-F238E27FC236}">
                <a16:creationId xmlns:a16="http://schemas.microsoft.com/office/drawing/2014/main" id="{0F1B0D8B-D2F4-4533-8528-E8DD2C61DC04}"/>
              </a:ext>
            </a:extLst>
          </p:cNvPr>
          <p:cNvCxnSpPr/>
          <p:nvPr/>
        </p:nvCxnSpPr>
        <p:spPr>
          <a:xfrm>
            <a:off x="5672750" y="1532028"/>
            <a:ext cx="496389" cy="174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24">
            <a:extLst>
              <a:ext uri="{FF2B5EF4-FFF2-40B4-BE49-F238E27FC236}">
                <a16:creationId xmlns:a16="http://schemas.microsoft.com/office/drawing/2014/main" id="{D23E56DB-DDE0-4AA6-BB35-813E6B878D6D}"/>
              </a:ext>
            </a:extLst>
          </p:cNvPr>
          <p:cNvSpPr txBox="1"/>
          <p:nvPr/>
        </p:nvSpPr>
        <p:spPr>
          <a:xfrm>
            <a:off x="6203973" y="1369564"/>
            <a:ext cx="2010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Simulace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42BED43F-A47C-4D3B-9F87-076250E20B18}"/>
              </a:ext>
            </a:extLst>
          </p:cNvPr>
          <p:cNvSpPr txBox="1"/>
          <p:nvPr/>
        </p:nvSpPr>
        <p:spPr>
          <a:xfrm>
            <a:off x="1400971" y="1197205"/>
            <a:ext cx="3609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oranžově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dosud pozorovaná data, </a:t>
            </a: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7denní klouzavý průměr, časové </a:t>
            </a:r>
            <a:r>
              <a:rPr kumimoji="0" lang="cs-CZ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zpoždění k hlášení 4 dny</a:t>
            </a:r>
            <a:endParaRPr kumimoji="0" lang="cs-CZ" sz="16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C11F9500-ED81-45FD-AF3C-90840EEBF1C3}"/>
              </a:ext>
            </a:extLst>
          </p:cNvPr>
          <p:cNvSpPr txBox="1"/>
          <p:nvPr/>
        </p:nvSpPr>
        <p:spPr>
          <a:xfrm>
            <a:off x="169916" y="5870196"/>
            <a:ext cx="8034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Snímek prezentuje výsledky simulace prostřednictvím epidemiologického modelu SEIR, který zahrnuje vybrané předpoklady a slouží ke zkoumání dopadu změny různých parametrů epidemie. Vzhledem k neurčitostem ve struktuře modelu (například limitované znalosti o skutečné vnímavosti populace k viru a k jeho novým variantám) je nezbytné výsledky brát jako orientační, umožňující zejména celkové srovnávání jednotlivých scénářů, nikoli konkrétní předpověď pro určité období. </a:t>
            </a:r>
          </a:p>
        </p:txBody>
      </p:sp>
      <p:graphicFrame>
        <p:nvGraphicFramePr>
          <p:cNvPr id="15" name="Tabulka 10">
            <a:extLst>
              <a:ext uri="{FF2B5EF4-FFF2-40B4-BE49-F238E27FC236}">
                <a16:creationId xmlns:a16="http://schemas.microsoft.com/office/drawing/2014/main" id="{4980723B-CE17-4BB1-95EB-C838B644D0EE}"/>
              </a:ext>
            </a:extLst>
          </p:cNvPr>
          <p:cNvGraphicFramePr>
            <a:graphicFrameLocks noGrp="1"/>
          </p:cNvGraphicFramePr>
          <p:nvPr/>
        </p:nvGraphicFramePr>
        <p:xfrm>
          <a:off x="200608" y="4765643"/>
          <a:ext cx="7834447" cy="830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7996">
                  <a:extLst>
                    <a:ext uri="{9D8B030D-6E8A-4147-A177-3AD203B41FA5}">
                      <a16:colId xmlns:a16="http://schemas.microsoft.com/office/drawing/2014/main" val="2668584180"/>
                    </a:ext>
                  </a:extLst>
                </a:gridCol>
                <a:gridCol w="596041">
                  <a:extLst>
                    <a:ext uri="{9D8B030D-6E8A-4147-A177-3AD203B41FA5}">
                      <a16:colId xmlns:a16="http://schemas.microsoft.com/office/drawing/2014/main" val="1448076295"/>
                    </a:ext>
                  </a:extLst>
                </a:gridCol>
                <a:gridCol w="596041">
                  <a:extLst>
                    <a:ext uri="{9D8B030D-6E8A-4147-A177-3AD203B41FA5}">
                      <a16:colId xmlns:a16="http://schemas.microsoft.com/office/drawing/2014/main" val="522117172"/>
                    </a:ext>
                  </a:extLst>
                </a:gridCol>
                <a:gridCol w="596041">
                  <a:extLst>
                    <a:ext uri="{9D8B030D-6E8A-4147-A177-3AD203B41FA5}">
                      <a16:colId xmlns:a16="http://schemas.microsoft.com/office/drawing/2014/main" val="81022479"/>
                    </a:ext>
                  </a:extLst>
                </a:gridCol>
                <a:gridCol w="596041">
                  <a:extLst>
                    <a:ext uri="{9D8B030D-6E8A-4147-A177-3AD203B41FA5}">
                      <a16:colId xmlns:a16="http://schemas.microsoft.com/office/drawing/2014/main" val="900389438"/>
                    </a:ext>
                  </a:extLst>
                </a:gridCol>
                <a:gridCol w="596041">
                  <a:extLst>
                    <a:ext uri="{9D8B030D-6E8A-4147-A177-3AD203B41FA5}">
                      <a16:colId xmlns:a16="http://schemas.microsoft.com/office/drawing/2014/main" val="4186132309"/>
                    </a:ext>
                  </a:extLst>
                </a:gridCol>
                <a:gridCol w="596041">
                  <a:extLst>
                    <a:ext uri="{9D8B030D-6E8A-4147-A177-3AD203B41FA5}">
                      <a16:colId xmlns:a16="http://schemas.microsoft.com/office/drawing/2014/main" val="3382968639"/>
                    </a:ext>
                  </a:extLst>
                </a:gridCol>
                <a:gridCol w="596041">
                  <a:extLst>
                    <a:ext uri="{9D8B030D-6E8A-4147-A177-3AD203B41FA5}">
                      <a16:colId xmlns:a16="http://schemas.microsoft.com/office/drawing/2014/main" val="3321566055"/>
                    </a:ext>
                  </a:extLst>
                </a:gridCol>
                <a:gridCol w="596041">
                  <a:extLst>
                    <a:ext uri="{9D8B030D-6E8A-4147-A177-3AD203B41FA5}">
                      <a16:colId xmlns:a16="http://schemas.microsoft.com/office/drawing/2014/main" val="1650665797"/>
                    </a:ext>
                  </a:extLst>
                </a:gridCol>
                <a:gridCol w="596041">
                  <a:extLst>
                    <a:ext uri="{9D8B030D-6E8A-4147-A177-3AD203B41FA5}">
                      <a16:colId xmlns:a16="http://schemas.microsoft.com/office/drawing/2014/main" val="2879972236"/>
                    </a:ext>
                  </a:extLst>
                </a:gridCol>
                <a:gridCol w="596041">
                  <a:extLst>
                    <a:ext uri="{9D8B030D-6E8A-4147-A177-3AD203B41FA5}">
                      <a16:colId xmlns:a16="http://schemas.microsoft.com/office/drawing/2014/main" val="1194269133"/>
                    </a:ext>
                  </a:extLst>
                </a:gridCol>
                <a:gridCol w="596041">
                  <a:extLst>
                    <a:ext uri="{9D8B030D-6E8A-4147-A177-3AD203B41FA5}">
                      <a16:colId xmlns:a16="http://schemas.microsoft.com/office/drawing/2014/main" val="1562465228"/>
                    </a:ext>
                  </a:extLst>
                </a:gridCol>
              </a:tblGrid>
              <a:tr h="275016">
                <a:tc>
                  <a:txBody>
                    <a:bodyPr/>
                    <a:lstStyle/>
                    <a:p>
                      <a:pPr algn="ctr" fontAlgn="b"/>
                      <a:endParaRPr lang="cs-CZ" sz="1200" b="1" i="0" u="none" strike="noStrike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červenec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srpen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září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říjen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listopad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prosinec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leden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únor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březen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duben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květen</a:t>
                      </a:r>
                      <a:endParaRPr lang="cs-CZ" sz="11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8861870"/>
                  </a:ext>
                </a:extLst>
              </a:tr>
              <a:tr h="280371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Nově za měsíc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298 000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158 000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3950241"/>
                  </a:ext>
                </a:extLst>
              </a:tr>
              <a:tr h="275016">
                <a:tc>
                  <a:txBody>
                    <a:bodyPr/>
                    <a:lstStyle/>
                    <a:p>
                      <a:pPr algn="ctr" fontAlgn="b"/>
                      <a:r>
                        <a:rPr lang="cs-CZ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Kumulativně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568 000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766 000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1 020 000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1 301 000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1 621 000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1 790 000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1 948 000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7020435"/>
                  </a:ext>
                </a:extLst>
              </a:tr>
            </a:tbl>
          </a:graphicData>
        </a:graphic>
      </p:graphicFrame>
      <p:sp>
        <p:nvSpPr>
          <p:cNvPr id="3" name="TextovéPole 2"/>
          <p:cNvSpPr txBox="1"/>
          <p:nvPr/>
        </p:nvSpPr>
        <p:spPr>
          <a:xfrm>
            <a:off x="7121048" y="3258583"/>
            <a:ext cx="50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!</a:t>
            </a:r>
            <a:endParaRPr lang="cs-CZ" sz="4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5467739" y="2534268"/>
            <a:ext cx="2161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i="1" dirty="0" smtClean="0">
                <a:solidFill>
                  <a:srgbClr val="FF0000"/>
                </a:solidFill>
              </a:rPr>
              <a:t>Rizikový potenciál k růstu stále trvá </a:t>
            </a:r>
            <a:endParaRPr lang="cs-CZ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679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083D3C-33A4-427C-8968-4D54455858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b="1" dirty="0"/>
              <a:t>Datová a informační základna </a:t>
            </a:r>
            <a:br>
              <a:rPr lang="cs-CZ" b="1" dirty="0"/>
            </a:br>
            <a:r>
              <a:rPr lang="cs-CZ" b="1" dirty="0"/>
              <a:t>pro management pandemie COVID-19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642" y="3931234"/>
            <a:ext cx="11905307" cy="1974265"/>
          </a:xfrm>
        </p:spPr>
        <p:txBody>
          <a:bodyPr>
            <a:noAutofit/>
          </a:bodyPr>
          <a:lstStyle/>
          <a:p>
            <a:r>
              <a:rPr lang="cs-CZ" sz="4800" b="1" dirty="0" smtClean="0"/>
              <a:t>Testy: základní vybrané přehledy </a:t>
            </a:r>
            <a:endParaRPr lang="cs-CZ" sz="4800" b="1" dirty="0"/>
          </a:p>
        </p:txBody>
      </p:sp>
    </p:spTree>
    <p:extLst>
      <p:ext uri="{BB962C8B-B14F-4D97-AF65-F5344CB8AC3E}">
        <p14:creationId xmlns:p14="http://schemas.microsoft.com/office/powerpoint/2010/main" val="24591379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CFAC55-E7BE-4475-808A-CF41E61842C2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81739" y="2"/>
            <a:ext cx="7651307" cy="576000"/>
          </a:xfrm>
        </p:spPr>
        <p:txBody>
          <a:bodyPr/>
          <a:lstStyle/>
          <a:p>
            <a:r>
              <a:rPr lang="en-US" dirty="0"/>
              <a:t>V</a:t>
            </a:r>
            <a:r>
              <a:rPr lang="cs-CZ" dirty="0" err="1"/>
              <a:t>ývoj</a:t>
            </a:r>
            <a:r>
              <a:rPr lang="cs-CZ" dirty="0"/>
              <a:t> celkového počtu AG testů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7345DDB-43EE-452C-A95B-DB39F7AE0E10}"/>
              </a:ext>
            </a:extLst>
          </p:cNvPr>
          <p:cNvGraphicFramePr/>
          <p:nvPr>
            <p:custDataLst>
              <p:tags r:id="rId2"/>
            </p:custDataLst>
            <p:extLst/>
          </p:nvPr>
        </p:nvGraphicFramePr>
        <p:xfrm>
          <a:off x="274918" y="1105148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3FC2E39-464E-4F19-A4F0-8DA5EC09170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1010277" y="3244333"/>
            <a:ext cx="2389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Počet antigenních testů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8117DB0-940A-4E75-89B9-AAC763A78F46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 flipV="1">
            <a:off x="5477431" y="1105148"/>
            <a:ext cx="0" cy="15842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13D1302-3D0D-47FC-BA2A-72D34A73751A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5468467" y="1105148"/>
            <a:ext cx="101301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401299CE-19AE-4CE2-A528-4EF5868B7A86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530676" y="655909"/>
            <a:ext cx="4098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Zahájení testování ve firmách od 1.3.2021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299842E-FE9D-42F8-B98D-001BDA3C6303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 flipV="1">
            <a:off x="3103418" y="2558473"/>
            <a:ext cx="3103418" cy="208208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BAFA68B0-255A-4FC0-AF09-7A85CB1A7736}"/>
              </a:ext>
            </a:extLst>
          </p:cNvPr>
          <p:cNvGraphicFramePr>
            <a:graphicFrameLocks noGrp="1"/>
          </p:cNvGraphicFramePr>
          <p:nvPr>
            <p:custDataLst>
              <p:tags r:id="rId8"/>
            </p:custDataLst>
            <p:extLst/>
          </p:nvPr>
        </p:nvGraphicFramePr>
        <p:xfrm>
          <a:off x="8879167" y="1083920"/>
          <a:ext cx="2640479" cy="3556635"/>
        </p:xfrm>
        <a:graphic>
          <a:graphicData uri="http://schemas.openxmlformats.org/drawingml/2006/table">
            <a:tbl>
              <a:tblPr/>
              <a:tblGrid>
                <a:gridCol w="1388696">
                  <a:extLst>
                    <a:ext uri="{9D8B030D-6E8A-4147-A177-3AD203B41FA5}">
                      <a16:colId xmlns:a16="http://schemas.microsoft.com/office/drawing/2014/main" val="2193522821"/>
                    </a:ext>
                  </a:extLst>
                </a:gridCol>
                <a:gridCol w="1251783">
                  <a:extLst>
                    <a:ext uri="{9D8B030D-6E8A-4147-A177-3AD203B41FA5}">
                      <a16:colId xmlns:a16="http://schemas.microsoft.com/office/drawing/2014/main" val="9066569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Týden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Průměrný denní počet testů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5668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4.1 - 10.1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29 449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1331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11.1 - 17.1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26 001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6849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18.1 - 24.1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23 101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3119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25.1 - 31.1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27 856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54485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1.2 - 7.2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32 164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3112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8.2 - 14.2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34 637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6784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15.2 - 21.2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41 591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68191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22.2 - 28.2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51 479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5948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1.3 - 7.3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67 928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1702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8.3 - 14.3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125 072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5177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15.3 - 21.3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137 828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10710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22.3. – 28.3</a:t>
                      </a:r>
                      <a:endParaRPr lang="cs-CZ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146 723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13675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29.3. – 4.4</a:t>
                      </a:r>
                      <a:endParaRPr lang="cs-CZ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132 375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7553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5.4. – 11.4.</a:t>
                      </a:r>
                      <a:endParaRPr lang="cs-CZ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cs-CZ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132 777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655653"/>
                  </a:ext>
                </a:extLst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1A59CBBB-2054-478F-8D0C-0886B13F69DC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978422" y="5367889"/>
            <a:ext cx="2886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Od poloviny ledna 202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 kontinuálně zvyšuje počet provedených antigenních testů.</a:t>
            </a:r>
          </a:p>
        </p:txBody>
      </p:sp>
      <p:sp>
        <p:nvSpPr>
          <p:cNvPr id="3" name="TextovéPole 2"/>
          <p:cNvSpPr txBox="1"/>
          <p:nvPr>
            <p:custDataLst>
              <p:tags r:id="rId10"/>
            </p:custDataLst>
          </p:nvPr>
        </p:nvSpPr>
        <p:spPr>
          <a:xfrm>
            <a:off x="1215950" y="754500"/>
            <a:ext cx="37852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 zahájení testování ve firmách narostl denní počet provedených AG testů 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až na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více než 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200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000.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 pomalému nárůstu docházelo již od počátku února 2021.  </a:t>
            </a:r>
          </a:p>
        </p:txBody>
      </p:sp>
    </p:spTree>
    <p:extLst>
      <p:ext uri="{BB962C8B-B14F-4D97-AF65-F5344CB8AC3E}">
        <p14:creationId xmlns:p14="http://schemas.microsoft.com/office/powerpoint/2010/main" val="3121437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F186E489-6845-448B-BC3C-B4E1997D2DEF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81739" y="2"/>
            <a:ext cx="8789970" cy="576000"/>
          </a:xfrm>
        </p:spPr>
        <p:txBody>
          <a:bodyPr/>
          <a:lstStyle/>
          <a:p>
            <a:r>
              <a:rPr lang="cs-CZ" dirty="0"/>
              <a:t>Počet provedených a vykázaných PCR testů v ČR 1. 2. – </a:t>
            </a:r>
            <a:r>
              <a:rPr lang="en-US" dirty="0"/>
              <a:t>8</a:t>
            </a:r>
            <a:r>
              <a:rPr lang="cs-CZ" dirty="0"/>
              <a:t>. </a:t>
            </a:r>
            <a:r>
              <a:rPr lang="en-US" dirty="0"/>
              <a:t>4</a:t>
            </a:r>
            <a:r>
              <a:rPr lang="cs-CZ" dirty="0"/>
              <a:t>. 2021</a:t>
            </a:r>
          </a:p>
        </p:txBody>
      </p:sp>
      <p:graphicFrame>
        <p:nvGraphicFramePr>
          <p:cNvPr id="6" name="Chart 4">
            <a:extLst>
              <a:ext uri="{FF2B5EF4-FFF2-40B4-BE49-F238E27FC236}">
                <a16:creationId xmlns:a16="http://schemas.microsoft.com/office/drawing/2014/main" id="{12707528-8D16-4544-A281-753E5E83B9C7}"/>
              </a:ext>
            </a:extLst>
          </p:cNvPr>
          <p:cNvGraphicFramePr/>
          <p:nvPr>
            <p:custDataLst>
              <p:tags r:id="rId2"/>
            </p:custDataLst>
            <p:extLst/>
          </p:nvPr>
        </p:nvGraphicFramePr>
        <p:xfrm>
          <a:off x="192075" y="3171568"/>
          <a:ext cx="11877772" cy="3686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31" name="TextovéPole 30">
            <a:extLst>
              <a:ext uri="{FF2B5EF4-FFF2-40B4-BE49-F238E27FC236}">
                <a16:creationId xmlns:a16="http://schemas.microsoft.com/office/drawing/2014/main" id="{2C856690-3CB5-41BB-A9B4-5A7F9CD8858C}"/>
              </a:ext>
            </a:extLst>
          </p:cNvPr>
          <p:cNvSpPr txBox="1"/>
          <p:nvPr/>
        </p:nvSpPr>
        <p:spPr>
          <a:xfrm>
            <a:off x="4536747" y="2431315"/>
            <a:ext cx="836689" cy="338554"/>
          </a:xfrm>
          <a:prstGeom prst="rect">
            <a:avLst/>
          </a:prstGeom>
          <a:solidFill>
            <a:srgbClr val="9A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6DB5DE7D-6D64-4C76-AB66-3B6A6719A32B}"/>
              </a:ext>
            </a:extLst>
          </p:cNvPr>
          <p:cNvSpPr txBox="1"/>
          <p:nvPr/>
        </p:nvSpPr>
        <p:spPr>
          <a:xfrm>
            <a:off x="6610153" y="2431315"/>
            <a:ext cx="836689" cy="338554"/>
          </a:xfrm>
          <a:prstGeom prst="rect">
            <a:avLst/>
          </a:prstGeom>
          <a:solidFill>
            <a:srgbClr val="9A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FD5A5507-9AA2-43D8-84A0-5BC21F28FFF9}"/>
              </a:ext>
            </a:extLst>
          </p:cNvPr>
          <p:cNvSpPr txBox="1"/>
          <p:nvPr/>
        </p:nvSpPr>
        <p:spPr>
          <a:xfrm>
            <a:off x="8588497" y="2431315"/>
            <a:ext cx="836689" cy="338554"/>
          </a:xfrm>
          <a:prstGeom prst="rect">
            <a:avLst/>
          </a:prstGeom>
          <a:solidFill>
            <a:srgbClr val="9A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D777C2D5-9C85-4AD7-9924-2C2FA82ADAB4}"/>
              </a:ext>
            </a:extLst>
          </p:cNvPr>
          <p:cNvSpPr txBox="1"/>
          <p:nvPr/>
        </p:nvSpPr>
        <p:spPr>
          <a:xfrm>
            <a:off x="2547619" y="2431315"/>
            <a:ext cx="836689" cy="338554"/>
          </a:xfrm>
          <a:prstGeom prst="rect">
            <a:avLst/>
          </a:prstGeom>
          <a:solidFill>
            <a:srgbClr val="9A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5" name="TextovéPole 34">
            <a:extLst>
              <a:ext uri="{FF2B5EF4-FFF2-40B4-BE49-F238E27FC236}">
                <a16:creationId xmlns:a16="http://schemas.microsoft.com/office/drawing/2014/main" id="{9F7EB234-FAA1-4E79-B1D4-09B44196FE8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92075" y="728269"/>
            <a:ext cx="11733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provedených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PCR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testů 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 pracovních dnech týdne </a:t>
            </a:r>
            <a:r>
              <a:rPr kumimoji="0" lang="cs-CZ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snižuje: klesá počet klinicky indikovaných testů  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6" name="Zahnutá šipka nahoru 25">
            <a:extLst>
              <a:ext uri="{FF2B5EF4-FFF2-40B4-BE49-F238E27FC236}">
                <a16:creationId xmlns:a16="http://schemas.microsoft.com/office/drawing/2014/main" id="{234CC73F-E009-4BE1-95D0-138BD2AB377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97232" y="2813198"/>
            <a:ext cx="2011680" cy="497840"/>
          </a:xfrm>
          <a:prstGeom prst="curvedUp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7" name="Zahnutá šipka nahoru 25">
            <a:extLst>
              <a:ext uri="{FF2B5EF4-FFF2-40B4-BE49-F238E27FC236}">
                <a16:creationId xmlns:a16="http://schemas.microsoft.com/office/drawing/2014/main" id="{BFC87D26-CD8F-4C5F-9ADF-4D695F015155}"/>
              </a:ext>
            </a:extLst>
          </p:cNvPr>
          <p:cNvSpPr/>
          <p:nvPr/>
        </p:nvSpPr>
        <p:spPr>
          <a:xfrm>
            <a:off x="4067842" y="2813198"/>
            <a:ext cx="2011680" cy="497840"/>
          </a:xfrm>
          <a:prstGeom prst="curvedUp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8" name="Zahnutá šipka nahoru 25">
            <a:extLst>
              <a:ext uri="{FF2B5EF4-FFF2-40B4-BE49-F238E27FC236}">
                <a16:creationId xmlns:a16="http://schemas.microsoft.com/office/drawing/2014/main" id="{715AE362-0C45-4C5D-9D18-4BA83228C967}"/>
              </a:ext>
            </a:extLst>
          </p:cNvPr>
          <p:cNvSpPr/>
          <p:nvPr/>
        </p:nvSpPr>
        <p:spPr>
          <a:xfrm>
            <a:off x="6120700" y="2813198"/>
            <a:ext cx="2011680" cy="497840"/>
          </a:xfrm>
          <a:prstGeom prst="curvedUp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9" name="Zahnutá šipka nahoru 25">
            <a:extLst>
              <a:ext uri="{FF2B5EF4-FFF2-40B4-BE49-F238E27FC236}">
                <a16:creationId xmlns:a16="http://schemas.microsoft.com/office/drawing/2014/main" id="{0C990C7D-C129-4DE4-9DF3-B466C23CEFB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8153921" y="2813285"/>
            <a:ext cx="2011680" cy="497840"/>
          </a:xfrm>
          <a:prstGeom prst="curvedUp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41" name="Tabulka 4">
            <a:extLst>
              <a:ext uri="{FF2B5EF4-FFF2-40B4-BE49-F238E27FC236}">
                <a16:creationId xmlns:a16="http://schemas.microsoft.com/office/drawing/2014/main" id="{0B004F82-A4AC-4ABA-A77C-5BDA41430CF4}"/>
              </a:ext>
            </a:extLst>
          </p:cNvPr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94549551"/>
              </p:ext>
            </p:extLst>
          </p:nvPr>
        </p:nvGraphicFramePr>
        <p:xfrm>
          <a:off x="1103314" y="2094250"/>
          <a:ext cx="9900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>
                  <a:extLst>
                    <a:ext uri="{9D8B030D-6E8A-4147-A177-3AD203B41FA5}">
                      <a16:colId xmlns:a16="http://schemas.microsoft.com/office/drawing/2014/main" val="3754285602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2764063676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544989849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1380738768"/>
                    </a:ext>
                  </a:extLst>
                </a:gridCol>
                <a:gridCol w="1980000">
                  <a:extLst>
                    <a:ext uri="{9D8B030D-6E8A-4147-A177-3AD203B41FA5}">
                      <a16:colId xmlns:a16="http://schemas.microsoft.com/office/drawing/2014/main" val="4359255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32 102 testů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28 802 testů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25 161 testů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21 830 testů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16 177 testů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6859167"/>
                  </a:ext>
                </a:extLst>
              </a:tr>
            </a:tbl>
          </a:graphicData>
        </a:graphic>
      </p:graphicFrame>
      <p:graphicFrame>
        <p:nvGraphicFramePr>
          <p:cNvPr id="42" name="Tabulka 6">
            <a:extLst>
              <a:ext uri="{FF2B5EF4-FFF2-40B4-BE49-F238E27FC236}">
                <a16:creationId xmlns:a16="http://schemas.microsoft.com/office/drawing/2014/main" id="{1ED993D5-BB94-4BB2-9F48-5AD05201708C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954428028"/>
              </p:ext>
            </p:extLst>
          </p:nvPr>
        </p:nvGraphicFramePr>
        <p:xfrm>
          <a:off x="2288824" y="2405371"/>
          <a:ext cx="742982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394">
                  <a:extLst>
                    <a:ext uri="{9D8B030D-6E8A-4147-A177-3AD203B41FA5}">
                      <a16:colId xmlns:a16="http://schemas.microsoft.com/office/drawing/2014/main" val="2436049300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390204682"/>
                    </a:ext>
                  </a:extLst>
                </a:gridCol>
                <a:gridCol w="1411809">
                  <a:extLst>
                    <a:ext uri="{9D8B030D-6E8A-4147-A177-3AD203B41FA5}">
                      <a16:colId xmlns:a16="http://schemas.microsoft.com/office/drawing/2014/main" val="3269273156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1376497500"/>
                    </a:ext>
                  </a:extLst>
                </a:gridCol>
                <a:gridCol w="1411809">
                  <a:extLst>
                    <a:ext uri="{9D8B030D-6E8A-4147-A177-3AD203B41FA5}">
                      <a16:colId xmlns:a16="http://schemas.microsoft.com/office/drawing/2014/main" val="155651190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116966130"/>
                    </a:ext>
                  </a:extLst>
                </a:gridCol>
                <a:gridCol w="1411809">
                  <a:extLst>
                    <a:ext uri="{9D8B030D-6E8A-4147-A177-3AD203B41FA5}">
                      <a16:colId xmlns:a16="http://schemas.microsoft.com/office/drawing/2014/main" val="1913619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-10.3%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-12.6%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-13.2%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-25.9%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0114"/>
                  </a:ext>
                </a:extLst>
              </a:tr>
            </a:tbl>
          </a:graphicData>
        </a:graphic>
      </p:graphicFrame>
      <p:sp>
        <p:nvSpPr>
          <p:cNvPr id="21" name="TextovéPole 43">
            <a:extLst>
              <a:ext uri="{FF2B5EF4-FFF2-40B4-BE49-F238E27FC236}">
                <a16:creationId xmlns:a16="http://schemas.microsoft.com/office/drawing/2014/main" id="{3D811309-C302-47A7-9CFB-D9FBC0105833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188686" y="1496742"/>
            <a:ext cx="1938873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Průměrný počet provedených testů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.–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2" name="TextovéPole 44">
            <a:extLst>
              <a:ext uri="{FF2B5EF4-FFF2-40B4-BE49-F238E27FC236}">
                <a16:creationId xmlns:a16="http://schemas.microsoft.com/office/drawing/2014/main" id="{441C94FC-4D54-49A8-A97E-B46DF7888DAB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155810" y="1496742"/>
            <a:ext cx="1938873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Průměrný počet provedených testů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.–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18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7" name="TextovéPole 45">
            <a:extLst>
              <a:ext uri="{FF2B5EF4-FFF2-40B4-BE49-F238E27FC236}">
                <a16:creationId xmlns:a16="http://schemas.microsoft.com/office/drawing/2014/main" id="{ED9A7543-8DF6-42CE-B5FD-E460EC907DF8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119947" y="1496742"/>
            <a:ext cx="1938873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Průměrný počet provedených testů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19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3.–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3.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8" name="TextovéPole 46">
            <a:extLst>
              <a:ext uri="{FF2B5EF4-FFF2-40B4-BE49-F238E27FC236}">
                <a16:creationId xmlns:a16="http://schemas.microsoft.com/office/drawing/2014/main" id="{6D3E4DD1-1F90-4777-B4EA-3E132009F8C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100304" y="1496742"/>
            <a:ext cx="1938873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Průměrný počet provedených testů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3.– 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9" name="TextovéPole 47">
            <a:extLst>
              <a:ext uri="{FF2B5EF4-FFF2-40B4-BE49-F238E27FC236}">
                <a16:creationId xmlns:a16="http://schemas.microsoft.com/office/drawing/2014/main" id="{10744195-8756-42DD-8528-9B98AE4138AB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9064441" y="1496742"/>
            <a:ext cx="1938873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Průměrný počet provedených testů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.–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</a:t>
            </a:r>
            <a:r>
              <a:rPr kumimoji="0" lang="cs-CZ" sz="12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69039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7972E5-0CCD-46CA-80F9-F819739D5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995" y="39452"/>
            <a:ext cx="9856460" cy="576000"/>
          </a:xfrm>
        </p:spPr>
        <p:txBody>
          <a:bodyPr/>
          <a:lstStyle/>
          <a:p>
            <a:r>
              <a:rPr lang="cs-CZ" dirty="0"/>
              <a:t>Počty pozitivních případů nově diagnostikovaných v březnu dle typu testu </a:t>
            </a:r>
          </a:p>
        </p:txBody>
      </p:sp>
      <p:graphicFrame>
        <p:nvGraphicFramePr>
          <p:cNvPr id="34" name="Table 58">
            <a:extLst>
              <a:ext uri="{FF2B5EF4-FFF2-40B4-BE49-F238E27FC236}">
                <a16:creationId xmlns:a16="http://schemas.microsoft.com/office/drawing/2014/main" id="{80995D50-4776-4506-93F8-6BD71CF7EDD1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21994273"/>
              </p:ext>
            </p:extLst>
          </p:nvPr>
        </p:nvGraphicFramePr>
        <p:xfrm>
          <a:off x="6965153" y="1948276"/>
          <a:ext cx="5282263" cy="4351344"/>
        </p:xfrm>
        <a:graphic>
          <a:graphicData uri="http://schemas.openxmlformats.org/drawingml/2006/table">
            <a:tbl>
              <a:tblPr/>
              <a:tblGrid>
                <a:gridCol w="5282263">
                  <a:extLst>
                    <a:ext uri="{9D8B030D-6E8A-4147-A177-3AD203B41FA5}">
                      <a16:colId xmlns:a16="http://schemas.microsoft.com/office/drawing/2014/main" val="1368412751"/>
                    </a:ext>
                  </a:extLst>
                </a:gridCol>
              </a:tblGrid>
              <a:tr h="543918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 = 299 401 nově pozitivních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935836"/>
                  </a:ext>
                </a:extLst>
              </a:tr>
              <a:tr h="543918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PCR - celkem N = 244 028 (81.5%)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7641322"/>
                  </a:ext>
                </a:extLst>
              </a:tr>
              <a:tr h="543918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PCR - symptomatičtí N = 142 144 (47.5%)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6734207"/>
                  </a:ext>
                </a:extLst>
              </a:tr>
              <a:tr h="543918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PCR - asymptomatičtí 101 884 (34.0%)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572679"/>
                  </a:ext>
                </a:extLst>
              </a:tr>
              <a:tr h="543918">
                <a:tc>
                  <a:txBody>
                    <a:bodyPr/>
                    <a:lstStyle/>
                    <a:p>
                      <a:pPr algn="l" rtl="0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AG - celkem N = 55 373 (18.5%)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370284"/>
                  </a:ext>
                </a:extLst>
              </a:tr>
              <a:tr h="543918">
                <a:tc>
                  <a:txBody>
                    <a:bodyPr/>
                    <a:lstStyle/>
                    <a:p>
                      <a:pPr algn="l" rtl="0" fontAlgn="ctr"/>
                      <a:r>
                        <a:rPr lang="de-D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AG - symptomatičtí N= 32 042 (10.7%)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1612729"/>
                  </a:ext>
                </a:extLst>
              </a:tr>
              <a:tr h="543918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AG - asymptomatičtí konfirmovaní PCR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8814766"/>
                  </a:ext>
                </a:extLst>
              </a:tr>
              <a:tr h="543918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N = 23 331 (7.8%)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248792"/>
                  </a:ext>
                </a:extLst>
              </a:tr>
            </a:tbl>
          </a:graphicData>
        </a:graphic>
      </p:graphicFrame>
      <p:sp>
        <p:nvSpPr>
          <p:cNvPr id="38" name="TextBox 59">
            <a:extLst>
              <a:ext uri="{FF2B5EF4-FFF2-40B4-BE49-F238E27FC236}">
                <a16:creationId xmlns:a16="http://schemas.microsoft.com/office/drawing/2014/main" id="{9602BDD7-27C5-406C-B27E-8A4113784C2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122608" y="1116722"/>
            <a:ext cx="31886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</a:t>
            </a:r>
            <a:r>
              <a:rPr kumimoji="0" lang="cs-CZ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ozitivní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záchyty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celkem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1.3. –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31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.3. </a:t>
            </a:r>
          </a:p>
        </p:txBody>
      </p:sp>
      <p:cxnSp>
        <p:nvCxnSpPr>
          <p:cNvPr id="39" name="Connector: Elbow 60">
            <a:extLst>
              <a:ext uri="{FF2B5EF4-FFF2-40B4-BE49-F238E27FC236}">
                <a16:creationId xmlns:a16="http://schemas.microsoft.com/office/drawing/2014/main" id="{1273C70C-BF3A-479C-B97D-041BD72A5FE6}"/>
              </a:ext>
            </a:extLst>
          </p:cNvPr>
          <p:cNvCxnSpPr>
            <a:cxnSpLocks/>
            <a:stCxn id="44" idx="2"/>
            <a:endCxn id="47" idx="2"/>
          </p:cNvCxnSpPr>
          <p:nvPr/>
        </p:nvCxnSpPr>
        <p:spPr>
          <a:xfrm rot="10800000" flipH="1" flipV="1">
            <a:off x="6800656" y="2249411"/>
            <a:ext cx="332076" cy="2154059"/>
          </a:xfrm>
          <a:prstGeom prst="bentConnector3">
            <a:avLst>
              <a:gd name="adj1" fmla="val -6884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61">
            <a:extLst>
              <a:ext uri="{FF2B5EF4-FFF2-40B4-BE49-F238E27FC236}">
                <a16:creationId xmlns:a16="http://schemas.microsoft.com/office/drawing/2014/main" id="{4619065E-C70A-4F46-9B4D-FF45C6BF4C7C}"/>
              </a:ext>
            </a:extLst>
          </p:cNvPr>
          <p:cNvCxnSpPr>
            <a:cxnSpLocks/>
            <a:stCxn id="50" idx="2"/>
            <a:endCxn id="45" idx="2"/>
          </p:cNvCxnSpPr>
          <p:nvPr/>
        </p:nvCxnSpPr>
        <p:spPr>
          <a:xfrm rot="10800000" flipH="1" flipV="1">
            <a:off x="7132732" y="2761805"/>
            <a:ext cx="480902" cy="553998"/>
          </a:xfrm>
          <a:prstGeom prst="bentConnector3">
            <a:avLst>
              <a:gd name="adj1" fmla="val -4753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62">
            <a:extLst>
              <a:ext uri="{FF2B5EF4-FFF2-40B4-BE49-F238E27FC236}">
                <a16:creationId xmlns:a16="http://schemas.microsoft.com/office/drawing/2014/main" id="{FC802AFD-2BC8-4452-896A-26E5308DB656}"/>
              </a:ext>
            </a:extLst>
          </p:cNvPr>
          <p:cNvCxnSpPr>
            <a:cxnSpLocks/>
            <a:stCxn id="50" idx="2"/>
            <a:endCxn id="46" idx="2"/>
          </p:cNvCxnSpPr>
          <p:nvPr/>
        </p:nvCxnSpPr>
        <p:spPr>
          <a:xfrm rot="10800000" flipH="1" flipV="1">
            <a:off x="7132732" y="2761805"/>
            <a:ext cx="480902" cy="1097114"/>
          </a:xfrm>
          <a:prstGeom prst="bentConnector3">
            <a:avLst>
              <a:gd name="adj1" fmla="val -4753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63">
            <a:extLst>
              <a:ext uri="{FF2B5EF4-FFF2-40B4-BE49-F238E27FC236}">
                <a16:creationId xmlns:a16="http://schemas.microsoft.com/office/drawing/2014/main" id="{9AC63DBA-271D-4D3D-A682-96B3613D4C60}"/>
              </a:ext>
            </a:extLst>
          </p:cNvPr>
          <p:cNvCxnSpPr>
            <a:cxnSpLocks/>
            <a:stCxn id="47" idx="2"/>
            <a:endCxn id="48" idx="2"/>
          </p:cNvCxnSpPr>
          <p:nvPr/>
        </p:nvCxnSpPr>
        <p:spPr>
          <a:xfrm rot="10800000" flipH="1" flipV="1">
            <a:off x="7132732" y="4403470"/>
            <a:ext cx="480902" cy="559153"/>
          </a:xfrm>
          <a:prstGeom prst="bentConnector3">
            <a:avLst>
              <a:gd name="adj1" fmla="val -4753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Elbow 64">
            <a:extLst>
              <a:ext uri="{FF2B5EF4-FFF2-40B4-BE49-F238E27FC236}">
                <a16:creationId xmlns:a16="http://schemas.microsoft.com/office/drawing/2014/main" id="{41A4609A-2730-4987-B1C5-A649D3E346BF}"/>
              </a:ext>
            </a:extLst>
          </p:cNvPr>
          <p:cNvCxnSpPr>
            <a:cxnSpLocks/>
            <a:stCxn id="47" idx="2"/>
            <a:endCxn id="49" idx="2"/>
          </p:cNvCxnSpPr>
          <p:nvPr/>
        </p:nvCxnSpPr>
        <p:spPr>
          <a:xfrm rot="10800000" flipH="1" flipV="1">
            <a:off x="7132732" y="4403471"/>
            <a:ext cx="480902" cy="1089306"/>
          </a:xfrm>
          <a:prstGeom prst="bentConnector3">
            <a:avLst>
              <a:gd name="adj1" fmla="val -4753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65">
            <a:extLst>
              <a:ext uri="{FF2B5EF4-FFF2-40B4-BE49-F238E27FC236}">
                <a16:creationId xmlns:a16="http://schemas.microsoft.com/office/drawing/2014/main" id="{67AAD94C-4532-4F9B-A342-53990B7830C9}"/>
              </a:ext>
            </a:extLst>
          </p:cNvPr>
          <p:cNvSpPr/>
          <p:nvPr/>
        </p:nvSpPr>
        <p:spPr>
          <a:xfrm>
            <a:off x="6800656" y="2195412"/>
            <a:ext cx="108000" cy="108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5" name="Oval 66">
            <a:extLst>
              <a:ext uri="{FF2B5EF4-FFF2-40B4-BE49-F238E27FC236}">
                <a16:creationId xmlns:a16="http://schemas.microsoft.com/office/drawing/2014/main" id="{C5B25FD8-2C0B-4F9A-AA9B-E58400588461}"/>
              </a:ext>
            </a:extLst>
          </p:cNvPr>
          <p:cNvSpPr/>
          <p:nvPr/>
        </p:nvSpPr>
        <p:spPr>
          <a:xfrm>
            <a:off x="7613634" y="3261803"/>
            <a:ext cx="108000" cy="108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6" name="Oval 67">
            <a:extLst>
              <a:ext uri="{FF2B5EF4-FFF2-40B4-BE49-F238E27FC236}">
                <a16:creationId xmlns:a16="http://schemas.microsoft.com/office/drawing/2014/main" id="{70163B7B-CA20-43C9-BDB5-5CDF0F87660A}"/>
              </a:ext>
            </a:extLst>
          </p:cNvPr>
          <p:cNvSpPr/>
          <p:nvPr/>
        </p:nvSpPr>
        <p:spPr>
          <a:xfrm>
            <a:off x="7613634" y="3804919"/>
            <a:ext cx="108000" cy="108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7" name="Oval 68">
            <a:extLst>
              <a:ext uri="{FF2B5EF4-FFF2-40B4-BE49-F238E27FC236}">
                <a16:creationId xmlns:a16="http://schemas.microsoft.com/office/drawing/2014/main" id="{9A694CB3-CDE4-4FC6-A949-BEEC193745E8}"/>
              </a:ext>
            </a:extLst>
          </p:cNvPr>
          <p:cNvSpPr/>
          <p:nvPr/>
        </p:nvSpPr>
        <p:spPr>
          <a:xfrm>
            <a:off x="7132732" y="4349471"/>
            <a:ext cx="108000" cy="108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8" name="Oval 69">
            <a:extLst>
              <a:ext uri="{FF2B5EF4-FFF2-40B4-BE49-F238E27FC236}">
                <a16:creationId xmlns:a16="http://schemas.microsoft.com/office/drawing/2014/main" id="{1842FE78-64A6-4062-88BB-53893E6FD897}"/>
              </a:ext>
            </a:extLst>
          </p:cNvPr>
          <p:cNvSpPr/>
          <p:nvPr/>
        </p:nvSpPr>
        <p:spPr>
          <a:xfrm>
            <a:off x="7613634" y="4908624"/>
            <a:ext cx="108000" cy="108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9" name="Oval 70">
            <a:extLst>
              <a:ext uri="{FF2B5EF4-FFF2-40B4-BE49-F238E27FC236}">
                <a16:creationId xmlns:a16="http://schemas.microsoft.com/office/drawing/2014/main" id="{94472FCC-90E8-4D11-943B-F13221D595BE}"/>
              </a:ext>
            </a:extLst>
          </p:cNvPr>
          <p:cNvSpPr/>
          <p:nvPr/>
        </p:nvSpPr>
        <p:spPr>
          <a:xfrm>
            <a:off x="7613634" y="5438777"/>
            <a:ext cx="108000" cy="108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50" name="Oval 71">
            <a:extLst>
              <a:ext uri="{FF2B5EF4-FFF2-40B4-BE49-F238E27FC236}">
                <a16:creationId xmlns:a16="http://schemas.microsoft.com/office/drawing/2014/main" id="{D2C1D709-B145-4522-AC77-3F0FCDCEC69A}"/>
              </a:ext>
            </a:extLst>
          </p:cNvPr>
          <p:cNvSpPr/>
          <p:nvPr/>
        </p:nvSpPr>
        <p:spPr>
          <a:xfrm>
            <a:off x="7132732" y="2707805"/>
            <a:ext cx="108000" cy="1080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51" name="Connector: Elbow 72">
            <a:extLst>
              <a:ext uri="{FF2B5EF4-FFF2-40B4-BE49-F238E27FC236}">
                <a16:creationId xmlns:a16="http://schemas.microsoft.com/office/drawing/2014/main" id="{A9B6F843-DC6A-477D-BDF3-A6F54EA9C29B}"/>
              </a:ext>
            </a:extLst>
          </p:cNvPr>
          <p:cNvCxnSpPr>
            <a:cxnSpLocks/>
            <a:stCxn id="44" idx="2"/>
            <a:endCxn id="50" idx="2"/>
          </p:cNvCxnSpPr>
          <p:nvPr/>
        </p:nvCxnSpPr>
        <p:spPr>
          <a:xfrm rot="10800000" flipH="1" flipV="1">
            <a:off x="6800656" y="2249411"/>
            <a:ext cx="332076" cy="512393"/>
          </a:xfrm>
          <a:prstGeom prst="bentConnector3">
            <a:avLst>
              <a:gd name="adj1" fmla="val -6884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ovéPole 2"/>
          <p:cNvSpPr txBox="1"/>
          <p:nvPr/>
        </p:nvSpPr>
        <p:spPr>
          <a:xfrm>
            <a:off x="254641" y="996491"/>
            <a:ext cx="547659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3600" b="1" i="0" u="sng" strike="noStrike" kern="1200" cap="none" spc="0" normalizeH="0" baseline="0" noProof="0" dirty="0">
                <a:ln>
                  <a:noFill/>
                </a:ln>
                <a:solidFill>
                  <a:srgbClr val="30598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Antigenní testy dlouhodobě zachytávají 18 – 20% nově pozitivně diagnostikovaných případů</a:t>
            </a:r>
            <a:r>
              <a:rPr kumimoji="0" lang="cs-CZ" sz="3600" b="1" i="0" u="none" strike="noStrike" kern="1200" cap="none" spc="0" normalizeH="0" baseline="0" noProof="0" dirty="0">
                <a:ln>
                  <a:noFill/>
                </a:ln>
                <a:solidFill>
                  <a:srgbClr val="30598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 Záchyt asymptomatických případů AG testy tvoří cca 7 – 8% všech nově diagnostikovaných.</a:t>
            </a:r>
          </a:p>
        </p:txBody>
      </p:sp>
    </p:spTree>
    <p:extLst>
      <p:ext uri="{BB962C8B-B14F-4D97-AF65-F5344CB8AC3E}">
        <p14:creationId xmlns:p14="http://schemas.microsoft.com/office/powerpoint/2010/main" val="42832191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>
          <a:xfrm>
            <a:off x="0" y="3831336"/>
            <a:ext cx="12192000" cy="19568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Průběh vakcinace k 11. 4. 2021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Stručný souhrn </a:t>
            </a:r>
            <a:r>
              <a:rPr kumimoji="0" lang="cs-CZ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dostupných dat </a:t>
            </a:r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73152" y="1801368"/>
            <a:ext cx="12192000" cy="169057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Stav a vývoj epidemie COVID-19 </a:t>
            </a:r>
            <a:br>
              <a:rPr kumimoji="0" lang="cs-CZ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cs-CZ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 dostupných datech</a:t>
            </a:r>
          </a:p>
        </p:txBody>
      </p:sp>
    </p:spTree>
    <p:extLst>
      <p:ext uri="{BB962C8B-B14F-4D97-AF65-F5344CB8AC3E}">
        <p14:creationId xmlns:p14="http://schemas.microsoft.com/office/powerpoint/2010/main" val="428866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0" y="2011735"/>
            <a:ext cx="11737832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cs-CZ" sz="3200" b="1" dirty="0"/>
              <a:t>Tento trend je prokazatelný, ačkoli nyní srovnáváme nová data s referenčním obdobím, které zahrnuje </a:t>
            </a:r>
            <a:r>
              <a:rPr lang="cs-CZ" sz="3200" b="1" dirty="0" smtClean="0"/>
              <a:t>Velikonoce. Ve sváteční dny došlo ke snížení prováděných testů a nízké záchyty nemoci </a:t>
            </a:r>
          </a:p>
          <a:p>
            <a:pPr lvl="0" algn="ctr">
              <a:defRPr/>
            </a:pPr>
            <a:r>
              <a:rPr lang="cs-CZ" sz="3200" b="1" dirty="0" smtClean="0"/>
              <a:t>o Velikonocích zkreslují odhad reprodukčního čísla. </a:t>
            </a:r>
            <a:endParaRPr lang="cs-CZ" sz="3200" b="1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000" b="0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000" b="1" dirty="0" smtClean="0">
                <a:solidFill>
                  <a:srgbClr val="0000FF"/>
                </a:solidFill>
                <a:latin typeface="Calibri" panose="020F0502020204030204"/>
              </a:rPr>
              <a:t>Reprodukční číslo kalkulované standardně na týdenní časové periodě zdánlivě narůstá vlivem Velikonočních dat (hodnota 0,96). Pokud R kalkulujeme na 14denním časovém okně, je hodnota 0,87. </a:t>
            </a:r>
          </a:p>
        </p:txBody>
      </p:sp>
      <p:sp>
        <p:nvSpPr>
          <p:cNvPr id="6" name="Šipka dolů 5"/>
          <p:cNvSpPr/>
          <p:nvPr/>
        </p:nvSpPr>
        <p:spPr>
          <a:xfrm>
            <a:off x="5088514" y="1346633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439883" y="166286"/>
            <a:ext cx="11249025" cy="11803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Epidemie na populační úrovni prokazatelně zpomaluje, klesá počet</a:t>
            </a:r>
            <a:r>
              <a:rPr kumimoji="0" lang="cs-CZ" sz="40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nových případů onemocnění</a:t>
            </a: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Šipka dolů 9"/>
          <p:cNvSpPr/>
          <p:nvPr/>
        </p:nvSpPr>
        <p:spPr>
          <a:xfrm>
            <a:off x="5088514" y="4153377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227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7972E5-0CCD-46CA-80F9-F819739D5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785" y="0"/>
            <a:ext cx="7434501" cy="576000"/>
          </a:xfrm>
        </p:spPr>
        <p:txBody>
          <a:bodyPr/>
          <a:lstStyle/>
          <a:p>
            <a:r>
              <a:rPr lang="cs-CZ" dirty="0"/>
              <a:t>Zadávání dat o očkování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3FD7B51-0CCF-4695-BA40-1F340C87D5BF}"/>
              </a:ext>
            </a:extLst>
          </p:cNvPr>
          <p:cNvSpPr txBox="1"/>
          <p:nvPr/>
        </p:nvSpPr>
        <p:spPr>
          <a:xfrm>
            <a:off x="6474745" y="6381300"/>
            <a:ext cx="28978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 </a:t>
            </a: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osoby s alespoň 1 dávkou vakcíny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B39307-4EF2-4A2A-AC89-D8C56FF8E1C7}"/>
              </a:ext>
            </a:extLst>
          </p:cNvPr>
          <p:cNvSpPr txBox="1"/>
          <p:nvPr/>
        </p:nvSpPr>
        <p:spPr>
          <a:xfrm>
            <a:off x="6475293" y="3088680"/>
            <a:ext cx="2435081" cy="733278"/>
          </a:xfrm>
          <a:prstGeom prst="rect">
            <a:avLst/>
          </a:prstGeom>
          <a:solidFill>
            <a:srgbClr val="B0C2E5"/>
          </a:solidFill>
          <a:ln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očkovaných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celkem*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954 020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D51750-B367-46D1-9188-497DD32FA800}"/>
              </a:ext>
            </a:extLst>
          </p:cNvPr>
          <p:cNvSpPr txBox="1"/>
          <p:nvPr/>
        </p:nvSpPr>
        <p:spPr>
          <a:xfrm>
            <a:off x="9302537" y="3088681"/>
            <a:ext cx="2435081" cy="733277"/>
          </a:xfrm>
          <a:prstGeom prst="rect">
            <a:avLst/>
          </a:prstGeom>
          <a:solidFill>
            <a:srgbClr val="B0C2E5"/>
          </a:solidFill>
          <a:ln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cs-CZ"/>
            </a:defPPr>
            <a:lvl1pPr algn="ctr"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očkovaných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 dávkou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 657 796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7B7EAFED-3EEF-49DD-829E-67841604FA64}"/>
              </a:ext>
            </a:extLst>
          </p:cNvPr>
          <p:cNvSpPr/>
          <p:nvPr/>
        </p:nvSpPr>
        <p:spPr>
          <a:xfrm>
            <a:off x="6568278" y="2703574"/>
            <a:ext cx="5015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Comirnaty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(</a:t>
            </a:r>
            <a:r>
              <a:rPr kumimoji="0" lang="cs-CZ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BioNTech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cs-CZ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Manufacturing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cs-CZ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GmbH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244981E4-7974-43D4-948D-20A60F272BD4}"/>
              </a:ext>
            </a:extLst>
          </p:cNvPr>
          <p:cNvSpPr txBox="1"/>
          <p:nvPr/>
        </p:nvSpPr>
        <p:spPr>
          <a:xfrm>
            <a:off x="6475293" y="4294430"/>
            <a:ext cx="2435081" cy="733278"/>
          </a:xfrm>
          <a:prstGeom prst="rect">
            <a:avLst/>
          </a:prstGeom>
          <a:solidFill>
            <a:srgbClr val="B0C2E5"/>
          </a:solidFill>
          <a:ln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očkovaných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celkem*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154 357</a:t>
            </a:r>
          </a:p>
        </p:txBody>
      </p:sp>
      <p:sp>
        <p:nvSpPr>
          <p:cNvPr id="14" name="TextBox 16">
            <a:extLst>
              <a:ext uri="{FF2B5EF4-FFF2-40B4-BE49-F238E27FC236}">
                <a16:creationId xmlns:a16="http://schemas.microsoft.com/office/drawing/2014/main" id="{F7DADBF1-2B3D-478C-8402-4E893313CC1A}"/>
              </a:ext>
            </a:extLst>
          </p:cNvPr>
          <p:cNvSpPr txBox="1"/>
          <p:nvPr/>
        </p:nvSpPr>
        <p:spPr>
          <a:xfrm>
            <a:off x="9302537" y="4294431"/>
            <a:ext cx="2435081" cy="733277"/>
          </a:xfrm>
          <a:prstGeom prst="rect">
            <a:avLst/>
          </a:prstGeom>
          <a:solidFill>
            <a:srgbClr val="B0C2E5"/>
          </a:solidFill>
          <a:ln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cs-CZ"/>
            </a:defPPr>
            <a:lvl1pPr algn="ctr"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očkovaných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 dávkou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59 804</a:t>
            </a:r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id="{DF957A2B-D2B1-4750-90C5-F67217CD3EC7}"/>
              </a:ext>
            </a:extLst>
          </p:cNvPr>
          <p:cNvSpPr/>
          <p:nvPr/>
        </p:nvSpPr>
        <p:spPr>
          <a:xfrm>
            <a:off x="6568278" y="3928374"/>
            <a:ext cx="4378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COVID-19 </a:t>
            </a:r>
            <a:r>
              <a:rPr kumimoji="0" lang="cs-CZ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Vaccine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Moderna (Moderna)</a:t>
            </a:r>
          </a:p>
        </p:txBody>
      </p:sp>
      <p:sp>
        <p:nvSpPr>
          <p:cNvPr id="20" name="Obdélník 19">
            <a:extLst>
              <a:ext uri="{FF2B5EF4-FFF2-40B4-BE49-F238E27FC236}">
                <a16:creationId xmlns:a16="http://schemas.microsoft.com/office/drawing/2014/main" id="{7B7EAFED-3EEF-49DD-829E-67841604FA64}"/>
              </a:ext>
            </a:extLst>
          </p:cNvPr>
          <p:cNvSpPr/>
          <p:nvPr/>
        </p:nvSpPr>
        <p:spPr>
          <a:xfrm>
            <a:off x="64614" y="637799"/>
            <a:ext cx="117491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Data o očkovaných jsou zadávána do nového modulu centrálního systému ISIN /Modul Očkování/, a to v reálném čase dle možností očkujících center a poskytovatelů  </a:t>
            </a:r>
          </a:p>
        </p:txBody>
      </p:sp>
      <p:sp>
        <p:nvSpPr>
          <p:cNvPr id="21" name="Šipka dolů 20"/>
          <p:cNvSpPr/>
          <p:nvPr/>
        </p:nvSpPr>
        <p:spPr>
          <a:xfrm>
            <a:off x="5275384" y="2175861"/>
            <a:ext cx="1327639" cy="46329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4" name="TextBox 6">
            <a:extLst>
              <a:ext uri="{FF2B5EF4-FFF2-40B4-BE49-F238E27FC236}">
                <a16:creationId xmlns:a16="http://schemas.microsoft.com/office/drawing/2014/main" id="{92A17D3C-0C2D-4013-948C-08F37662439B}"/>
              </a:ext>
            </a:extLst>
          </p:cNvPr>
          <p:cNvSpPr txBox="1"/>
          <p:nvPr/>
        </p:nvSpPr>
        <p:spPr>
          <a:xfrm>
            <a:off x="5390575" y="102272"/>
            <a:ext cx="2706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Stav k 11. 4. 2021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363153" y="3000597"/>
            <a:ext cx="5353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30598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Data dle hlášení center a MZ ČR k 11. 4. (20:00), korigováno dle dostupných podkladů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305983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7CEDFB5E-4738-44FF-9FA7-0F069C7F6E3F}"/>
              </a:ext>
            </a:extLst>
          </p:cNvPr>
          <p:cNvSpPr txBox="1"/>
          <p:nvPr/>
        </p:nvSpPr>
        <p:spPr>
          <a:xfrm>
            <a:off x="335721" y="3833338"/>
            <a:ext cx="2435081" cy="144000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Celkem zadaných dávek očkování: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2 089 570</a:t>
            </a:r>
          </a:p>
        </p:txBody>
      </p:sp>
      <p:sp>
        <p:nvSpPr>
          <p:cNvPr id="26" name="TextBox 17">
            <a:extLst>
              <a:ext uri="{FF2B5EF4-FFF2-40B4-BE49-F238E27FC236}">
                <a16:creationId xmlns:a16="http://schemas.microsoft.com/office/drawing/2014/main" id="{67B538C2-C372-4DF2-A732-D2EE645EE8F2}"/>
              </a:ext>
            </a:extLst>
          </p:cNvPr>
          <p:cNvSpPr txBox="1"/>
          <p:nvPr/>
        </p:nvSpPr>
        <p:spPr>
          <a:xfrm>
            <a:off x="3187739" y="3833338"/>
            <a:ext cx="2435081" cy="144000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Celkem zadaných osob se dvěma dávkami očkování: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718 765</a:t>
            </a: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5405197D-6D69-4A10-8688-C2A9DC5960D5}"/>
              </a:ext>
            </a:extLst>
          </p:cNvPr>
          <p:cNvSpPr txBox="1"/>
          <p:nvPr/>
        </p:nvSpPr>
        <p:spPr>
          <a:xfrm>
            <a:off x="6474745" y="5505848"/>
            <a:ext cx="2435081" cy="733278"/>
          </a:xfrm>
          <a:prstGeom prst="rect">
            <a:avLst/>
          </a:prstGeom>
          <a:solidFill>
            <a:srgbClr val="B0C2E5"/>
          </a:solidFill>
          <a:ln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očkovaných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celkem*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 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262 428</a:t>
            </a:r>
          </a:p>
        </p:txBody>
      </p:sp>
      <p:sp>
        <p:nvSpPr>
          <p:cNvPr id="25" name="TextBox 16">
            <a:extLst>
              <a:ext uri="{FF2B5EF4-FFF2-40B4-BE49-F238E27FC236}">
                <a16:creationId xmlns:a16="http://schemas.microsoft.com/office/drawing/2014/main" id="{08E03598-CD5A-4249-913E-AB2908F7F61B}"/>
              </a:ext>
            </a:extLst>
          </p:cNvPr>
          <p:cNvSpPr txBox="1"/>
          <p:nvPr/>
        </p:nvSpPr>
        <p:spPr>
          <a:xfrm>
            <a:off x="9301989" y="5505849"/>
            <a:ext cx="2435081" cy="733277"/>
          </a:xfrm>
          <a:prstGeom prst="rect">
            <a:avLst/>
          </a:prstGeom>
          <a:solidFill>
            <a:srgbClr val="B0C2E5"/>
          </a:solidFill>
          <a:ln>
            <a:solidFill>
              <a:schemeClr val="tx1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cs-CZ"/>
            </a:defPPr>
            <a:lvl1pPr algn="ctr"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očkovaných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</a:t>
            </a: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 dávkou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 1 165</a:t>
            </a:r>
          </a:p>
        </p:txBody>
      </p:sp>
      <p:sp>
        <p:nvSpPr>
          <p:cNvPr id="27" name="Obdélník 26">
            <a:extLst>
              <a:ext uri="{FF2B5EF4-FFF2-40B4-BE49-F238E27FC236}">
                <a16:creationId xmlns:a16="http://schemas.microsoft.com/office/drawing/2014/main" id="{A666C0FE-0DFA-4AD2-B36B-1A5612D81DF9}"/>
              </a:ext>
            </a:extLst>
          </p:cNvPr>
          <p:cNvSpPr/>
          <p:nvPr/>
        </p:nvSpPr>
        <p:spPr>
          <a:xfrm>
            <a:off x="6567730" y="5139792"/>
            <a:ext cx="3612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COVID-19 </a:t>
            </a:r>
            <a:r>
              <a:rPr kumimoji="0" lang="cs-CZ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Vaccine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cs-CZ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AstraZeneca</a:t>
            </a:r>
            <a:endParaRPr kumimoji="0" lang="cs-CZ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2608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C457867-BCFC-4FA9-A5A4-F973F2F93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Očkování, objednávky a dodávky vakcín</a:t>
            </a:r>
          </a:p>
        </p:txBody>
      </p:sp>
      <p:graphicFrame>
        <p:nvGraphicFramePr>
          <p:cNvPr id="3" name="Chart 6">
            <a:extLst>
              <a:ext uri="{FF2B5EF4-FFF2-40B4-BE49-F238E27FC236}">
                <a16:creationId xmlns:a16="http://schemas.microsoft.com/office/drawing/2014/main" id="{ABE3C42C-B754-4C8E-9665-41AA38F0861D}"/>
              </a:ext>
            </a:extLst>
          </p:cNvPr>
          <p:cNvGraphicFramePr/>
          <p:nvPr>
            <p:extLst/>
          </p:nvPr>
        </p:nvGraphicFramePr>
        <p:xfrm>
          <a:off x="350544" y="868069"/>
          <a:ext cx="11284730" cy="58397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Obdélník 7">
            <a:extLst>
              <a:ext uri="{FF2B5EF4-FFF2-40B4-BE49-F238E27FC236}">
                <a16:creationId xmlns:a16="http://schemas.microsoft.com/office/drawing/2014/main" id="{2C540E05-FC47-4BF7-A6BF-3CED1F9C8C6E}"/>
              </a:ext>
            </a:extLst>
          </p:cNvPr>
          <p:cNvSpPr/>
          <p:nvPr/>
        </p:nvSpPr>
        <p:spPr>
          <a:xfrm>
            <a:off x="11118500" y="5073948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D3114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718 765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5A57F42A-493C-42D9-BE22-6E5AF156DA7C}"/>
              </a:ext>
            </a:extLst>
          </p:cNvPr>
          <p:cNvSpPr/>
          <p:nvPr/>
        </p:nvSpPr>
        <p:spPr>
          <a:xfrm>
            <a:off x="11118500" y="3242238"/>
            <a:ext cx="9797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30598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1 370 805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9C3AFCBF-93DD-4BCE-A1B5-74BE018F4B70}"/>
              </a:ext>
            </a:extLst>
          </p:cNvPr>
          <p:cNvSpPr/>
          <p:nvPr/>
        </p:nvSpPr>
        <p:spPr>
          <a:xfrm>
            <a:off x="11115563" y="1765479"/>
            <a:ext cx="9797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2 089 570</a:t>
            </a:r>
          </a:p>
        </p:txBody>
      </p:sp>
      <p:sp>
        <p:nvSpPr>
          <p:cNvPr id="7" name="TextovéPole 1">
            <a:extLst>
              <a:ext uri="{FF2B5EF4-FFF2-40B4-BE49-F238E27FC236}">
                <a16:creationId xmlns:a16="http://schemas.microsoft.com/office/drawing/2014/main" id="{50BACDFB-8FCB-4E29-BAA0-B5FBA5E85967}"/>
              </a:ext>
            </a:extLst>
          </p:cNvPr>
          <p:cNvSpPr txBox="1"/>
          <p:nvPr/>
        </p:nvSpPr>
        <p:spPr>
          <a:xfrm>
            <a:off x="11049172" y="1105093"/>
            <a:ext cx="1099359" cy="307812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690923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2 354 150</a:t>
            </a:r>
          </a:p>
        </p:txBody>
      </p:sp>
    </p:spTree>
    <p:extLst>
      <p:ext uri="{BB962C8B-B14F-4D97-AF65-F5344CB8AC3E}">
        <p14:creationId xmlns:p14="http://schemas.microsoft.com/office/powerpoint/2010/main" val="42412190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5FC0918-448C-4034-B0A1-65B8C6FA0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40" y="2"/>
            <a:ext cx="6590560" cy="576000"/>
          </a:xfrm>
        </p:spPr>
        <p:txBody>
          <a:bodyPr/>
          <a:lstStyle/>
          <a:p>
            <a:r>
              <a:rPr lang="cs-CZ" dirty="0"/>
              <a:t>Stav očkování v ČR – dispečink 11. 4. 2021 20:00</a:t>
            </a:r>
          </a:p>
        </p:txBody>
      </p:sp>
      <p:graphicFrame>
        <p:nvGraphicFramePr>
          <p:cNvPr id="8" name="Tabulka 7">
            <a:extLst>
              <a:ext uri="{FF2B5EF4-FFF2-40B4-BE49-F238E27FC236}">
                <a16:creationId xmlns:a16="http://schemas.microsoft.com/office/drawing/2014/main" id="{A5D129B3-44B0-4D84-8059-AFC88DF8FF0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25519" y="781050"/>
          <a:ext cx="11690255" cy="5544934"/>
        </p:xfrm>
        <a:graphic>
          <a:graphicData uri="http://schemas.openxmlformats.org/drawingml/2006/table">
            <a:tbl>
              <a:tblPr/>
              <a:tblGrid>
                <a:gridCol w="2727231">
                  <a:extLst>
                    <a:ext uri="{9D8B030D-6E8A-4147-A177-3AD203B41FA5}">
                      <a16:colId xmlns:a16="http://schemas.microsoft.com/office/drawing/2014/main" val="295241979"/>
                    </a:ext>
                  </a:extLst>
                </a:gridCol>
                <a:gridCol w="1446084">
                  <a:extLst>
                    <a:ext uri="{9D8B030D-6E8A-4147-A177-3AD203B41FA5}">
                      <a16:colId xmlns:a16="http://schemas.microsoft.com/office/drawing/2014/main" val="3199132826"/>
                    </a:ext>
                  </a:extLst>
                </a:gridCol>
                <a:gridCol w="1503388">
                  <a:extLst>
                    <a:ext uri="{9D8B030D-6E8A-4147-A177-3AD203B41FA5}">
                      <a16:colId xmlns:a16="http://schemas.microsoft.com/office/drawing/2014/main" val="1562492817"/>
                    </a:ext>
                  </a:extLst>
                </a:gridCol>
                <a:gridCol w="1503388">
                  <a:extLst>
                    <a:ext uri="{9D8B030D-6E8A-4147-A177-3AD203B41FA5}">
                      <a16:colId xmlns:a16="http://schemas.microsoft.com/office/drawing/2014/main" val="924048211"/>
                    </a:ext>
                  </a:extLst>
                </a:gridCol>
                <a:gridCol w="1503388">
                  <a:extLst>
                    <a:ext uri="{9D8B030D-6E8A-4147-A177-3AD203B41FA5}">
                      <a16:colId xmlns:a16="http://schemas.microsoft.com/office/drawing/2014/main" val="1299034595"/>
                    </a:ext>
                  </a:extLst>
                </a:gridCol>
                <a:gridCol w="1503388">
                  <a:extLst>
                    <a:ext uri="{9D8B030D-6E8A-4147-A177-3AD203B41FA5}">
                      <a16:colId xmlns:a16="http://schemas.microsoft.com/office/drawing/2014/main" val="3496218229"/>
                    </a:ext>
                  </a:extLst>
                </a:gridCol>
                <a:gridCol w="1503388">
                  <a:extLst>
                    <a:ext uri="{9D8B030D-6E8A-4147-A177-3AD203B41FA5}">
                      <a16:colId xmlns:a16="http://schemas.microsoft.com/office/drawing/2014/main" val="4070186342"/>
                    </a:ext>
                  </a:extLst>
                </a:gridCol>
              </a:tblGrid>
              <a:tr h="466725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600" b="1" i="0" u="none" strike="noStrike" dirty="0">
                          <a:solidFill>
                            <a:srgbClr val="1F497D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CELKEM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 a více let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70–79 let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65–69 let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60–64 let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do 60 let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5163499"/>
                  </a:ext>
                </a:extLst>
              </a:tr>
              <a:tr h="441065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Populace k 1. 1. 2020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10 693 939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441 100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1 011 603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678 927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651 567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7 910 742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6625941"/>
                  </a:ext>
                </a:extLst>
              </a:tr>
              <a:tr h="579643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Registrovaní, čekají na termín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522 177</a:t>
                      </a:r>
                      <a:b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(4,88 %)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61 544</a:t>
                      </a:r>
                      <a:b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(13,95 %)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218 918</a:t>
                      </a:r>
                      <a:b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(21,64 %)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71 788</a:t>
                      </a:r>
                      <a:b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(10,57 %)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37 822</a:t>
                      </a:r>
                      <a:b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(5,80 %)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132 105</a:t>
                      </a:r>
                      <a:b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(1,67 %)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57820135"/>
                  </a:ext>
                </a:extLst>
              </a:tr>
              <a:tr h="579643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- registrace na OČM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207 326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(1,94 %)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19 564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(4,44 %)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67 950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(6,72 %)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17 788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(2,62 %)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14 609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(2,24 %)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87 415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(1,11 %)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52699749"/>
                  </a:ext>
                </a:extLst>
              </a:tr>
              <a:tr h="579643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- registrace u PL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314 851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(2,94 %)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41 980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(9,52 %)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150 968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(14,92 %)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54 000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(7,95 %)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23 213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(3,56 %)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44 690</a:t>
                      </a:r>
                      <a:b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(0,56 %)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5503020"/>
                  </a:ext>
                </a:extLst>
              </a:tr>
              <a:tr h="579643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6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Mají rezervaci na očkování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156 432</a:t>
                      </a:r>
                      <a:b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(1,46 %)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13 588</a:t>
                      </a:r>
                      <a:b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(3,08 %)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76 440</a:t>
                      </a:r>
                      <a:b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(7,56 %)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14 657</a:t>
                      </a:r>
                      <a:b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(2,16 %)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9 555</a:t>
                      </a:r>
                      <a:b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(1,47 %)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42 192</a:t>
                      </a:r>
                      <a:b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</a:rPr>
                        <a:t>(0,53 %)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19413322"/>
                  </a:ext>
                </a:extLst>
              </a:tr>
              <a:tr h="579643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Očkovaní 1. dávkou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652 040</a:t>
                      </a:r>
                      <a:b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(6,10 %)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78 511</a:t>
                      </a:r>
                      <a:b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(17,80 %)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331 252</a:t>
                      </a:r>
                      <a:b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(32,75 %)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43 755</a:t>
                      </a:r>
                      <a:b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(6,44 %)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29 757</a:t>
                      </a:r>
                      <a:b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(4,57 %)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168 765</a:t>
                      </a:r>
                      <a:b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0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(2,13 %)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42437983"/>
                  </a:ext>
                </a:extLst>
              </a:tr>
              <a:tr h="579643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Očkovaní 2. dávkou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718 765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(6,72 %)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221 942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(50,32 %)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181 132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(17,91 %)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26 045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(3,84 %)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35 582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(5,46 %)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254 064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(3,21 %)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85571290"/>
                  </a:ext>
                </a:extLst>
              </a:tr>
              <a:tr h="579643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600" b="1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Očkovaní celkem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1 370 805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(12,82 %)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300 453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(68,11 %)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512 384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(50,65 %)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69 800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(10,28 %)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65 339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(10,03 %)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422 829</a:t>
                      </a:r>
                      <a:b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(5,34 %)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13717467"/>
                  </a:ext>
                </a:extLst>
              </a:tr>
              <a:tr h="579643">
                <a:tc>
                  <a:txBody>
                    <a:bodyPr/>
                    <a:lstStyle/>
                    <a:p>
                      <a:pPr algn="l" rtl="0" fontAlgn="ctr"/>
                      <a:r>
                        <a:rPr lang="cs-CZ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CELKEM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2 049 414</a:t>
                      </a:r>
                      <a:b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(19,16 %)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375 585</a:t>
                      </a:r>
                      <a:b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(85,15 %)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807 742</a:t>
                      </a:r>
                      <a:b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(79,85 %)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156 245</a:t>
                      </a:r>
                      <a:b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(23,01 %)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112 716</a:t>
                      </a:r>
                      <a:b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(17,30 %)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597 126</a:t>
                      </a:r>
                      <a:b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(7,55 %)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767979"/>
                  </a:ext>
                </a:extLst>
              </a:tr>
            </a:tbl>
          </a:graphicData>
        </a:graphic>
      </p:graphicFrame>
      <p:sp>
        <p:nvSpPr>
          <p:cNvPr id="9" name="Obdélník 8">
            <a:extLst>
              <a:ext uri="{FF2B5EF4-FFF2-40B4-BE49-F238E27FC236}">
                <a16:creationId xmlns:a16="http://schemas.microsoft.com/office/drawing/2014/main" id="{0894F369-B0DF-42C4-9B35-682EA2A34035}"/>
              </a:ext>
            </a:extLst>
          </p:cNvPr>
          <p:cNvSpPr/>
          <p:nvPr/>
        </p:nvSpPr>
        <p:spPr>
          <a:xfrm>
            <a:off x="3190753" y="6459574"/>
            <a:ext cx="59763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Zdroj dat: Centrální rezervační systém; ISIN / COVID-19 - Informační systém infekční nemoci</a:t>
            </a:r>
          </a:p>
        </p:txBody>
      </p:sp>
    </p:spTree>
    <p:extLst>
      <p:ext uri="{BB962C8B-B14F-4D97-AF65-F5344CB8AC3E}">
        <p14:creationId xmlns:p14="http://schemas.microsoft.com/office/powerpoint/2010/main" val="29472514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7972E5-0CCD-46CA-80F9-F819739D5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785" y="0"/>
            <a:ext cx="7434501" cy="576000"/>
          </a:xfrm>
        </p:spPr>
        <p:txBody>
          <a:bodyPr/>
          <a:lstStyle/>
          <a:p>
            <a:r>
              <a:rPr lang="cs-CZ" sz="2400" dirty="0"/>
              <a:t>Přehled dle místa bydliště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56A4F3-4E68-4416-AC19-AF13BC48D3B9}"/>
              </a:ext>
            </a:extLst>
          </p:cNvPr>
          <p:cNvSpPr txBox="1"/>
          <p:nvPr/>
        </p:nvSpPr>
        <p:spPr>
          <a:xfrm>
            <a:off x="5390575" y="102272"/>
            <a:ext cx="2706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Stav k 11. 4. 2021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7B7EAFED-3EEF-49DD-829E-67841604FA64}"/>
              </a:ext>
            </a:extLst>
          </p:cNvPr>
          <p:cNvSpPr/>
          <p:nvPr/>
        </p:nvSpPr>
        <p:spPr>
          <a:xfrm>
            <a:off x="540426" y="2608409"/>
            <a:ext cx="111894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aplikovaných dávek očkování se liší mezi kraji, nicméně rozdíly se postupně vyrovnávají, zejména při hodnocení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dle místa bydliště očkovaného. </a:t>
            </a:r>
          </a:p>
        </p:txBody>
      </p:sp>
      <p:sp>
        <p:nvSpPr>
          <p:cNvPr id="4" name="Šipka dolů 3"/>
          <p:cNvSpPr/>
          <p:nvPr/>
        </p:nvSpPr>
        <p:spPr>
          <a:xfrm>
            <a:off x="5578482" y="4485957"/>
            <a:ext cx="1164566" cy="6642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03764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7972E5-0CCD-46CA-80F9-F819739D5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785" y="0"/>
            <a:ext cx="7434501" cy="576000"/>
          </a:xfrm>
        </p:spPr>
        <p:txBody>
          <a:bodyPr/>
          <a:lstStyle/>
          <a:p>
            <a:r>
              <a:rPr lang="cs-CZ" dirty="0"/>
              <a:t>Očkovaní v krajích (</a:t>
            </a:r>
            <a:r>
              <a:rPr lang="cs-CZ" u="sng" dirty="0"/>
              <a:t>podle místa bydliště</a:t>
            </a:r>
            <a:r>
              <a:rPr lang="cs-CZ" dirty="0"/>
              <a:t>)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A329223D-04DC-459A-A7C2-69EB1368F112}"/>
              </a:ext>
            </a:extLst>
          </p:cNvPr>
          <p:cNvGraphicFramePr/>
          <p:nvPr>
            <p:extLst/>
          </p:nvPr>
        </p:nvGraphicFramePr>
        <p:xfrm>
          <a:off x="172061" y="1443642"/>
          <a:ext cx="5060115" cy="5118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7D7DAEF-8678-4239-947C-9AB224285FDF}"/>
              </a:ext>
            </a:extLst>
          </p:cNvPr>
          <p:cNvSpPr txBox="1"/>
          <p:nvPr/>
        </p:nvSpPr>
        <p:spPr>
          <a:xfrm>
            <a:off x="6890411" y="1117535"/>
            <a:ext cx="45143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vakcinovaných osob na 1000 obyvatel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2E392B-240E-4C0F-AD74-974F8D3293FC}"/>
              </a:ext>
            </a:extLst>
          </p:cNvPr>
          <p:cNvSpPr/>
          <p:nvPr/>
        </p:nvSpPr>
        <p:spPr>
          <a:xfrm>
            <a:off x="9916369" y="1937440"/>
            <a:ext cx="203210" cy="203210"/>
          </a:xfrm>
          <a:prstGeom prst="rect">
            <a:avLst/>
          </a:prstGeom>
          <a:solidFill>
            <a:srgbClr val="31539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73343B1-38DB-4454-BEC7-7D783C80D202}"/>
              </a:ext>
            </a:extLst>
          </p:cNvPr>
          <p:cNvSpPr/>
          <p:nvPr/>
        </p:nvSpPr>
        <p:spPr>
          <a:xfrm>
            <a:off x="9916369" y="2285148"/>
            <a:ext cx="203210" cy="203210"/>
          </a:xfrm>
          <a:prstGeom prst="rect">
            <a:avLst/>
          </a:prstGeom>
          <a:solidFill>
            <a:srgbClr val="7191D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3400BFFE-C06B-4B17-AE74-5D4CCABA1F19}"/>
              </a:ext>
            </a:extLst>
          </p:cNvPr>
          <p:cNvSpPr/>
          <p:nvPr/>
        </p:nvSpPr>
        <p:spPr>
          <a:xfrm>
            <a:off x="9916369" y="2632856"/>
            <a:ext cx="203210" cy="203210"/>
          </a:xfrm>
          <a:prstGeom prst="rect">
            <a:avLst/>
          </a:prstGeom>
          <a:solidFill>
            <a:srgbClr val="B0C2E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0607D2D-10F6-4550-A76A-3631C17394BF}"/>
              </a:ext>
            </a:extLst>
          </p:cNvPr>
          <p:cNvSpPr/>
          <p:nvPr/>
        </p:nvSpPr>
        <p:spPr>
          <a:xfrm>
            <a:off x="9916369" y="2980564"/>
            <a:ext cx="203210" cy="20321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16C5501-0A0D-483E-9980-85832796A62C}"/>
              </a:ext>
            </a:extLst>
          </p:cNvPr>
          <p:cNvSpPr txBox="1"/>
          <p:nvPr/>
        </p:nvSpPr>
        <p:spPr>
          <a:xfrm>
            <a:off x="10178905" y="2904051"/>
            <a:ext cx="989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&lt;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120,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00</a:t>
            </a:r>
            <a:endParaRPr kumimoji="0" lang="cs-CZ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9824DF73-D1DC-4B67-9B05-DA2B841A6A02}"/>
              </a:ext>
            </a:extLst>
          </p:cNvPr>
          <p:cNvSpPr txBox="1"/>
          <p:nvPr/>
        </p:nvSpPr>
        <p:spPr>
          <a:xfrm>
            <a:off x="10192137" y="2569570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120,00–129,99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234E8BA-E79D-46F8-95EB-7AB2E601299E}"/>
              </a:ext>
            </a:extLst>
          </p:cNvPr>
          <p:cNvSpPr txBox="1"/>
          <p:nvPr/>
        </p:nvSpPr>
        <p:spPr>
          <a:xfrm>
            <a:off x="10178451" y="2219187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130,00–139,99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77F0896-A4D3-4EE1-86C6-EACE5FA93733}"/>
              </a:ext>
            </a:extLst>
          </p:cNvPr>
          <p:cNvSpPr txBox="1"/>
          <p:nvPr/>
        </p:nvSpPr>
        <p:spPr>
          <a:xfrm>
            <a:off x="10159693" y="1858889"/>
            <a:ext cx="8675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≥ </a:t>
            </a:r>
            <a:r>
              <a:rPr kumimoji="0" 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140,0</a:t>
            </a:r>
          </a:p>
        </p:txBody>
      </p:sp>
      <p:sp>
        <p:nvSpPr>
          <p:cNvPr id="181" name="Freeform 224">
            <a:extLst>
              <a:ext uri="{FF2B5EF4-FFF2-40B4-BE49-F238E27FC236}">
                <a16:creationId xmlns:a16="http://schemas.microsoft.com/office/drawing/2014/main" id="{0B6A9104-1908-4D50-B347-AA4A8A6EBA01}"/>
              </a:ext>
            </a:extLst>
          </p:cNvPr>
          <p:cNvSpPr>
            <a:spLocks/>
          </p:cNvSpPr>
          <p:nvPr/>
        </p:nvSpPr>
        <p:spPr bwMode="auto">
          <a:xfrm>
            <a:off x="8108868" y="4186278"/>
            <a:ext cx="370641" cy="311932"/>
          </a:xfrm>
          <a:custGeom>
            <a:avLst/>
            <a:gdLst>
              <a:gd name="T0" fmla="*/ 125 w 195"/>
              <a:gd name="T1" fmla="*/ 1 h 150"/>
              <a:gd name="T2" fmla="*/ 127 w 195"/>
              <a:gd name="T3" fmla="*/ 5 h 150"/>
              <a:gd name="T4" fmla="*/ 140 w 195"/>
              <a:gd name="T5" fmla="*/ 15 h 150"/>
              <a:gd name="T6" fmla="*/ 149 w 195"/>
              <a:gd name="T7" fmla="*/ 18 h 150"/>
              <a:gd name="T8" fmla="*/ 153 w 195"/>
              <a:gd name="T9" fmla="*/ 26 h 150"/>
              <a:gd name="T10" fmla="*/ 159 w 195"/>
              <a:gd name="T11" fmla="*/ 31 h 150"/>
              <a:gd name="T12" fmla="*/ 175 w 195"/>
              <a:gd name="T13" fmla="*/ 38 h 150"/>
              <a:gd name="T14" fmla="*/ 182 w 195"/>
              <a:gd name="T15" fmla="*/ 45 h 150"/>
              <a:gd name="T16" fmla="*/ 191 w 195"/>
              <a:gd name="T17" fmla="*/ 53 h 150"/>
              <a:gd name="T18" fmla="*/ 195 w 195"/>
              <a:gd name="T19" fmla="*/ 60 h 150"/>
              <a:gd name="T20" fmla="*/ 193 w 195"/>
              <a:gd name="T21" fmla="*/ 67 h 150"/>
              <a:gd name="T22" fmla="*/ 179 w 195"/>
              <a:gd name="T23" fmla="*/ 76 h 150"/>
              <a:gd name="T24" fmla="*/ 174 w 195"/>
              <a:gd name="T25" fmla="*/ 80 h 150"/>
              <a:gd name="T26" fmla="*/ 174 w 195"/>
              <a:gd name="T27" fmla="*/ 85 h 150"/>
              <a:gd name="T28" fmla="*/ 178 w 195"/>
              <a:gd name="T29" fmla="*/ 91 h 150"/>
              <a:gd name="T30" fmla="*/ 180 w 195"/>
              <a:gd name="T31" fmla="*/ 105 h 150"/>
              <a:gd name="T32" fmla="*/ 176 w 195"/>
              <a:gd name="T33" fmla="*/ 112 h 150"/>
              <a:gd name="T34" fmla="*/ 168 w 195"/>
              <a:gd name="T35" fmla="*/ 117 h 150"/>
              <a:gd name="T36" fmla="*/ 159 w 195"/>
              <a:gd name="T37" fmla="*/ 116 h 150"/>
              <a:gd name="T38" fmla="*/ 148 w 195"/>
              <a:gd name="T39" fmla="*/ 110 h 150"/>
              <a:gd name="T40" fmla="*/ 136 w 195"/>
              <a:gd name="T41" fmla="*/ 109 h 150"/>
              <a:gd name="T42" fmla="*/ 126 w 195"/>
              <a:gd name="T43" fmla="*/ 111 h 150"/>
              <a:gd name="T44" fmla="*/ 120 w 195"/>
              <a:gd name="T45" fmla="*/ 116 h 150"/>
              <a:gd name="T46" fmla="*/ 110 w 195"/>
              <a:gd name="T47" fmla="*/ 120 h 150"/>
              <a:gd name="T48" fmla="*/ 94 w 195"/>
              <a:gd name="T49" fmla="*/ 132 h 150"/>
              <a:gd name="T50" fmla="*/ 81 w 195"/>
              <a:gd name="T51" fmla="*/ 137 h 150"/>
              <a:gd name="T52" fmla="*/ 71 w 195"/>
              <a:gd name="T53" fmla="*/ 140 h 150"/>
              <a:gd name="T54" fmla="*/ 65 w 195"/>
              <a:gd name="T55" fmla="*/ 148 h 150"/>
              <a:gd name="T56" fmla="*/ 62 w 195"/>
              <a:gd name="T57" fmla="*/ 150 h 150"/>
              <a:gd name="T58" fmla="*/ 47 w 195"/>
              <a:gd name="T59" fmla="*/ 148 h 150"/>
              <a:gd name="T60" fmla="*/ 43 w 195"/>
              <a:gd name="T61" fmla="*/ 145 h 150"/>
              <a:gd name="T62" fmla="*/ 41 w 195"/>
              <a:gd name="T63" fmla="*/ 140 h 150"/>
              <a:gd name="T64" fmla="*/ 42 w 195"/>
              <a:gd name="T65" fmla="*/ 134 h 150"/>
              <a:gd name="T66" fmla="*/ 41 w 195"/>
              <a:gd name="T67" fmla="*/ 128 h 150"/>
              <a:gd name="T68" fmla="*/ 40 w 195"/>
              <a:gd name="T69" fmla="*/ 123 h 150"/>
              <a:gd name="T70" fmla="*/ 33 w 195"/>
              <a:gd name="T71" fmla="*/ 119 h 150"/>
              <a:gd name="T72" fmla="*/ 29 w 195"/>
              <a:gd name="T73" fmla="*/ 114 h 150"/>
              <a:gd name="T74" fmla="*/ 30 w 195"/>
              <a:gd name="T75" fmla="*/ 108 h 150"/>
              <a:gd name="T76" fmla="*/ 29 w 195"/>
              <a:gd name="T77" fmla="*/ 102 h 150"/>
              <a:gd name="T78" fmla="*/ 18 w 195"/>
              <a:gd name="T79" fmla="*/ 91 h 150"/>
              <a:gd name="T80" fmla="*/ 12 w 195"/>
              <a:gd name="T81" fmla="*/ 81 h 150"/>
              <a:gd name="T82" fmla="*/ 9 w 195"/>
              <a:gd name="T83" fmla="*/ 75 h 150"/>
              <a:gd name="T84" fmla="*/ 13 w 195"/>
              <a:gd name="T85" fmla="*/ 69 h 150"/>
              <a:gd name="T86" fmla="*/ 18 w 195"/>
              <a:gd name="T87" fmla="*/ 64 h 150"/>
              <a:gd name="T88" fmla="*/ 9 w 195"/>
              <a:gd name="T89" fmla="*/ 53 h 150"/>
              <a:gd name="T90" fmla="*/ 1 w 195"/>
              <a:gd name="T91" fmla="*/ 48 h 150"/>
              <a:gd name="T92" fmla="*/ 1 w 195"/>
              <a:gd name="T93" fmla="*/ 45 h 150"/>
              <a:gd name="T94" fmla="*/ 12 w 195"/>
              <a:gd name="T95" fmla="*/ 40 h 150"/>
              <a:gd name="T96" fmla="*/ 27 w 195"/>
              <a:gd name="T97" fmla="*/ 34 h 150"/>
              <a:gd name="T98" fmla="*/ 33 w 195"/>
              <a:gd name="T99" fmla="*/ 34 h 150"/>
              <a:gd name="T100" fmla="*/ 42 w 195"/>
              <a:gd name="T101" fmla="*/ 38 h 150"/>
              <a:gd name="T102" fmla="*/ 50 w 195"/>
              <a:gd name="T103" fmla="*/ 36 h 150"/>
              <a:gd name="T104" fmla="*/ 53 w 195"/>
              <a:gd name="T105" fmla="*/ 26 h 150"/>
              <a:gd name="T106" fmla="*/ 58 w 195"/>
              <a:gd name="T107" fmla="*/ 21 h 150"/>
              <a:gd name="T108" fmla="*/ 69 w 195"/>
              <a:gd name="T109" fmla="*/ 20 h 150"/>
              <a:gd name="T110" fmla="*/ 85 w 195"/>
              <a:gd name="T111" fmla="*/ 13 h 150"/>
              <a:gd name="T112" fmla="*/ 102 w 195"/>
              <a:gd name="T113" fmla="*/ 5 h 150"/>
              <a:gd name="T114" fmla="*/ 123 w 195"/>
              <a:gd name="T11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50">
                <a:moveTo>
                  <a:pt x="124" y="0"/>
                </a:move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1"/>
                </a:lnTo>
                <a:lnTo>
                  <a:pt x="125" y="1"/>
                </a:lnTo>
                <a:lnTo>
                  <a:pt x="125" y="1"/>
                </a:lnTo>
                <a:lnTo>
                  <a:pt x="125" y="2"/>
                </a:lnTo>
                <a:lnTo>
                  <a:pt x="125" y="3"/>
                </a:lnTo>
                <a:lnTo>
                  <a:pt x="126" y="4"/>
                </a:lnTo>
                <a:lnTo>
                  <a:pt x="126" y="4"/>
                </a:lnTo>
                <a:lnTo>
                  <a:pt x="127" y="5"/>
                </a:lnTo>
                <a:lnTo>
                  <a:pt x="128" y="6"/>
                </a:lnTo>
                <a:lnTo>
                  <a:pt x="129" y="6"/>
                </a:lnTo>
                <a:lnTo>
                  <a:pt x="132" y="9"/>
                </a:lnTo>
                <a:lnTo>
                  <a:pt x="135" y="10"/>
                </a:lnTo>
                <a:lnTo>
                  <a:pt x="139" y="14"/>
                </a:lnTo>
                <a:lnTo>
                  <a:pt x="140" y="15"/>
                </a:lnTo>
                <a:lnTo>
                  <a:pt x="142" y="15"/>
                </a:lnTo>
                <a:lnTo>
                  <a:pt x="143" y="16"/>
                </a:lnTo>
                <a:lnTo>
                  <a:pt x="146" y="17"/>
                </a:lnTo>
                <a:lnTo>
                  <a:pt x="147" y="17"/>
                </a:lnTo>
                <a:lnTo>
                  <a:pt x="148" y="17"/>
                </a:lnTo>
                <a:lnTo>
                  <a:pt x="149" y="18"/>
                </a:lnTo>
                <a:lnTo>
                  <a:pt x="149" y="18"/>
                </a:lnTo>
                <a:lnTo>
                  <a:pt x="150" y="19"/>
                </a:lnTo>
                <a:lnTo>
                  <a:pt x="151" y="23"/>
                </a:lnTo>
                <a:lnTo>
                  <a:pt x="152" y="24"/>
                </a:lnTo>
                <a:lnTo>
                  <a:pt x="152" y="25"/>
                </a:lnTo>
                <a:lnTo>
                  <a:pt x="153" y="26"/>
                </a:lnTo>
                <a:lnTo>
                  <a:pt x="154" y="27"/>
                </a:lnTo>
                <a:lnTo>
                  <a:pt x="155" y="28"/>
                </a:lnTo>
                <a:lnTo>
                  <a:pt x="156" y="29"/>
                </a:lnTo>
                <a:lnTo>
                  <a:pt x="157" y="30"/>
                </a:lnTo>
                <a:lnTo>
                  <a:pt x="158" y="30"/>
                </a:lnTo>
                <a:lnTo>
                  <a:pt x="159" y="31"/>
                </a:lnTo>
                <a:lnTo>
                  <a:pt x="161" y="31"/>
                </a:lnTo>
                <a:lnTo>
                  <a:pt x="166" y="33"/>
                </a:lnTo>
                <a:lnTo>
                  <a:pt x="168" y="34"/>
                </a:lnTo>
                <a:lnTo>
                  <a:pt x="173" y="36"/>
                </a:lnTo>
                <a:lnTo>
                  <a:pt x="174" y="37"/>
                </a:lnTo>
                <a:lnTo>
                  <a:pt x="175" y="38"/>
                </a:lnTo>
                <a:lnTo>
                  <a:pt x="176" y="39"/>
                </a:lnTo>
                <a:lnTo>
                  <a:pt x="177" y="40"/>
                </a:lnTo>
                <a:lnTo>
                  <a:pt x="178" y="41"/>
                </a:lnTo>
                <a:lnTo>
                  <a:pt x="180" y="44"/>
                </a:lnTo>
                <a:lnTo>
                  <a:pt x="181" y="45"/>
                </a:lnTo>
                <a:lnTo>
                  <a:pt x="182" y="45"/>
                </a:lnTo>
                <a:lnTo>
                  <a:pt x="182" y="46"/>
                </a:lnTo>
                <a:lnTo>
                  <a:pt x="183" y="47"/>
                </a:lnTo>
                <a:lnTo>
                  <a:pt x="188" y="51"/>
                </a:lnTo>
                <a:lnTo>
                  <a:pt x="189" y="52"/>
                </a:lnTo>
                <a:lnTo>
                  <a:pt x="190" y="52"/>
                </a:lnTo>
                <a:lnTo>
                  <a:pt x="191" y="53"/>
                </a:lnTo>
                <a:lnTo>
                  <a:pt x="193" y="55"/>
                </a:lnTo>
                <a:lnTo>
                  <a:pt x="193" y="56"/>
                </a:lnTo>
                <a:lnTo>
                  <a:pt x="194" y="57"/>
                </a:lnTo>
                <a:lnTo>
                  <a:pt x="195" y="58"/>
                </a:lnTo>
                <a:lnTo>
                  <a:pt x="195" y="60"/>
                </a:lnTo>
                <a:lnTo>
                  <a:pt x="195" y="60"/>
                </a:lnTo>
                <a:lnTo>
                  <a:pt x="195" y="61"/>
                </a:lnTo>
                <a:lnTo>
                  <a:pt x="195" y="62"/>
                </a:lnTo>
                <a:lnTo>
                  <a:pt x="195" y="63"/>
                </a:lnTo>
                <a:lnTo>
                  <a:pt x="194" y="65"/>
                </a:lnTo>
                <a:lnTo>
                  <a:pt x="193" y="66"/>
                </a:lnTo>
                <a:lnTo>
                  <a:pt x="193" y="67"/>
                </a:lnTo>
                <a:lnTo>
                  <a:pt x="192" y="67"/>
                </a:lnTo>
                <a:lnTo>
                  <a:pt x="191" y="68"/>
                </a:lnTo>
                <a:lnTo>
                  <a:pt x="190" y="69"/>
                </a:lnTo>
                <a:lnTo>
                  <a:pt x="189" y="70"/>
                </a:lnTo>
                <a:lnTo>
                  <a:pt x="186" y="72"/>
                </a:lnTo>
                <a:lnTo>
                  <a:pt x="179" y="76"/>
                </a:lnTo>
                <a:lnTo>
                  <a:pt x="178" y="76"/>
                </a:lnTo>
                <a:lnTo>
                  <a:pt x="177" y="77"/>
                </a:lnTo>
                <a:lnTo>
                  <a:pt x="176" y="78"/>
                </a:lnTo>
                <a:lnTo>
                  <a:pt x="175" y="79"/>
                </a:lnTo>
                <a:lnTo>
                  <a:pt x="174" y="80"/>
                </a:lnTo>
                <a:lnTo>
                  <a:pt x="174" y="80"/>
                </a:lnTo>
                <a:lnTo>
                  <a:pt x="174" y="81"/>
                </a:lnTo>
                <a:lnTo>
                  <a:pt x="173" y="82"/>
                </a:lnTo>
                <a:lnTo>
                  <a:pt x="173" y="83"/>
                </a:lnTo>
                <a:lnTo>
                  <a:pt x="174" y="84"/>
                </a:lnTo>
                <a:lnTo>
                  <a:pt x="174" y="85"/>
                </a:lnTo>
                <a:lnTo>
                  <a:pt x="174" y="85"/>
                </a:lnTo>
                <a:lnTo>
                  <a:pt x="174" y="86"/>
                </a:lnTo>
                <a:lnTo>
                  <a:pt x="176" y="87"/>
                </a:lnTo>
                <a:lnTo>
                  <a:pt x="177" y="88"/>
                </a:lnTo>
                <a:lnTo>
                  <a:pt x="177" y="89"/>
                </a:lnTo>
                <a:lnTo>
                  <a:pt x="178" y="90"/>
                </a:lnTo>
                <a:lnTo>
                  <a:pt x="178" y="91"/>
                </a:lnTo>
                <a:lnTo>
                  <a:pt x="178" y="91"/>
                </a:lnTo>
                <a:lnTo>
                  <a:pt x="178" y="92"/>
                </a:lnTo>
                <a:lnTo>
                  <a:pt x="179" y="96"/>
                </a:lnTo>
                <a:lnTo>
                  <a:pt x="180" y="101"/>
                </a:lnTo>
                <a:lnTo>
                  <a:pt x="180" y="104"/>
                </a:lnTo>
                <a:lnTo>
                  <a:pt x="180" y="105"/>
                </a:lnTo>
                <a:lnTo>
                  <a:pt x="180" y="106"/>
                </a:lnTo>
                <a:lnTo>
                  <a:pt x="179" y="107"/>
                </a:lnTo>
                <a:lnTo>
                  <a:pt x="179" y="109"/>
                </a:lnTo>
                <a:lnTo>
                  <a:pt x="178" y="110"/>
                </a:lnTo>
                <a:lnTo>
                  <a:pt x="177" y="111"/>
                </a:lnTo>
                <a:lnTo>
                  <a:pt x="176" y="112"/>
                </a:lnTo>
                <a:lnTo>
                  <a:pt x="173" y="114"/>
                </a:lnTo>
                <a:lnTo>
                  <a:pt x="171" y="116"/>
                </a:lnTo>
                <a:lnTo>
                  <a:pt x="170" y="116"/>
                </a:lnTo>
                <a:lnTo>
                  <a:pt x="170" y="117"/>
                </a:lnTo>
                <a:lnTo>
                  <a:pt x="169" y="117"/>
                </a:lnTo>
                <a:lnTo>
                  <a:pt x="168" y="117"/>
                </a:lnTo>
                <a:lnTo>
                  <a:pt x="167" y="117"/>
                </a:lnTo>
                <a:lnTo>
                  <a:pt x="165" y="117"/>
                </a:lnTo>
                <a:lnTo>
                  <a:pt x="163" y="117"/>
                </a:lnTo>
                <a:lnTo>
                  <a:pt x="162" y="117"/>
                </a:lnTo>
                <a:lnTo>
                  <a:pt x="160" y="116"/>
                </a:lnTo>
                <a:lnTo>
                  <a:pt x="159" y="116"/>
                </a:lnTo>
                <a:lnTo>
                  <a:pt x="158" y="115"/>
                </a:lnTo>
                <a:lnTo>
                  <a:pt x="156" y="114"/>
                </a:lnTo>
                <a:lnTo>
                  <a:pt x="153" y="112"/>
                </a:lnTo>
                <a:lnTo>
                  <a:pt x="151" y="111"/>
                </a:lnTo>
                <a:lnTo>
                  <a:pt x="150" y="110"/>
                </a:lnTo>
                <a:lnTo>
                  <a:pt x="148" y="110"/>
                </a:lnTo>
                <a:lnTo>
                  <a:pt x="146" y="109"/>
                </a:lnTo>
                <a:lnTo>
                  <a:pt x="145" y="109"/>
                </a:lnTo>
                <a:lnTo>
                  <a:pt x="144" y="109"/>
                </a:lnTo>
                <a:lnTo>
                  <a:pt x="143" y="109"/>
                </a:lnTo>
                <a:lnTo>
                  <a:pt x="140" y="109"/>
                </a:lnTo>
                <a:lnTo>
                  <a:pt x="136" y="109"/>
                </a:lnTo>
                <a:lnTo>
                  <a:pt x="135" y="109"/>
                </a:lnTo>
                <a:lnTo>
                  <a:pt x="133" y="109"/>
                </a:lnTo>
                <a:lnTo>
                  <a:pt x="129" y="110"/>
                </a:lnTo>
                <a:lnTo>
                  <a:pt x="128" y="110"/>
                </a:lnTo>
                <a:lnTo>
                  <a:pt x="127" y="110"/>
                </a:lnTo>
                <a:lnTo>
                  <a:pt x="126" y="111"/>
                </a:lnTo>
                <a:lnTo>
                  <a:pt x="125" y="111"/>
                </a:lnTo>
                <a:lnTo>
                  <a:pt x="124" y="112"/>
                </a:lnTo>
                <a:lnTo>
                  <a:pt x="124" y="112"/>
                </a:lnTo>
                <a:lnTo>
                  <a:pt x="123" y="113"/>
                </a:lnTo>
                <a:lnTo>
                  <a:pt x="121" y="115"/>
                </a:lnTo>
                <a:lnTo>
                  <a:pt x="120" y="116"/>
                </a:lnTo>
                <a:lnTo>
                  <a:pt x="119" y="117"/>
                </a:lnTo>
                <a:lnTo>
                  <a:pt x="117" y="118"/>
                </a:lnTo>
                <a:lnTo>
                  <a:pt x="116" y="118"/>
                </a:lnTo>
                <a:lnTo>
                  <a:pt x="115" y="119"/>
                </a:lnTo>
                <a:lnTo>
                  <a:pt x="112" y="120"/>
                </a:lnTo>
                <a:lnTo>
                  <a:pt x="110" y="120"/>
                </a:lnTo>
                <a:lnTo>
                  <a:pt x="108" y="121"/>
                </a:lnTo>
                <a:lnTo>
                  <a:pt x="107" y="122"/>
                </a:lnTo>
                <a:lnTo>
                  <a:pt x="106" y="123"/>
                </a:lnTo>
                <a:lnTo>
                  <a:pt x="103" y="125"/>
                </a:lnTo>
                <a:lnTo>
                  <a:pt x="95" y="131"/>
                </a:lnTo>
                <a:lnTo>
                  <a:pt x="94" y="132"/>
                </a:lnTo>
                <a:lnTo>
                  <a:pt x="93" y="133"/>
                </a:lnTo>
                <a:lnTo>
                  <a:pt x="92" y="133"/>
                </a:lnTo>
                <a:lnTo>
                  <a:pt x="91" y="134"/>
                </a:lnTo>
                <a:lnTo>
                  <a:pt x="88" y="135"/>
                </a:lnTo>
                <a:lnTo>
                  <a:pt x="84" y="136"/>
                </a:lnTo>
                <a:lnTo>
                  <a:pt x="81" y="137"/>
                </a:lnTo>
                <a:lnTo>
                  <a:pt x="80" y="137"/>
                </a:lnTo>
                <a:lnTo>
                  <a:pt x="78" y="138"/>
                </a:lnTo>
                <a:lnTo>
                  <a:pt x="73" y="139"/>
                </a:lnTo>
                <a:lnTo>
                  <a:pt x="72" y="139"/>
                </a:lnTo>
                <a:lnTo>
                  <a:pt x="71" y="140"/>
                </a:lnTo>
                <a:lnTo>
                  <a:pt x="71" y="140"/>
                </a:lnTo>
                <a:lnTo>
                  <a:pt x="70" y="141"/>
                </a:lnTo>
                <a:lnTo>
                  <a:pt x="69" y="142"/>
                </a:lnTo>
                <a:lnTo>
                  <a:pt x="69" y="142"/>
                </a:lnTo>
                <a:lnTo>
                  <a:pt x="68" y="144"/>
                </a:lnTo>
                <a:lnTo>
                  <a:pt x="66" y="147"/>
                </a:lnTo>
                <a:lnTo>
                  <a:pt x="65" y="148"/>
                </a:lnTo>
                <a:lnTo>
                  <a:pt x="65" y="148"/>
                </a:lnTo>
                <a:lnTo>
                  <a:pt x="65" y="149"/>
                </a:lnTo>
                <a:lnTo>
                  <a:pt x="64" y="149"/>
                </a:lnTo>
                <a:lnTo>
                  <a:pt x="64" y="149"/>
                </a:lnTo>
                <a:lnTo>
                  <a:pt x="63" y="150"/>
                </a:lnTo>
                <a:lnTo>
                  <a:pt x="62" y="150"/>
                </a:lnTo>
                <a:lnTo>
                  <a:pt x="59" y="150"/>
                </a:lnTo>
                <a:lnTo>
                  <a:pt x="57" y="150"/>
                </a:lnTo>
                <a:lnTo>
                  <a:pt x="52" y="149"/>
                </a:lnTo>
                <a:lnTo>
                  <a:pt x="50" y="149"/>
                </a:lnTo>
                <a:lnTo>
                  <a:pt x="48" y="149"/>
                </a:lnTo>
                <a:lnTo>
                  <a:pt x="47" y="148"/>
                </a:lnTo>
                <a:lnTo>
                  <a:pt x="46" y="148"/>
                </a:lnTo>
                <a:lnTo>
                  <a:pt x="45" y="148"/>
                </a:lnTo>
                <a:lnTo>
                  <a:pt x="44" y="147"/>
                </a:lnTo>
                <a:lnTo>
                  <a:pt x="44" y="147"/>
                </a:lnTo>
                <a:lnTo>
                  <a:pt x="43" y="146"/>
                </a:lnTo>
                <a:lnTo>
                  <a:pt x="43" y="145"/>
                </a:lnTo>
                <a:lnTo>
                  <a:pt x="42" y="145"/>
                </a:lnTo>
                <a:lnTo>
                  <a:pt x="42" y="144"/>
                </a:lnTo>
                <a:lnTo>
                  <a:pt x="41" y="143"/>
                </a:lnTo>
                <a:lnTo>
                  <a:pt x="41" y="142"/>
                </a:lnTo>
                <a:lnTo>
                  <a:pt x="41" y="142"/>
                </a:lnTo>
                <a:lnTo>
                  <a:pt x="41" y="140"/>
                </a:lnTo>
                <a:lnTo>
                  <a:pt x="41" y="139"/>
                </a:lnTo>
                <a:lnTo>
                  <a:pt x="42" y="137"/>
                </a:lnTo>
                <a:lnTo>
                  <a:pt x="42" y="136"/>
                </a:lnTo>
                <a:lnTo>
                  <a:pt x="42" y="135"/>
                </a:lnTo>
                <a:lnTo>
                  <a:pt x="42" y="135"/>
                </a:lnTo>
                <a:lnTo>
                  <a:pt x="42" y="134"/>
                </a:lnTo>
                <a:lnTo>
                  <a:pt x="42" y="134"/>
                </a:lnTo>
                <a:lnTo>
                  <a:pt x="41" y="133"/>
                </a:lnTo>
                <a:lnTo>
                  <a:pt x="41" y="132"/>
                </a:lnTo>
                <a:lnTo>
                  <a:pt x="41" y="132"/>
                </a:lnTo>
                <a:lnTo>
                  <a:pt x="41" y="131"/>
                </a:lnTo>
                <a:lnTo>
                  <a:pt x="41" y="128"/>
                </a:lnTo>
                <a:lnTo>
                  <a:pt x="41" y="127"/>
                </a:lnTo>
                <a:lnTo>
                  <a:pt x="41" y="126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0" y="123"/>
                </a:lnTo>
                <a:lnTo>
                  <a:pt x="40" y="123"/>
                </a:lnTo>
                <a:lnTo>
                  <a:pt x="39" y="122"/>
                </a:lnTo>
                <a:lnTo>
                  <a:pt x="38" y="121"/>
                </a:lnTo>
                <a:lnTo>
                  <a:pt x="35" y="120"/>
                </a:lnTo>
                <a:lnTo>
                  <a:pt x="34" y="119"/>
                </a:lnTo>
                <a:lnTo>
                  <a:pt x="33" y="119"/>
                </a:lnTo>
                <a:lnTo>
                  <a:pt x="32" y="118"/>
                </a:lnTo>
                <a:lnTo>
                  <a:pt x="31" y="117"/>
                </a:lnTo>
                <a:lnTo>
                  <a:pt x="30" y="116"/>
                </a:lnTo>
                <a:lnTo>
                  <a:pt x="29" y="116"/>
                </a:lnTo>
                <a:lnTo>
                  <a:pt x="29" y="115"/>
                </a:lnTo>
                <a:lnTo>
                  <a:pt x="29" y="114"/>
                </a:lnTo>
                <a:lnTo>
                  <a:pt x="28" y="113"/>
                </a:lnTo>
                <a:lnTo>
                  <a:pt x="28" y="113"/>
                </a:lnTo>
                <a:lnTo>
                  <a:pt x="28" y="112"/>
                </a:lnTo>
                <a:lnTo>
                  <a:pt x="29" y="111"/>
                </a:lnTo>
                <a:lnTo>
                  <a:pt x="29" y="110"/>
                </a:lnTo>
                <a:lnTo>
                  <a:pt x="30" y="108"/>
                </a:lnTo>
                <a:lnTo>
                  <a:pt x="30" y="107"/>
                </a:lnTo>
                <a:lnTo>
                  <a:pt x="30" y="106"/>
                </a:lnTo>
                <a:lnTo>
                  <a:pt x="30" y="105"/>
                </a:lnTo>
                <a:lnTo>
                  <a:pt x="30" y="104"/>
                </a:lnTo>
                <a:lnTo>
                  <a:pt x="30" y="103"/>
                </a:lnTo>
                <a:lnTo>
                  <a:pt x="29" y="102"/>
                </a:lnTo>
                <a:lnTo>
                  <a:pt x="29" y="101"/>
                </a:lnTo>
                <a:lnTo>
                  <a:pt x="28" y="100"/>
                </a:lnTo>
                <a:lnTo>
                  <a:pt x="23" y="97"/>
                </a:lnTo>
                <a:lnTo>
                  <a:pt x="21" y="95"/>
                </a:lnTo>
                <a:lnTo>
                  <a:pt x="19" y="93"/>
                </a:lnTo>
                <a:lnTo>
                  <a:pt x="18" y="91"/>
                </a:lnTo>
                <a:lnTo>
                  <a:pt x="17" y="90"/>
                </a:lnTo>
                <a:lnTo>
                  <a:pt x="16" y="88"/>
                </a:lnTo>
                <a:lnTo>
                  <a:pt x="15" y="87"/>
                </a:lnTo>
                <a:lnTo>
                  <a:pt x="13" y="83"/>
                </a:lnTo>
                <a:lnTo>
                  <a:pt x="13" y="82"/>
                </a:lnTo>
                <a:lnTo>
                  <a:pt x="12" y="81"/>
                </a:lnTo>
                <a:lnTo>
                  <a:pt x="10" y="78"/>
                </a:lnTo>
                <a:lnTo>
                  <a:pt x="9" y="77"/>
                </a:lnTo>
                <a:lnTo>
                  <a:pt x="9" y="76"/>
                </a:lnTo>
                <a:lnTo>
                  <a:pt x="9" y="76"/>
                </a:lnTo>
                <a:lnTo>
                  <a:pt x="9" y="75"/>
                </a:lnTo>
                <a:lnTo>
                  <a:pt x="9" y="75"/>
                </a:lnTo>
                <a:lnTo>
                  <a:pt x="9" y="73"/>
                </a:lnTo>
                <a:lnTo>
                  <a:pt x="10" y="72"/>
                </a:lnTo>
                <a:lnTo>
                  <a:pt x="11" y="71"/>
                </a:lnTo>
                <a:lnTo>
                  <a:pt x="12" y="70"/>
                </a:lnTo>
                <a:lnTo>
                  <a:pt x="12" y="70"/>
                </a:lnTo>
                <a:lnTo>
                  <a:pt x="13" y="69"/>
                </a:lnTo>
                <a:lnTo>
                  <a:pt x="16" y="67"/>
                </a:lnTo>
                <a:lnTo>
                  <a:pt x="17" y="66"/>
                </a:lnTo>
                <a:lnTo>
                  <a:pt x="18" y="66"/>
                </a:lnTo>
                <a:lnTo>
                  <a:pt x="18" y="65"/>
                </a:lnTo>
                <a:lnTo>
                  <a:pt x="18" y="64"/>
                </a:lnTo>
                <a:lnTo>
                  <a:pt x="18" y="64"/>
                </a:lnTo>
                <a:lnTo>
                  <a:pt x="18" y="63"/>
                </a:lnTo>
                <a:lnTo>
                  <a:pt x="18" y="62"/>
                </a:lnTo>
                <a:lnTo>
                  <a:pt x="17" y="62"/>
                </a:lnTo>
                <a:lnTo>
                  <a:pt x="15" y="60"/>
                </a:lnTo>
                <a:lnTo>
                  <a:pt x="12" y="56"/>
                </a:lnTo>
                <a:lnTo>
                  <a:pt x="9" y="53"/>
                </a:lnTo>
                <a:lnTo>
                  <a:pt x="7" y="51"/>
                </a:lnTo>
                <a:lnTo>
                  <a:pt x="6" y="51"/>
                </a:lnTo>
                <a:lnTo>
                  <a:pt x="5" y="50"/>
                </a:lnTo>
                <a:lnTo>
                  <a:pt x="4" y="49"/>
                </a:lnTo>
                <a:lnTo>
                  <a:pt x="2" y="48"/>
                </a:lnTo>
                <a:lnTo>
                  <a:pt x="1" y="48"/>
                </a:lnTo>
                <a:lnTo>
                  <a:pt x="1" y="47"/>
                </a:lnTo>
                <a:lnTo>
                  <a:pt x="0" y="47"/>
                </a:lnTo>
                <a:lnTo>
                  <a:pt x="0" y="47"/>
                </a:lnTo>
                <a:lnTo>
                  <a:pt x="0" y="46"/>
                </a:lnTo>
                <a:lnTo>
                  <a:pt x="0" y="46"/>
                </a:lnTo>
                <a:lnTo>
                  <a:pt x="1" y="45"/>
                </a:lnTo>
                <a:lnTo>
                  <a:pt x="1" y="45"/>
                </a:lnTo>
                <a:lnTo>
                  <a:pt x="2" y="44"/>
                </a:lnTo>
                <a:lnTo>
                  <a:pt x="3" y="43"/>
                </a:lnTo>
                <a:lnTo>
                  <a:pt x="5" y="43"/>
                </a:lnTo>
                <a:lnTo>
                  <a:pt x="9" y="41"/>
                </a:lnTo>
                <a:lnTo>
                  <a:pt x="12" y="40"/>
                </a:lnTo>
                <a:lnTo>
                  <a:pt x="15" y="39"/>
                </a:lnTo>
                <a:lnTo>
                  <a:pt x="19" y="38"/>
                </a:lnTo>
                <a:lnTo>
                  <a:pt x="21" y="37"/>
                </a:lnTo>
                <a:lnTo>
                  <a:pt x="23" y="36"/>
                </a:lnTo>
                <a:lnTo>
                  <a:pt x="26" y="35"/>
                </a:lnTo>
                <a:lnTo>
                  <a:pt x="27" y="34"/>
                </a:lnTo>
                <a:lnTo>
                  <a:pt x="28" y="34"/>
                </a:lnTo>
                <a:lnTo>
                  <a:pt x="29" y="34"/>
                </a:lnTo>
                <a:lnTo>
                  <a:pt x="30" y="34"/>
                </a:lnTo>
                <a:lnTo>
                  <a:pt x="31" y="34"/>
                </a:lnTo>
                <a:lnTo>
                  <a:pt x="32" y="34"/>
                </a:lnTo>
                <a:lnTo>
                  <a:pt x="33" y="34"/>
                </a:lnTo>
                <a:lnTo>
                  <a:pt x="34" y="35"/>
                </a:lnTo>
                <a:lnTo>
                  <a:pt x="36" y="36"/>
                </a:lnTo>
                <a:lnTo>
                  <a:pt x="37" y="37"/>
                </a:lnTo>
                <a:lnTo>
                  <a:pt x="39" y="37"/>
                </a:lnTo>
                <a:lnTo>
                  <a:pt x="40" y="37"/>
                </a:lnTo>
                <a:lnTo>
                  <a:pt x="42" y="38"/>
                </a:lnTo>
                <a:lnTo>
                  <a:pt x="44" y="38"/>
                </a:lnTo>
                <a:lnTo>
                  <a:pt x="46" y="38"/>
                </a:lnTo>
                <a:lnTo>
                  <a:pt x="47" y="37"/>
                </a:lnTo>
                <a:lnTo>
                  <a:pt x="48" y="37"/>
                </a:lnTo>
                <a:lnTo>
                  <a:pt x="49" y="36"/>
                </a:lnTo>
                <a:lnTo>
                  <a:pt x="50" y="36"/>
                </a:lnTo>
                <a:lnTo>
                  <a:pt x="50" y="35"/>
                </a:lnTo>
                <a:lnTo>
                  <a:pt x="50" y="34"/>
                </a:lnTo>
                <a:lnTo>
                  <a:pt x="51" y="32"/>
                </a:lnTo>
                <a:lnTo>
                  <a:pt x="52" y="29"/>
                </a:lnTo>
                <a:lnTo>
                  <a:pt x="52" y="27"/>
                </a:lnTo>
                <a:lnTo>
                  <a:pt x="53" y="26"/>
                </a:lnTo>
                <a:lnTo>
                  <a:pt x="54" y="25"/>
                </a:lnTo>
                <a:lnTo>
                  <a:pt x="54" y="24"/>
                </a:lnTo>
                <a:lnTo>
                  <a:pt x="55" y="23"/>
                </a:lnTo>
                <a:lnTo>
                  <a:pt x="56" y="22"/>
                </a:lnTo>
                <a:lnTo>
                  <a:pt x="57" y="22"/>
                </a:lnTo>
                <a:lnTo>
                  <a:pt x="58" y="21"/>
                </a:lnTo>
                <a:lnTo>
                  <a:pt x="59" y="21"/>
                </a:lnTo>
                <a:lnTo>
                  <a:pt x="60" y="21"/>
                </a:lnTo>
                <a:lnTo>
                  <a:pt x="62" y="20"/>
                </a:lnTo>
                <a:lnTo>
                  <a:pt x="66" y="20"/>
                </a:lnTo>
                <a:lnTo>
                  <a:pt x="68" y="20"/>
                </a:lnTo>
                <a:lnTo>
                  <a:pt x="69" y="20"/>
                </a:lnTo>
                <a:lnTo>
                  <a:pt x="73" y="18"/>
                </a:lnTo>
                <a:lnTo>
                  <a:pt x="75" y="18"/>
                </a:lnTo>
                <a:lnTo>
                  <a:pt x="77" y="17"/>
                </a:lnTo>
                <a:lnTo>
                  <a:pt x="83" y="14"/>
                </a:lnTo>
                <a:lnTo>
                  <a:pt x="84" y="13"/>
                </a:lnTo>
                <a:lnTo>
                  <a:pt x="85" y="13"/>
                </a:lnTo>
                <a:lnTo>
                  <a:pt x="90" y="11"/>
                </a:lnTo>
                <a:lnTo>
                  <a:pt x="93" y="10"/>
                </a:lnTo>
                <a:lnTo>
                  <a:pt x="95" y="9"/>
                </a:lnTo>
                <a:lnTo>
                  <a:pt x="99" y="7"/>
                </a:lnTo>
                <a:lnTo>
                  <a:pt x="100" y="6"/>
                </a:lnTo>
                <a:lnTo>
                  <a:pt x="102" y="5"/>
                </a:lnTo>
                <a:lnTo>
                  <a:pt x="106" y="4"/>
                </a:lnTo>
                <a:lnTo>
                  <a:pt x="109" y="3"/>
                </a:lnTo>
                <a:lnTo>
                  <a:pt x="112" y="3"/>
                </a:lnTo>
                <a:lnTo>
                  <a:pt x="119" y="1"/>
                </a:lnTo>
                <a:lnTo>
                  <a:pt x="122" y="1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close/>
              </a:path>
            </a:pathLst>
          </a:custGeom>
          <a:solidFill>
            <a:srgbClr val="CCCCCC"/>
          </a:solidFill>
          <a:ln w="98425">
            <a:solidFill>
              <a:srgbClr val="CCCCCC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2" name="Freeform 225">
            <a:extLst>
              <a:ext uri="{FF2B5EF4-FFF2-40B4-BE49-F238E27FC236}">
                <a16:creationId xmlns:a16="http://schemas.microsoft.com/office/drawing/2014/main" id="{77651468-2EC0-4490-8E58-577A93E48F00}"/>
              </a:ext>
            </a:extLst>
          </p:cNvPr>
          <p:cNvSpPr>
            <a:spLocks noEditPoints="1"/>
          </p:cNvSpPr>
          <p:nvPr/>
        </p:nvSpPr>
        <p:spPr bwMode="auto">
          <a:xfrm>
            <a:off x="7439814" y="3585287"/>
            <a:ext cx="1706848" cy="1511831"/>
          </a:xfrm>
          <a:custGeom>
            <a:avLst/>
            <a:gdLst>
              <a:gd name="T0" fmla="*/ 691 w 898"/>
              <a:gd name="T1" fmla="*/ 30 h 727"/>
              <a:gd name="T2" fmla="*/ 725 w 898"/>
              <a:gd name="T3" fmla="*/ 76 h 727"/>
              <a:gd name="T4" fmla="*/ 732 w 898"/>
              <a:gd name="T5" fmla="*/ 149 h 727"/>
              <a:gd name="T6" fmla="*/ 745 w 898"/>
              <a:gd name="T7" fmla="*/ 182 h 727"/>
              <a:gd name="T8" fmla="*/ 784 w 898"/>
              <a:gd name="T9" fmla="*/ 215 h 727"/>
              <a:gd name="T10" fmla="*/ 832 w 898"/>
              <a:gd name="T11" fmla="*/ 248 h 727"/>
              <a:gd name="T12" fmla="*/ 826 w 898"/>
              <a:gd name="T13" fmla="*/ 308 h 727"/>
              <a:gd name="T14" fmla="*/ 849 w 898"/>
              <a:gd name="T15" fmla="*/ 338 h 727"/>
              <a:gd name="T16" fmla="*/ 838 w 898"/>
              <a:gd name="T17" fmla="*/ 370 h 727"/>
              <a:gd name="T18" fmla="*/ 855 w 898"/>
              <a:gd name="T19" fmla="*/ 397 h 727"/>
              <a:gd name="T20" fmla="*/ 895 w 898"/>
              <a:gd name="T21" fmla="*/ 430 h 727"/>
              <a:gd name="T22" fmla="*/ 884 w 898"/>
              <a:gd name="T23" fmla="*/ 498 h 727"/>
              <a:gd name="T24" fmla="*/ 857 w 898"/>
              <a:gd name="T25" fmla="*/ 534 h 727"/>
              <a:gd name="T26" fmla="*/ 799 w 898"/>
              <a:gd name="T27" fmla="*/ 560 h 727"/>
              <a:gd name="T28" fmla="*/ 752 w 898"/>
              <a:gd name="T29" fmla="*/ 599 h 727"/>
              <a:gd name="T30" fmla="*/ 778 w 898"/>
              <a:gd name="T31" fmla="*/ 647 h 727"/>
              <a:gd name="T32" fmla="*/ 741 w 898"/>
              <a:gd name="T33" fmla="*/ 671 h 727"/>
              <a:gd name="T34" fmla="*/ 668 w 898"/>
              <a:gd name="T35" fmla="*/ 666 h 727"/>
              <a:gd name="T36" fmla="*/ 644 w 898"/>
              <a:gd name="T37" fmla="*/ 701 h 727"/>
              <a:gd name="T38" fmla="*/ 608 w 898"/>
              <a:gd name="T39" fmla="*/ 679 h 727"/>
              <a:gd name="T40" fmla="*/ 559 w 898"/>
              <a:gd name="T41" fmla="*/ 678 h 727"/>
              <a:gd name="T42" fmla="*/ 522 w 898"/>
              <a:gd name="T43" fmla="*/ 726 h 727"/>
              <a:gd name="T44" fmla="*/ 481 w 898"/>
              <a:gd name="T45" fmla="*/ 710 h 727"/>
              <a:gd name="T46" fmla="*/ 422 w 898"/>
              <a:gd name="T47" fmla="*/ 698 h 727"/>
              <a:gd name="T48" fmla="*/ 386 w 898"/>
              <a:gd name="T49" fmla="*/ 706 h 727"/>
              <a:gd name="T50" fmla="*/ 337 w 898"/>
              <a:gd name="T51" fmla="*/ 707 h 727"/>
              <a:gd name="T52" fmla="*/ 276 w 898"/>
              <a:gd name="T53" fmla="*/ 692 h 727"/>
              <a:gd name="T54" fmla="*/ 227 w 898"/>
              <a:gd name="T55" fmla="*/ 722 h 727"/>
              <a:gd name="T56" fmla="*/ 179 w 898"/>
              <a:gd name="T57" fmla="*/ 720 h 727"/>
              <a:gd name="T58" fmla="*/ 141 w 898"/>
              <a:gd name="T59" fmla="*/ 698 h 727"/>
              <a:gd name="T60" fmla="*/ 123 w 898"/>
              <a:gd name="T61" fmla="*/ 645 h 727"/>
              <a:gd name="T62" fmla="*/ 119 w 898"/>
              <a:gd name="T63" fmla="*/ 622 h 727"/>
              <a:gd name="T64" fmla="*/ 112 w 898"/>
              <a:gd name="T65" fmla="*/ 600 h 727"/>
              <a:gd name="T66" fmla="*/ 159 w 898"/>
              <a:gd name="T67" fmla="*/ 571 h 727"/>
              <a:gd name="T68" fmla="*/ 167 w 898"/>
              <a:gd name="T69" fmla="*/ 519 h 727"/>
              <a:gd name="T70" fmla="*/ 152 w 898"/>
              <a:gd name="T71" fmla="*/ 440 h 727"/>
              <a:gd name="T72" fmla="*/ 103 w 898"/>
              <a:gd name="T73" fmla="*/ 402 h 727"/>
              <a:gd name="T74" fmla="*/ 47 w 898"/>
              <a:gd name="T75" fmla="*/ 381 h 727"/>
              <a:gd name="T76" fmla="*/ 2 w 898"/>
              <a:gd name="T77" fmla="*/ 376 h 727"/>
              <a:gd name="T78" fmla="*/ 9 w 898"/>
              <a:gd name="T79" fmla="*/ 332 h 727"/>
              <a:gd name="T80" fmla="*/ 39 w 898"/>
              <a:gd name="T81" fmla="*/ 297 h 727"/>
              <a:gd name="T82" fmla="*/ 102 w 898"/>
              <a:gd name="T83" fmla="*/ 258 h 727"/>
              <a:gd name="T84" fmla="*/ 163 w 898"/>
              <a:gd name="T85" fmla="*/ 242 h 727"/>
              <a:gd name="T86" fmla="*/ 213 w 898"/>
              <a:gd name="T87" fmla="*/ 224 h 727"/>
              <a:gd name="T88" fmla="*/ 249 w 898"/>
              <a:gd name="T89" fmla="*/ 188 h 727"/>
              <a:gd name="T90" fmla="*/ 335 w 898"/>
              <a:gd name="T91" fmla="*/ 181 h 727"/>
              <a:gd name="T92" fmla="*/ 408 w 898"/>
              <a:gd name="T93" fmla="*/ 171 h 727"/>
              <a:gd name="T94" fmla="*/ 426 w 898"/>
              <a:gd name="T95" fmla="*/ 126 h 727"/>
              <a:gd name="T96" fmla="*/ 450 w 898"/>
              <a:gd name="T97" fmla="*/ 83 h 727"/>
              <a:gd name="T98" fmla="*/ 482 w 898"/>
              <a:gd name="T99" fmla="*/ 76 h 727"/>
              <a:gd name="T100" fmla="*/ 514 w 898"/>
              <a:gd name="T101" fmla="*/ 92 h 727"/>
              <a:gd name="T102" fmla="*/ 573 w 898"/>
              <a:gd name="T103" fmla="*/ 45 h 727"/>
              <a:gd name="T104" fmla="*/ 619 w 898"/>
              <a:gd name="T105" fmla="*/ 29 h 727"/>
              <a:gd name="T106" fmla="*/ 429 w 898"/>
              <a:gd name="T107" fmla="*/ 306 h 727"/>
              <a:gd name="T108" fmla="*/ 380 w 898"/>
              <a:gd name="T109" fmla="*/ 323 h 727"/>
              <a:gd name="T110" fmla="*/ 364 w 898"/>
              <a:gd name="T111" fmla="*/ 359 h 727"/>
              <a:gd name="T112" fmla="*/ 382 w 898"/>
              <a:gd name="T113" fmla="*/ 405 h 727"/>
              <a:gd name="T114" fmla="*/ 398 w 898"/>
              <a:gd name="T115" fmla="*/ 437 h 727"/>
              <a:gd name="T116" fmla="*/ 464 w 898"/>
              <a:gd name="T117" fmla="*/ 409 h 727"/>
              <a:gd name="T118" fmla="*/ 522 w 898"/>
              <a:gd name="T119" fmla="*/ 405 h 727"/>
              <a:gd name="T120" fmla="*/ 544 w 898"/>
              <a:gd name="T121" fmla="*/ 356 h 727"/>
              <a:gd name="T122" fmla="*/ 504 w 898"/>
              <a:gd name="T123" fmla="*/ 314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8" h="727">
                <a:moveTo>
                  <a:pt x="639" y="0"/>
                </a:moveTo>
                <a:lnTo>
                  <a:pt x="640" y="1"/>
                </a:lnTo>
                <a:lnTo>
                  <a:pt x="641" y="1"/>
                </a:lnTo>
                <a:lnTo>
                  <a:pt x="642" y="2"/>
                </a:lnTo>
                <a:lnTo>
                  <a:pt x="642" y="2"/>
                </a:lnTo>
                <a:lnTo>
                  <a:pt x="645" y="5"/>
                </a:lnTo>
                <a:lnTo>
                  <a:pt x="646" y="6"/>
                </a:lnTo>
                <a:lnTo>
                  <a:pt x="648" y="7"/>
                </a:lnTo>
                <a:lnTo>
                  <a:pt x="651" y="9"/>
                </a:lnTo>
                <a:lnTo>
                  <a:pt x="652" y="10"/>
                </a:lnTo>
                <a:lnTo>
                  <a:pt x="653" y="11"/>
                </a:lnTo>
                <a:lnTo>
                  <a:pt x="654" y="13"/>
                </a:lnTo>
                <a:lnTo>
                  <a:pt x="654" y="13"/>
                </a:lnTo>
                <a:lnTo>
                  <a:pt x="655" y="14"/>
                </a:lnTo>
                <a:lnTo>
                  <a:pt x="656" y="14"/>
                </a:lnTo>
                <a:lnTo>
                  <a:pt x="657" y="15"/>
                </a:lnTo>
                <a:lnTo>
                  <a:pt x="658" y="15"/>
                </a:lnTo>
                <a:lnTo>
                  <a:pt x="658" y="15"/>
                </a:lnTo>
                <a:lnTo>
                  <a:pt x="659" y="14"/>
                </a:lnTo>
                <a:lnTo>
                  <a:pt x="660" y="14"/>
                </a:lnTo>
                <a:lnTo>
                  <a:pt x="660" y="14"/>
                </a:lnTo>
                <a:lnTo>
                  <a:pt x="662" y="13"/>
                </a:lnTo>
                <a:lnTo>
                  <a:pt x="663" y="12"/>
                </a:lnTo>
                <a:lnTo>
                  <a:pt x="664" y="11"/>
                </a:lnTo>
                <a:lnTo>
                  <a:pt x="665" y="11"/>
                </a:lnTo>
                <a:lnTo>
                  <a:pt x="666" y="11"/>
                </a:lnTo>
                <a:lnTo>
                  <a:pt x="667" y="11"/>
                </a:lnTo>
                <a:lnTo>
                  <a:pt x="668" y="11"/>
                </a:lnTo>
                <a:lnTo>
                  <a:pt x="672" y="12"/>
                </a:lnTo>
                <a:lnTo>
                  <a:pt x="673" y="12"/>
                </a:lnTo>
                <a:lnTo>
                  <a:pt x="674" y="12"/>
                </a:lnTo>
                <a:lnTo>
                  <a:pt x="675" y="13"/>
                </a:lnTo>
                <a:lnTo>
                  <a:pt x="676" y="13"/>
                </a:lnTo>
                <a:lnTo>
                  <a:pt x="677" y="14"/>
                </a:lnTo>
                <a:lnTo>
                  <a:pt x="678" y="16"/>
                </a:lnTo>
                <a:lnTo>
                  <a:pt x="682" y="20"/>
                </a:lnTo>
                <a:lnTo>
                  <a:pt x="688" y="27"/>
                </a:lnTo>
                <a:lnTo>
                  <a:pt x="691" y="30"/>
                </a:lnTo>
                <a:lnTo>
                  <a:pt x="692" y="30"/>
                </a:lnTo>
                <a:lnTo>
                  <a:pt x="692" y="31"/>
                </a:lnTo>
                <a:lnTo>
                  <a:pt x="693" y="32"/>
                </a:lnTo>
                <a:lnTo>
                  <a:pt x="695" y="32"/>
                </a:lnTo>
                <a:lnTo>
                  <a:pt x="696" y="33"/>
                </a:lnTo>
                <a:lnTo>
                  <a:pt x="699" y="34"/>
                </a:lnTo>
                <a:lnTo>
                  <a:pt x="700" y="34"/>
                </a:lnTo>
                <a:lnTo>
                  <a:pt x="701" y="35"/>
                </a:lnTo>
                <a:lnTo>
                  <a:pt x="703" y="36"/>
                </a:lnTo>
                <a:lnTo>
                  <a:pt x="705" y="38"/>
                </a:lnTo>
                <a:lnTo>
                  <a:pt x="708" y="40"/>
                </a:lnTo>
                <a:lnTo>
                  <a:pt x="709" y="41"/>
                </a:lnTo>
                <a:lnTo>
                  <a:pt x="710" y="42"/>
                </a:lnTo>
                <a:lnTo>
                  <a:pt x="711" y="43"/>
                </a:lnTo>
                <a:lnTo>
                  <a:pt x="712" y="45"/>
                </a:lnTo>
                <a:lnTo>
                  <a:pt x="713" y="46"/>
                </a:lnTo>
                <a:lnTo>
                  <a:pt x="715" y="50"/>
                </a:lnTo>
                <a:lnTo>
                  <a:pt x="716" y="52"/>
                </a:lnTo>
                <a:lnTo>
                  <a:pt x="717" y="53"/>
                </a:lnTo>
                <a:lnTo>
                  <a:pt x="718" y="53"/>
                </a:lnTo>
                <a:lnTo>
                  <a:pt x="719" y="55"/>
                </a:lnTo>
                <a:lnTo>
                  <a:pt x="720" y="55"/>
                </a:lnTo>
                <a:lnTo>
                  <a:pt x="721" y="56"/>
                </a:lnTo>
                <a:lnTo>
                  <a:pt x="722" y="57"/>
                </a:lnTo>
                <a:lnTo>
                  <a:pt x="724" y="58"/>
                </a:lnTo>
                <a:lnTo>
                  <a:pt x="727" y="59"/>
                </a:lnTo>
                <a:lnTo>
                  <a:pt x="733" y="62"/>
                </a:lnTo>
                <a:lnTo>
                  <a:pt x="734" y="62"/>
                </a:lnTo>
                <a:lnTo>
                  <a:pt x="736" y="63"/>
                </a:lnTo>
                <a:lnTo>
                  <a:pt x="735" y="64"/>
                </a:lnTo>
                <a:lnTo>
                  <a:pt x="733" y="66"/>
                </a:lnTo>
                <a:lnTo>
                  <a:pt x="730" y="69"/>
                </a:lnTo>
                <a:lnTo>
                  <a:pt x="728" y="71"/>
                </a:lnTo>
                <a:lnTo>
                  <a:pt x="727" y="72"/>
                </a:lnTo>
                <a:lnTo>
                  <a:pt x="726" y="73"/>
                </a:lnTo>
                <a:lnTo>
                  <a:pt x="726" y="74"/>
                </a:lnTo>
                <a:lnTo>
                  <a:pt x="726" y="75"/>
                </a:lnTo>
                <a:lnTo>
                  <a:pt x="725" y="76"/>
                </a:lnTo>
                <a:lnTo>
                  <a:pt x="725" y="77"/>
                </a:lnTo>
                <a:lnTo>
                  <a:pt x="725" y="78"/>
                </a:lnTo>
                <a:lnTo>
                  <a:pt x="726" y="79"/>
                </a:lnTo>
                <a:lnTo>
                  <a:pt x="726" y="80"/>
                </a:lnTo>
                <a:lnTo>
                  <a:pt x="728" y="83"/>
                </a:lnTo>
                <a:lnTo>
                  <a:pt x="729" y="85"/>
                </a:lnTo>
                <a:lnTo>
                  <a:pt x="729" y="87"/>
                </a:lnTo>
                <a:lnTo>
                  <a:pt x="730" y="90"/>
                </a:lnTo>
                <a:lnTo>
                  <a:pt x="731" y="93"/>
                </a:lnTo>
                <a:lnTo>
                  <a:pt x="732" y="94"/>
                </a:lnTo>
                <a:lnTo>
                  <a:pt x="732" y="95"/>
                </a:lnTo>
                <a:lnTo>
                  <a:pt x="732" y="96"/>
                </a:lnTo>
                <a:lnTo>
                  <a:pt x="732" y="99"/>
                </a:lnTo>
                <a:lnTo>
                  <a:pt x="732" y="105"/>
                </a:lnTo>
                <a:lnTo>
                  <a:pt x="732" y="107"/>
                </a:lnTo>
                <a:lnTo>
                  <a:pt x="732" y="109"/>
                </a:lnTo>
                <a:lnTo>
                  <a:pt x="732" y="110"/>
                </a:lnTo>
                <a:lnTo>
                  <a:pt x="733" y="111"/>
                </a:lnTo>
                <a:lnTo>
                  <a:pt x="734" y="112"/>
                </a:lnTo>
                <a:lnTo>
                  <a:pt x="735" y="114"/>
                </a:lnTo>
                <a:lnTo>
                  <a:pt x="736" y="115"/>
                </a:lnTo>
                <a:lnTo>
                  <a:pt x="736" y="117"/>
                </a:lnTo>
                <a:lnTo>
                  <a:pt x="737" y="118"/>
                </a:lnTo>
                <a:lnTo>
                  <a:pt x="738" y="119"/>
                </a:lnTo>
                <a:lnTo>
                  <a:pt x="739" y="125"/>
                </a:lnTo>
                <a:lnTo>
                  <a:pt x="739" y="127"/>
                </a:lnTo>
                <a:lnTo>
                  <a:pt x="739" y="128"/>
                </a:lnTo>
                <a:lnTo>
                  <a:pt x="739" y="130"/>
                </a:lnTo>
                <a:lnTo>
                  <a:pt x="739" y="132"/>
                </a:lnTo>
                <a:lnTo>
                  <a:pt x="739" y="134"/>
                </a:lnTo>
                <a:lnTo>
                  <a:pt x="738" y="136"/>
                </a:lnTo>
                <a:lnTo>
                  <a:pt x="738" y="137"/>
                </a:lnTo>
                <a:lnTo>
                  <a:pt x="737" y="138"/>
                </a:lnTo>
                <a:lnTo>
                  <a:pt x="735" y="142"/>
                </a:lnTo>
                <a:lnTo>
                  <a:pt x="734" y="143"/>
                </a:lnTo>
                <a:lnTo>
                  <a:pt x="734" y="144"/>
                </a:lnTo>
                <a:lnTo>
                  <a:pt x="732" y="148"/>
                </a:lnTo>
                <a:lnTo>
                  <a:pt x="732" y="149"/>
                </a:lnTo>
                <a:lnTo>
                  <a:pt x="731" y="150"/>
                </a:lnTo>
                <a:lnTo>
                  <a:pt x="731" y="150"/>
                </a:lnTo>
                <a:lnTo>
                  <a:pt x="730" y="151"/>
                </a:lnTo>
                <a:lnTo>
                  <a:pt x="729" y="152"/>
                </a:lnTo>
                <a:lnTo>
                  <a:pt x="726" y="153"/>
                </a:lnTo>
                <a:lnTo>
                  <a:pt x="725" y="154"/>
                </a:lnTo>
                <a:lnTo>
                  <a:pt x="724" y="154"/>
                </a:lnTo>
                <a:lnTo>
                  <a:pt x="724" y="155"/>
                </a:lnTo>
                <a:lnTo>
                  <a:pt x="723" y="156"/>
                </a:lnTo>
                <a:lnTo>
                  <a:pt x="722" y="157"/>
                </a:lnTo>
                <a:lnTo>
                  <a:pt x="722" y="158"/>
                </a:lnTo>
                <a:lnTo>
                  <a:pt x="722" y="159"/>
                </a:lnTo>
                <a:lnTo>
                  <a:pt x="722" y="160"/>
                </a:lnTo>
                <a:lnTo>
                  <a:pt x="722" y="161"/>
                </a:lnTo>
                <a:lnTo>
                  <a:pt x="722" y="162"/>
                </a:lnTo>
                <a:lnTo>
                  <a:pt x="723" y="163"/>
                </a:lnTo>
                <a:lnTo>
                  <a:pt x="723" y="164"/>
                </a:lnTo>
                <a:lnTo>
                  <a:pt x="725" y="167"/>
                </a:lnTo>
                <a:lnTo>
                  <a:pt x="726" y="168"/>
                </a:lnTo>
                <a:lnTo>
                  <a:pt x="726" y="169"/>
                </a:lnTo>
                <a:lnTo>
                  <a:pt x="727" y="171"/>
                </a:lnTo>
                <a:lnTo>
                  <a:pt x="727" y="173"/>
                </a:lnTo>
                <a:lnTo>
                  <a:pt x="728" y="174"/>
                </a:lnTo>
                <a:lnTo>
                  <a:pt x="728" y="175"/>
                </a:lnTo>
                <a:lnTo>
                  <a:pt x="729" y="176"/>
                </a:lnTo>
                <a:lnTo>
                  <a:pt x="730" y="177"/>
                </a:lnTo>
                <a:lnTo>
                  <a:pt x="731" y="177"/>
                </a:lnTo>
                <a:lnTo>
                  <a:pt x="732" y="178"/>
                </a:lnTo>
                <a:lnTo>
                  <a:pt x="733" y="179"/>
                </a:lnTo>
                <a:lnTo>
                  <a:pt x="734" y="179"/>
                </a:lnTo>
                <a:lnTo>
                  <a:pt x="735" y="180"/>
                </a:lnTo>
                <a:lnTo>
                  <a:pt x="736" y="180"/>
                </a:lnTo>
                <a:lnTo>
                  <a:pt x="737" y="180"/>
                </a:lnTo>
                <a:lnTo>
                  <a:pt x="738" y="181"/>
                </a:lnTo>
                <a:lnTo>
                  <a:pt x="739" y="181"/>
                </a:lnTo>
                <a:lnTo>
                  <a:pt x="743" y="181"/>
                </a:lnTo>
                <a:lnTo>
                  <a:pt x="744" y="181"/>
                </a:lnTo>
                <a:lnTo>
                  <a:pt x="745" y="182"/>
                </a:lnTo>
                <a:lnTo>
                  <a:pt x="747" y="182"/>
                </a:lnTo>
                <a:lnTo>
                  <a:pt x="748" y="183"/>
                </a:lnTo>
                <a:lnTo>
                  <a:pt x="749" y="184"/>
                </a:lnTo>
                <a:lnTo>
                  <a:pt x="750" y="184"/>
                </a:lnTo>
                <a:lnTo>
                  <a:pt x="751" y="185"/>
                </a:lnTo>
                <a:lnTo>
                  <a:pt x="752" y="187"/>
                </a:lnTo>
                <a:lnTo>
                  <a:pt x="753" y="188"/>
                </a:lnTo>
                <a:lnTo>
                  <a:pt x="754" y="189"/>
                </a:lnTo>
                <a:lnTo>
                  <a:pt x="756" y="191"/>
                </a:lnTo>
                <a:lnTo>
                  <a:pt x="758" y="192"/>
                </a:lnTo>
                <a:lnTo>
                  <a:pt x="760" y="194"/>
                </a:lnTo>
                <a:lnTo>
                  <a:pt x="760" y="195"/>
                </a:lnTo>
                <a:lnTo>
                  <a:pt x="761" y="196"/>
                </a:lnTo>
                <a:lnTo>
                  <a:pt x="762" y="197"/>
                </a:lnTo>
                <a:lnTo>
                  <a:pt x="762" y="198"/>
                </a:lnTo>
                <a:lnTo>
                  <a:pt x="762" y="199"/>
                </a:lnTo>
                <a:lnTo>
                  <a:pt x="762" y="202"/>
                </a:lnTo>
                <a:lnTo>
                  <a:pt x="762" y="204"/>
                </a:lnTo>
                <a:lnTo>
                  <a:pt x="762" y="205"/>
                </a:lnTo>
                <a:lnTo>
                  <a:pt x="763" y="207"/>
                </a:lnTo>
                <a:lnTo>
                  <a:pt x="763" y="208"/>
                </a:lnTo>
                <a:lnTo>
                  <a:pt x="764" y="209"/>
                </a:lnTo>
                <a:lnTo>
                  <a:pt x="764" y="210"/>
                </a:lnTo>
                <a:lnTo>
                  <a:pt x="764" y="211"/>
                </a:lnTo>
                <a:lnTo>
                  <a:pt x="765" y="211"/>
                </a:lnTo>
                <a:lnTo>
                  <a:pt x="766" y="212"/>
                </a:lnTo>
                <a:lnTo>
                  <a:pt x="767" y="213"/>
                </a:lnTo>
                <a:lnTo>
                  <a:pt x="768" y="214"/>
                </a:lnTo>
                <a:lnTo>
                  <a:pt x="769" y="214"/>
                </a:lnTo>
                <a:lnTo>
                  <a:pt x="770" y="215"/>
                </a:lnTo>
                <a:lnTo>
                  <a:pt x="771" y="215"/>
                </a:lnTo>
                <a:lnTo>
                  <a:pt x="772" y="216"/>
                </a:lnTo>
                <a:lnTo>
                  <a:pt x="773" y="216"/>
                </a:lnTo>
                <a:lnTo>
                  <a:pt x="774" y="216"/>
                </a:lnTo>
                <a:lnTo>
                  <a:pt x="775" y="216"/>
                </a:lnTo>
                <a:lnTo>
                  <a:pt x="776" y="216"/>
                </a:lnTo>
                <a:lnTo>
                  <a:pt x="783" y="215"/>
                </a:lnTo>
                <a:lnTo>
                  <a:pt x="784" y="215"/>
                </a:lnTo>
                <a:lnTo>
                  <a:pt x="786" y="215"/>
                </a:lnTo>
                <a:lnTo>
                  <a:pt x="792" y="216"/>
                </a:lnTo>
                <a:lnTo>
                  <a:pt x="795" y="216"/>
                </a:lnTo>
                <a:lnTo>
                  <a:pt x="800" y="217"/>
                </a:lnTo>
                <a:lnTo>
                  <a:pt x="801" y="217"/>
                </a:lnTo>
                <a:lnTo>
                  <a:pt x="803" y="217"/>
                </a:lnTo>
                <a:lnTo>
                  <a:pt x="804" y="217"/>
                </a:lnTo>
                <a:lnTo>
                  <a:pt x="806" y="216"/>
                </a:lnTo>
                <a:lnTo>
                  <a:pt x="811" y="215"/>
                </a:lnTo>
                <a:lnTo>
                  <a:pt x="814" y="213"/>
                </a:lnTo>
                <a:lnTo>
                  <a:pt x="816" y="213"/>
                </a:lnTo>
                <a:lnTo>
                  <a:pt x="817" y="212"/>
                </a:lnTo>
                <a:lnTo>
                  <a:pt x="819" y="212"/>
                </a:lnTo>
                <a:lnTo>
                  <a:pt x="820" y="212"/>
                </a:lnTo>
                <a:lnTo>
                  <a:pt x="821" y="212"/>
                </a:lnTo>
                <a:lnTo>
                  <a:pt x="821" y="212"/>
                </a:lnTo>
                <a:lnTo>
                  <a:pt x="822" y="212"/>
                </a:lnTo>
                <a:lnTo>
                  <a:pt x="823" y="213"/>
                </a:lnTo>
                <a:lnTo>
                  <a:pt x="824" y="213"/>
                </a:lnTo>
                <a:lnTo>
                  <a:pt x="826" y="215"/>
                </a:lnTo>
                <a:lnTo>
                  <a:pt x="827" y="216"/>
                </a:lnTo>
                <a:lnTo>
                  <a:pt x="829" y="217"/>
                </a:lnTo>
                <a:lnTo>
                  <a:pt x="829" y="218"/>
                </a:lnTo>
                <a:lnTo>
                  <a:pt x="830" y="219"/>
                </a:lnTo>
                <a:lnTo>
                  <a:pt x="831" y="220"/>
                </a:lnTo>
                <a:lnTo>
                  <a:pt x="831" y="221"/>
                </a:lnTo>
                <a:lnTo>
                  <a:pt x="832" y="222"/>
                </a:lnTo>
                <a:lnTo>
                  <a:pt x="832" y="224"/>
                </a:lnTo>
                <a:lnTo>
                  <a:pt x="833" y="225"/>
                </a:lnTo>
                <a:lnTo>
                  <a:pt x="833" y="227"/>
                </a:lnTo>
                <a:lnTo>
                  <a:pt x="833" y="230"/>
                </a:lnTo>
                <a:lnTo>
                  <a:pt x="833" y="234"/>
                </a:lnTo>
                <a:lnTo>
                  <a:pt x="833" y="237"/>
                </a:lnTo>
                <a:lnTo>
                  <a:pt x="833" y="239"/>
                </a:lnTo>
                <a:lnTo>
                  <a:pt x="832" y="243"/>
                </a:lnTo>
                <a:lnTo>
                  <a:pt x="832" y="244"/>
                </a:lnTo>
                <a:lnTo>
                  <a:pt x="832" y="245"/>
                </a:lnTo>
                <a:lnTo>
                  <a:pt x="832" y="248"/>
                </a:lnTo>
                <a:lnTo>
                  <a:pt x="832" y="250"/>
                </a:lnTo>
                <a:lnTo>
                  <a:pt x="832" y="252"/>
                </a:lnTo>
                <a:lnTo>
                  <a:pt x="833" y="254"/>
                </a:lnTo>
                <a:lnTo>
                  <a:pt x="833" y="255"/>
                </a:lnTo>
                <a:lnTo>
                  <a:pt x="833" y="256"/>
                </a:lnTo>
                <a:lnTo>
                  <a:pt x="834" y="258"/>
                </a:lnTo>
                <a:lnTo>
                  <a:pt x="835" y="260"/>
                </a:lnTo>
                <a:lnTo>
                  <a:pt x="837" y="263"/>
                </a:lnTo>
                <a:lnTo>
                  <a:pt x="838" y="265"/>
                </a:lnTo>
                <a:lnTo>
                  <a:pt x="839" y="267"/>
                </a:lnTo>
                <a:lnTo>
                  <a:pt x="839" y="268"/>
                </a:lnTo>
                <a:lnTo>
                  <a:pt x="840" y="271"/>
                </a:lnTo>
                <a:lnTo>
                  <a:pt x="840" y="271"/>
                </a:lnTo>
                <a:lnTo>
                  <a:pt x="840" y="272"/>
                </a:lnTo>
                <a:lnTo>
                  <a:pt x="840" y="273"/>
                </a:lnTo>
                <a:lnTo>
                  <a:pt x="840" y="275"/>
                </a:lnTo>
                <a:lnTo>
                  <a:pt x="840" y="276"/>
                </a:lnTo>
                <a:lnTo>
                  <a:pt x="840" y="277"/>
                </a:lnTo>
                <a:lnTo>
                  <a:pt x="839" y="279"/>
                </a:lnTo>
                <a:lnTo>
                  <a:pt x="838" y="281"/>
                </a:lnTo>
                <a:lnTo>
                  <a:pt x="838" y="283"/>
                </a:lnTo>
                <a:lnTo>
                  <a:pt x="837" y="284"/>
                </a:lnTo>
                <a:lnTo>
                  <a:pt x="836" y="286"/>
                </a:lnTo>
                <a:lnTo>
                  <a:pt x="834" y="289"/>
                </a:lnTo>
                <a:lnTo>
                  <a:pt x="833" y="290"/>
                </a:lnTo>
                <a:lnTo>
                  <a:pt x="831" y="292"/>
                </a:lnTo>
                <a:lnTo>
                  <a:pt x="829" y="294"/>
                </a:lnTo>
                <a:lnTo>
                  <a:pt x="828" y="296"/>
                </a:lnTo>
                <a:lnTo>
                  <a:pt x="827" y="297"/>
                </a:lnTo>
                <a:lnTo>
                  <a:pt x="827" y="298"/>
                </a:lnTo>
                <a:lnTo>
                  <a:pt x="827" y="299"/>
                </a:lnTo>
                <a:lnTo>
                  <a:pt x="827" y="299"/>
                </a:lnTo>
                <a:lnTo>
                  <a:pt x="828" y="301"/>
                </a:lnTo>
                <a:lnTo>
                  <a:pt x="828" y="303"/>
                </a:lnTo>
                <a:lnTo>
                  <a:pt x="828" y="303"/>
                </a:lnTo>
                <a:lnTo>
                  <a:pt x="828" y="304"/>
                </a:lnTo>
                <a:lnTo>
                  <a:pt x="826" y="308"/>
                </a:lnTo>
                <a:lnTo>
                  <a:pt x="826" y="308"/>
                </a:lnTo>
                <a:lnTo>
                  <a:pt x="826" y="309"/>
                </a:lnTo>
                <a:lnTo>
                  <a:pt x="827" y="309"/>
                </a:lnTo>
                <a:lnTo>
                  <a:pt x="827" y="309"/>
                </a:lnTo>
                <a:lnTo>
                  <a:pt x="828" y="310"/>
                </a:lnTo>
                <a:lnTo>
                  <a:pt x="829" y="310"/>
                </a:lnTo>
                <a:lnTo>
                  <a:pt x="834" y="312"/>
                </a:lnTo>
                <a:lnTo>
                  <a:pt x="839" y="313"/>
                </a:lnTo>
                <a:lnTo>
                  <a:pt x="840" y="314"/>
                </a:lnTo>
                <a:lnTo>
                  <a:pt x="842" y="315"/>
                </a:lnTo>
                <a:lnTo>
                  <a:pt x="845" y="315"/>
                </a:lnTo>
                <a:lnTo>
                  <a:pt x="847" y="315"/>
                </a:lnTo>
                <a:lnTo>
                  <a:pt x="848" y="316"/>
                </a:lnTo>
                <a:lnTo>
                  <a:pt x="849" y="316"/>
                </a:lnTo>
                <a:lnTo>
                  <a:pt x="850" y="317"/>
                </a:lnTo>
                <a:lnTo>
                  <a:pt x="854" y="319"/>
                </a:lnTo>
                <a:lnTo>
                  <a:pt x="855" y="320"/>
                </a:lnTo>
                <a:lnTo>
                  <a:pt x="857" y="322"/>
                </a:lnTo>
                <a:lnTo>
                  <a:pt x="857" y="322"/>
                </a:lnTo>
                <a:lnTo>
                  <a:pt x="858" y="323"/>
                </a:lnTo>
                <a:lnTo>
                  <a:pt x="858" y="324"/>
                </a:lnTo>
                <a:lnTo>
                  <a:pt x="859" y="324"/>
                </a:lnTo>
                <a:lnTo>
                  <a:pt x="859" y="325"/>
                </a:lnTo>
                <a:lnTo>
                  <a:pt x="859" y="326"/>
                </a:lnTo>
                <a:lnTo>
                  <a:pt x="859" y="327"/>
                </a:lnTo>
                <a:lnTo>
                  <a:pt x="860" y="327"/>
                </a:lnTo>
                <a:lnTo>
                  <a:pt x="859" y="329"/>
                </a:lnTo>
                <a:lnTo>
                  <a:pt x="859" y="331"/>
                </a:lnTo>
                <a:lnTo>
                  <a:pt x="859" y="333"/>
                </a:lnTo>
                <a:lnTo>
                  <a:pt x="858" y="333"/>
                </a:lnTo>
                <a:lnTo>
                  <a:pt x="858" y="334"/>
                </a:lnTo>
                <a:lnTo>
                  <a:pt x="857" y="334"/>
                </a:lnTo>
                <a:lnTo>
                  <a:pt x="857" y="335"/>
                </a:lnTo>
                <a:lnTo>
                  <a:pt x="856" y="335"/>
                </a:lnTo>
                <a:lnTo>
                  <a:pt x="855" y="336"/>
                </a:lnTo>
                <a:lnTo>
                  <a:pt x="854" y="336"/>
                </a:lnTo>
                <a:lnTo>
                  <a:pt x="853" y="337"/>
                </a:lnTo>
                <a:lnTo>
                  <a:pt x="851" y="337"/>
                </a:lnTo>
                <a:lnTo>
                  <a:pt x="849" y="338"/>
                </a:lnTo>
                <a:lnTo>
                  <a:pt x="848" y="338"/>
                </a:lnTo>
                <a:lnTo>
                  <a:pt x="848" y="339"/>
                </a:lnTo>
                <a:lnTo>
                  <a:pt x="847" y="339"/>
                </a:lnTo>
                <a:lnTo>
                  <a:pt x="847" y="340"/>
                </a:lnTo>
                <a:lnTo>
                  <a:pt x="846" y="340"/>
                </a:lnTo>
                <a:lnTo>
                  <a:pt x="846" y="341"/>
                </a:lnTo>
                <a:lnTo>
                  <a:pt x="846" y="341"/>
                </a:lnTo>
                <a:lnTo>
                  <a:pt x="846" y="342"/>
                </a:lnTo>
                <a:lnTo>
                  <a:pt x="846" y="342"/>
                </a:lnTo>
                <a:lnTo>
                  <a:pt x="847" y="343"/>
                </a:lnTo>
                <a:lnTo>
                  <a:pt x="847" y="344"/>
                </a:lnTo>
                <a:lnTo>
                  <a:pt x="849" y="345"/>
                </a:lnTo>
                <a:lnTo>
                  <a:pt x="849" y="346"/>
                </a:lnTo>
                <a:lnTo>
                  <a:pt x="849" y="346"/>
                </a:lnTo>
                <a:lnTo>
                  <a:pt x="850" y="347"/>
                </a:lnTo>
                <a:lnTo>
                  <a:pt x="850" y="347"/>
                </a:lnTo>
                <a:lnTo>
                  <a:pt x="849" y="348"/>
                </a:lnTo>
                <a:lnTo>
                  <a:pt x="848" y="350"/>
                </a:lnTo>
                <a:lnTo>
                  <a:pt x="848" y="350"/>
                </a:lnTo>
                <a:lnTo>
                  <a:pt x="847" y="351"/>
                </a:lnTo>
                <a:lnTo>
                  <a:pt x="847" y="353"/>
                </a:lnTo>
                <a:lnTo>
                  <a:pt x="847" y="357"/>
                </a:lnTo>
                <a:lnTo>
                  <a:pt x="846" y="358"/>
                </a:lnTo>
                <a:lnTo>
                  <a:pt x="846" y="359"/>
                </a:lnTo>
                <a:lnTo>
                  <a:pt x="846" y="360"/>
                </a:lnTo>
                <a:lnTo>
                  <a:pt x="845" y="361"/>
                </a:lnTo>
                <a:lnTo>
                  <a:pt x="845" y="362"/>
                </a:lnTo>
                <a:lnTo>
                  <a:pt x="844" y="362"/>
                </a:lnTo>
                <a:lnTo>
                  <a:pt x="843" y="363"/>
                </a:lnTo>
                <a:lnTo>
                  <a:pt x="842" y="364"/>
                </a:lnTo>
                <a:lnTo>
                  <a:pt x="839" y="366"/>
                </a:lnTo>
                <a:lnTo>
                  <a:pt x="838" y="367"/>
                </a:lnTo>
                <a:lnTo>
                  <a:pt x="838" y="368"/>
                </a:lnTo>
                <a:lnTo>
                  <a:pt x="838" y="368"/>
                </a:lnTo>
                <a:lnTo>
                  <a:pt x="838" y="369"/>
                </a:lnTo>
                <a:lnTo>
                  <a:pt x="838" y="369"/>
                </a:lnTo>
                <a:lnTo>
                  <a:pt x="838" y="369"/>
                </a:lnTo>
                <a:lnTo>
                  <a:pt x="838" y="370"/>
                </a:lnTo>
                <a:lnTo>
                  <a:pt x="838" y="370"/>
                </a:lnTo>
                <a:lnTo>
                  <a:pt x="839" y="372"/>
                </a:lnTo>
                <a:lnTo>
                  <a:pt x="840" y="372"/>
                </a:lnTo>
                <a:lnTo>
                  <a:pt x="840" y="373"/>
                </a:lnTo>
                <a:lnTo>
                  <a:pt x="840" y="373"/>
                </a:lnTo>
                <a:lnTo>
                  <a:pt x="840" y="373"/>
                </a:lnTo>
                <a:lnTo>
                  <a:pt x="839" y="374"/>
                </a:lnTo>
                <a:lnTo>
                  <a:pt x="839" y="374"/>
                </a:lnTo>
                <a:lnTo>
                  <a:pt x="837" y="375"/>
                </a:lnTo>
                <a:lnTo>
                  <a:pt x="836" y="376"/>
                </a:lnTo>
                <a:lnTo>
                  <a:pt x="835" y="376"/>
                </a:lnTo>
                <a:lnTo>
                  <a:pt x="834" y="377"/>
                </a:lnTo>
                <a:lnTo>
                  <a:pt x="833" y="377"/>
                </a:lnTo>
                <a:lnTo>
                  <a:pt x="833" y="378"/>
                </a:lnTo>
                <a:lnTo>
                  <a:pt x="832" y="379"/>
                </a:lnTo>
                <a:lnTo>
                  <a:pt x="832" y="379"/>
                </a:lnTo>
                <a:lnTo>
                  <a:pt x="832" y="380"/>
                </a:lnTo>
                <a:lnTo>
                  <a:pt x="832" y="380"/>
                </a:lnTo>
                <a:lnTo>
                  <a:pt x="832" y="381"/>
                </a:lnTo>
                <a:lnTo>
                  <a:pt x="832" y="382"/>
                </a:lnTo>
                <a:lnTo>
                  <a:pt x="833" y="383"/>
                </a:lnTo>
                <a:lnTo>
                  <a:pt x="833" y="385"/>
                </a:lnTo>
                <a:lnTo>
                  <a:pt x="834" y="386"/>
                </a:lnTo>
                <a:lnTo>
                  <a:pt x="835" y="387"/>
                </a:lnTo>
                <a:lnTo>
                  <a:pt x="836" y="388"/>
                </a:lnTo>
                <a:lnTo>
                  <a:pt x="837" y="388"/>
                </a:lnTo>
                <a:lnTo>
                  <a:pt x="839" y="389"/>
                </a:lnTo>
                <a:lnTo>
                  <a:pt x="840" y="390"/>
                </a:lnTo>
                <a:lnTo>
                  <a:pt x="842" y="391"/>
                </a:lnTo>
                <a:lnTo>
                  <a:pt x="844" y="391"/>
                </a:lnTo>
                <a:lnTo>
                  <a:pt x="847" y="392"/>
                </a:lnTo>
                <a:lnTo>
                  <a:pt x="848" y="393"/>
                </a:lnTo>
                <a:lnTo>
                  <a:pt x="849" y="393"/>
                </a:lnTo>
                <a:lnTo>
                  <a:pt x="851" y="394"/>
                </a:lnTo>
                <a:lnTo>
                  <a:pt x="852" y="395"/>
                </a:lnTo>
                <a:lnTo>
                  <a:pt x="853" y="395"/>
                </a:lnTo>
                <a:lnTo>
                  <a:pt x="854" y="397"/>
                </a:lnTo>
                <a:lnTo>
                  <a:pt x="855" y="397"/>
                </a:lnTo>
                <a:lnTo>
                  <a:pt x="855" y="398"/>
                </a:lnTo>
                <a:lnTo>
                  <a:pt x="856" y="398"/>
                </a:lnTo>
                <a:lnTo>
                  <a:pt x="858" y="399"/>
                </a:lnTo>
                <a:lnTo>
                  <a:pt x="861" y="399"/>
                </a:lnTo>
                <a:lnTo>
                  <a:pt x="862" y="400"/>
                </a:lnTo>
                <a:lnTo>
                  <a:pt x="864" y="400"/>
                </a:lnTo>
                <a:lnTo>
                  <a:pt x="865" y="400"/>
                </a:lnTo>
                <a:lnTo>
                  <a:pt x="866" y="400"/>
                </a:lnTo>
                <a:lnTo>
                  <a:pt x="866" y="401"/>
                </a:lnTo>
                <a:lnTo>
                  <a:pt x="867" y="401"/>
                </a:lnTo>
                <a:lnTo>
                  <a:pt x="868" y="402"/>
                </a:lnTo>
                <a:lnTo>
                  <a:pt x="869" y="403"/>
                </a:lnTo>
                <a:lnTo>
                  <a:pt x="869" y="403"/>
                </a:lnTo>
                <a:lnTo>
                  <a:pt x="871" y="404"/>
                </a:lnTo>
                <a:lnTo>
                  <a:pt x="871" y="404"/>
                </a:lnTo>
                <a:lnTo>
                  <a:pt x="872" y="404"/>
                </a:lnTo>
                <a:lnTo>
                  <a:pt x="872" y="405"/>
                </a:lnTo>
                <a:lnTo>
                  <a:pt x="872" y="406"/>
                </a:lnTo>
                <a:lnTo>
                  <a:pt x="872" y="406"/>
                </a:lnTo>
                <a:lnTo>
                  <a:pt x="873" y="408"/>
                </a:lnTo>
                <a:lnTo>
                  <a:pt x="873" y="411"/>
                </a:lnTo>
                <a:lnTo>
                  <a:pt x="873" y="412"/>
                </a:lnTo>
                <a:lnTo>
                  <a:pt x="873" y="413"/>
                </a:lnTo>
                <a:lnTo>
                  <a:pt x="874" y="414"/>
                </a:lnTo>
                <a:lnTo>
                  <a:pt x="874" y="415"/>
                </a:lnTo>
                <a:lnTo>
                  <a:pt x="875" y="415"/>
                </a:lnTo>
                <a:lnTo>
                  <a:pt x="875" y="416"/>
                </a:lnTo>
                <a:lnTo>
                  <a:pt x="877" y="418"/>
                </a:lnTo>
                <a:lnTo>
                  <a:pt x="878" y="419"/>
                </a:lnTo>
                <a:lnTo>
                  <a:pt x="880" y="420"/>
                </a:lnTo>
                <a:lnTo>
                  <a:pt x="882" y="422"/>
                </a:lnTo>
                <a:lnTo>
                  <a:pt x="885" y="424"/>
                </a:lnTo>
                <a:lnTo>
                  <a:pt x="886" y="424"/>
                </a:lnTo>
                <a:lnTo>
                  <a:pt x="890" y="426"/>
                </a:lnTo>
                <a:lnTo>
                  <a:pt x="891" y="427"/>
                </a:lnTo>
                <a:lnTo>
                  <a:pt x="893" y="428"/>
                </a:lnTo>
                <a:lnTo>
                  <a:pt x="894" y="429"/>
                </a:lnTo>
                <a:lnTo>
                  <a:pt x="895" y="430"/>
                </a:lnTo>
                <a:lnTo>
                  <a:pt x="896" y="431"/>
                </a:lnTo>
                <a:lnTo>
                  <a:pt x="897" y="432"/>
                </a:lnTo>
                <a:lnTo>
                  <a:pt x="897" y="433"/>
                </a:lnTo>
                <a:lnTo>
                  <a:pt x="897" y="434"/>
                </a:lnTo>
                <a:lnTo>
                  <a:pt x="897" y="435"/>
                </a:lnTo>
                <a:lnTo>
                  <a:pt x="897" y="436"/>
                </a:lnTo>
                <a:lnTo>
                  <a:pt x="897" y="438"/>
                </a:lnTo>
                <a:lnTo>
                  <a:pt x="897" y="441"/>
                </a:lnTo>
                <a:lnTo>
                  <a:pt x="896" y="442"/>
                </a:lnTo>
                <a:lnTo>
                  <a:pt x="896" y="443"/>
                </a:lnTo>
                <a:lnTo>
                  <a:pt x="896" y="444"/>
                </a:lnTo>
                <a:lnTo>
                  <a:pt x="896" y="445"/>
                </a:lnTo>
                <a:lnTo>
                  <a:pt x="897" y="446"/>
                </a:lnTo>
                <a:lnTo>
                  <a:pt x="897" y="450"/>
                </a:lnTo>
                <a:lnTo>
                  <a:pt x="898" y="451"/>
                </a:lnTo>
                <a:lnTo>
                  <a:pt x="898" y="453"/>
                </a:lnTo>
                <a:lnTo>
                  <a:pt x="898" y="454"/>
                </a:lnTo>
                <a:lnTo>
                  <a:pt x="897" y="455"/>
                </a:lnTo>
                <a:lnTo>
                  <a:pt x="897" y="457"/>
                </a:lnTo>
                <a:lnTo>
                  <a:pt x="896" y="459"/>
                </a:lnTo>
                <a:lnTo>
                  <a:pt x="895" y="462"/>
                </a:lnTo>
                <a:lnTo>
                  <a:pt x="893" y="467"/>
                </a:lnTo>
                <a:lnTo>
                  <a:pt x="892" y="468"/>
                </a:lnTo>
                <a:lnTo>
                  <a:pt x="891" y="469"/>
                </a:lnTo>
                <a:lnTo>
                  <a:pt x="889" y="472"/>
                </a:lnTo>
                <a:lnTo>
                  <a:pt x="888" y="473"/>
                </a:lnTo>
                <a:lnTo>
                  <a:pt x="888" y="474"/>
                </a:lnTo>
                <a:lnTo>
                  <a:pt x="888" y="475"/>
                </a:lnTo>
                <a:lnTo>
                  <a:pt x="887" y="476"/>
                </a:lnTo>
                <a:lnTo>
                  <a:pt x="887" y="477"/>
                </a:lnTo>
                <a:lnTo>
                  <a:pt x="887" y="482"/>
                </a:lnTo>
                <a:lnTo>
                  <a:pt x="886" y="487"/>
                </a:lnTo>
                <a:lnTo>
                  <a:pt x="885" y="492"/>
                </a:lnTo>
                <a:lnTo>
                  <a:pt x="885" y="495"/>
                </a:lnTo>
                <a:lnTo>
                  <a:pt x="885" y="496"/>
                </a:lnTo>
                <a:lnTo>
                  <a:pt x="885" y="496"/>
                </a:lnTo>
                <a:lnTo>
                  <a:pt x="885" y="497"/>
                </a:lnTo>
                <a:lnTo>
                  <a:pt x="884" y="498"/>
                </a:lnTo>
                <a:lnTo>
                  <a:pt x="883" y="499"/>
                </a:lnTo>
                <a:lnTo>
                  <a:pt x="882" y="499"/>
                </a:lnTo>
                <a:lnTo>
                  <a:pt x="881" y="500"/>
                </a:lnTo>
                <a:lnTo>
                  <a:pt x="878" y="503"/>
                </a:lnTo>
                <a:lnTo>
                  <a:pt x="875" y="505"/>
                </a:lnTo>
                <a:lnTo>
                  <a:pt x="874" y="506"/>
                </a:lnTo>
                <a:lnTo>
                  <a:pt x="873" y="506"/>
                </a:lnTo>
                <a:lnTo>
                  <a:pt x="872" y="507"/>
                </a:lnTo>
                <a:lnTo>
                  <a:pt x="871" y="507"/>
                </a:lnTo>
                <a:lnTo>
                  <a:pt x="870" y="508"/>
                </a:lnTo>
                <a:lnTo>
                  <a:pt x="869" y="508"/>
                </a:lnTo>
                <a:lnTo>
                  <a:pt x="866" y="508"/>
                </a:lnTo>
                <a:lnTo>
                  <a:pt x="865" y="508"/>
                </a:lnTo>
                <a:lnTo>
                  <a:pt x="864" y="509"/>
                </a:lnTo>
                <a:lnTo>
                  <a:pt x="862" y="510"/>
                </a:lnTo>
                <a:lnTo>
                  <a:pt x="861" y="510"/>
                </a:lnTo>
                <a:lnTo>
                  <a:pt x="860" y="511"/>
                </a:lnTo>
                <a:lnTo>
                  <a:pt x="859" y="511"/>
                </a:lnTo>
                <a:lnTo>
                  <a:pt x="858" y="512"/>
                </a:lnTo>
                <a:lnTo>
                  <a:pt x="857" y="514"/>
                </a:lnTo>
                <a:lnTo>
                  <a:pt x="855" y="515"/>
                </a:lnTo>
                <a:lnTo>
                  <a:pt x="855" y="516"/>
                </a:lnTo>
                <a:lnTo>
                  <a:pt x="854" y="517"/>
                </a:lnTo>
                <a:lnTo>
                  <a:pt x="854" y="518"/>
                </a:lnTo>
                <a:lnTo>
                  <a:pt x="854" y="518"/>
                </a:lnTo>
                <a:lnTo>
                  <a:pt x="853" y="519"/>
                </a:lnTo>
                <a:lnTo>
                  <a:pt x="853" y="520"/>
                </a:lnTo>
                <a:lnTo>
                  <a:pt x="853" y="521"/>
                </a:lnTo>
                <a:lnTo>
                  <a:pt x="853" y="522"/>
                </a:lnTo>
                <a:lnTo>
                  <a:pt x="853" y="523"/>
                </a:lnTo>
                <a:lnTo>
                  <a:pt x="854" y="524"/>
                </a:lnTo>
                <a:lnTo>
                  <a:pt x="855" y="528"/>
                </a:lnTo>
                <a:lnTo>
                  <a:pt x="856" y="530"/>
                </a:lnTo>
                <a:lnTo>
                  <a:pt x="856" y="531"/>
                </a:lnTo>
                <a:lnTo>
                  <a:pt x="856" y="532"/>
                </a:lnTo>
                <a:lnTo>
                  <a:pt x="857" y="533"/>
                </a:lnTo>
                <a:lnTo>
                  <a:pt x="857" y="533"/>
                </a:lnTo>
                <a:lnTo>
                  <a:pt x="857" y="534"/>
                </a:lnTo>
                <a:lnTo>
                  <a:pt x="856" y="535"/>
                </a:lnTo>
                <a:lnTo>
                  <a:pt x="856" y="536"/>
                </a:lnTo>
                <a:lnTo>
                  <a:pt x="856" y="536"/>
                </a:lnTo>
                <a:lnTo>
                  <a:pt x="855" y="536"/>
                </a:lnTo>
                <a:lnTo>
                  <a:pt x="855" y="537"/>
                </a:lnTo>
                <a:lnTo>
                  <a:pt x="854" y="538"/>
                </a:lnTo>
                <a:lnTo>
                  <a:pt x="854" y="538"/>
                </a:lnTo>
                <a:lnTo>
                  <a:pt x="853" y="539"/>
                </a:lnTo>
                <a:lnTo>
                  <a:pt x="852" y="539"/>
                </a:lnTo>
                <a:lnTo>
                  <a:pt x="850" y="539"/>
                </a:lnTo>
                <a:lnTo>
                  <a:pt x="849" y="539"/>
                </a:lnTo>
                <a:lnTo>
                  <a:pt x="848" y="539"/>
                </a:lnTo>
                <a:lnTo>
                  <a:pt x="846" y="539"/>
                </a:lnTo>
                <a:lnTo>
                  <a:pt x="842" y="539"/>
                </a:lnTo>
                <a:lnTo>
                  <a:pt x="839" y="539"/>
                </a:lnTo>
                <a:lnTo>
                  <a:pt x="839" y="539"/>
                </a:lnTo>
                <a:lnTo>
                  <a:pt x="838" y="539"/>
                </a:lnTo>
                <a:lnTo>
                  <a:pt x="837" y="540"/>
                </a:lnTo>
                <a:lnTo>
                  <a:pt x="836" y="540"/>
                </a:lnTo>
                <a:lnTo>
                  <a:pt x="835" y="541"/>
                </a:lnTo>
                <a:lnTo>
                  <a:pt x="834" y="542"/>
                </a:lnTo>
                <a:lnTo>
                  <a:pt x="833" y="544"/>
                </a:lnTo>
                <a:lnTo>
                  <a:pt x="830" y="547"/>
                </a:lnTo>
                <a:lnTo>
                  <a:pt x="829" y="548"/>
                </a:lnTo>
                <a:lnTo>
                  <a:pt x="829" y="549"/>
                </a:lnTo>
                <a:lnTo>
                  <a:pt x="827" y="550"/>
                </a:lnTo>
                <a:lnTo>
                  <a:pt x="825" y="552"/>
                </a:lnTo>
                <a:lnTo>
                  <a:pt x="823" y="553"/>
                </a:lnTo>
                <a:lnTo>
                  <a:pt x="822" y="553"/>
                </a:lnTo>
                <a:lnTo>
                  <a:pt x="820" y="554"/>
                </a:lnTo>
                <a:lnTo>
                  <a:pt x="817" y="555"/>
                </a:lnTo>
                <a:lnTo>
                  <a:pt x="815" y="555"/>
                </a:lnTo>
                <a:lnTo>
                  <a:pt x="813" y="556"/>
                </a:lnTo>
                <a:lnTo>
                  <a:pt x="808" y="557"/>
                </a:lnTo>
                <a:lnTo>
                  <a:pt x="806" y="558"/>
                </a:lnTo>
                <a:lnTo>
                  <a:pt x="803" y="559"/>
                </a:lnTo>
                <a:lnTo>
                  <a:pt x="801" y="559"/>
                </a:lnTo>
                <a:lnTo>
                  <a:pt x="799" y="560"/>
                </a:lnTo>
                <a:lnTo>
                  <a:pt x="797" y="561"/>
                </a:lnTo>
                <a:lnTo>
                  <a:pt x="792" y="564"/>
                </a:lnTo>
                <a:lnTo>
                  <a:pt x="791" y="564"/>
                </a:lnTo>
                <a:lnTo>
                  <a:pt x="790" y="565"/>
                </a:lnTo>
                <a:lnTo>
                  <a:pt x="788" y="565"/>
                </a:lnTo>
                <a:lnTo>
                  <a:pt x="787" y="566"/>
                </a:lnTo>
                <a:lnTo>
                  <a:pt x="786" y="566"/>
                </a:lnTo>
                <a:lnTo>
                  <a:pt x="785" y="566"/>
                </a:lnTo>
                <a:lnTo>
                  <a:pt x="784" y="565"/>
                </a:lnTo>
                <a:lnTo>
                  <a:pt x="783" y="565"/>
                </a:lnTo>
                <a:lnTo>
                  <a:pt x="783" y="565"/>
                </a:lnTo>
                <a:lnTo>
                  <a:pt x="782" y="565"/>
                </a:lnTo>
                <a:lnTo>
                  <a:pt x="780" y="564"/>
                </a:lnTo>
                <a:lnTo>
                  <a:pt x="780" y="564"/>
                </a:lnTo>
                <a:lnTo>
                  <a:pt x="779" y="563"/>
                </a:lnTo>
                <a:lnTo>
                  <a:pt x="778" y="564"/>
                </a:lnTo>
                <a:lnTo>
                  <a:pt x="777" y="564"/>
                </a:lnTo>
                <a:lnTo>
                  <a:pt x="776" y="564"/>
                </a:lnTo>
                <a:lnTo>
                  <a:pt x="774" y="565"/>
                </a:lnTo>
                <a:lnTo>
                  <a:pt x="773" y="565"/>
                </a:lnTo>
                <a:lnTo>
                  <a:pt x="773" y="566"/>
                </a:lnTo>
                <a:lnTo>
                  <a:pt x="772" y="566"/>
                </a:lnTo>
                <a:lnTo>
                  <a:pt x="771" y="567"/>
                </a:lnTo>
                <a:lnTo>
                  <a:pt x="771" y="568"/>
                </a:lnTo>
                <a:lnTo>
                  <a:pt x="770" y="569"/>
                </a:lnTo>
                <a:lnTo>
                  <a:pt x="770" y="570"/>
                </a:lnTo>
                <a:lnTo>
                  <a:pt x="769" y="570"/>
                </a:lnTo>
                <a:lnTo>
                  <a:pt x="768" y="573"/>
                </a:lnTo>
                <a:lnTo>
                  <a:pt x="768" y="574"/>
                </a:lnTo>
                <a:lnTo>
                  <a:pt x="766" y="577"/>
                </a:lnTo>
                <a:lnTo>
                  <a:pt x="765" y="581"/>
                </a:lnTo>
                <a:lnTo>
                  <a:pt x="764" y="583"/>
                </a:lnTo>
                <a:lnTo>
                  <a:pt x="763" y="584"/>
                </a:lnTo>
                <a:lnTo>
                  <a:pt x="762" y="585"/>
                </a:lnTo>
                <a:lnTo>
                  <a:pt x="754" y="595"/>
                </a:lnTo>
                <a:lnTo>
                  <a:pt x="753" y="596"/>
                </a:lnTo>
                <a:lnTo>
                  <a:pt x="753" y="597"/>
                </a:lnTo>
                <a:lnTo>
                  <a:pt x="752" y="599"/>
                </a:lnTo>
                <a:lnTo>
                  <a:pt x="752" y="600"/>
                </a:lnTo>
                <a:lnTo>
                  <a:pt x="751" y="602"/>
                </a:lnTo>
                <a:lnTo>
                  <a:pt x="751" y="603"/>
                </a:lnTo>
                <a:lnTo>
                  <a:pt x="751" y="604"/>
                </a:lnTo>
                <a:lnTo>
                  <a:pt x="751" y="606"/>
                </a:lnTo>
                <a:lnTo>
                  <a:pt x="750" y="607"/>
                </a:lnTo>
                <a:lnTo>
                  <a:pt x="751" y="609"/>
                </a:lnTo>
                <a:lnTo>
                  <a:pt x="751" y="610"/>
                </a:lnTo>
                <a:lnTo>
                  <a:pt x="751" y="612"/>
                </a:lnTo>
                <a:lnTo>
                  <a:pt x="751" y="614"/>
                </a:lnTo>
                <a:lnTo>
                  <a:pt x="752" y="615"/>
                </a:lnTo>
                <a:lnTo>
                  <a:pt x="752" y="617"/>
                </a:lnTo>
                <a:lnTo>
                  <a:pt x="753" y="618"/>
                </a:lnTo>
                <a:lnTo>
                  <a:pt x="753" y="619"/>
                </a:lnTo>
                <a:lnTo>
                  <a:pt x="754" y="620"/>
                </a:lnTo>
                <a:lnTo>
                  <a:pt x="755" y="621"/>
                </a:lnTo>
                <a:lnTo>
                  <a:pt x="756" y="621"/>
                </a:lnTo>
                <a:lnTo>
                  <a:pt x="761" y="624"/>
                </a:lnTo>
                <a:lnTo>
                  <a:pt x="763" y="625"/>
                </a:lnTo>
                <a:lnTo>
                  <a:pt x="767" y="626"/>
                </a:lnTo>
                <a:lnTo>
                  <a:pt x="768" y="626"/>
                </a:lnTo>
                <a:lnTo>
                  <a:pt x="770" y="627"/>
                </a:lnTo>
                <a:lnTo>
                  <a:pt x="771" y="628"/>
                </a:lnTo>
                <a:lnTo>
                  <a:pt x="772" y="628"/>
                </a:lnTo>
                <a:lnTo>
                  <a:pt x="772" y="629"/>
                </a:lnTo>
                <a:lnTo>
                  <a:pt x="773" y="630"/>
                </a:lnTo>
                <a:lnTo>
                  <a:pt x="774" y="630"/>
                </a:lnTo>
                <a:lnTo>
                  <a:pt x="775" y="633"/>
                </a:lnTo>
                <a:lnTo>
                  <a:pt x="777" y="635"/>
                </a:lnTo>
                <a:lnTo>
                  <a:pt x="777" y="636"/>
                </a:lnTo>
                <a:lnTo>
                  <a:pt x="778" y="638"/>
                </a:lnTo>
                <a:lnTo>
                  <a:pt x="778" y="639"/>
                </a:lnTo>
                <a:lnTo>
                  <a:pt x="779" y="640"/>
                </a:lnTo>
                <a:lnTo>
                  <a:pt x="779" y="642"/>
                </a:lnTo>
                <a:lnTo>
                  <a:pt x="779" y="643"/>
                </a:lnTo>
                <a:lnTo>
                  <a:pt x="779" y="645"/>
                </a:lnTo>
                <a:lnTo>
                  <a:pt x="779" y="646"/>
                </a:lnTo>
                <a:lnTo>
                  <a:pt x="778" y="647"/>
                </a:lnTo>
                <a:lnTo>
                  <a:pt x="778" y="648"/>
                </a:lnTo>
                <a:lnTo>
                  <a:pt x="778" y="650"/>
                </a:lnTo>
                <a:lnTo>
                  <a:pt x="777" y="651"/>
                </a:lnTo>
                <a:lnTo>
                  <a:pt x="776" y="651"/>
                </a:lnTo>
                <a:lnTo>
                  <a:pt x="776" y="652"/>
                </a:lnTo>
                <a:lnTo>
                  <a:pt x="775" y="653"/>
                </a:lnTo>
                <a:lnTo>
                  <a:pt x="774" y="654"/>
                </a:lnTo>
                <a:lnTo>
                  <a:pt x="772" y="656"/>
                </a:lnTo>
                <a:lnTo>
                  <a:pt x="770" y="657"/>
                </a:lnTo>
                <a:lnTo>
                  <a:pt x="769" y="657"/>
                </a:lnTo>
                <a:lnTo>
                  <a:pt x="768" y="658"/>
                </a:lnTo>
                <a:lnTo>
                  <a:pt x="766" y="658"/>
                </a:lnTo>
                <a:lnTo>
                  <a:pt x="765" y="658"/>
                </a:lnTo>
                <a:lnTo>
                  <a:pt x="764" y="658"/>
                </a:lnTo>
                <a:lnTo>
                  <a:pt x="761" y="658"/>
                </a:lnTo>
                <a:lnTo>
                  <a:pt x="760" y="658"/>
                </a:lnTo>
                <a:lnTo>
                  <a:pt x="757" y="658"/>
                </a:lnTo>
                <a:lnTo>
                  <a:pt x="755" y="657"/>
                </a:lnTo>
                <a:lnTo>
                  <a:pt x="754" y="657"/>
                </a:lnTo>
                <a:lnTo>
                  <a:pt x="754" y="658"/>
                </a:lnTo>
                <a:lnTo>
                  <a:pt x="753" y="658"/>
                </a:lnTo>
                <a:lnTo>
                  <a:pt x="752" y="658"/>
                </a:lnTo>
                <a:lnTo>
                  <a:pt x="751" y="659"/>
                </a:lnTo>
                <a:lnTo>
                  <a:pt x="749" y="660"/>
                </a:lnTo>
                <a:lnTo>
                  <a:pt x="749" y="661"/>
                </a:lnTo>
                <a:lnTo>
                  <a:pt x="748" y="661"/>
                </a:lnTo>
                <a:lnTo>
                  <a:pt x="748" y="662"/>
                </a:lnTo>
                <a:lnTo>
                  <a:pt x="747" y="662"/>
                </a:lnTo>
                <a:lnTo>
                  <a:pt x="746" y="665"/>
                </a:lnTo>
                <a:lnTo>
                  <a:pt x="746" y="667"/>
                </a:lnTo>
                <a:lnTo>
                  <a:pt x="745" y="668"/>
                </a:lnTo>
                <a:lnTo>
                  <a:pt x="744" y="670"/>
                </a:lnTo>
                <a:lnTo>
                  <a:pt x="743" y="670"/>
                </a:lnTo>
                <a:lnTo>
                  <a:pt x="743" y="671"/>
                </a:lnTo>
                <a:lnTo>
                  <a:pt x="742" y="671"/>
                </a:lnTo>
                <a:lnTo>
                  <a:pt x="742" y="671"/>
                </a:lnTo>
                <a:lnTo>
                  <a:pt x="741" y="671"/>
                </a:lnTo>
                <a:lnTo>
                  <a:pt x="741" y="671"/>
                </a:lnTo>
                <a:lnTo>
                  <a:pt x="740" y="671"/>
                </a:lnTo>
                <a:lnTo>
                  <a:pt x="739" y="670"/>
                </a:lnTo>
                <a:lnTo>
                  <a:pt x="737" y="668"/>
                </a:lnTo>
                <a:lnTo>
                  <a:pt x="735" y="668"/>
                </a:lnTo>
                <a:lnTo>
                  <a:pt x="735" y="667"/>
                </a:lnTo>
                <a:lnTo>
                  <a:pt x="733" y="667"/>
                </a:lnTo>
                <a:lnTo>
                  <a:pt x="730" y="666"/>
                </a:lnTo>
                <a:lnTo>
                  <a:pt x="729" y="666"/>
                </a:lnTo>
                <a:lnTo>
                  <a:pt x="727" y="665"/>
                </a:lnTo>
                <a:lnTo>
                  <a:pt x="723" y="664"/>
                </a:lnTo>
                <a:lnTo>
                  <a:pt x="723" y="663"/>
                </a:lnTo>
                <a:lnTo>
                  <a:pt x="722" y="663"/>
                </a:lnTo>
                <a:lnTo>
                  <a:pt x="722" y="663"/>
                </a:lnTo>
                <a:lnTo>
                  <a:pt x="721" y="663"/>
                </a:lnTo>
                <a:lnTo>
                  <a:pt x="719" y="664"/>
                </a:lnTo>
                <a:lnTo>
                  <a:pt x="717" y="665"/>
                </a:lnTo>
                <a:lnTo>
                  <a:pt x="712" y="667"/>
                </a:lnTo>
                <a:lnTo>
                  <a:pt x="709" y="668"/>
                </a:lnTo>
                <a:lnTo>
                  <a:pt x="708" y="668"/>
                </a:lnTo>
                <a:lnTo>
                  <a:pt x="706" y="669"/>
                </a:lnTo>
                <a:lnTo>
                  <a:pt x="704" y="669"/>
                </a:lnTo>
                <a:lnTo>
                  <a:pt x="702" y="669"/>
                </a:lnTo>
                <a:lnTo>
                  <a:pt x="700" y="669"/>
                </a:lnTo>
                <a:lnTo>
                  <a:pt x="698" y="669"/>
                </a:lnTo>
                <a:lnTo>
                  <a:pt x="697" y="669"/>
                </a:lnTo>
                <a:lnTo>
                  <a:pt x="691" y="668"/>
                </a:lnTo>
                <a:lnTo>
                  <a:pt x="689" y="668"/>
                </a:lnTo>
                <a:lnTo>
                  <a:pt x="685" y="668"/>
                </a:lnTo>
                <a:lnTo>
                  <a:pt x="684" y="667"/>
                </a:lnTo>
                <a:lnTo>
                  <a:pt x="682" y="667"/>
                </a:lnTo>
                <a:lnTo>
                  <a:pt x="680" y="667"/>
                </a:lnTo>
                <a:lnTo>
                  <a:pt x="675" y="665"/>
                </a:lnTo>
                <a:lnTo>
                  <a:pt x="674" y="665"/>
                </a:lnTo>
                <a:lnTo>
                  <a:pt x="672" y="665"/>
                </a:lnTo>
                <a:lnTo>
                  <a:pt x="671" y="665"/>
                </a:lnTo>
                <a:lnTo>
                  <a:pt x="670" y="665"/>
                </a:lnTo>
                <a:lnTo>
                  <a:pt x="669" y="666"/>
                </a:lnTo>
                <a:lnTo>
                  <a:pt x="668" y="666"/>
                </a:lnTo>
                <a:lnTo>
                  <a:pt x="668" y="666"/>
                </a:lnTo>
                <a:lnTo>
                  <a:pt x="667" y="667"/>
                </a:lnTo>
                <a:lnTo>
                  <a:pt x="666" y="667"/>
                </a:lnTo>
                <a:lnTo>
                  <a:pt x="666" y="668"/>
                </a:lnTo>
                <a:lnTo>
                  <a:pt x="665" y="669"/>
                </a:lnTo>
                <a:lnTo>
                  <a:pt x="665" y="669"/>
                </a:lnTo>
                <a:lnTo>
                  <a:pt x="665" y="670"/>
                </a:lnTo>
                <a:lnTo>
                  <a:pt x="665" y="671"/>
                </a:lnTo>
                <a:lnTo>
                  <a:pt x="665" y="672"/>
                </a:lnTo>
                <a:lnTo>
                  <a:pt x="666" y="675"/>
                </a:lnTo>
                <a:lnTo>
                  <a:pt x="666" y="676"/>
                </a:lnTo>
                <a:lnTo>
                  <a:pt x="666" y="677"/>
                </a:lnTo>
                <a:lnTo>
                  <a:pt x="666" y="677"/>
                </a:lnTo>
                <a:lnTo>
                  <a:pt x="666" y="678"/>
                </a:lnTo>
                <a:lnTo>
                  <a:pt x="666" y="678"/>
                </a:lnTo>
                <a:lnTo>
                  <a:pt x="665" y="679"/>
                </a:lnTo>
                <a:lnTo>
                  <a:pt x="665" y="679"/>
                </a:lnTo>
                <a:lnTo>
                  <a:pt x="664" y="680"/>
                </a:lnTo>
                <a:lnTo>
                  <a:pt x="663" y="680"/>
                </a:lnTo>
                <a:lnTo>
                  <a:pt x="662" y="681"/>
                </a:lnTo>
                <a:lnTo>
                  <a:pt x="660" y="681"/>
                </a:lnTo>
                <a:lnTo>
                  <a:pt x="654" y="683"/>
                </a:lnTo>
                <a:lnTo>
                  <a:pt x="652" y="683"/>
                </a:lnTo>
                <a:lnTo>
                  <a:pt x="652" y="684"/>
                </a:lnTo>
                <a:lnTo>
                  <a:pt x="651" y="684"/>
                </a:lnTo>
                <a:lnTo>
                  <a:pt x="651" y="684"/>
                </a:lnTo>
                <a:lnTo>
                  <a:pt x="650" y="685"/>
                </a:lnTo>
                <a:lnTo>
                  <a:pt x="650" y="686"/>
                </a:lnTo>
                <a:lnTo>
                  <a:pt x="649" y="687"/>
                </a:lnTo>
                <a:lnTo>
                  <a:pt x="649" y="688"/>
                </a:lnTo>
                <a:lnTo>
                  <a:pt x="649" y="689"/>
                </a:lnTo>
                <a:lnTo>
                  <a:pt x="648" y="690"/>
                </a:lnTo>
                <a:lnTo>
                  <a:pt x="648" y="694"/>
                </a:lnTo>
                <a:lnTo>
                  <a:pt x="647" y="696"/>
                </a:lnTo>
                <a:lnTo>
                  <a:pt x="647" y="697"/>
                </a:lnTo>
                <a:lnTo>
                  <a:pt x="645" y="700"/>
                </a:lnTo>
                <a:lnTo>
                  <a:pt x="645" y="701"/>
                </a:lnTo>
                <a:lnTo>
                  <a:pt x="644" y="701"/>
                </a:lnTo>
                <a:lnTo>
                  <a:pt x="643" y="702"/>
                </a:lnTo>
                <a:lnTo>
                  <a:pt x="643" y="702"/>
                </a:lnTo>
                <a:lnTo>
                  <a:pt x="642" y="702"/>
                </a:lnTo>
                <a:lnTo>
                  <a:pt x="641" y="702"/>
                </a:lnTo>
                <a:lnTo>
                  <a:pt x="640" y="702"/>
                </a:lnTo>
                <a:lnTo>
                  <a:pt x="639" y="702"/>
                </a:lnTo>
                <a:lnTo>
                  <a:pt x="638" y="702"/>
                </a:lnTo>
                <a:lnTo>
                  <a:pt x="637" y="702"/>
                </a:lnTo>
                <a:lnTo>
                  <a:pt x="636" y="702"/>
                </a:lnTo>
                <a:lnTo>
                  <a:pt x="635" y="701"/>
                </a:lnTo>
                <a:lnTo>
                  <a:pt x="634" y="701"/>
                </a:lnTo>
                <a:lnTo>
                  <a:pt x="633" y="700"/>
                </a:lnTo>
                <a:lnTo>
                  <a:pt x="631" y="699"/>
                </a:lnTo>
                <a:lnTo>
                  <a:pt x="631" y="698"/>
                </a:lnTo>
                <a:lnTo>
                  <a:pt x="630" y="697"/>
                </a:lnTo>
                <a:lnTo>
                  <a:pt x="629" y="696"/>
                </a:lnTo>
                <a:lnTo>
                  <a:pt x="628" y="694"/>
                </a:lnTo>
                <a:lnTo>
                  <a:pt x="626" y="690"/>
                </a:lnTo>
                <a:lnTo>
                  <a:pt x="624" y="686"/>
                </a:lnTo>
                <a:lnTo>
                  <a:pt x="623" y="684"/>
                </a:lnTo>
                <a:lnTo>
                  <a:pt x="622" y="682"/>
                </a:lnTo>
                <a:lnTo>
                  <a:pt x="621" y="680"/>
                </a:lnTo>
                <a:lnTo>
                  <a:pt x="620" y="678"/>
                </a:lnTo>
                <a:lnTo>
                  <a:pt x="620" y="677"/>
                </a:lnTo>
                <a:lnTo>
                  <a:pt x="619" y="677"/>
                </a:lnTo>
                <a:lnTo>
                  <a:pt x="619" y="677"/>
                </a:lnTo>
                <a:lnTo>
                  <a:pt x="618" y="676"/>
                </a:lnTo>
                <a:lnTo>
                  <a:pt x="618" y="676"/>
                </a:lnTo>
                <a:lnTo>
                  <a:pt x="617" y="676"/>
                </a:lnTo>
                <a:lnTo>
                  <a:pt x="617" y="676"/>
                </a:lnTo>
                <a:lnTo>
                  <a:pt x="615" y="677"/>
                </a:lnTo>
                <a:lnTo>
                  <a:pt x="614" y="677"/>
                </a:lnTo>
                <a:lnTo>
                  <a:pt x="613" y="678"/>
                </a:lnTo>
                <a:lnTo>
                  <a:pt x="611" y="679"/>
                </a:lnTo>
                <a:lnTo>
                  <a:pt x="610" y="679"/>
                </a:lnTo>
                <a:lnTo>
                  <a:pt x="609" y="680"/>
                </a:lnTo>
                <a:lnTo>
                  <a:pt x="609" y="680"/>
                </a:lnTo>
                <a:lnTo>
                  <a:pt x="608" y="679"/>
                </a:lnTo>
                <a:lnTo>
                  <a:pt x="608" y="679"/>
                </a:lnTo>
                <a:lnTo>
                  <a:pt x="606" y="679"/>
                </a:lnTo>
                <a:lnTo>
                  <a:pt x="605" y="678"/>
                </a:lnTo>
                <a:lnTo>
                  <a:pt x="604" y="677"/>
                </a:lnTo>
                <a:lnTo>
                  <a:pt x="602" y="676"/>
                </a:lnTo>
                <a:lnTo>
                  <a:pt x="600" y="674"/>
                </a:lnTo>
                <a:lnTo>
                  <a:pt x="595" y="670"/>
                </a:lnTo>
                <a:lnTo>
                  <a:pt x="594" y="669"/>
                </a:lnTo>
                <a:lnTo>
                  <a:pt x="593" y="668"/>
                </a:lnTo>
                <a:lnTo>
                  <a:pt x="592" y="667"/>
                </a:lnTo>
                <a:lnTo>
                  <a:pt x="590" y="667"/>
                </a:lnTo>
                <a:lnTo>
                  <a:pt x="585" y="664"/>
                </a:lnTo>
                <a:lnTo>
                  <a:pt x="582" y="663"/>
                </a:lnTo>
                <a:lnTo>
                  <a:pt x="581" y="662"/>
                </a:lnTo>
                <a:lnTo>
                  <a:pt x="578" y="660"/>
                </a:lnTo>
                <a:lnTo>
                  <a:pt x="577" y="659"/>
                </a:lnTo>
                <a:lnTo>
                  <a:pt x="576" y="659"/>
                </a:lnTo>
                <a:lnTo>
                  <a:pt x="575" y="659"/>
                </a:lnTo>
                <a:lnTo>
                  <a:pt x="574" y="659"/>
                </a:lnTo>
                <a:lnTo>
                  <a:pt x="574" y="659"/>
                </a:lnTo>
                <a:lnTo>
                  <a:pt x="573" y="659"/>
                </a:lnTo>
                <a:lnTo>
                  <a:pt x="572" y="659"/>
                </a:lnTo>
                <a:lnTo>
                  <a:pt x="570" y="661"/>
                </a:lnTo>
                <a:lnTo>
                  <a:pt x="567" y="663"/>
                </a:lnTo>
                <a:lnTo>
                  <a:pt x="566" y="664"/>
                </a:lnTo>
                <a:lnTo>
                  <a:pt x="566" y="665"/>
                </a:lnTo>
                <a:lnTo>
                  <a:pt x="565" y="666"/>
                </a:lnTo>
                <a:lnTo>
                  <a:pt x="564" y="667"/>
                </a:lnTo>
                <a:lnTo>
                  <a:pt x="563" y="668"/>
                </a:lnTo>
                <a:lnTo>
                  <a:pt x="563" y="669"/>
                </a:lnTo>
                <a:lnTo>
                  <a:pt x="561" y="670"/>
                </a:lnTo>
                <a:lnTo>
                  <a:pt x="560" y="671"/>
                </a:lnTo>
                <a:lnTo>
                  <a:pt x="560" y="672"/>
                </a:lnTo>
                <a:lnTo>
                  <a:pt x="559" y="673"/>
                </a:lnTo>
                <a:lnTo>
                  <a:pt x="559" y="673"/>
                </a:lnTo>
                <a:lnTo>
                  <a:pt x="559" y="674"/>
                </a:lnTo>
                <a:lnTo>
                  <a:pt x="559" y="676"/>
                </a:lnTo>
                <a:lnTo>
                  <a:pt x="559" y="678"/>
                </a:lnTo>
                <a:lnTo>
                  <a:pt x="558" y="679"/>
                </a:lnTo>
                <a:lnTo>
                  <a:pt x="557" y="683"/>
                </a:lnTo>
                <a:lnTo>
                  <a:pt x="557" y="684"/>
                </a:lnTo>
                <a:lnTo>
                  <a:pt x="557" y="686"/>
                </a:lnTo>
                <a:lnTo>
                  <a:pt x="557" y="687"/>
                </a:lnTo>
                <a:lnTo>
                  <a:pt x="557" y="688"/>
                </a:lnTo>
                <a:lnTo>
                  <a:pt x="558" y="690"/>
                </a:lnTo>
                <a:lnTo>
                  <a:pt x="559" y="693"/>
                </a:lnTo>
                <a:lnTo>
                  <a:pt x="559" y="696"/>
                </a:lnTo>
                <a:lnTo>
                  <a:pt x="560" y="697"/>
                </a:lnTo>
                <a:lnTo>
                  <a:pt x="560" y="698"/>
                </a:lnTo>
                <a:lnTo>
                  <a:pt x="560" y="699"/>
                </a:lnTo>
                <a:lnTo>
                  <a:pt x="559" y="700"/>
                </a:lnTo>
                <a:lnTo>
                  <a:pt x="559" y="701"/>
                </a:lnTo>
                <a:lnTo>
                  <a:pt x="558" y="701"/>
                </a:lnTo>
                <a:lnTo>
                  <a:pt x="558" y="702"/>
                </a:lnTo>
                <a:lnTo>
                  <a:pt x="556" y="702"/>
                </a:lnTo>
                <a:lnTo>
                  <a:pt x="555" y="703"/>
                </a:lnTo>
                <a:lnTo>
                  <a:pt x="553" y="704"/>
                </a:lnTo>
                <a:lnTo>
                  <a:pt x="552" y="704"/>
                </a:lnTo>
                <a:lnTo>
                  <a:pt x="547" y="706"/>
                </a:lnTo>
                <a:lnTo>
                  <a:pt x="545" y="706"/>
                </a:lnTo>
                <a:lnTo>
                  <a:pt x="544" y="707"/>
                </a:lnTo>
                <a:lnTo>
                  <a:pt x="543" y="707"/>
                </a:lnTo>
                <a:lnTo>
                  <a:pt x="540" y="709"/>
                </a:lnTo>
                <a:lnTo>
                  <a:pt x="538" y="711"/>
                </a:lnTo>
                <a:lnTo>
                  <a:pt x="534" y="715"/>
                </a:lnTo>
                <a:lnTo>
                  <a:pt x="532" y="717"/>
                </a:lnTo>
                <a:lnTo>
                  <a:pt x="530" y="718"/>
                </a:lnTo>
                <a:lnTo>
                  <a:pt x="528" y="720"/>
                </a:lnTo>
                <a:lnTo>
                  <a:pt x="527" y="721"/>
                </a:lnTo>
                <a:lnTo>
                  <a:pt x="526" y="724"/>
                </a:lnTo>
                <a:lnTo>
                  <a:pt x="525" y="725"/>
                </a:lnTo>
                <a:lnTo>
                  <a:pt x="525" y="726"/>
                </a:lnTo>
                <a:lnTo>
                  <a:pt x="524" y="726"/>
                </a:lnTo>
                <a:lnTo>
                  <a:pt x="523" y="726"/>
                </a:lnTo>
                <a:lnTo>
                  <a:pt x="523" y="726"/>
                </a:lnTo>
                <a:lnTo>
                  <a:pt x="522" y="726"/>
                </a:lnTo>
                <a:lnTo>
                  <a:pt x="522" y="726"/>
                </a:lnTo>
                <a:lnTo>
                  <a:pt x="521" y="726"/>
                </a:lnTo>
                <a:lnTo>
                  <a:pt x="521" y="726"/>
                </a:lnTo>
                <a:lnTo>
                  <a:pt x="520" y="725"/>
                </a:lnTo>
                <a:lnTo>
                  <a:pt x="517" y="724"/>
                </a:lnTo>
                <a:lnTo>
                  <a:pt x="516" y="723"/>
                </a:lnTo>
                <a:lnTo>
                  <a:pt x="515" y="722"/>
                </a:lnTo>
                <a:lnTo>
                  <a:pt x="513" y="721"/>
                </a:lnTo>
                <a:lnTo>
                  <a:pt x="510" y="721"/>
                </a:lnTo>
                <a:lnTo>
                  <a:pt x="508" y="720"/>
                </a:lnTo>
                <a:lnTo>
                  <a:pt x="506" y="720"/>
                </a:lnTo>
                <a:lnTo>
                  <a:pt x="503" y="719"/>
                </a:lnTo>
                <a:lnTo>
                  <a:pt x="501" y="719"/>
                </a:lnTo>
                <a:lnTo>
                  <a:pt x="500" y="719"/>
                </a:lnTo>
                <a:lnTo>
                  <a:pt x="499" y="719"/>
                </a:lnTo>
                <a:lnTo>
                  <a:pt x="499" y="718"/>
                </a:lnTo>
                <a:lnTo>
                  <a:pt x="498" y="718"/>
                </a:lnTo>
                <a:lnTo>
                  <a:pt x="497" y="717"/>
                </a:lnTo>
                <a:lnTo>
                  <a:pt x="497" y="717"/>
                </a:lnTo>
                <a:lnTo>
                  <a:pt x="497" y="716"/>
                </a:lnTo>
                <a:lnTo>
                  <a:pt x="496" y="716"/>
                </a:lnTo>
                <a:lnTo>
                  <a:pt x="496" y="715"/>
                </a:lnTo>
                <a:lnTo>
                  <a:pt x="497" y="714"/>
                </a:lnTo>
                <a:lnTo>
                  <a:pt x="497" y="711"/>
                </a:lnTo>
                <a:lnTo>
                  <a:pt x="497" y="710"/>
                </a:lnTo>
                <a:lnTo>
                  <a:pt x="497" y="709"/>
                </a:lnTo>
                <a:lnTo>
                  <a:pt x="497" y="708"/>
                </a:lnTo>
                <a:lnTo>
                  <a:pt x="497" y="708"/>
                </a:lnTo>
                <a:lnTo>
                  <a:pt x="497" y="708"/>
                </a:lnTo>
                <a:lnTo>
                  <a:pt x="496" y="708"/>
                </a:lnTo>
                <a:lnTo>
                  <a:pt x="496" y="708"/>
                </a:lnTo>
                <a:lnTo>
                  <a:pt x="493" y="709"/>
                </a:lnTo>
                <a:lnTo>
                  <a:pt x="491" y="709"/>
                </a:lnTo>
                <a:lnTo>
                  <a:pt x="489" y="710"/>
                </a:lnTo>
                <a:lnTo>
                  <a:pt x="486" y="710"/>
                </a:lnTo>
                <a:lnTo>
                  <a:pt x="485" y="710"/>
                </a:lnTo>
                <a:lnTo>
                  <a:pt x="484" y="711"/>
                </a:lnTo>
                <a:lnTo>
                  <a:pt x="481" y="710"/>
                </a:lnTo>
                <a:lnTo>
                  <a:pt x="479" y="710"/>
                </a:lnTo>
                <a:lnTo>
                  <a:pt x="474" y="710"/>
                </a:lnTo>
                <a:lnTo>
                  <a:pt x="471" y="709"/>
                </a:lnTo>
                <a:lnTo>
                  <a:pt x="470" y="709"/>
                </a:lnTo>
                <a:lnTo>
                  <a:pt x="468" y="708"/>
                </a:lnTo>
                <a:lnTo>
                  <a:pt x="467" y="708"/>
                </a:lnTo>
                <a:lnTo>
                  <a:pt x="464" y="706"/>
                </a:lnTo>
                <a:lnTo>
                  <a:pt x="463" y="706"/>
                </a:lnTo>
                <a:lnTo>
                  <a:pt x="462" y="706"/>
                </a:lnTo>
                <a:lnTo>
                  <a:pt x="461" y="706"/>
                </a:lnTo>
                <a:lnTo>
                  <a:pt x="460" y="705"/>
                </a:lnTo>
                <a:lnTo>
                  <a:pt x="457" y="705"/>
                </a:lnTo>
                <a:lnTo>
                  <a:pt x="456" y="705"/>
                </a:lnTo>
                <a:lnTo>
                  <a:pt x="454" y="705"/>
                </a:lnTo>
                <a:lnTo>
                  <a:pt x="453" y="705"/>
                </a:lnTo>
                <a:lnTo>
                  <a:pt x="453" y="706"/>
                </a:lnTo>
                <a:lnTo>
                  <a:pt x="451" y="706"/>
                </a:lnTo>
                <a:lnTo>
                  <a:pt x="449" y="707"/>
                </a:lnTo>
                <a:lnTo>
                  <a:pt x="447" y="709"/>
                </a:lnTo>
                <a:lnTo>
                  <a:pt x="447" y="709"/>
                </a:lnTo>
                <a:lnTo>
                  <a:pt x="446" y="709"/>
                </a:lnTo>
                <a:lnTo>
                  <a:pt x="446" y="709"/>
                </a:lnTo>
                <a:lnTo>
                  <a:pt x="445" y="709"/>
                </a:lnTo>
                <a:lnTo>
                  <a:pt x="444" y="709"/>
                </a:lnTo>
                <a:lnTo>
                  <a:pt x="442" y="708"/>
                </a:lnTo>
                <a:lnTo>
                  <a:pt x="441" y="707"/>
                </a:lnTo>
                <a:lnTo>
                  <a:pt x="436" y="704"/>
                </a:lnTo>
                <a:lnTo>
                  <a:pt x="435" y="703"/>
                </a:lnTo>
                <a:lnTo>
                  <a:pt x="434" y="703"/>
                </a:lnTo>
                <a:lnTo>
                  <a:pt x="431" y="702"/>
                </a:lnTo>
                <a:lnTo>
                  <a:pt x="430" y="701"/>
                </a:lnTo>
                <a:lnTo>
                  <a:pt x="429" y="700"/>
                </a:lnTo>
                <a:lnTo>
                  <a:pt x="425" y="698"/>
                </a:lnTo>
                <a:lnTo>
                  <a:pt x="424" y="698"/>
                </a:lnTo>
                <a:lnTo>
                  <a:pt x="423" y="697"/>
                </a:lnTo>
                <a:lnTo>
                  <a:pt x="423" y="698"/>
                </a:lnTo>
                <a:lnTo>
                  <a:pt x="422" y="698"/>
                </a:lnTo>
                <a:lnTo>
                  <a:pt x="422" y="698"/>
                </a:lnTo>
                <a:lnTo>
                  <a:pt x="421" y="699"/>
                </a:lnTo>
                <a:lnTo>
                  <a:pt x="421" y="699"/>
                </a:lnTo>
                <a:lnTo>
                  <a:pt x="421" y="699"/>
                </a:lnTo>
                <a:lnTo>
                  <a:pt x="421" y="700"/>
                </a:lnTo>
                <a:lnTo>
                  <a:pt x="421" y="703"/>
                </a:lnTo>
                <a:lnTo>
                  <a:pt x="421" y="705"/>
                </a:lnTo>
                <a:lnTo>
                  <a:pt x="421" y="705"/>
                </a:lnTo>
                <a:lnTo>
                  <a:pt x="421" y="706"/>
                </a:lnTo>
                <a:lnTo>
                  <a:pt x="421" y="706"/>
                </a:lnTo>
                <a:lnTo>
                  <a:pt x="420" y="706"/>
                </a:lnTo>
                <a:lnTo>
                  <a:pt x="420" y="706"/>
                </a:lnTo>
                <a:lnTo>
                  <a:pt x="419" y="706"/>
                </a:lnTo>
                <a:lnTo>
                  <a:pt x="417" y="706"/>
                </a:lnTo>
                <a:lnTo>
                  <a:pt x="415" y="706"/>
                </a:lnTo>
                <a:lnTo>
                  <a:pt x="414" y="706"/>
                </a:lnTo>
                <a:lnTo>
                  <a:pt x="413" y="707"/>
                </a:lnTo>
                <a:lnTo>
                  <a:pt x="411" y="707"/>
                </a:lnTo>
                <a:lnTo>
                  <a:pt x="410" y="708"/>
                </a:lnTo>
                <a:lnTo>
                  <a:pt x="409" y="709"/>
                </a:lnTo>
                <a:lnTo>
                  <a:pt x="405" y="712"/>
                </a:lnTo>
                <a:lnTo>
                  <a:pt x="404" y="712"/>
                </a:lnTo>
                <a:lnTo>
                  <a:pt x="403" y="713"/>
                </a:lnTo>
                <a:lnTo>
                  <a:pt x="403" y="713"/>
                </a:lnTo>
                <a:lnTo>
                  <a:pt x="400" y="714"/>
                </a:lnTo>
                <a:lnTo>
                  <a:pt x="399" y="714"/>
                </a:lnTo>
                <a:lnTo>
                  <a:pt x="398" y="714"/>
                </a:lnTo>
                <a:lnTo>
                  <a:pt x="396" y="713"/>
                </a:lnTo>
                <a:lnTo>
                  <a:pt x="394" y="713"/>
                </a:lnTo>
                <a:lnTo>
                  <a:pt x="391" y="713"/>
                </a:lnTo>
                <a:lnTo>
                  <a:pt x="390" y="712"/>
                </a:lnTo>
                <a:lnTo>
                  <a:pt x="390" y="712"/>
                </a:lnTo>
                <a:lnTo>
                  <a:pt x="390" y="712"/>
                </a:lnTo>
                <a:lnTo>
                  <a:pt x="389" y="712"/>
                </a:lnTo>
                <a:lnTo>
                  <a:pt x="389" y="711"/>
                </a:lnTo>
                <a:lnTo>
                  <a:pt x="388" y="708"/>
                </a:lnTo>
                <a:lnTo>
                  <a:pt x="387" y="708"/>
                </a:lnTo>
                <a:lnTo>
                  <a:pt x="387" y="707"/>
                </a:lnTo>
                <a:lnTo>
                  <a:pt x="386" y="706"/>
                </a:lnTo>
                <a:lnTo>
                  <a:pt x="385" y="705"/>
                </a:lnTo>
                <a:lnTo>
                  <a:pt x="384" y="704"/>
                </a:lnTo>
                <a:lnTo>
                  <a:pt x="384" y="704"/>
                </a:lnTo>
                <a:lnTo>
                  <a:pt x="383" y="703"/>
                </a:lnTo>
                <a:lnTo>
                  <a:pt x="381" y="702"/>
                </a:lnTo>
                <a:lnTo>
                  <a:pt x="379" y="701"/>
                </a:lnTo>
                <a:lnTo>
                  <a:pt x="376" y="700"/>
                </a:lnTo>
                <a:lnTo>
                  <a:pt x="376" y="700"/>
                </a:lnTo>
                <a:lnTo>
                  <a:pt x="375" y="699"/>
                </a:lnTo>
                <a:lnTo>
                  <a:pt x="374" y="699"/>
                </a:lnTo>
                <a:lnTo>
                  <a:pt x="373" y="698"/>
                </a:lnTo>
                <a:lnTo>
                  <a:pt x="373" y="697"/>
                </a:lnTo>
                <a:lnTo>
                  <a:pt x="371" y="695"/>
                </a:lnTo>
                <a:lnTo>
                  <a:pt x="370" y="694"/>
                </a:lnTo>
                <a:lnTo>
                  <a:pt x="369" y="693"/>
                </a:lnTo>
                <a:lnTo>
                  <a:pt x="368" y="692"/>
                </a:lnTo>
                <a:lnTo>
                  <a:pt x="366" y="691"/>
                </a:lnTo>
                <a:lnTo>
                  <a:pt x="364" y="690"/>
                </a:lnTo>
                <a:lnTo>
                  <a:pt x="362" y="690"/>
                </a:lnTo>
                <a:lnTo>
                  <a:pt x="361" y="689"/>
                </a:lnTo>
                <a:lnTo>
                  <a:pt x="360" y="689"/>
                </a:lnTo>
                <a:lnTo>
                  <a:pt x="359" y="689"/>
                </a:lnTo>
                <a:lnTo>
                  <a:pt x="357" y="689"/>
                </a:lnTo>
                <a:lnTo>
                  <a:pt x="356" y="690"/>
                </a:lnTo>
                <a:lnTo>
                  <a:pt x="354" y="690"/>
                </a:lnTo>
                <a:lnTo>
                  <a:pt x="349" y="691"/>
                </a:lnTo>
                <a:lnTo>
                  <a:pt x="348" y="692"/>
                </a:lnTo>
                <a:lnTo>
                  <a:pt x="347" y="692"/>
                </a:lnTo>
                <a:lnTo>
                  <a:pt x="346" y="693"/>
                </a:lnTo>
                <a:lnTo>
                  <a:pt x="345" y="694"/>
                </a:lnTo>
                <a:lnTo>
                  <a:pt x="344" y="695"/>
                </a:lnTo>
                <a:lnTo>
                  <a:pt x="343" y="698"/>
                </a:lnTo>
                <a:lnTo>
                  <a:pt x="342" y="700"/>
                </a:lnTo>
                <a:lnTo>
                  <a:pt x="341" y="702"/>
                </a:lnTo>
                <a:lnTo>
                  <a:pt x="339" y="704"/>
                </a:lnTo>
                <a:lnTo>
                  <a:pt x="338" y="706"/>
                </a:lnTo>
                <a:lnTo>
                  <a:pt x="338" y="707"/>
                </a:lnTo>
                <a:lnTo>
                  <a:pt x="337" y="707"/>
                </a:lnTo>
                <a:lnTo>
                  <a:pt x="336" y="708"/>
                </a:lnTo>
                <a:lnTo>
                  <a:pt x="335" y="708"/>
                </a:lnTo>
                <a:lnTo>
                  <a:pt x="335" y="708"/>
                </a:lnTo>
                <a:lnTo>
                  <a:pt x="334" y="708"/>
                </a:lnTo>
                <a:lnTo>
                  <a:pt x="332" y="708"/>
                </a:lnTo>
                <a:lnTo>
                  <a:pt x="330" y="708"/>
                </a:lnTo>
                <a:lnTo>
                  <a:pt x="328" y="709"/>
                </a:lnTo>
                <a:lnTo>
                  <a:pt x="323" y="709"/>
                </a:lnTo>
                <a:lnTo>
                  <a:pt x="312" y="710"/>
                </a:lnTo>
                <a:lnTo>
                  <a:pt x="310" y="710"/>
                </a:lnTo>
                <a:lnTo>
                  <a:pt x="306" y="710"/>
                </a:lnTo>
                <a:lnTo>
                  <a:pt x="304" y="710"/>
                </a:lnTo>
                <a:lnTo>
                  <a:pt x="302" y="710"/>
                </a:lnTo>
                <a:lnTo>
                  <a:pt x="299" y="711"/>
                </a:lnTo>
                <a:lnTo>
                  <a:pt x="298" y="711"/>
                </a:lnTo>
                <a:lnTo>
                  <a:pt x="296" y="711"/>
                </a:lnTo>
                <a:lnTo>
                  <a:pt x="293" y="710"/>
                </a:lnTo>
                <a:lnTo>
                  <a:pt x="292" y="710"/>
                </a:lnTo>
                <a:lnTo>
                  <a:pt x="291" y="710"/>
                </a:lnTo>
                <a:lnTo>
                  <a:pt x="289" y="711"/>
                </a:lnTo>
                <a:lnTo>
                  <a:pt x="288" y="711"/>
                </a:lnTo>
                <a:lnTo>
                  <a:pt x="286" y="711"/>
                </a:lnTo>
                <a:lnTo>
                  <a:pt x="285" y="711"/>
                </a:lnTo>
                <a:lnTo>
                  <a:pt x="283" y="711"/>
                </a:lnTo>
                <a:lnTo>
                  <a:pt x="282" y="711"/>
                </a:lnTo>
                <a:lnTo>
                  <a:pt x="281" y="710"/>
                </a:lnTo>
                <a:lnTo>
                  <a:pt x="280" y="710"/>
                </a:lnTo>
                <a:lnTo>
                  <a:pt x="279" y="709"/>
                </a:lnTo>
                <a:lnTo>
                  <a:pt x="279" y="708"/>
                </a:lnTo>
                <a:lnTo>
                  <a:pt x="278" y="708"/>
                </a:lnTo>
                <a:lnTo>
                  <a:pt x="277" y="707"/>
                </a:lnTo>
                <a:lnTo>
                  <a:pt x="277" y="706"/>
                </a:lnTo>
                <a:lnTo>
                  <a:pt x="277" y="705"/>
                </a:lnTo>
                <a:lnTo>
                  <a:pt x="277" y="703"/>
                </a:lnTo>
                <a:lnTo>
                  <a:pt x="276" y="702"/>
                </a:lnTo>
                <a:lnTo>
                  <a:pt x="276" y="700"/>
                </a:lnTo>
                <a:lnTo>
                  <a:pt x="276" y="694"/>
                </a:lnTo>
                <a:lnTo>
                  <a:pt x="276" y="692"/>
                </a:lnTo>
                <a:lnTo>
                  <a:pt x="276" y="692"/>
                </a:lnTo>
                <a:lnTo>
                  <a:pt x="276" y="691"/>
                </a:lnTo>
                <a:lnTo>
                  <a:pt x="275" y="690"/>
                </a:lnTo>
                <a:lnTo>
                  <a:pt x="275" y="690"/>
                </a:lnTo>
                <a:lnTo>
                  <a:pt x="275" y="690"/>
                </a:lnTo>
                <a:lnTo>
                  <a:pt x="272" y="691"/>
                </a:lnTo>
                <a:lnTo>
                  <a:pt x="270" y="692"/>
                </a:lnTo>
                <a:lnTo>
                  <a:pt x="268" y="692"/>
                </a:lnTo>
                <a:lnTo>
                  <a:pt x="266" y="693"/>
                </a:lnTo>
                <a:lnTo>
                  <a:pt x="263" y="695"/>
                </a:lnTo>
                <a:lnTo>
                  <a:pt x="258" y="697"/>
                </a:lnTo>
                <a:lnTo>
                  <a:pt x="256" y="698"/>
                </a:lnTo>
                <a:lnTo>
                  <a:pt x="255" y="699"/>
                </a:lnTo>
                <a:lnTo>
                  <a:pt x="255" y="699"/>
                </a:lnTo>
                <a:lnTo>
                  <a:pt x="254" y="700"/>
                </a:lnTo>
                <a:lnTo>
                  <a:pt x="254" y="701"/>
                </a:lnTo>
                <a:lnTo>
                  <a:pt x="253" y="702"/>
                </a:lnTo>
                <a:lnTo>
                  <a:pt x="252" y="705"/>
                </a:lnTo>
                <a:lnTo>
                  <a:pt x="251" y="708"/>
                </a:lnTo>
                <a:lnTo>
                  <a:pt x="250" y="709"/>
                </a:lnTo>
                <a:lnTo>
                  <a:pt x="250" y="710"/>
                </a:lnTo>
                <a:lnTo>
                  <a:pt x="249" y="712"/>
                </a:lnTo>
                <a:lnTo>
                  <a:pt x="248" y="714"/>
                </a:lnTo>
                <a:lnTo>
                  <a:pt x="247" y="714"/>
                </a:lnTo>
                <a:lnTo>
                  <a:pt x="246" y="715"/>
                </a:lnTo>
                <a:lnTo>
                  <a:pt x="246" y="715"/>
                </a:lnTo>
                <a:lnTo>
                  <a:pt x="246" y="715"/>
                </a:lnTo>
                <a:lnTo>
                  <a:pt x="243" y="716"/>
                </a:lnTo>
                <a:lnTo>
                  <a:pt x="242" y="716"/>
                </a:lnTo>
                <a:lnTo>
                  <a:pt x="241" y="717"/>
                </a:lnTo>
                <a:lnTo>
                  <a:pt x="239" y="718"/>
                </a:lnTo>
                <a:lnTo>
                  <a:pt x="237" y="719"/>
                </a:lnTo>
                <a:lnTo>
                  <a:pt x="236" y="720"/>
                </a:lnTo>
                <a:lnTo>
                  <a:pt x="235" y="720"/>
                </a:lnTo>
                <a:lnTo>
                  <a:pt x="234" y="721"/>
                </a:lnTo>
                <a:lnTo>
                  <a:pt x="233" y="721"/>
                </a:lnTo>
                <a:lnTo>
                  <a:pt x="228" y="721"/>
                </a:lnTo>
                <a:lnTo>
                  <a:pt x="227" y="722"/>
                </a:lnTo>
                <a:lnTo>
                  <a:pt x="225" y="722"/>
                </a:lnTo>
                <a:lnTo>
                  <a:pt x="224" y="723"/>
                </a:lnTo>
                <a:lnTo>
                  <a:pt x="223" y="723"/>
                </a:lnTo>
                <a:lnTo>
                  <a:pt x="221" y="725"/>
                </a:lnTo>
                <a:lnTo>
                  <a:pt x="220" y="725"/>
                </a:lnTo>
                <a:lnTo>
                  <a:pt x="219" y="726"/>
                </a:lnTo>
                <a:lnTo>
                  <a:pt x="217" y="726"/>
                </a:lnTo>
                <a:lnTo>
                  <a:pt x="216" y="727"/>
                </a:lnTo>
                <a:lnTo>
                  <a:pt x="215" y="727"/>
                </a:lnTo>
                <a:lnTo>
                  <a:pt x="213" y="727"/>
                </a:lnTo>
                <a:lnTo>
                  <a:pt x="212" y="727"/>
                </a:lnTo>
                <a:lnTo>
                  <a:pt x="211" y="726"/>
                </a:lnTo>
                <a:lnTo>
                  <a:pt x="209" y="726"/>
                </a:lnTo>
                <a:lnTo>
                  <a:pt x="208" y="725"/>
                </a:lnTo>
                <a:lnTo>
                  <a:pt x="206" y="724"/>
                </a:lnTo>
                <a:lnTo>
                  <a:pt x="205" y="724"/>
                </a:lnTo>
                <a:lnTo>
                  <a:pt x="204" y="724"/>
                </a:lnTo>
                <a:lnTo>
                  <a:pt x="204" y="723"/>
                </a:lnTo>
                <a:lnTo>
                  <a:pt x="203" y="722"/>
                </a:lnTo>
                <a:lnTo>
                  <a:pt x="202" y="722"/>
                </a:lnTo>
                <a:lnTo>
                  <a:pt x="201" y="721"/>
                </a:lnTo>
                <a:lnTo>
                  <a:pt x="199" y="720"/>
                </a:lnTo>
                <a:lnTo>
                  <a:pt x="198" y="720"/>
                </a:lnTo>
                <a:lnTo>
                  <a:pt x="195" y="717"/>
                </a:lnTo>
                <a:lnTo>
                  <a:pt x="194" y="717"/>
                </a:lnTo>
                <a:lnTo>
                  <a:pt x="193" y="716"/>
                </a:lnTo>
                <a:lnTo>
                  <a:pt x="193" y="716"/>
                </a:lnTo>
                <a:lnTo>
                  <a:pt x="192" y="716"/>
                </a:lnTo>
                <a:lnTo>
                  <a:pt x="191" y="716"/>
                </a:lnTo>
                <a:lnTo>
                  <a:pt x="189" y="716"/>
                </a:lnTo>
                <a:lnTo>
                  <a:pt x="188" y="717"/>
                </a:lnTo>
                <a:lnTo>
                  <a:pt x="185" y="719"/>
                </a:lnTo>
                <a:lnTo>
                  <a:pt x="183" y="719"/>
                </a:lnTo>
                <a:lnTo>
                  <a:pt x="182" y="719"/>
                </a:lnTo>
                <a:lnTo>
                  <a:pt x="181" y="720"/>
                </a:lnTo>
                <a:lnTo>
                  <a:pt x="181" y="720"/>
                </a:lnTo>
                <a:lnTo>
                  <a:pt x="180" y="720"/>
                </a:lnTo>
                <a:lnTo>
                  <a:pt x="179" y="720"/>
                </a:lnTo>
                <a:lnTo>
                  <a:pt x="178" y="720"/>
                </a:lnTo>
                <a:lnTo>
                  <a:pt x="178" y="719"/>
                </a:lnTo>
                <a:lnTo>
                  <a:pt x="177" y="719"/>
                </a:lnTo>
                <a:lnTo>
                  <a:pt x="174" y="716"/>
                </a:lnTo>
                <a:lnTo>
                  <a:pt x="173" y="715"/>
                </a:lnTo>
                <a:lnTo>
                  <a:pt x="172" y="715"/>
                </a:lnTo>
                <a:lnTo>
                  <a:pt x="172" y="715"/>
                </a:lnTo>
                <a:lnTo>
                  <a:pt x="171" y="715"/>
                </a:lnTo>
                <a:lnTo>
                  <a:pt x="170" y="715"/>
                </a:lnTo>
                <a:lnTo>
                  <a:pt x="170" y="715"/>
                </a:lnTo>
                <a:lnTo>
                  <a:pt x="169" y="715"/>
                </a:lnTo>
                <a:lnTo>
                  <a:pt x="166" y="716"/>
                </a:lnTo>
                <a:lnTo>
                  <a:pt x="164" y="717"/>
                </a:lnTo>
                <a:lnTo>
                  <a:pt x="158" y="719"/>
                </a:lnTo>
                <a:lnTo>
                  <a:pt x="154" y="720"/>
                </a:lnTo>
                <a:lnTo>
                  <a:pt x="153" y="720"/>
                </a:lnTo>
                <a:lnTo>
                  <a:pt x="151" y="721"/>
                </a:lnTo>
                <a:lnTo>
                  <a:pt x="149" y="721"/>
                </a:lnTo>
                <a:lnTo>
                  <a:pt x="149" y="720"/>
                </a:lnTo>
                <a:lnTo>
                  <a:pt x="148" y="720"/>
                </a:lnTo>
                <a:lnTo>
                  <a:pt x="148" y="720"/>
                </a:lnTo>
                <a:lnTo>
                  <a:pt x="147" y="720"/>
                </a:lnTo>
                <a:lnTo>
                  <a:pt x="148" y="720"/>
                </a:lnTo>
                <a:lnTo>
                  <a:pt x="148" y="718"/>
                </a:lnTo>
                <a:lnTo>
                  <a:pt x="148" y="716"/>
                </a:lnTo>
                <a:lnTo>
                  <a:pt x="148" y="714"/>
                </a:lnTo>
                <a:lnTo>
                  <a:pt x="148" y="712"/>
                </a:lnTo>
                <a:lnTo>
                  <a:pt x="148" y="710"/>
                </a:lnTo>
                <a:lnTo>
                  <a:pt x="148" y="709"/>
                </a:lnTo>
                <a:lnTo>
                  <a:pt x="147" y="707"/>
                </a:lnTo>
                <a:lnTo>
                  <a:pt x="147" y="705"/>
                </a:lnTo>
                <a:lnTo>
                  <a:pt x="146" y="703"/>
                </a:lnTo>
                <a:lnTo>
                  <a:pt x="146" y="702"/>
                </a:lnTo>
                <a:lnTo>
                  <a:pt x="145" y="701"/>
                </a:lnTo>
                <a:lnTo>
                  <a:pt x="144" y="700"/>
                </a:lnTo>
                <a:lnTo>
                  <a:pt x="143" y="699"/>
                </a:lnTo>
                <a:lnTo>
                  <a:pt x="142" y="698"/>
                </a:lnTo>
                <a:lnTo>
                  <a:pt x="141" y="698"/>
                </a:lnTo>
                <a:lnTo>
                  <a:pt x="139" y="697"/>
                </a:lnTo>
                <a:lnTo>
                  <a:pt x="139" y="696"/>
                </a:lnTo>
                <a:lnTo>
                  <a:pt x="138" y="696"/>
                </a:lnTo>
                <a:lnTo>
                  <a:pt x="138" y="695"/>
                </a:lnTo>
                <a:lnTo>
                  <a:pt x="138" y="695"/>
                </a:lnTo>
                <a:lnTo>
                  <a:pt x="138" y="694"/>
                </a:lnTo>
                <a:lnTo>
                  <a:pt x="138" y="693"/>
                </a:lnTo>
                <a:lnTo>
                  <a:pt x="138" y="687"/>
                </a:lnTo>
                <a:lnTo>
                  <a:pt x="138" y="686"/>
                </a:lnTo>
                <a:lnTo>
                  <a:pt x="138" y="682"/>
                </a:lnTo>
                <a:lnTo>
                  <a:pt x="138" y="677"/>
                </a:lnTo>
                <a:lnTo>
                  <a:pt x="139" y="675"/>
                </a:lnTo>
                <a:lnTo>
                  <a:pt x="139" y="673"/>
                </a:lnTo>
                <a:lnTo>
                  <a:pt x="140" y="667"/>
                </a:lnTo>
                <a:lnTo>
                  <a:pt x="141" y="665"/>
                </a:lnTo>
                <a:lnTo>
                  <a:pt x="141" y="664"/>
                </a:lnTo>
                <a:lnTo>
                  <a:pt x="141" y="661"/>
                </a:lnTo>
                <a:lnTo>
                  <a:pt x="141" y="659"/>
                </a:lnTo>
                <a:lnTo>
                  <a:pt x="141" y="656"/>
                </a:lnTo>
                <a:lnTo>
                  <a:pt x="141" y="654"/>
                </a:lnTo>
                <a:lnTo>
                  <a:pt x="141" y="652"/>
                </a:lnTo>
                <a:lnTo>
                  <a:pt x="140" y="652"/>
                </a:lnTo>
                <a:lnTo>
                  <a:pt x="140" y="651"/>
                </a:lnTo>
                <a:lnTo>
                  <a:pt x="139" y="650"/>
                </a:lnTo>
                <a:lnTo>
                  <a:pt x="139" y="650"/>
                </a:lnTo>
                <a:lnTo>
                  <a:pt x="138" y="649"/>
                </a:lnTo>
                <a:lnTo>
                  <a:pt x="137" y="648"/>
                </a:lnTo>
                <a:lnTo>
                  <a:pt x="135" y="648"/>
                </a:lnTo>
                <a:lnTo>
                  <a:pt x="134" y="647"/>
                </a:lnTo>
                <a:lnTo>
                  <a:pt x="132" y="647"/>
                </a:lnTo>
                <a:lnTo>
                  <a:pt x="131" y="646"/>
                </a:lnTo>
                <a:lnTo>
                  <a:pt x="129" y="646"/>
                </a:lnTo>
                <a:lnTo>
                  <a:pt x="126" y="646"/>
                </a:lnTo>
                <a:lnTo>
                  <a:pt x="125" y="646"/>
                </a:lnTo>
                <a:lnTo>
                  <a:pt x="124" y="646"/>
                </a:lnTo>
                <a:lnTo>
                  <a:pt x="124" y="646"/>
                </a:lnTo>
                <a:lnTo>
                  <a:pt x="123" y="646"/>
                </a:lnTo>
                <a:lnTo>
                  <a:pt x="123" y="645"/>
                </a:lnTo>
                <a:lnTo>
                  <a:pt x="122" y="645"/>
                </a:lnTo>
                <a:lnTo>
                  <a:pt x="122" y="645"/>
                </a:lnTo>
                <a:lnTo>
                  <a:pt x="122" y="644"/>
                </a:lnTo>
                <a:lnTo>
                  <a:pt x="122" y="644"/>
                </a:lnTo>
                <a:lnTo>
                  <a:pt x="123" y="643"/>
                </a:lnTo>
                <a:lnTo>
                  <a:pt x="123" y="642"/>
                </a:lnTo>
                <a:lnTo>
                  <a:pt x="123" y="641"/>
                </a:lnTo>
                <a:lnTo>
                  <a:pt x="122" y="640"/>
                </a:lnTo>
                <a:lnTo>
                  <a:pt x="122" y="640"/>
                </a:lnTo>
                <a:lnTo>
                  <a:pt x="121" y="639"/>
                </a:lnTo>
                <a:lnTo>
                  <a:pt x="120" y="638"/>
                </a:lnTo>
                <a:lnTo>
                  <a:pt x="118" y="637"/>
                </a:lnTo>
                <a:lnTo>
                  <a:pt x="117" y="636"/>
                </a:lnTo>
                <a:lnTo>
                  <a:pt x="116" y="636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7" y="635"/>
                </a:lnTo>
                <a:lnTo>
                  <a:pt x="118" y="634"/>
                </a:lnTo>
                <a:lnTo>
                  <a:pt x="120" y="634"/>
                </a:lnTo>
                <a:lnTo>
                  <a:pt x="121" y="634"/>
                </a:lnTo>
                <a:lnTo>
                  <a:pt x="122" y="634"/>
                </a:lnTo>
                <a:lnTo>
                  <a:pt x="123" y="633"/>
                </a:lnTo>
                <a:lnTo>
                  <a:pt x="124" y="633"/>
                </a:lnTo>
                <a:lnTo>
                  <a:pt x="124" y="632"/>
                </a:lnTo>
                <a:lnTo>
                  <a:pt x="124" y="632"/>
                </a:lnTo>
                <a:lnTo>
                  <a:pt x="125" y="631"/>
                </a:lnTo>
                <a:lnTo>
                  <a:pt x="125" y="631"/>
                </a:lnTo>
                <a:lnTo>
                  <a:pt x="124" y="630"/>
                </a:lnTo>
                <a:lnTo>
                  <a:pt x="124" y="629"/>
                </a:lnTo>
                <a:lnTo>
                  <a:pt x="123" y="628"/>
                </a:lnTo>
                <a:lnTo>
                  <a:pt x="123" y="627"/>
                </a:lnTo>
                <a:lnTo>
                  <a:pt x="122" y="626"/>
                </a:lnTo>
                <a:lnTo>
                  <a:pt x="120" y="624"/>
                </a:lnTo>
                <a:lnTo>
                  <a:pt x="120" y="623"/>
                </a:lnTo>
                <a:lnTo>
                  <a:pt x="119" y="622"/>
                </a:lnTo>
                <a:lnTo>
                  <a:pt x="119" y="622"/>
                </a:lnTo>
                <a:lnTo>
                  <a:pt x="119" y="621"/>
                </a:lnTo>
                <a:lnTo>
                  <a:pt x="119" y="620"/>
                </a:lnTo>
                <a:lnTo>
                  <a:pt x="119" y="619"/>
                </a:lnTo>
                <a:lnTo>
                  <a:pt x="119" y="619"/>
                </a:lnTo>
                <a:lnTo>
                  <a:pt x="119" y="618"/>
                </a:lnTo>
                <a:lnTo>
                  <a:pt x="119" y="618"/>
                </a:lnTo>
                <a:lnTo>
                  <a:pt x="120" y="618"/>
                </a:lnTo>
                <a:lnTo>
                  <a:pt x="125" y="615"/>
                </a:lnTo>
                <a:lnTo>
                  <a:pt x="127" y="614"/>
                </a:lnTo>
                <a:lnTo>
                  <a:pt x="127" y="614"/>
                </a:lnTo>
                <a:lnTo>
                  <a:pt x="128" y="613"/>
                </a:lnTo>
                <a:lnTo>
                  <a:pt x="128" y="613"/>
                </a:lnTo>
                <a:lnTo>
                  <a:pt x="129" y="612"/>
                </a:lnTo>
                <a:lnTo>
                  <a:pt x="128" y="612"/>
                </a:lnTo>
                <a:lnTo>
                  <a:pt x="128" y="611"/>
                </a:lnTo>
                <a:lnTo>
                  <a:pt x="128" y="611"/>
                </a:lnTo>
                <a:lnTo>
                  <a:pt x="127" y="610"/>
                </a:lnTo>
                <a:lnTo>
                  <a:pt x="127" y="610"/>
                </a:lnTo>
                <a:lnTo>
                  <a:pt x="126" y="609"/>
                </a:lnTo>
                <a:lnTo>
                  <a:pt x="125" y="609"/>
                </a:lnTo>
                <a:lnTo>
                  <a:pt x="123" y="609"/>
                </a:lnTo>
                <a:lnTo>
                  <a:pt x="122" y="609"/>
                </a:lnTo>
                <a:lnTo>
                  <a:pt x="120" y="609"/>
                </a:lnTo>
                <a:lnTo>
                  <a:pt x="118" y="609"/>
                </a:lnTo>
                <a:lnTo>
                  <a:pt x="116" y="609"/>
                </a:lnTo>
                <a:lnTo>
                  <a:pt x="115" y="609"/>
                </a:lnTo>
                <a:lnTo>
                  <a:pt x="114" y="609"/>
                </a:lnTo>
                <a:lnTo>
                  <a:pt x="113" y="609"/>
                </a:lnTo>
                <a:lnTo>
                  <a:pt x="113" y="609"/>
                </a:lnTo>
                <a:lnTo>
                  <a:pt x="112" y="608"/>
                </a:lnTo>
                <a:lnTo>
                  <a:pt x="112" y="608"/>
                </a:lnTo>
                <a:lnTo>
                  <a:pt x="111" y="607"/>
                </a:lnTo>
                <a:lnTo>
                  <a:pt x="111" y="606"/>
                </a:lnTo>
                <a:lnTo>
                  <a:pt x="111" y="605"/>
                </a:lnTo>
                <a:lnTo>
                  <a:pt x="111" y="604"/>
                </a:lnTo>
                <a:lnTo>
                  <a:pt x="111" y="603"/>
                </a:lnTo>
                <a:lnTo>
                  <a:pt x="111" y="601"/>
                </a:lnTo>
                <a:lnTo>
                  <a:pt x="112" y="600"/>
                </a:lnTo>
                <a:lnTo>
                  <a:pt x="112" y="599"/>
                </a:lnTo>
                <a:lnTo>
                  <a:pt x="113" y="598"/>
                </a:lnTo>
                <a:lnTo>
                  <a:pt x="114" y="596"/>
                </a:lnTo>
                <a:lnTo>
                  <a:pt x="118" y="591"/>
                </a:lnTo>
                <a:lnTo>
                  <a:pt x="119" y="589"/>
                </a:lnTo>
                <a:lnTo>
                  <a:pt x="120" y="588"/>
                </a:lnTo>
                <a:lnTo>
                  <a:pt x="122" y="587"/>
                </a:lnTo>
                <a:lnTo>
                  <a:pt x="123" y="586"/>
                </a:lnTo>
                <a:lnTo>
                  <a:pt x="124" y="584"/>
                </a:lnTo>
                <a:lnTo>
                  <a:pt x="125" y="584"/>
                </a:lnTo>
                <a:lnTo>
                  <a:pt x="127" y="582"/>
                </a:lnTo>
                <a:lnTo>
                  <a:pt x="128" y="581"/>
                </a:lnTo>
                <a:lnTo>
                  <a:pt x="130" y="581"/>
                </a:lnTo>
                <a:lnTo>
                  <a:pt x="132" y="580"/>
                </a:lnTo>
                <a:lnTo>
                  <a:pt x="133" y="579"/>
                </a:lnTo>
                <a:lnTo>
                  <a:pt x="134" y="579"/>
                </a:lnTo>
                <a:lnTo>
                  <a:pt x="135" y="578"/>
                </a:lnTo>
                <a:lnTo>
                  <a:pt x="137" y="578"/>
                </a:lnTo>
                <a:lnTo>
                  <a:pt x="138" y="578"/>
                </a:lnTo>
                <a:lnTo>
                  <a:pt x="139" y="578"/>
                </a:lnTo>
                <a:lnTo>
                  <a:pt x="139" y="579"/>
                </a:lnTo>
                <a:lnTo>
                  <a:pt x="140" y="579"/>
                </a:lnTo>
                <a:lnTo>
                  <a:pt x="144" y="581"/>
                </a:lnTo>
                <a:lnTo>
                  <a:pt x="145" y="582"/>
                </a:lnTo>
                <a:lnTo>
                  <a:pt x="146" y="582"/>
                </a:lnTo>
                <a:lnTo>
                  <a:pt x="147" y="582"/>
                </a:lnTo>
                <a:lnTo>
                  <a:pt x="147" y="582"/>
                </a:lnTo>
                <a:lnTo>
                  <a:pt x="148" y="582"/>
                </a:lnTo>
                <a:lnTo>
                  <a:pt x="149" y="582"/>
                </a:lnTo>
                <a:lnTo>
                  <a:pt x="150" y="582"/>
                </a:lnTo>
                <a:lnTo>
                  <a:pt x="150" y="581"/>
                </a:lnTo>
                <a:lnTo>
                  <a:pt x="151" y="581"/>
                </a:lnTo>
                <a:lnTo>
                  <a:pt x="152" y="580"/>
                </a:lnTo>
                <a:lnTo>
                  <a:pt x="153" y="579"/>
                </a:lnTo>
                <a:lnTo>
                  <a:pt x="155" y="575"/>
                </a:lnTo>
                <a:lnTo>
                  <a:pt x="156" y="574"/>
                </a:lnTo>
                <a:lnTo>
                  <a:pt x="158" y="573"/>
                </a:lnTo>
                <a:lnTo>
                  <a:pt x="159" y="571"/>
                </a:lnTo>
                <a:lnTo>
                  <a:pt x="163" y="568"/>
                </a:lnTo>
                <a:lnTo>
                  <a:pt x="165" y="566"/>
                </a:lnTo>
                <a:lnTo>
                  <a:pt x="166" y="566"/>
                </a:lnTo>
                <a:lnTo>
                  <a:pt x="166" y="565"/>
                </a:lnTo>
                <a:lnTo>
                  <a:pt x="167" y="564"/>
                </a:lnTo>
                <a:lnTo>
                  <a:pt x="167" y="563"/>
                </a:lnTo>
                <a:lnTo>
                  <a:pt x="167" y="563"/>
                </a:lnTo>
                <a:lnTo>
                  <a:pt x="167" y="562"/>
                </a:lnTo>
                <a:lnTo>
                  <a:pt x="167" y="561"/>
                </a:lnTo>
                <a:lnTo>
                  <a:pt x="167" y="560"/>
                </a:lnTo>
                <a:lnTo>
                  <a:pt x="166" y="559"/>
                </a:lnTo>
                <a:lnTo>
                  <a:pt x="165" y="558"/>
                </a:lnTo>
                <a:lnTo>
                  <a:pt x="164" y="558"/>
                </a:lnTo>
                <a:lnTo>
                  <a:pt x="162" y="557"/>
                </a:lnTo>
                <a:lnTo>
                  <a:pt x="162" y="556"/>
                </a:lnTo>
                <a:lnTo>
                  <a:pt x="161" y="556"/>
                </a:lnTo>
                <a:lnTo>
                  <a:pt x="161" y="555"/>
                </a:lnTo>
                <a:lnTo>
                  <a:pt x="161" y="554"/>
                </a:lnTo>
                <a:lnTo>
                  <a:pt x="161" y="553"/>
                </a:lnTo>
                <a:lnTo>
                  <a:pt x="162" y="551"/>
                </a:lnTo>
                <a:lnTo>
                  <a:pt x="162" y="549"/>
                </a:lnTo>
                <a:lnTo>
                  <a:pt x="162" y="548"/>
                </a:lnTo>
                <a:lnTo>
                  <a:pt x="163" y="546"/>
                </a:lnTo>
                <a:lnTo>
                  <a:pt x="163" y="545"/>
                </a:lnTo>
                <a:lnTo>
                  <a:pt x="163" y="543"/>
                </a:lnTo>
                <a:lnTo>
                  <a:pt x="163" y="539"/>
                </a:lnTo>
                <a:lnTo>
                  <a:pt x="163" y="537"/>
                </a:lnTo>
                <a:lnTo>
                  <a:pt x="163" y="536"/>
                </a:lnTo>
                <a:lnTo>
                  <a:pt x="163" y="535"/>
                </a:lnTo>
                <a:lnTo>
                  <a:pt x="163" y="534"/>
                </a:lnTo>
                <a:lnTo>
                  <a:pt x="164" y="533"/>
                </a:lnTo>
                <a:lnTo>
                  <a:pt x="165" y="529"/>
                </a:lnTo>
                <a:lnTo>
                  <a:pt x="166" y="527"/>
                </a:lnTo>
                <a:lnTo>
                  <a:pt x="166" y="525"/>
                </a:lnTo>
                <a:lnTo>
                  <a:pt x="166" y="524"/>
                </a:lnTo>
                <a:lnTo>
                  <a:pt x="167" y="522"/>
                </a:lnTo>
                <a:lnTo>
                  <a:pt x="167" y="521"/>
                </a:lnTo>
                <a:lnTo>
                  <a:pt x="167" y="519"/>
                </a:lnTo>
                <a:lnTo>
                  <a:pt x="166" y="516"/>
                </a:lnTo>
                <a:lnTo>
                  <a:pt x="166" y="513"/>
                </a:lnTo>
                <a:lnTo>
                  <a:pt x="166" y="512"/>
                </a:lnTo>
                <a:lnTo>
                  <a:pt x="167" y="506"/>
                </a:lnTo>
                <a:lnTo>
                  <a:pt x="167" y="504"/>
                </a:lnTo>
                <a:lnTo>
                  <a:pt x="168" y="502"/>
                </a:lnTo>
                <a:lnTo>
                  <a:pt x="169" y="498"/>
                </a:lnTo>
                <a:lnTo>
                  <a:pt x="170" y="495"/>
                </a:lnTo>
                <a:lnTo>
                  <a:pt x="171" y="493"/>
                </a:lnTo>
                <a:lnTo>
                  <a:pt x="171" y="492"/>
                </a:lnTo>
                <a:lnTo>
                  <a:pt x="172" y="491"/>
                </a:lnTo>
                <a:lnTo>
                  <a:pt x="173" y="490"/>
                </a:lnTo>
                <a:lnTo>
                  <a:pt x="173" y="490"/>
                </a:lnTo>
                <a:lnTo>
                  <a:pt x="176" y="488"/>
                </a:lnTo>
                <a:lnTo>
                  <a:pt x="177" y="487"/>
                </a:lnTo>
                <a:lnTo>
                  <a:pt x="177" y="486"/>
                </a:lnTo>
                <a:lnTo>
                  <a:pt x="177" y="485"/>
                </a:lnTo>
                <a:lnTo>
                  <a:pt x="178" y="484"/>
                </a:lnTo>
                <a:lnTo>
                  <a:pt x="178" y="483"/>
                </a:lnTo>
                <a:lnTo>
                  <a:pt x="178" y="482"/>
                </a:lnTo>
                <a:lnTo>
                  <a:pt x="178" y="480"/>
                </a:lnTo>
                <a:lnTo>
                  <a:pt x="178" y="475"/>
                </a:lnTo>
                <a:lnTo>
                  <a:pt x="177" y="473"/>
                </a:lnTo>
                <a:lnTo>
                  <a:pt x="177" y="467"/>
                </a:lnTo>
                <a:lnTo>
                  <a:pt x="176" y="462"/>
                </a:lnTo>
                <a:lnTo>
                  <a:pt x="176" y="460"/>
                </a:lnTo>
                <a:lnTo>
                  <a:pt x="176" y="453"/>
                </a:lnTo>
                <a:lnTo>
                  <a:pt x="176" y="452"/>
                </a:lnTo>
                <a:lnTo>
                  <a:pt x="176" y="451"/>
                </a:lnTo>
                <a:lnTo>
                  <a:pt x="175" y="451"/>
                </a:lnTo>
                <a:lnTo>
                  <a:pt x="175" y="450"/>
                </a:lnTo>
                <a:lnTo>
                  <a:pt x="174" y="450"/>
                </a:lnTo>
                <a:lnTo>
                  <a:pt x="173" y="449"/>
                </a:lnTo>
                <a:lnTo>
                  <a:pt x="164" y="444"/>
                </a:lnTo>
                <a:lnTo>
                  <a:pt x="161" y="443"/>
                </a:lnTo>
                <a:lnTo>
                  <a:pt x="159" y="442"/>
                </a:lnTo>
                <a:lnTo>
                  <a:pt x="156" y="441"/>
                </a:lnTo>
                <a:lnTo>
                  <a:pt x="152" y="440"/>
                </a:lnTo>
                <a:lnTo>
                  <a:pt x="148" y="439"/>
                </a:lnTo>
                <a:lnTo>
                  <a:pt x="147" y="439"/>
                </a:lnTo>
                <a:lnTo>
                  <a:pt x="147" y="438"/>
                </a:lnTo>
                <a:lnTo>
                  <a:pt x="146" y="438"/>
                </a:lnTo>
                <a:lnTo>
                  <a:pt x="146" y="438"/>
                </a:lnTo>
                <a:lnTo>
                  <a:pt x="146" y="437"/>
                </a:lnTo>
                <a:lnTo>
                  <a:pt x="145" y="437"/>
                </a:lnTo>
                <a:lnTo>
                  <a:pt x="145" y="436"/>
                </a:lnTo>
                <a:lnTo>
                  <a:pt x="144" y="432"/>
                </a:lnTo>
                <a:lnTo>
                  <a:pt x="144" y="431"/>
                </a:lnTo>
                <a:lnTo>
                  <a:pt x="144" y="430"/>
                </a:lnTo>
                <a:lnTo>
                  <a:pt x="144" y="429"/>
                </a:lnTo>
                <a:lnTo>
                  <a:pt x="143" y="429"/>
                </a:lnTo>
                <a:lnTo>
                  <a:pt x="143" y="428"/>
                </a:lnTo>
                <a:lnTo>
                  <a:pt x="142" y="427"/>
                </a:lnTo>
                <a:lnTo>
                  <a:pt x="141" y="427"/>
                </a:lnTo>
                <a:lnTo>
                  <a:pt x="140" y="426"/>
                </a:lnTo>
                <a:lnTo>
                  <a:pt x="139" y="425"/>
                </a:lnTo>
                <a:lnTo>
                  <a:pt x="137" y="425"/>
                </a:lnTo>
                <a:lnTo>
                  <a:pt x="136" y="424"/>
                </a:lnTo>
                <a:lnTo>
                  <a:pt x="135" y="424"/>
                </a:lnTo>
                <a:lnTo>
                  <a:pt x="130" y="423"/>
                </a:lnTo>
                <a:lnTo>
                  <a:pt x="129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1" y="417"/>
                </a:lnTo>
                <a:lnTo>
                  <a:pt x="118" y="414"/>
                </a:lnTo>
                <a:lnTo>
                  <a:pt x="117" y="413"/>
                </a:lnTo>
                <a:lnTo>
                  <a:pt x="115" y="411"/>
                </a:lnTo>
                <a:lnTo>
                  <a:pt x="111" y="407"/>
                </a:lnTo>
                <a:lnTo>
                  <a:pt x="110" y="405"/>
                </a:lnTo>
                <a:lnTo>
                  <a:pt x="109" y="404"/>
                </a:lnTo>
                <a:lnTo>
                  <a:pt x="108" y="404"/>
                </a:lnTo>
                <a:lnTo>
                  <a:pt x="107" y="403"/>
                </a:lnTo>
                <a:lnTo>
                  <a:pt x="106" y="402"/>
                </a:lnTo>
                <a:lnTo>
                  <a:pt x="105" y="402"/>
                </a:lnTo>
                <a:lnTo>
                  <a:pt x="103" y="402"/>
                </a:lnTo>
                <a:lnTo>
                  <a:pt x="102" y="401"/>
                </a:lnTo>
                <a:lnTo>
                  <a:pt x="100" y="401"/>
                </a:lnTo>
                <a:lnTo>
                  <a:pt x="99" y="402"/>
                </a:lnTo>
                <a:lnTo>
                  <a:pt x="97" y="402"/>
                </a:lnTo>
                <a:lnTo>
                  <a:pt x="92" y="403"/>
                </a:lnTo>
                <a:lnTo>
                  <a:pt x="91" y="403"/>
                </a:lnTo>
                <a:lnTo>
                  <a:pt x="89" y="404"/>
                </a:lnTo>
                <a:lnTo>
                  <a:pt x="87" y="404"/>
                </a:lnTo>
                <a:lnTo>
                  <a:pt x="86" y="404"/>
                </a:lnTo>
                <a:lnTo>
                  <a:pt x="84" y="404"/>
                </a:lnTo>
                <a:lnTo>
                  <a:pt x="82" y="404"/>
                </a:lnTo>
                <a:lnTo>
                  <a:pt x="80" y="404"/>
                </a:lnTo>
                <a:lnTo>
                  <a:pt x="78" y="404"/>
                </a:lnTo>
                <a:lnTo>
                  <a:pt x="76" y="403"/>
                </a:lnTo>
                <a:lnTo>
                  <a:pt x="75" y="403"/>
                </a:lnTo>
                <a:lnTo>
                  <a:pt x="73" y="402"/>
                </a:lnTo>
                <a:lnTo>
                  <a:pt x="72" y="402"/>
                </a:lnTo>
                <a:lnTo>
                  <a:pt x="70" y="401"/>
                </a:lnTo>
                <a:lnTo>
                  <a:pt x="69" y="400"/>
                </a:lnTo>
                <a:lnTo>
                  <a:pt x="67" y="399"/>
                </a:lnTo>
                <a:lnTo>
                  <a:pt x="62" y="395"/>
                </a:lnTo>
                <a:lnTo>
                  <a:pt x="60" y="394"/>
                </a:lnTo>
                <a:lnTo>
                  <a:pt x="57" y="392"/>
                </a:lnTo>
                <a:lnTo>
                  <a:pt x="52" y="390"/>
                </a:lnTo>
                <a:lnTo>
                  <a:pt x="51" y="389"/>
                </a:lnTo>
                <a:lnTo>
                  <a:pt x="50" y="388"/>
                </a:lnTo>
                <a:lnTo>
                  <a:pt x="49" y="387"/>
                </a:lnTo>
                <a:lnTo>
                  <a:pt x="47" y="386"/>
                </a:lnTo>
                <a:lnTo>
                  <a:pt x="47" y="385"/>
                </a:lnTo>
                <a:lnTo>
                  <a:pt x="47" y="385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6" y="383"/>
                </a:lnTo>
                <a:lnTo>
                  <a:pt x="46" y="383"/>
                </a:lnTo>
                <a:lnTo>
                  <a:pt x="46" y="382"/>
                </a:lnTo>
                <a:lnTo>
                  <a:pt x="47" y="382"/>
                </a:lnTo>
                <a:lnTo>
                  <a:pt x="47" y="381"/>
                </a:lnTo>
                <a:lnTo>
                  <a:pt x="48" y="381"/>
                </a:lnTo>
                <a:lnTo>
                  <a:pt x="49" y="380"/>
                </a:lnTo>
                <a:lnTo>
                  <a:pt x="52" y="379"/>
                </a:lnTo>
                <a:lnTo>
                  <a:pt x="52" y="379"/>
                </a:lnTo>
                <a:lnTo>
                  <a:pt x="52" y="378"/>
                </a:lnTo>
                <a:lnTo>
                  <a:pt x="52" y="378"/>
                </a:lnTo>
                <a:lnTo>
                  <a:pt x="52" y="378"/>
                </a:lnTo>
                <a:lnTo>
                  <a:pt x="52" y="377"/>
                </a:lnTo>
                <a:lnTo>
                  <a:pt x="51" y="377"/>
                </a:lnTo>
                <a:lnTo>
                  <a:pt x="50" y="376"/>
                </a:lnTo>
                <a:lnTo>
                  <a:pt x="48" y="375"/>
                </a:lnTo>
                <a:lnTo>
                  <a:pt x="47" y="375"/>
                </a:lnTo>
                <a:lnTo>
                  <a:pt x="46" y="375"/>
                </a:lnTo>
                <a:lnTo>
                  <a:pt x="45" y="374"/>
                </a:lnTo>
                <a:lnTo>
                  <a:pt x="44" y="374"/>
                </a:lnTo>
                <a:lnTo>
                  <a:pt x="42" y="374"/>
                </a:lnTo>
                <a:lnTo>
                  <a:pt x="38" y="375"/>
                </a:lnTo>
                <a:lnTo>
                  <a:pt x="37" y="375"/>
                </a:lnTo>
                <a:lnTo>
                  <a:pt x="36" y="375"/>
                </a:lnTo>
                <a:lnTo>
                  <a:pt x="34" y="375"/>
                </a:lnTo>
                <a:lnTo>
                  <a:pt x="31" y="374"/>
                </a:lnTo>
                <a:lnTo>
                  <a:pt x="28" y="374"/>
                </a:lnTo>
                <a:lnTo>
                  <a:pt x="27" y="374"/>
                </a:lnTo>
                <a:lnTo>
                  <a:pt x="25" y="374"/>
                </a:lnTo>
                <a:lnTo>
                  <a:pt x="22" y="374"/>
                </a:lnTo>
                <a:lnTo>
                  <a:pt x="21" y="374"/>
                </a:lnTo>
                <a:lnTo>
                  <a:pt x="20" y="374"/>
                </a:lnTo>
                <a:lnTo>
                  <a:pt x="18" y="375"/>
                </a:lnTo>
                <a:lnTo>
                  <a:pt x="15" y="376"/>
                </a:lnTo>
                <a:lnTo>
                  <a:pt x="13" y="377"/>
                </a:lnTo>
                <a:lnTo>
                  <a:pt x="12" y="377"/>
                </a:lnTo>
                <a:lnTo>
                  <a:pt x="11" y="377"/>
                </a:lnTo>
                <a:lnTo>
                  <a:pt x="10" y="378"/>
                </a:lnTo>
                <a:lnTo>
                  <a:pt x="9" y="377"/>
                </a:lnTo>
                <a:lnTo>
                  <a:pt x="8" y="377"/>
                </a:lnTo>
                <a:lnTo>
                  <a:pt x="4" y="376"/>
                </a:lnTo>
                <a:lnTo>
                  <a:pt x="3" y="376"/>
                </a:lnTo>
                <a:lnTo>
                  <a:pt x="2" y="376"/>
                </a:lnTo>
                <a:lnTo>
                  <a:pt x="2" y="375"/>
                </a:lnTo>
                <a:lnTo>
                  <a:pt x="1" y="375"/>
                </a:lnTo>
                <a:lnTo>
                  <a:pt x="1" y="375"/>
                </a:lnTo>
                <a:lnTo>
                  <a:pt x="0" y="374"/>
                </a:lnTo>
                <a:lnTo>
                  <a:pt x="0" y="373"/>
                </a:lnTo>
                <a:lnTo>
                  <a:pt x="0" y="373"/>
                </a:lnTo>
                <a:lnTo>
                  <a:pt x="0" y="372"/>
                </a:lnTo>
                <a:lnTo>
                  <a:pt x="0" y="371"/>
                </a:lnTo>
                <a:lnTo>
                  <a:pt x="1" y="370"/>
                </a:lnTo>
                <a:lnTo>
                  <a:pt x="1" y="369"/>
                </a:lnTo>
                <a:lnTo>
                  <a:pt x="2" y="368"/>
                </a:lnTo>
                <a:lnTo>
                  <a:pt x="3" y="364"/>
                </a:lnTo>
                <a:lnTo>
                  <a:pt x="4" y="363"/>
                </a:lnTo>
                <a:lnTo>
                  <a:pt x="6" y="361"/>
                </a:lnTo>
                <a:lnTo>
                  <a:pt x="8" y="358"/>
                </a:lnTo>
                <a:lnTo>
                  <a:pt x="8" y="357"/>
                </a:lnTo>
                <a:lnTo>
                  <a:pt x="9" y="356"/>
                </a:lnTo>
                <a:lnTo>
                  <a:pt x="9" y="355"/>
                </a:lnTo>
                <a:lnTo>
                  <a:pt x="9" y="355"/>
                </a:lnTo>
                <a:lnTo>
                  <a:pt x="9" y="354"/>
                </a:lnTo>
                <a:lnTo>
                  <a:pt x="9" y="352"/>
                </a:lnTo>
                <a:lnTo>
                  <a:pt x="9" y="351"/>
                </a:lnTo>
                <a:lnTo>
                  <a:pt x="8" y="350"/>
                </a:lnTo>
                <a:lnTo>
                  <a:pt x="8" y="349"/>
                </a:lnTo>
                <a:lnTo>
                  <a:pt x="7" y="347"/>
                </a:lnTo>
                <a:lnTo>
                  <a:pt x="6" y="345"/>
                </a:lnTo>
                <a:lnTo>
                  <a:pt x="5" y="344"/>
                </a:lnTo>
                <a:lnTo>
                  <a:pt x="3" y="342"/>
                </a:lnTo>
                <a:lnTo>
                  <a:pt x="3" y="341"/>
                </a:lnTo>
                <a:lnTo>
                  <a:pt x="3" y="340"/>
                </a:lnTo>
                <a:lnTo>
                  <a:pt x="2" y="340"/>
                </a:lnTo>
                <a:lnTo>
                  <a:pt x="3" y="339"/>
                </a:lnTo>
                <a:lnTo>
                  <a:pt x="3" y="338"/>
                </a:lnTo>
                <a:lnTo>
                  <a:pt x="4" y="337"/>
                </a:lnTo>
                <a:lnTo>
                  <a:pt x="4" y="336"/>
                </a:lnTo>
                <a:lnTo>
                  <a:pt x="6" y="335"/>
                </a:lnTo>
                <a:lnTo>
                  <a:pt x="8" y="333"/>
                </a:lnTo>
                <a:lnTo>
                  <a:pt x="9" y="332"/>
                </a:lnTo>
                <a:lnTo>
                  <a:pt x="11" y="331"/>
                </a:lnTo>
                <a:lnTo>
                  <a:pt x="12" y="330"/>
                </a:lnTo>
                <a:lnTo>
                  <a:pt x="13" y="330"/>
                </a:lnTo>
                <a:lnTo>
                  <a:pt x="14" y="330"/>
                </a:lnTo>
                <a:lnTo>
                  <a:pt x="15" y="329"/>
                </a:lnTo>
                <a:lnTo>
                  <a:pt x="17" y="329"/>
                </a:lnTo>
                <a:lnTo>
                  <a:pt x="20" y="329"/>
                </a:lnTo>
                <a:lnTo>
                  <a:pt x="21" y="329"/>
                </a:lnTo>
                <a:lnTo>
                  <a:pt x="22" y="328"/>
                </a:lnTo>
                <a:lnTo>
                  <a:pt x="23" y="328"/>
                </a:lnTo>
                <a:lnTo>
                  <a:pt x="24" y="328"/>
                </a:lnTo>
                <a:lnTo>
                  <a:pt x="24" y="327"/>
                </a:lnTo>
                <a:lnTo>
                  <a:pt x="25" y="327"/>
                </a:lnTo>
                <a:lnTo>
                  <a:pt x="25" y="326"/>
                </a:lnTo>
                <a:lnTo>
                  <a:pt x="27" y="324"/>
                </a:lnTo>
                <a:lnTo>
                  <a:pt x="28" y="323"/>
                </a:lnTo>
                <a:lnTo>
                  <a:pt x="28" y="322"/>
                </a:lnTo>
                <a:lnTo>
                  <a:pt x="30" y="318"/>
                </a:lnTo>
                <a:lnTo>
                  <a:pt x="30" y="317"/>
                </a:lnTo>
                <a:lnTo>
                  <a:pt x="31" y="317"/>
                </a:lnTo>
                <a:lnTo>
                  <a:pt x="31" y="316"/>
                </a:lnTo>
                <a:lnTo>
                  <a:pt x="32" y="316"/>
                </a:lnTo>
                <a:lnTo>
                  <a:pt x="34" y="315"/>
                </a:lnTo>
                <a:lnTo>
                  <a:pt x="35" y="314"/>
                </a:lnTo>
                <a:lnTo>
                  <a:pt x="35" y="314"/>
                </a:lnTo>
                <a:lnTo>
                  <a:pt x="36" y="313"/>
                </a:lnTo>
                <a:lnTo>
                  <a:pt x="36" y="313"/>
                </a:lnTo>
                <a:lnTo>
                  <a:pt x="36" y="313"/>
                </a:lnTo>
                <a:lnTo>
                  <a:pt x="36" y="312"/>
                </a:lnTo>
                <a:lnTo>
                  <a:pt x="37" y="310"/>
                </a:lnTo>
                <a:lnTo>
                  <a:pt x="37" y="309"/>
                </a:lnTo>
                <a:lnTo>
                  <a:pt x="37" y="307"/>
                </a:lnTo>
                <a:lnTo>
                  <a:pt x="37" y="306"/>
                </a:lnTo>
                <a:lnTo>
                  <a:pt x="37" y="305"/>
                </a:lnTo>
                <a:lnTo>
                  <a:pt x="38" y="303"/>
                </a:lnTo>
                <a:lnTo>
                  <a:pt x="38" y="302"/>
                </a:lnTo>
                <a:lnTo>
                  <a:pt x="38" y="300"/>
                </a:lnTo>
                <a:lnTo>
                  <a:pt x="39" y="297"/>
                </a:lnTo>
                <a:lnTo>
                  <a:pt x="39" y="296"/>
                </a:lnTo>
                <a:lnTo>
                  <a:pt x="39" y="294"/>
                </a:lnTo>
                <a:lnTo>
                  <a:pt x="40" y="293"/>
                </a:lnTo>
                <a:lnTo>
                  <a:pt x="40" y="293"/>
                </a:lnTo>
                <a:lnTo>
                  <a:pt x="41" y="292"/>
                </a:lnTo>
                <a:lnTo>
                  <a:pt x="42" y="291"/>
                </a:lnTo>
                <a:lnTo>
                  <a:pt x="45" y="289"/>
                </a:lnTo>
                <a:lnTo>
                  <a:pt x="47" y="287"/>
                </a:lnTo>
                <a:lnTo>
                  <a:pt x="48" y="286"/>
                </a:lnTo>
                <a:lnTo>
                  <a:pt x="51" y="284"/>
                </a:lnTo>
                <a:lnTo>
                  <a:pt x="52" y="283"/>
                </a:lnTo>
                <a:lnTo>
                  <a:pt x="54" y="281"/>
                </a:lnTo>
                <a:lnTo>
                  <a:pt x="57" y="279"/>
                </a:lnTo>
                <a:lnTo>
                  <a:pt x="58" y="278"/>
                </a:lnTo>
                <a:lnTo>
                  <a:pt x="60" y="277"/>
                </a:lnTo>
                <a:lnTo>
                  <a:pt x="61" y="277"/>
                </a:lnTo>
                <a:lnTo>
                  <a:pt x="63" y="276"/>
                </a:lnTo>
                <a:lnTo>
                  <a:pt x="65" y="276"/>
                </a:lnTo>
                <a:lnTo>
                  <a:pt x="66" y="276"/>
                </a:lnTo>
                <a:lnTo>
                  <a:pt x="68" y="276"/>
                </a:lnTo>
                <a:lnTo>
                  <a:pt x="71" y="276"/>
                </a:lnTo>
                <a:lnTo>
                  <a:pt x="73" y="276"/>
                </a:lnTo>
                <a:lnTo>
                  <a:pt x="75" y="276"/>
                </a:lnTo>
                <a:lnTo>
                  <a:pt x="77" y="276"/>
                </a:lnTo>
                <a:lnTo>
                  <a:pt x="79" y="275"/>
                </a:lnTo>
                <a:lnTo>
                  <a:pt x="81" y="275"/>
                </a:lnTo>
                <a:lnTo>
                  <a:pt x="84" y="274"/>
                </a:lnTo>
                <a:lnTo>
                  <a:pt x="86" y="273"/>
                </a:lnTo>
                <a:lnTo>
                  <a:pt x="87" y="272"/>
                </a:lnTo>
                <a:lnTo>
                  <a:pt x="88" y="271"/>
                </a:lnTo>
                <a:lnTo>
                  <a:pt x="90" y="270"/>
                </a:lnTo>
                <a:lnTo>
                  <a:pt x="91" y="269"/>
                </a:lnTo>
                <a:lnTo>
                  <a:pt x="93" y="267"/>
                </a:lnTo>
                <a:lnTo>
                  <a:pt x="94" y="265"/>
                </a:lnTo>
                <a:lnTo>
                  <a:pt x="95" y="264"/>
                </a:lnTo>
                <a:lnTo>
                  <a:pt x="96" y="264"/>
                </a:lnTo>
                <a:lnTo>
                  <a:pt x="99" y="261"/>
                </a:lnTo>
                <a:lnTo>
                  <a:pt x="102" y="258"/>
                </a:lnTo>
                <a:lnTo>
                  <a:pt x="108" y="253"/>
                </a:lnTo>
                <a:lnTo>
                  <a:pt x="110" y="252"/>
                </a:lnTo>
                <a:lnTo>
                  <a:pt x="111" y="251"/>
                </a:lnTo>
                <a:lnTo>
                  <a:pt x="112" y="250"/>
                </a:lnTo>
                <a:lnTo>
                  <a:pt x="113" y="250"/>
                </a:lnTo>
                <a:lnTo>
                  <a:pt x="113" y="250"/>
                </a:lnTo>
                <a:lnTo>
                  <a:pt x="114" y="250"/>
                </a:lnTo>
                <a:lnTo>
                  <a:pt x="114" y="250"/>
                </a:lnTo>
                <a:lnTo>
                  <a:pt x="115" y="250"/>
                </a:lnTo>
                <a:lnTo>
                  <a:pt x="115" y="250"/>
                </a:lnTo>
                <a:lnTo>
                  <a:pt x="117" y="251"/>
                </a:lnTo>
                <a:lnTo>
                  <a:pt x="118" y="252"/>
                </a:lnTo>
                <a:lnTo>
                  <a:pt x="119" y="252"/>
                </a:lnTo>
                <a:lnTo>
                  <a:pt x="120" y="253"/>
                </a:lnTo>
                <a:lnTo>
                  <a:pt x="122" y="253"/>
                </a:lnTo>
                <a:lnTo>
                  <a:pt x="124" y="254"/>
                </a:lnTo>
                <a:lnTo>
                  <a:pt x="126" y="254"/>
                </a:lnTo>
                <a:lnTo>
                  <a:pt x="127" y="254"/>
                </a:lnTo>
                <a:lnTo>
                  <a:pt x="129" y="254"/>
                </a:lnTo>
                <a:lnTo>
                  <a:pt x="131" y="254"/>
                </a:lnTo>
                <a:lnTo>
                  <a:pt x="138" y="254"/>
                </a:lnTo>
                <a:lnTo>
                  <a:pt x="140" y="254"/>
                </a:lnTo>
                <a:lnTo>
                  <a:pt x="142" y="254"/>
                </a:lnTo>
                <a:lnTo>
                  <a:pt x="143" y="253"/>
                </a:lnTo>
                <a:lnTo>
                  <a:pt x="145" y="253"/>
                </a:lnTo>
                <a:lnTo>
                  <a:pt x="146" y="252"/>
                </a:lnTo>
                <a:lnTo>
                  <a:pt x="148" y="252"/>
                </a:lnTo>
                <a:lnTo>
                  <a:pt x="149" y="251"/>
                </a:lnTo>
                <a:lnTo>
                  <a:pt x="152" y="249"/>
                </a:lnTo>
                <a:lnTo>
                  <a:pt x="153" y="248"/>
                </a:lnTo>
                <a:lnTo>
                  <a:pt x="154" y="247"/>
                </a:lnTo>
                <a:lnTo>
                  <a:pt x="156" y="247"/>
                </a:lnTo>
                <a:lnTo>
                  <a:pt x="156" y="247"/>
                </a:lnTo>
                <a:lnTo>
                  <a:pt x="157" y="246"/>
                </a:lnTo>
                <a:lnTo>
                  <a:pt x="158" y="246"/>
                </a:lnTo>
                <a:lnTo>
                  <a:pt x="160" y="244"/>
                </a:lnTo>
                <a:lnTo>
                  <a:pt x="161" y="243"/>
                </a:lnTo>
                <a:lnTo>
                  <a:pt x="163" y="242"/>
                </a:lnTo>
                <a:lnTo>
                  <a:pt x="167" y="237"/>
                </a:lnTo>
                <a:lnTo>
                  <a:pt x="169" y="236"/>
                </a:lnTo>
                <a:lnTo>
                  <a:pt x="170" y="235"/>
                </a:lnTo>
                <a:lnTo>
                  <a:pt x="171" y="234"/>
                </a:lnTo>
                <a:lnTo>
                  <a:pt x="173" y="233"/>
                </a:lnTo>
                <a:lnTo>
                  <a:pt x="174" y="232"/>
                </a:lnTo>
                <a:lnTo>
                  <a:pt x="175" y="232"/>
                </a:lnTo>
                <a:lnTo>
                  <a:pt x="176" y="232"/>
                </a:lnTo>
                <a:lnTo>
                  <a:pt x="177" y="232"/>
                </a:lnTo>
                <a:lnTo>
                  <a:pt x="179" y="233"/>
                </a:lnTo>
                <a:lnTo>
                  <a:pt x="180" y="234"/>
                </a:lnTo>
                <a:lnTo>
                  <a:pt x="181" y="234"/>
                </a:lnTo>
                <a:lnTo>
                  <a:pt x="182" y="235"/>
                </a:lnTo>
                <a:lnTo>
                  <a:pt x="185" y="238"/>
                </a:lnTo>
                <a:lnTo>
                  <a:pt x="186" y="239"/>
                </a:lnTo>
                <a:lnTo>
                  <a:pt x="187" y="240"/>
                </a:lnTo>
                <a:lnTo>
                  <a:pt x="188" y="240"/>
                </a:lnTo>
                <a:lnTo>
                  <a:pt x="188" y="240"/>
                </a:lnTo>
                <a:lnTo>
                  <a:pt x="189" y="240"/>
                </a:lnTo>
                <a:lnTo>
                  <a:pt x="190" y="241"/>
                </a:lnTo>
                <a:lnTo>
                  <a:pt x="190" y="241"/>
                </a:lnTo>
                <a:lnTo>
                  <a:pt x="192" y="240"/>
                </a:lnTo>
                <a:lnTo>
                  <a:pt x="192" y="240"/>
                </a:lnTo>
                <a:lnTo>
                  <a:pt x="193" y="240"/>
                </a:lnTo>
                <a:lnTo>
                  <a:pt x="194" y="239"/>
                </a:lnTo>
                <a:lnTo>
                  <a:pt x="194" y="239"/>
                </a:lnTo>
                <a:lnTo>
                  <a:pt x="196" y="238"/>
                </a:lnTo>
                <a:lnTo>
                  <a:pt x="197" y="236"/>
                </a:lnTo>
                <a:lnTo>
                  <a:pt x="200" y="233"/>
                </a:lnTo>
                <a:lnTo>
                  <a:pt x="202" y="230"/>
                </a:lnTo>
                <a:lnTo>
                  <a:pt x="203" y="230"/>
                </a:lnTo>
                <a:lnTo>
                  <a:pt x="204" y="229"/>
                </a:lnTo>
                <a:lnTo>
                  <a:pt x="206" y="227"/>
                </a:lnTo>
                <a:lnTo>
                  <a:pt x="207" y="227"/>
                </a:lnTo>
                <a:lnTo>
                  <a:pt x="208" y="226"/>
                </a:lnTo>
                <a:lnTo>
                  <a:pt x="209" y="225"/>
                </a:lnTo>
                <a:lnTo>
                  <a:pt x="211" y="225"/>
                </a:lnTo>
                <a:lnTo>
                  <a:pt x="213" y="224"/>
                </a:lnTo>
                <a:lnTo>
                  <a:pt x="214" y="224"/>
                </a:lnTo>
                <a:lnTo>
                  <a:pt x="219" y="222"/>
                </a:lnTo>
                <a:lnTo>
                  <a:pt x="220" y="222"/>
                </a:lnTo>
                <a:lnTo>
                  <a:pt x="221" y="221"/>
                </a:lnTo>
                <a:lnTo>
                  <a:pt x="223" y="221"/>
                </a:lnTo>
                <a:lnTo>
                  <a:pt x="225" y="219"/>
                </a:lnTo>
                <a:lnTo>
                  <a:pt x="227" y="218"/>
                </a:lnTo>
                <a:lnTo>
                  <a:pt x="228" y="218"/>
                </a:lnTo>
                <a:lnTo>
                  <a:pt x="229" y="216"/>
                </a:lnTo>
                <a:lnTo>
                  <a:pt x="231" y="214"/>
                </a:lnTo>
                <a:lnTo>
                  <a:pt x="232" y="213"/>
                </a:lnTo>
                <a:lnTo>
                  <a:pt x="233" y="212"/>
                </a:lnTo>
                <a:lnTo>
                  <a:pt x="234" y="211"/>
                </a:lnTo>
                <a:lnTo>
                  <a:pt x="235" y="209"/>
                </a:lnTo>
                <a:lnTo>
                  <a:pt x="235" y="208"/>
                </a:lnTo>
                <a:lnTo>
                  <a:pt x="236" y="206"/>
                </a:lnTo>
                <a:lnTo>
                  <a:pt x="236" y="206"/>
                </a:lnTo>
                <a:lnTo>
                  <a:pt x="236" y="205"/>
                </a:lnTo>
                <a:lnTo>
                  <a:pt x="237" y="204"/>
                </a:lnTo>
                <a:lnTo>
                  <a:pt x="238" y="204"/>
                </a:lnTo>
                <a:lnTo>
                  <a:pt x="239" y="204"/>
                </a:lnTo>
                <a:lnTo>
                  <a:pt x="241" y="204"/>
                </a:lnTo>
                <a:lnTo>
                  <a:pt x="243" y="204"/>
                </a:lnTo>
                <a:lnTo>
                  <a:pt x="245" y="203"/>
                </a:lnTo>
                <a:lnTo>
                  <a:pt x="246" y="203"/>
                </a:lnTo>
                <a:lnTo>
                  <a:pt x="247" y="203"/>
                </a:lnTo>
                <a:lnTo>
                  <a:pt x="247" y="202"/>
                </a:lnTo>
                <a:lnTo>
                  <a:pt x="248" y="202"/>
                </a:lnTo>
                <a:lnTo>
                  <a:pt x="248" y="201"/>
                </a:lnTo>
                <a:lnTo>
                  <a:pt x="249" y="201"/>
                </a:lnTo>
                <a:lnTo>
                  <a:pt x="249" y="200"/>
                </a:lnTo>
                <a:lnTo>
                  <a:pt x="249" y="199"/>
                </a:lnTo>
                <a:lnTo>
                  <a:pt x="249" y="197"/>
                </a:lnTo>
                <a:lnTo>
                  <a:pt x="249" y="195"/>
                </a:lnTo>
                <a:lnTo>
                  <a:pt x="249" y="194"/>
                </a:lnTo>
                <a:lnTo>
                  <a:pt x="249" y="191"/>
                </a:lnTo>
                <a:lnTo>
                  <a:pt x="249" y="189"/>
                </a:lnTo>
                <a:lnTo>
                  <a:pt x="249" y="188"/>
                </a:lnTo>
                <a:lnTo>
                  <a:pt x="249" y="187"/>
                </a:lnTo>
                <a:lnTo>
                  <a:pt x="250" y="186"/>
                </a:lnTo>
                <a:lnTo>
                  <a:pt x="250" y="186"/>
                </a:lnTo>
                <a:lnTo>
                  <a:pt x="250" y="185"/>
                </a:lnTo>
                <a:lnTo>
                  <a:pt x="251" y="183"/>
                </a:lnTo>
                <a:lnTo>
                  <a:pt x="252" y="182"/>
                </a:lnTo>
                <a:lnTo>
                  <a:pt x="253" y="181"/>
                </a:lnTo>
                <a:lnTo>
                  <a:pt x="254" y="180"/>
                </a:lnTo>
                <a:lnTo>
                  <a:pt x="255" y="180"/>
                </a:lnTo>
                <a:lnTo>
                  <a:pt x="256" y="179"/>
                </a:lnTo>
                <a:lnTo>
                  <a:pt x="258" y="178"/>
                </a:lnTo>
                <a:lnTo>
                  <a:pt x="259" y="178"/>
                </a:lnTo>
                <a:lnTo>
                  <a:pt x="260" y="178"/>
                </a:lnTo>
                <a:lnTo>
                  <a:pt x="261" y="177"/>
                </a:lnTo>
                <a:lnTo>
                  <a:pt x="262" y="177"/>
                </a:lnTo>
                <a:lnTo>
                  <a:pt x="264" y="177"/>
                </a:lnTo>
                <a:lnTo>
                  <a:pt x="271" y="178"/>
                </a:lnTo>
                <a:lnTo>
                  <a:pt x="273" y="178"/>
                </a:lnTo>
                <a:lnTo>
                  <a:pt x="276" y="179"/>
                </a:lnTo>
                <a:lnTo>
                  <a:pt x="281" y="180"/>
                </a:lnTo>
                <a:lnTo>
                  <a:pt x="287" y="182"/>
                </a:lnTo>
                <a:lnTo>
                  <a:pt x="291" y="183"/>
                </a:lnTo>
                <a:lnTo>
                  <a:pt x="293" y="183"/>
                </a:lnTo>
                <a:lnTo>
                  <a:pt x="296" y="184"/>
                </a:lnTo>
                <a:lnTo>
                  <a:pt x="305" y="185"/>
                </a:lnTo>
                <a:lnTo>
                  <a:pt x="308" y="185"/>
                </a:lnTo>
                <a:lnTo>
                  <a:pt x="312" y="185"/>
                </a:lnTo>
                <a:lnTo>
                  <a:pt x="315" y="185"/>
                </a:lnTo>
                <a:lnTo>
                  <a:pt x="318" y="185"/>
                </a:lnTo>
                <a:lnTo>
                  <a:pt x="321" y="185"/>
                </a:lnTo>
                <a:lnTo>
                  <a:pt x="324" y="184"/>
                </a:lnTo>
                <a:lnTo>
                  <a:pt x="327" y="183"/>
                </a:lnTo>
                <a:lnTo>
                  <a:pt x="329" y="183"/>
                </a:lnTo>
                <a:lnTo>
                  <a:pt x="331" y="182"/>
                </a:lnTo>
                <a:lnTo>
                  <a:pt x="332" y="181"/>
                </a:lnTo>
                <a:lnTo>
                  <a:pt x="333" y="181"/>
                </a:lnTo>
                <a:lnTo>
                  <a:pt x="334" y="181"/>
                </a:lnTo>
                <a:lnTo>
                  <a:pt x="335" y="181"/>
                </a:lnTo>
                <a:lnTo>
                  <a:pt x="336" y="181"/>
                </a:lnTo>
                <a:lnTo>
                  <a:pt x="340" y="182"/>
                </a:lnTo>
                <a:lnTo>
                  <a:pt x="342" y="183"/>
                </a:lnTo>
                <a:lnTo>
                  <a:pt x="347" y="183"/>
                </a:lnTo>
                <a:lnTo>
                  <a:pt x="352" y="184"/>
                </a:lnTo>
                <a:lnTo>
                  <a:pt x="354" y="185"/>
                </a:lnTo>
                <a:lnTo>
                  <a:pt x="356" y="185"/>
                </a:lnTo>
                <a:lnTo>
                  <a:pt x="357" y="185"/>
                </a:lnTo>
                <a:lnTo>
                  <a:pt x="358" y="185"/>
                </a:lnTo>
                <a:lnTo>
                  <a:pt x="359" y="185"/>
                </a:lnTo>
                <a:lnTo>
                  <a:pt x="360" y="184"/>
                </a:lnTo>
                <a:lnTo>
                  <a:pt x="360" y="184"/>
                </a:lnTo>
                <a:lnTo>
                  <a:pt x="362" y="183"/>
                </a:lnTo>
                <a:lnTo>
                  <a:pt x="363" y="182"/>
                </a:lnTo>
                <a:lnTo>
                  <a:pt x="364" y="181"/>
                </a:lnTo>
                <a:lnTo>
                  <a:pt x="367" y="178"/>
                </a:lnTo>
                <a:lnTo>
                  <a:pt x="368" y="177"/>
                </a:lnTo>
                <a:lnTo>
                  <a:pt x="369" y="176"/>
                </a:lnTo>
                <a:lnTo>
                  <a:pt x="370" y="176"/>
                </a:lnTo>
                <a:lnTo>
                  <a:pt x="371" y="175"/>
                </a:lnTo>
                <a:lnTo>
                  <a:pt x="372" y="175"/>
                </a:lnTo>
                <a:lnTo>
                  <a:pt x="374" y="175"/>
                </a:lnTo>
                <a:lnTo>
                  <a:pt x="383" y="173"/>
                </a:lnTo>
                <a:lnTo>
                  <a:pt x="386" y="173"/>
                </a:lnTo>
                <a:lnTo>
                  <a:pt x="392" y="172"/>
                </a:lnTo>
                <a:lnTo>
                  <a:pt x="394" y="172"/>
                </a:lnTo>
                <a:lnTo>
                  <a:pt x="395" y="172"/>
                </a:lnTo>
                <a:lnTo>
                  <a:pt x="397" y="173"/>
                </a:lnTo>
                <a:lnTo>
                  <a:pt x="401" y="173"/>
                </a:lnTo>
                <a:lnTo>
                  <a:pt x="402" y="174"/>
                </a:lnTo>
                <a:lnTo>
                  <a:pt x="403" y="174"/>
                </a:lnTo>
                <a:lnTo>
                  <a:pt x="404" y="173"/>
                </a:lnTo>
                <a:lnTo>
                  <a:pt x="405" y="173"/>
                </a:lnTo>
                <a:lnTo>
                  <a:pt x="406" y="173"/>
                </a:lnTo>
                <a:lnTo>
                  <a:pt x="407" y="172"/>
                </a:lnTo>
                <a:lnTo>
                  <a:pt x="407" y="172"/>
                </a:lnTo>
                <a:lnTo>
                  <a:pt x="408" y="171"/>
                </a:lnTo>
                <a:lnTo>
                  <a:pt x="408" y="171"/>
                </a:lnTo>
                <a:lnTo>
                  <a:pt x="409" y="169"/>
                </a:lnTo>
                <a:lnTo>
                  <a:pt x="410" y="168"/>
                </a:lnTo>
                <a:lnTo>
                  <a:pt x="410" y="167"/>
                </a:lnTo>
                <a:lnTo>
                  <a:pt x="410" y="166"/>
                </a:lnTo>
                <a:lnTo>
                  <a:pt x="411" y="160"/>
                </a:lnTo>
                <a:lnTo>
                  <a:pt x="412" y="156"/>
                </a:lnTo>
                <a:lnTo>
                  <a:pt x="412" y="155"/>
                </a:lnTo>
                <a:lnTo>
                  <a:pt x="412" y="153"/>
                </a:lnTo>
                <a:lnTo>
                  <a:pt x="412" y="152"/>
                </a:lnTo>
                <a:lnTo>
                  <a:pt x="412" y="150"/>
                </a:lnTo>
                <a:lnTo>
                  <a:pt x="412" y="148"/>
                </a:lnTo>
                <a:lnTo>
                  <a:pt x="412" y="147"/>
                </a:lnTo>
                <a:lnTo>
                  <a:pt x="412" y="145"/>
                </a:lnTo>
                <a:lnTo>
                  <a:pt x="411" y="141"/>
                </a:lnTo>
                <a:lnTo>
                  <a:pt x="410" y="140"/>
                </a:lnTo>
                <a:lnTo>
                  <a:pt x="410" y="139"/>
                </a:lnTo>
                <a:lnTo>
                  <a:pt x="410" y="137"/>
                </a:lnTo>
                <a:lnTo>
                  <a:pt x="410" y="135"/>
                </a:lnTo>
                <a:lnTo>
                  <a:pt x="410" y="134"/>
                </a:lnTo>
                <a:lnTo>
                  <a:pt x="410" y="133"/>
                </a:lnTo>
                <a:lnTo>
                  <a:pt x="410" y="130"/>
                </a:lnTo>
                <a:lnTo>
                  <a:pt x="410" y="126"/>
                </a:lnTo>
                <a:lnTo>
                  <a:pt x="410" y="125"/>
                </a:lnTo>
                <a:lnTo>
                  <a:pt x="410" y="125"/>
                </a:lnTo>
                <a:lnTo>
                  <a:pt x="410" y="124"/>
                </a:lnTo>
                <a:lnTo>
                  <a:pt x="410" y="124"/>
                </a:lnTo>
                <a:lnTo>
                  <a:pt x="411" y="124"/>
                </a:lnTo>
                <a:lnTo>
                  <a:pt x="412" y="123"/>
                </a:lnTo>
                <a:lnTo>
                  <a:pt x="412" y="123"/>
                </a:lnTo>
                <a:lnTo>
                  <a:pt x="413" y="123"/>
                </a:lnTo>
                <a:lnTo>
                  <a:pt x="414" y="123"/>
                </a:lnTo>
                <a:lnTo>
                  <a:pt x="414" y="123"/>
                </a:lnTo>
                <a:lnTo>
                  <a:pt x="415" y="123"/>
                </a:lnTo>
                <a:lnTo>
                  <a:pt x="416" y="123"/>
                </a:lnTo>
                <a:lnTo>
                  <a:pt x="421" y="125"/>
                </a:lnTo>
                <a:lnTo>
                  <a:pt x="423" y="125"/>
                </a:lnTo>
                <a:lnTo>
                  <a:pt x="424" y="126"/>
                </a:lnTo>
                <a:lnTo>
                  <a:pt x="426" y="126"/>
                </a:lnTo>
                <a:lnTo>
                  <a:pt x="427" y="126"/>
                </a:lnTo>
                <a:lnTo>
                  <a:pt x="428" y="126"/>
                </a:lnTo>
                <a:lnTo>
                  <a:pt x="429" y="126"/>
                </a:lnTo>
                <a:lnTo>
                  <a:pt x="429" y="126"/>
                </a:lnTo>
                <a:lnTo>
                  <a:pt x="429" y="125"/>
                </a:lnTo>
                <a:lnTo>
                  <a:pt x="430" y="125"/>
                </a:lnTo>
                <a:lnTo>
                  <a:pt x="430" y="125"/>
                </a:lnTo>
                <a:lnTo>
                  <a:pt x="430" y="124"/>
                </a:lnTo>
                <a:lnTo>
                  <a:pt x="430" y="122"/>
                </a:lnTo>
                <a:lnTo>
                  <a:pt x="430" y="122"/>
                </a:lnTo>
                <a:lnTo>
                  <a:pt x="432" y="118"/>
                </a:lnTo>
                <a:lnTo>
                  <a:pt x="434" y="114"/>
                </a:lnTo>
                <a:lnTo>
                  <a:pt x="435" y="113"/>
                </a:lnTo>
                <a:lnTo>
                  <a:pt x="435" y="113"/>
                </a:lnTo>
                <a:lnTo>
                  <a:pt x="436" y="112"/>
                </a:lnTo>
                <a:lnTo>
                  <a:pt x="437" y="112"/>
                </a:lnTo>
                <a:lnTo>
                  <a:pt x="441" y="111"/>
                </a:lnTo>
                <a:lnTo>
                  <a:pt x="445" y="110"/>
                </a:lnTo>
                <a:lnTo>
                  <a:pt x="448" y="109"/>
                </a:lnTo>
                <a:lnTo>
                  <a:pt x="449" y="108"/>
                </a:lnTo>
                <a:lnTo>
                  <a:pt x="450" y="108"/>
                </a:lnTo>
                <a:lnTo>
                  <a:pt x="450" y="108"/>
                </a:lnTo>
                <a:lnTo>
                  <a:pt x="451" y="107"/>
                </a:lnTo>
                <a:lnTo>
                  <a:pt x="451" y="107"/>
                </a:lnTo>
                <a:lnTo>
                  <a:pt x="451" y="106"/>
                </a:lnTo>
                <a:lnTo>
                  <a:pt x="452" y="105"/>
                </a:lnTo>
                <a:lnTo>
                  <a:pt x="452" y="104"/>
                </a:lnTo>
                <a:lnTo>
                  <a:pt x="452" y="103"/>
                </a:lnTo>
                <a:lnTo>
                  <a:pt x="453" y="102"/>
                </a:lnTo>
                <a:lnTo>
                  <a:pt x="453" y="101"/>
                </a:lnTo>
                <a:lnTo>
                  <a:pt x="453" y="100"/>
                </a:lnTo>
                <a:lnTo>
                  <a:pt x="452" y="96"/>
                </a:lnTo>
                <a:lnTo>
                  <a:pt x="452" y="94"/>
                </a:lnTo>
                <a:lnTo>
                  <a:pt x="452" y="91"/>
                </a:lnTo>
                <a:lnTo>
                  <a:pt x="451" y="87"/>
                </a:lnTo>
                <a:lnTo>
                  <a:pt x="450" y="85"/>
                </a:lnTo>
                <a:lnTo>
                  <a:pt x="450" y="84"/>
                </a:lnTo>
                <a:lnTo>
                  <a:pt x="450" y="83"/>
                </a:lnTo>
                <a:lnTo>
                  <a:pt x="451" y="82"/>
                </a:lnTo>
                <a:lnTo>
                  <a:pt x="451" y="81"/>
                </a:lnTo>
                <a:lnTo>
                  <a:pt x="451" y="80"/>
                </a:lnTo>
                <a:lnTo>
                  <a:pt x="451" y="79"/>
                </a:lnTo>
                <a:lnTo>
                  <a:pt x="452" y="78"/>
                </a:lnTo>
                <a:lnTo>
                  <a:pt x="453" y="77"/>
                </a:lnTo>
                <a:lnTo>
                  <a:pt x="454" y="76"/>
                </a:lnTo>
                <a:lnTo>
                  <a:pt x="455" y="75"/>
                </a:lnTo>
                <a:lnTo>
                  <a:pt x="455" y="75"/>
                </a:lnTo>
                <a:lnTo>
                  <a:pt x="456" y="74"/>
                </a:lnTo>
                <a:lnTo>
                  <a:pt x="457" y="74"/>
                </a:lnTo>
                <a:lnTo>
                  <a:pt x="457" y="74"/>
                </a:lnTo>
                <a:lnTo>
                  <a:pt x="458" y="73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60" y="75"/>
                </a:lnTo>
                <a:lnTo>
                  <a:pt x="460" y="75"/>
                </a:lnTo>
                <a:lnTo>
                  <a:pt x="461" y="76"/>
                </a:lnTo>
                <a:lnTo>
                  <a:pt x="462" y="76"/>
                </a:lnTo>
                <a:lnTo>
                  <a:pt x="462" y="77"/>
                </a:lnTo>
                <a:lnTo>
                  <a:pt x="463" y="77"/>
                </a:lnTo>
                <a:lnTo>
                  <a:pt x="464" y="77"/>
                </a:lnTo>
                <a:lnTo>
                  <a:pt x="464" y="77"/>
                </a:lnTo>
                <a:lnTo>
                  <a:pt x="465" y="76"/>
                </a:lnTo>
                <a:lnTo>
                  <a:pt x="466" y="76"/>
                </a:lnTo>
                <a:lnTo>
                  <a:pt x="469" y="75"/>
                </a:lnTo>
                <a:lnTo>
                  <a:pt x="470" y="74"/>
                </a:lnTo>
                <a:lnTo>
                  <a:pt x="471" y="74"/>
                </a:lnTo>
                <a:lnTo>
                  <a:pt x="472" y="73"/>
                </a:lnTo>
                <a:lnTo>
                  <a:pt x="473" y="73"/>
                </a:lnTo>
                <a:lnTo>
                  <a:pt x="475" y="74"/>
                </a:lnTo>
                <a:lnTo>
                  <a:pt x="476" y="74"/>
                </a:lnTo>
                <a:lnTo>
                  <a:pt x="479" y="76"/>
                </a:lnTo>
                <a:lnTo>
                  <a:pt x="480" y="76"/>
                </a:lnTo>
                <a:lnTo>
                  <a:pt x="482" y="76"/>
                </a:lnTo>
                <a:lnTo>
                  <a:pt x="482" y="76"/>
                </a:lnTo>
                <a:lnTo>
                  <a:pt x="483" y="76"/>
                </a:lnTo>
                <a:lnTo>
                  <a:pt x="484" y="76"/>
                </a:lnTo>
                <a:lnTo>
                  <a:pt x="485" y="76"/>
                </a:lnTo>
                <a:lnTo>
                  <a:pt x="486" y="76"/>
                </a:lnTo>
                <a:lnTo>
                  <a:pt x="488" y="75"/>
                </a:lnTo>
                <a:lnTo>
                  <a:pt x="489" y="74"/>
                </a:lnTo>
                <a:lnTo>
                  <a:pt x="491" y="74"/>
                </a:lnTo>
                <a:lnTo>
                  <a:pt x="492" y="73"/>
                </a:lnTo>
                <a:lnTo>
                  <a:pt x="493" y="73"/>
                </a:lnTo>
                <a:lnTo>
                  <a:pt x="494" y="73"/>
                </a:lnTo>
                <a:lnTo>
                  <a:pt x="494" y="73"/>
                </a:lnTo>
                <a:lnTo>
                  <a:pt x="495" y="73"/>
                </a:lnTo>
                <a:lnTo>
                  <a:pt x="496" y="74"/>
                </a:lnTo>
                <a:lnTo>
                  <a:pt x="496" y="74"/>
                </a:lnTo>
                <a:lnTo>
                  <a:pt x="497" y="75"/>
                </a:lnTo>
                <a:lnTo>
                  <a:pt x="497" y="76"/>
                </a:lnTo>
                <a:lnTo>
                  <a:pt x="498" y="77"/>
                </a:lnTo>
                <a:lnTo>
                  <a:pt x="498" y="78"/>
                </a:lnTo>
                <a:lnTo>
                  <a:pt x="499" y="82"/>
                </a:lnTo>
                <a:lnTo>
                  <a:pt x="499" y="84"/>
                </a:lnTo>
                <a:lnTo>
                  <a:pt x="500" y="86"/>
                </a:lnTo>
                <a:lnTo>
                  <a:pt x="500" y="87"/>
                </a:lnTo>
                <a:lnTo>
                  <a:pt x="501" y="88"/>
                </a:lnTo>
                <a:lnTo>
                  <a:pt x="501" y="89"/>
                </a:lnTo>
                <a:lnTo>
                  <a:pt x="502" y="90"/>
                </a:lnTo>
                <a:lnTo>
                  <a:pt x="502" y="91"/>
                </a:lnTo>
                <a:lnTo>
                  <a:pt x="503" y="91"/>
                </a:lnTo>
                <a:lnTo>
                  <a:pt x="504" y="91"/>
                </a:lnTo>
                <a:lnTo>
                  <a:pt x="505" y="92"/>
                </a:lnTo>
                <a:lnTo>
                  <a:pt x="506" y="92"/>
                </a:lnTo>
                <a:lnTo>
                  <a:pt x="507" y="93"/>
                </a:lnTo>
                <a:lnTo>
                  <a:pt x="508" y="93"/>
                </a:lnTo>
                <a:lnTo>
                  <a:pt x="509" y="93"/>
                </a:lnTo>
                <a:lnTo>
                  <a:pt x="510" y="93"/>
                </a:lnTo>
                <a:lnTo>
                  <a:pt x="510" y="93"/>
                </a:lnTo>
                <a:lnTo>
                  <a:pt x="511" y="93"/>
                </a:lnTo>
                <a:lnTo>
                  <a:pt x="512" y="92"/>
                </a:lnTo>
                <a:lnTo>
                  <a:pt x="514" y="92"/>
                </a:lnTo>
                <a:lnTo>
                  <a:pt x="515" y="91"/>
                </a:lnTo>
                <a:lnTo>
                  <a:pt x="520" y="90"/>
                </a:lnTo>
                <a:lnTo>
                  <a:pt x="521" y="89"/>
                </a:lnTo>
                <a:lnTo>
                  <a:pt x="523" y="89"/>
                </a:lnTo>
                <a:lnTo>
                  <a:pt x="526" y="89"/>
                </a:lnTo>
                <a:lnTo>
                  <a:pt x="527" y="89"/>
                </a:lnTo>
                <a:lnTo>
                  <a:pt x="530" y="89"/>
                </a:lnTo>
                <a:lnTo>
                  <a:pt x="531" y="88"/>
                </a:lnTo>
                <a:lnTo>
                  <a:pt x="540" y="88"/>
                </a:lnTo>
                <a:lnTo>
                  <a:pt x="542" y="88"/>
                </a:lnTo>
                <a:lnTo>
                  <a:pt x="542" y="87"/>
                </a:lnTo>
                <a:lnTo>
                  <a:pt x="543" y="87"/>
                </a:lnTo>
                <a:lnTo>
                  <a:pt x="544" y="86"/>
                </a:lnTo>
                <a:lnTo>
                  <a:pt x="547" y="83"/>
                </a:lnTo>
                <a:lnTo>
                  <a:pt x="552" y="80"/>
                </a:lnTo>
                <a:lnTo>
                  <a:pt x="554" y="78"/>
                </a:lnTo>
                <a:lnTo>
                  <a:pt x="555" y="77"/>
                </a:lnTo>
                <a:lnTo>
                  <a:pt x="556" y="76"/>
                </a:lnTo>
                <a:lnTo>
                  <a:pt x="557" y="74"/>
                </a:lnTo>
                <a:lnTo>
                  <a:pt x="560" y="71"/>
                </a:lnTo>
                <a:lnTo>
                  <a:pt x="560" y="70"/>
                </a:lnTo>
                <a:lnTo>
                  <a:pt x="561" y="69"/>
                </a:lnTo>
                <a:lnTo>
                  <a:pt x="562" y="68"/>
                </a:lnTo>
                <a:lnTo>
                  <a:pt x="563" y="68"/>
                </a:lnTo>
                <a:lnTo>
                  <a:pt x="566" y="65"/>
                </a:lnTo>
                <a:lnTo>
                  <a:pt x="567" y="65"/>
                </a:lnTo>
                <a:lnTo>
                  <a:pt x="568" y="64"/>
                </a:lnTo>
                <a:lnTo>
                  <a:pt x="568" y="63"/>
                </a:lnTo>
                <a:lnTo>
                  <a:pt x="569" y="62"/>
                </a:lnTo>
                <a:lnTo>
                  <a:pt x="570" y="61"/>
                </a:lnTo>
                <a:lnTo>
                  <a:pt x="570" y="60"/>
                </a:lnTo>
                <a:lnTo>
                  <a:pt x="570" y="58"/>
                </a:lnTo>
                <a:lnTo>
                  <a:pt x="571" y="56"/>
                </a:lnTo>
                <a:lnTo>
                  <a:pt x="571" y="50"/>
                </a:lnTo>
                <a:lnTo>
                  <a:pt x="572" y="49"/>
                </a:lnTo>
                <a:lnTo>
                  <a:pt x="572" y="48"/>
                </a:lnTo>
                <a:lnTo>
                  <a:pt x="573" y="46"/>
                </a:lnTo>
                <a:lnTo>
                  <a:pt x="573" y="45"/>
                </a:lnTo>
                <a:lnTo>
                  <a:pt x="574" y="45"/>
                </a:lnTo>
                <a:lnTo>
                  <a:pt x="575" y="44"/>
                </a:lnTo>
                <a:lnTo>
                  <a:pt x="576" y="44"/>
                </a:lnTo>
                <a:lnTo>
                  <a:pt x="577" y="44"/>
                </a:lnTo>
                <a:lnTo>
                  <a:pt x="579" y="44"/>
                </a:lnTo>
                <a:lnTo>
                  <a:pt x="580" y="44"/>
                </a:lnTo>
                <a:lnTo>
                  <a:pt x="582" y="44"/>
                </a:lnTo>
                <a:lnTo>
                  <a:pt x="585" y="44"/>
                </a:lnTo>
                <a:lnTo>
                  <a:pt x="588" y="45"/>
                </a:lnTo>
                <a:lnTo>
                  <a:pt x="591" y="46"/>
                </a:lnTo>
                <a:lnTo>
                  <a:pt x="596" y="47"/>
                </a:lnTo>
                <a:lnTo>
                  <a:pt x="598" y="48"/>
                </a:lnTo>
                <a:lnTo>
                  <a:pt x="600" y="48"/>
                </a:lnTo>
                <a:lnTo>
                  <a:pt x="600" y="48"/>
                </a:lnTo>
                <a:lnTo>
                  <a:pt x="601" y="48"/>
                </a:lnTo>
                <a:lnTo>
                  <a:pt x="602" y="48"/>
                </a:lnTo>
                <a:lnTo>
                  <a:pt x="603" y="48"/>
                </a:lnTo>
                <a:lnTo>
                  <a:pt x="604" y="48"/>
                </a:lnTo>
                <a:lnTo>
                  <a:pt x="605" y="47"/>
                </a:lnTo>
                <a:lnTo>
                  <a:pt x="606" y="47"/>
                </a:lnTo>
                <a:lnTo>
                  <a:pt x="607" y="46"/>
                </a:lnTo>
                <a:lnTo>
                  <a:pt x="608" y="45"/>
                </a:lnTo>
                <a:lnTo>
                  <a:pt x="609" y="44"/>
                </a:lnTo>
                <a:lnTo>
                  <a:pt x="610" y="43"/>
                </a:lnTo>
                <a:lnTo>
                  <a:pt x="611" y="43"/>
                </a:lnTo>
                <a:lnTo>
                  <a:pt x="611" y="42"/>
                </a:lnTo>
                <a:lnTo>
                  <a:pt x="612" y="41"/>
                </a:lnTo>
                <a:lnTo>
                  <a:pt x="612" y="40"/>
                </a:lnTo>
                <a:lnTo>
                  <a:pt x="613" y="39"/>
                </a:lnTo>
                <a:lnTo>
                  <a:pt x="613" y="36"/>
                </a:lnTo>
                <a:lnTo>
                  <a:pt x="614" y="34"/>
                </a:lnTo>
                <a:lnTo>
                  <a:pt x="614" y="34"/>
                </a:lnTo>
                <a:lnTo>
                  <a:pt x="614" y="33"/>
                </a:lnTo>
                <a:lnTo>
                  <a:pt x="615" y="32"/>
                </a:lnTo>
                <a:lnTo>
                  <a:pt x="615" y="32"/>
                </a:lnTo>
                <a:lnTo>
                  <a:pt x="616" y="31"/>
                </a:lnTo>
                <a:lnTo>
                  <a:pt x="617" y="30"/>
                </a:lnTo>
                <a:lnTo>
                  <a:pt x="619" y="29"/>
                </a:lnTo>
                <a:lnTo>
                  <a:pt x="620" y="28"/>
                </a:lnTo>
                <a:lnTo>
                  <a:pt x="623" y="27"/>
                </a:lnTo>
                <a:lnTo>
                  <a:pt x="628" y="24"/>
                </a:lnTo>
                <a:lnTo>
                  <a:pt x="630" y="23"/>
                </a:lnTo>
                <a:lnTo>
                  <a:pt x="631" y="23"/>
                </a:lnTo>
                <a:lnTo>
                  <a:pt x="631" y="22"/>
                </a:lnTo>
                <a:lnTo>
                  <a:pt x="632" y="21"/>
                </a:lnTo>
                <a:lnTo>
                  <a:pt x="633" y="20"/>
                </a:lnTo>
                <a:lnTo>
                  <a:pt x="633" y="19"/>
                </a:lnTo>
                <a:lnTo>
                  <a:pt x="634" y="18"/>
                </a:lnTo>
                <a:lnTo>
                  <a:pt x="634" y="17"/>
                </a:lnTo>
                <a:lnTo>
                  <a:pt x="634" y="13"/>
                </a:lnTo>
                <a:lnTo>
                  <a:pt x="635" y="11"/>
                </a:lnTo>
                <a:lnTo>
                  <a:pt x="636" y="9"/>
                </a:lnTo>
                <a:lnTo>
                  <a:pt x="637" y="6"/>
                </a:lnTo>
                <a:lnTo>
                  <a:pt x="637" y="5"/>
                </a:lnTo>
                <a:lnTo>
                  <a:pt x="638" y="3"/>
                </a:lnTo>
                <a:lnTo>
                  <a:pt x="638" y="1"/>
                </a:lnTo>
                <a:lnTo>
                  <a:pt x="638" y="0"/>
                </a:lnTo>
                <a:lnTo>
                  <a:pt x="639" y="0"/>
                </a:lnTo>
                <a:lnTo>
                  <a:pt x="639" y="0"/>
                </a:lnTo>
                <a:close/>
                <a:moveTo>
                  <a:pt x="475" y="289"/>
                </a:moveTo>
                <a:lnTo>
                  <a:pt x="475" y="289"/>
                </a:lnTo>
                <a:lnTo>
                  <a:pt x="474" y="290"/>
                </a:lnTo>
                <a:lnTo>
                  <a:pt x="471" y="290"/>
                </a:lnTo>
                <a:lnTo>
                  <a:pt x="464" y="292"/>
                </a:lnTo>
                <a:lnTo>
                  <a:pt x="461" y="292"/>
                </a:lnTo>
                <a:lnTo>
                  <a:pt x="458" y="293"/>
                </a:lnTo>
                <a:lnTo>
                  <a:pt x="454" y="294"/>
                </a:lnTo>
                <a:lnTo>
                  <a:pt x="452" y="295"/>
                </a:lnTo>
                <a:lnTo>
                  <a:pt x="451" y="296"/>
                </a:lnTo>
                <a:lnTo>
                  <a:pt x="447" y="298"/>
                </a:lnTo>
                <a:lnTo>
                  <a:pt x="445" y="299"/>
                </a:lnTo>
                <a:lnTo>
                  <a:pt x="442" y="300"/>
                </a:lnTo>
                <a:lnTo>
                  <a:pt x="437" y="302"/>
                </a:lnTo>
                <a:lnTo>
                  <a:pt x="436" y="302"/>
                </a:lnTo>
                <a:lnTo>
                  <a:pt x="435" y="303"/>
                </a:lnTo>
                <a:lnTo>
                  <a:pt x="429" y="306"/>
                </a:lnTo>
                <a:lnTo>
                  <a:pt x="427" y="307"/>
                </a:lnTo>
                <a:lnTo>
                  <a:pt x="425" y="307"/>
                </a:lnTo>
                <a:lnTo>
                  <a:pt x="421" y="309"/>
                </a:lnTo>
                <a:lnTo>
                  <a:pt x="420" y="309"/>
                </a:lnTo>
                <a:lnTo>
                  <a:pt x="418" y="309"/>
                </a:lnTo>
                <a:lnTo>
                  <a:pt x="414" y="309"/>
                </a:lnTo>
                <a:lnTo>
                  <a:pt x="412" y="310"/>
                </a:lnTo>
                <a:lnTo>
                  <a:pt x="411" y="310"/>
                </a:lnTo>
                <a:lnTo>
                  <a:pt x="410" y="310"/>
                </a:lnTo>
                <a:lnTo>
                  <a:pt x="409" y="311"/>
                </a:lnTo>
                <a:lnTo>
                  <a:pt x="408" y="311"/>
                </a:lnTo>
                <a:lnTo>
                  <a:pt x="407" y="312"/>
                </a:lnTo>
                <a:lnTo>
                  <a:pt x="406" y="313"/>
                </a:lnTo>
                <a:lnTo>
                  <a:pt x="406" y="314"/>
                </a:lnTo>
                <a:lnTo>
                  <a:pt x="405" y="315"/>
                </a:lnTo>
                <a:lnTo>
                  <a:pt x="404" y="316"/>
                </a:lnTo>
                <a:lnTo>
                  <a:pt x="404" y="318"/>
                </a:lnTo>
                <a:lnTo>
                  <a:pt x="403" y="321"/>
                </a:lnTo>
                <a:lnTo>
                  <a:pt x="402" y="323"/>
                </a:lnTo>
                <a:lnTo>
                  <a:pt x="402" y="324"/>
                </a:lnTo>
                <a:lnTo>
                  <a:pt x="402" y="325"/>
                </a:lnTo>
                <a:lnTo>
                  <a:pt x="401" y="325"/>
                </a:lnTo>
                <a:lnTo>
                  <a:pt x="400" y="326"/>
                </a:lnTo>
                <a:lnTo>
                  <a:pt x="399" y="326"/>
                </a:lnTo>
                <a:lnTo>
                  <a:pt x="398" y="327"/>
                </a:lnTo>
                <a:lnTo>
                  <a:pt x="396" y="327"/>
                </a:lnTo>
                <a:lnTo>
                  <a:pt x="394" y="327"/>
                </a:lnTo>
                <a:lnTo>
                  <a:pt x="392" y="326"/>
                </a:lnTo>
                <a:lnTo>
                  <a:pt x="391" y="326"/>
                </a:lnTo>
                <a:lnTo>
                  <a:pt x="389" y="326"/>
                </a:lnTo>
                <a:lnTo>
                  <a:pt x="388" y="325"/>
                </a:lnTo>
                <a:lnTo>
                  <a:pt x="386" y="324"/>
                </a:lnTo>
                <a:lnTo>
                  <a:pt x="385" y="323"/>
                </a:lnTo>
                <a:lnTo>
                  <a:pt x="384" y="323"/>
                </a:lnTo>
                <a:lnTo>
                  <a:pt x="383" y="323"/>
                </a:lnTo>
                <a:lnTo>
                  <a:pt x="382" y="323"/>
                </a:lnTo>
                <a:lnTo>
                  <a:pt x="381" y="323"/>
                </a:lnTo>
                <a:lnTo>
                  <a:pt x="380" y="323"/>
                </a:lnTo>
                <a:lnTo>
                  <a:pt x="379" y="323"/>
                </a:lnTo>
                <a:lnTo>
                  <a:pt x="378" y="324"/>
                </a:lnTo>
                <a:lnTo>
                  <a:pt x="375" y="325"/>
                </a:lnTo>
                <a:lnTo>
                  <a:pt x="373" y="326"/>
                </a:lnTo>
                <a:lnTo>
                  <a:pt x="371" y="327"/>
                </a:lnTo>
                <a:lnTo>
                  <a:pt x="367" y="328"/>
                </a:lnTo>
                <a:lnTo>
                  <a:pt x="364" y="329"/>
                </a:lnTo>
                <a:lnTo>
                  <a:pt x="361" y="330"/>
                </a:lnTo>
                <a:lnTo>
                  <a:pt x="357" y="332"/>
                </a:lnTo>
                <a:lnTo>
                  <a:pt x="355" y="332"/>
                </a:lnTo>
                <a:lnTo>
                  <a:pt x="354" y="333"/>
                </a:lnTo>
                <a:lnTo>
                  <a:pt x="353" y="334"/>
                </a:lnTo>
                <a:lnTo>
                  <a:pt x="353" y="334"/>
                </a:lnTo>
                <a:lnTo>
                  <a:pt x="352" y="335"/>
                </a:lnTo>
                <a:lnTo>
                  <a:pt x="352" y="335"/>
                </a:lnTo>
                <a:lnTo>
                  <a:pt x="352" y="336"/>
                </a:lnTo>
                <a:lnTo>
                  <a:pt x="352" y="336"/>
                </a:lnTo>
                <a:lnTo>
                  <a:pt x="353" y="336"/>
                </a:lnTo>
                <a:lnTo>
                  <a:pt x="353" y="337"/>
                </a:lnTo>
                <a:lnTo>
                  <a:pt x="354" y="337"/>
                </a:lnTo>
                <a:lnTo>
                  <a:pt x="356" y="338"/>
                </a:lnTo>
                <a:lnTo>
                  <a:pt x="357" y="339"/>
                </a:lnTo>
                <a:lnTo>
                  <a:pt x="358" y="340"/>
                </a:lnTo>
                <a:lnTo>
                  <a:pt x="359" y="340"/>
                </a:lnTo>
                <a:lnTo>
                  <a:pt x="361" y="342"/>
                </a:lnTo>
                <a:lnTo>
                  <a:pt x="364" y="345"/>
                </a:lnTo>
                <a:lnTo>
                  <a:pt x="367" y="349"/>
                </a:lnTo>
                <a:lnTo>
                  <a:pt x="369" y="351"/>
                </a:lnTo>
                <a:lnTo>
                  <a:pt x="370" y="351"/>
                </a:lnTo>
                <a:lnTo>
                  <a:pt x="370" y="352"/>
                </a:lnTo>
                <a:lnTo>
                  <a:pt x="370" y="353"/>
                </a:lnTo>
                <a:lnTo>
                  <a:pt x="370" y="353"/>
                </a:lnTo>
                <a:lnTo>
                  <a:pt x="370" y="354"/>
                </a:lnTo>
                <a:lnTo>
                  <a:pt x="370" y="355"/>
                </a:lnTo>
                <a:lnTo>
                  <a:pt x="369" y="355"/>
                </a:lnTo>
                <a:lnTo>
                  <a:pt x="368" y="356"/>
                </a:lnTo>
                <a:lnTo>
                  <a:pt x="365" y="358"/>
                </a:lnTo>
                <a:lnTo>
                  <a:pt x="364" y="359"/>
                </a:lnTo>
                <a:lnTo>
                  <a:pt x="364" y="359"/>
                </a:lnTo>
                <a:lnTo>
                  <a:pt x="363" y="360"/>
                </a:lnTo>
                <a:lnTo>
                  <a:pt x="362" y="361"/>
                </a:lnTo>
                <a:lnTo>
                  <a:pt x="361" y="362"/>
                </a:lnTo>
                <a:lnTo>
                  <a:pt x="361" y="364"/>
                </a:lnTo>
                <a:lnTo>
                  <a:pt x="361" y="364"/>
                </a:lnTo>
                <a:lnTo>
                  <a:pt x="361" y="365"/>
                </a:lnTo>
                <a:lnTo>
                  <a:pt x="361" y="365"/>
                </a:lnTo>
                <a:lnTo>
                  <a:pt x="361" y="366"/>
                </a:lnTo>
                <a:lnTo>
                  <a:pt x="362" y="367"/>
                </a:lnTo>
                <a:lnTo>
                  <a:pt x="364" y="370"/>
                </a:lnTo>
                <a:lnTo>
                  <a:pt x="365" y="371"/>
                </a:lnTo>
                <a:lnTo>
                  <a:pt x="365" y="372"/>
                </a:lnTo>
                <a:lnTo>
                  <a:pt x="367" y="376"/>
                </a:lnTo>
                <a:lnTo>
                  <a:pt x="368" y="377"/>
                </a:lnTo>
                <a:lnTo>
                  <a:pt x="369" y="379"/>
                </a:lnTo>
                <a:lnTo>
                  <a:pt x="370" y="380"/>
                </a:lnTo>
                <a:lnTo>
                  <a:pt x="371" y="382"/>
                </a:lnTo>
                <a:lnTo>
                  <a:pt x="373" y="384"/>
                </a:lnTo>
                <a:lnTo>
                  <a:pt x="375" y="386"/>
                </a:lnTo>
                <a:lnTo>
                  <a:pt x="380" y="389"/>
                </a:lnTo>
                <a:lnTo>
                  <a:pt x="381" y="390"/>
                </a:lnTo>
                <a:lnTo>
                  <a:pt x="381" y="391"/>
                </a:lnTo>
                <a:lnTo>
                  <a:pt x="382" y="392"/>
                </a:lnTo>
                <a:lnTo>
                  <a:pt x="382" y="393"/>
                </a:lnTo>
                <a:lnTo>
                  <a:pt x="382" y="394"/>
                </a:lnTo>
                <a:lnTo>
                  <a:pt x="382" y="395"/>
                </a:lnTo>
                <a:lnTo>
                  <a:pt x="382" y="396"/>
                </a:lnTo>
                <a:lnTo>
                  <a:pt x="382" y="397"/>
                </a:lnTo>
                <a:lnTo>
                  <a:pt x="381" y="399"/>
                </a:lnTo>
                <a:lnTo>
                  <a:pt x="381" y="400"/>
                </a:lnTo>
                <a:lnTo>
                  <a:pt x="380" y="401"/>
                </a:lnTo>
                <a:lnTo>
                  <a:pt x="380" y="402"/>
                </a:lnTo>
                <a:lnTo>
                  <a:pt x="380" y="402"/>
                </a:lnTo>
                <a:lnTo>
                  <a:pt x="381" y="403"/>
                </a:lnTo>
                <a:lnTo>
                  <a:pt x="381" y="404"/>
                </a:lnTo>
                <a:lnTo>
                  <a:pt x="381" y="405"/>
                </a:lnTo>
                <a:lnTo>
                  <a:pt x="382" y="405"/>
                </a:lnTo>
                <a:lnTo>
                  <a:pt x="383" y="406"/>
                </a:lnTo>
                <a:lnTo>
                  <a:pt x="384" y="407"/>
                </a:lnTo>
                <a:lnTo>
                  <a:pt x="385" y="408"/>
                </a:lnTo>
                <a:lnTo>
                  <a:pt x="386" y="408"/>
                </a:lnTo>
                <a:lnTo>
                  <a:pt x="387" y="409"/>
                </a:lnTo>
                <a:lnTo>
                  <a:pt x="390" y="410"/>
                </a:lnTo>
                <a:lnTo>
                  <a:pt x="391" y="411"/>
                </a:lnTo>
                <a:lnTo>
                  <a:pt x="392" y="412"/>
                </a:lnTo>
                <a:lnTo>
                  <a:pt x="392" y="412"/>
                </a:lnTo>
                <a:lnTo>
                  <a:pt x="393" y="413"/>
                </a:lnTo>
                <a:lnTo>
                  <a:pt x="393" y="413"/>
                </a:lnTo>
                <a:lnTo>
                  <a:pt x="393" y="414"/>
                </a:lnTo>
                <a:lnTo>
                  <a:pt x="393" y="415"/>
                </a:lnTo>
                <a:lnTo>
                  <a:pt x="393" y="416"/>
                </a:lnTo>
                <a:lnTo>
                  <a:pt x="393" y="417"/>
                </a:lnTo>
                <a:lnTo>
                  <a:pt x="393" y="420"/>
                </a:lnTo>
                <a:lnTo>
                  <a:pt x="393" y="421"/>
                </a:lnTo>
                <a:lnTo>
                  <a:pt x="393" y="421"/>
                </a:lnTo>
                <a:lnTo>
                  <a:pt x="393" y="422"/>
                </a:lnTo>
                <a:lnTo>
                  <a:pt x="394" y="423"/>
                </a:lnTo>
                <a:lnTo>
                  <a:pt x="394" y="423"/>
                </a:lnTo>
                <a:lnTo>
                  <a:pt x="394" y="424"/>
                </a:lnTo>
                <a:lnTo>
                  <a:pt x="394" y="424"/>
                </a:lnTo>
                <a:lnTo>
                  <a:pt x="394" y="425"/>
                </a:lnTo>
                <a:lnTo>
                  <a:pt x="394" y="426"/>
                </a:lnTo>
                <a:lnTo>
                  <a:pt x="393" y="428"/>
                </a:lnTo>
                <a:lnTo>
                  <a:pt x="393" y="429"/>
                </a:lnTo>
                <a:lnTo>
                  <a:pt x="393" y="431"/>
                </a:lnTo>
                <a:lnTo>
                  <a:pt x="393" y="431"/>
                </a:lnTo>
                <a:lnTo>
                  <a:pt x="393" y="432"/>
                </a:lnTo>
                <a:lnTo>
                  <a:pt x="394" y="433"/>
                </a:lnTo>
                <a:lnTo>
                  <a:pt x="394" y="434"/>
                </a:lnTo>
                <a:lnTo>
                  <a:pt x="395" y="434"/>
                </a:lnTo>
                <a:lnTo>
                  <a:pt x="395" y="435"/>
                </a:lnTo>
                <a:lnTo>
                  <a:pt x="396" y="436"/>
                </a:lnTo>
                <a:lnTo>
                  <a:pt x="396" y="436"/>
                </a:lnTo>
                <a:lnTo>
                  <a:pt x="397" y="437"/>
                </a:lnTo>
                <a:lnTo>
                  <a:pt x="398" y="437"/>
                </a:lnTo>
                <a:lnTo>
                  <a:pt x="399" y="437"/>
                </a:lnTo>
                <a:lnTo>
                  <a:pt x="400" y="438"/>
                </a:lnTo>
                <a:lnTo>
                  <a:pt x="402" y="438"/>
                </a:lnTo>
                <a:lnTo>
                  <a:pt x="404" y="438"/>
                </a:lnTo>
                <a:lnTo>
                  <a:pt x="409" y="439"/>
                </a:lnTo>
                <a:lnTo>
                  <a:pt x="411" y="439"/>
                </a:lnTo>
                <a:lnTo>
                  <a:pt x="414" y="439"/>
                </a:lnTo>
                <a:lnTo>
                  <a:pt x="415" y="439"/>
                </a:lnTo>
                <a:lnTo>
                  <a:pt x="416" y="438"/>
                </a:lnTo>
                <a:lnTo>
                  <a:pt x="416" y="438"/>
                </a:lnTo>
                <a:lnTo>
                  <a:pt x="417" y="438"/>
                </a:lnTo>
                <a:lnTo>
                  <a:pt x="417" y="437"/>
                </a:lnTo>
                <a:lnTo>
                  <a:pt x="417" y="437"/>
                </a:lnTo>
                <a:lnTo>
                  <a:pt x="418" y="436"/>
                </a:lnTo>
                <a:lnTo>
                  <a:pt x="420" y="433"/>
                </a:lnTo>
                <a:lnTo>
                  <a:pt x="421" y="431"/>
                </a:lnTo>
                <a:lnTo>
                  <a:pt x="421" y="431"/>
                </a:lnTo>
                <a:lnTo>
                  <a:pt x="422" y="430"/>
                </a:lnTo>
                <a:lnTo>
                  <a:pt x="423" y="429"/>
                </a:lnTo>
                <a:lnTo>
                  <a:pt x="423" y="429"/>
                </a:lnTo>
                <a:lnTo>
                  <a:pt x="424" y="428"/>
                </a:lnTo>
                <a:lnTo>
                  <a:pt x="425" y="428"/>
                </a:lnTo>
                <a:lnTo>
                  <a:pt x="430" y="427"/>
                </a:lnTo>
                <a:lnTo>
                  <a:pt x="432" y="426"/>
                </a:lnTo>
                <a:lnTo>
                  <a:pt x="433" y="426"/>
                </a:lnTo>
                <a:lnTo>
                  <a:pt x="436" y="425"/>
                </a:lnTo>
                <a:lnTo>
                  <a:pt x="440" y="424"/>
                </a:lnTo>
                <a:lnTo>
                  <a:pt x="443" y="423"/>
                </a:lnTo>
                <a:lnTo>
                  <a:pt x="444" y="422"/>
                </a:lnTo>
                <a:lnTo>
                  <a:pt x="445" y="422"/>
                </a:lnTo>
                <a:lnTo>
                  <a:pt x="446" y="421"/>
                </a:lnTo>
                <a:lnTo>
                  <a:pt x="447" y="420"/>
                </a:lnTo>
                <a:lnTo>
                  <a:pt x="455" y="414"/>
                </a:lnTo>
                <a:lnTo>
                  <a:pt x="458" y="412"/>
                </a:lnTo>
                <a:lnTo>
                  <a:pt x="459" y="411"/>
                </a:lnTo>
                <a:lnTo>
                  <a:pt x="460" y="410"/>
                </a:lnTo>
                <a:lnTo>
                  <a:pt x="462" y="409"/>
                </a:lnTo>
                <a:lnTo>
                  <a:pt x="464" y="409"/>
                </a:lnTo>
                <a:lnTo>
                  <a:pt x="467" y="408"/>
                </a:lnTo>
                <a:lnTo>
                  <a:pt x="468" y="407"/>
                </a:lnTo>
                <a:lnTo>
                  <a:pt x="469" y="407"/>
                </a:lnTo>
                <a:lnTo>
                  <a:pt x="471" y="406"/>
                </a:lnTo>
                <a:lnTo>
                  <a:pt x="472" y="405"/>
                </a:lnTo>
                <a:lnTo>
                  <a:pt x="473" y="404"/>
                </a:lnTo>
                <a:lnTo>
                  <a:pt x="475" y="402"/>
                </a:lnTo>
                <a:lnTo>
                  <a:pt x="476" y="401"/>
                </a:lnTo>
                <a:lnTo>
                  <a:pt x="476" y="401"/>
                </a:lnTo>
                <a:lnTo>
                  <a:pt x="477" y="400"/>
                </a:lnTo>
                <a:lnTo>
                  <a:pt x="478" y="400"/>
                </a:lnTo>
                <a:lnTo>
                  <a:pt x="479" y="399"/>
                </a:lnTo>
                <a:lnTo>
                  <a:pt x="480" y="399"/>
                </a:lnTo>
                <a:lnTo>
                  <a:pt x="481" y="399"/>
                </a:lnTo>
                <a:lnTo>
                  <a:pt x="485" y="398"/>
                </a:lnTo>
                <a:lnTo>
                  <a:pt x="487" y="398"/>
                </a:lnTo>
                <a:lnTo>
                  <a:pt x="488" y="398"/>
                </a:lnTo>
                <a:lnTo>
                  <a:pt x="492" y="398"/>
                </a:lnTo>
                <a:lnTo>
                  <a:pt x="495" y="398"/>
                </a:lnTo>
                <a:lnTo>
                  <a:pt x="496" y="398"/>
                </a:lnTo>
                <a:lnTo>
                  <a:pt x="497" y="398"/>
                </a:lnTo>
                <a:lnTo>
                  <a:pt x="498" y="398"/>
                </a:lnTo>
                <a:lnTo>
                  <a:pt x="500" y="399"/>
                </a:lnTo>
                <a:lnTo>
                  <a:pt x="502" y="399"/>
                </a:lnTo>
                <a:lnTo>
                  <a:pt x="503" y="400"/>
                </a:lnTo>
                <a:lnTo>
                  <a:pt x="505" y="401"/>
                </a:lnTo>
                <a:lnTo>
                  <a:pt x="508" y="403"/>
                </a:lnTo>
                <a:lnTo>
                  <a:pt x="510" y="404"/>
                </a:lnTo>
                <a:lnTo>
                  <a:pt x="511" y="405"/>
                </a:lnTo>
                <a:lnTo>
                  <a:pt x="512" y="405"/>
                </a:lnTo>
                <a:lnTo>
                  <a:pt x="514" y="406"/>
                </a:lnTo>
                <a:lnTo>
                  <a:pt x="515" y="406"/>
                </a:lnTo>
                <a:lnTo>
                  <a:pt x="517" y="406"/>
                </a:lnTo>
                <a:lnTo>
                  <a:pt x="519" y="406"/>
                </a:lnTo>
                <a:lnTo>
                  <a:pt x="520" y="406"/>
                </a:lnTo>
                <a:lnTo>
                  <a:pt x="521" y="406"/>
                </a:lnTo>
                <a:lnTo>
                  <a:pt x="522" y="406"/>
                </a:lnTo>
                <a:lnTo>
                  <a:pt x="522" y="405"/>
                </a:lnTo>
                <a:lnTo>
                  <a:pt x="523" y="405"/>
                </a:lnTo>
                <a:lnTo>
                  <a:pt x="525" y="403"/>
                </a:lnTo>
                <a:lnTo>
                  <a:pt x="528" y="401"/>
                </a:lnTo>
                <a:lnTo>
                  <a:pt x="529" y="400"/>
                </a:lnTo>
                <a:lnTo>
                  <a:pt x="530" y="399"/>
                </a:lnTo>
                <a:lnTo>
                  <a:pt x="531" y="398"/>
                </a:lnTo>
                <a:lnTo>
                  <a:pt x="531" y="396"/>
                </a:lnTo>
                <a:lnTo>
                  <a:pt x="532" y="395"/>
                </a:lnTo>
                <a:lnTo>
                  <a:pt x="532" y="394"/>
                </a:lnTo>
                <a:lnTo>
                  <a:pt x="532" y="393"/>
                </a:lnTo>
                <a:lnTo>
                  <a:pt x="532" y="390"/>
                </a:lnTo>
                <a:lnTo>
                  <a:pt x="531" y="385"/>
                </a:lnTo>
                <a:lnTo>
                  <a:pt x="530" y="381"/>
                </a:lnTo>
                <a:lnTo>
                  <a:pt x="530" y="380"/>
                </a:lnTo>
                <a:lnTo>
                  <a:pt x="530" y="380"/>
                </a:lnTo>
                <a:lnTo>
                  <a:pt x="530" y="379"/>
                </a:lnTo>
                <a:lnTo>
                  <a:pt x="529" y="378"/>
                </a:lnTo>
                <a:lnTo>
                  <a:pt x="529" y="377"/>
                </a:lnTo>
                <a:lnTo>
                  <a:pt x="528" y="376"/>
                </a:lnTo>
                <a:lnTo>
                  <a:pt x="526" y="375"/>
                </a:lnTo>
                <a:lnTo>
                  <a:pt x="526" y="374"/>
                </a:lnTo>
                <a:lnTo>
                  <a:pt x="526" y="374"/>
                </a:lnTo>
                <a:lnTo>
                  <a:pt x="526" y="373"/>
                </a:lnTo>
                <a:lnTo>
                  <a:pt x="525" y="372"/>
                </a:lnTo>
                <a:lnTo>
                  <a:pt x="525" y="371"/>
                </a:lnTo>
                <a:lnTo>
                  <a:pt x="526" y="370"/>
                </a:lnTo>
                <a:lnTo>
                  <a:pt x="526" y="369"/>
                </a:lnTo>
                <a:lnTo>
                  <a:pt x="526" y="369"/>
                </a:lnTo>
                <a:lnTo>
                  <a:pt x="527" y="368"/>
                </a:lnTo>
                <a:lnTo>
                  <a:pt x="528" y="367"/>
                </a:lnTo>
                <a:lnTo>
                  <a:pt x="529" y="366"/>
                </a:lnTo>
                <a:lnTo>
                  <a:pt x="530" y="365"/>
                </a:lnTo>
                <a:lnTo>
                  <a:pt x="531" y="365"/>
                </a:lnTo>
                <a:lnTo>
                  <a:pt x="538" y="361"/>
                </a:lnTo>
                <a:lnTo>
                  <a:pt x="541" y="359"/>
                </a:lnTo>
                <a:lnTo>
                  <a:pt x="542" y="358"/>
                </a:lnTo>
                <a:lnTo>
                  <a:pt x="543" y="357"/>
                </a:lnTo>
                <a:lnTo>
                  <a:pt x="544" y="356"/>
                </a:lnTo>
                <a:lnTo>
                  <a:pt x="545" y="356"/>
                </a:lnTo>
                <a:lnTo>
                  <a:pt x="545" y="355"/>
                </a:lnTo>
                <a:lnTo>
                  <a:pt x="546" y="354"/>
                </a:lnTo>
                <a:lnTo>
                  <a:pt x="547" y="352"/>
                </a:lnTo>
                <a:lnTo>
                  <a:pt x="547" y="351"/>
                </a:lnTo>
                <a:lnTo>
                  <a:pt x="547" y="350"/>
                </a:lnTo>
                <a:lnTo>
                  <a:pt x="547" y="349"/>
                </a:lnTo>
                <a:lnTo>
                  <a:pt x="547" y="349"/>
                </a:lnTo>
                <a:lnTo>
                  <a:pt x="547" y="347"/>
                </a:lnTo>
                <a:lnTo>
                  <a:pt x="546" y="346"/>
                </a:lnTo>
                <a:lnTo>
                  <a:pt x="545" y="345"/>
                </a:lnTo>
                <a:lnTo>
                  <a:pt x="545" y="344"/>
                </a:lnTo>
                <a:lnTo>
                  <a:pt x="543" y="342"/>
                </a:lnTo>
                <a:lnTo>
                  <a:pt x="542" y="341"/>
                </a:lnTo>
                <a:lnTo>
                  <a:pt x="541" y="341"/>
                </a:lnTo>
                <a:lnTo>
                  <a:pt x="540" y="340"/>
                </a:lnTo>
                <a:lnTo>
                  <a:pt x="535" y="336"/>
                </a:lnTo>
                <a:lnTo>
                  <a:pt x="534" y="335"/>
                </a:lnTo>
                <a:lnTo>
                  <a:pt x="534" y="334"/>
                </a:lnTo>
                <a:lnTo>
                  <a:pt x="533" y="334"/>
                </a:lnTo>
                <a:lnTo>
                  <a:pt x="532" y="333"/>
                </a:lnTo>
                <a:lnTo>
                  <a:pt x="530" y="330"/>
                </a:lnTo>
                <a:lnTo>
                  <a:pt x="529" y="329"/>
                </a:lnTo>
                <a:lnTo>
                  <a:pt x="528" y="328"/>
                </a:lnTo>
                <a:lnTo>
                  <a:pt x="527" y="327"/>
                </a:lnTo>
                <a:lnTo>
                  <a:pt x="526" y="326"/>
                </a:lnTo>
                <a:lnTo>
                  <a:pt x="525" y="325"/>
                </a:lnTo>
                <a:lnTo>
                  <a:pt x="520" y="323"/>
                </a:lnTo>
                <a:lnTo>
                  <a:pt x="518" y="322"/>
                </a:lnTo>
                <a:lnTo>
                  <a:pt x="513" y="320"/>
                </a:lnTo>
                <a:lnTo>
                  <a:pt x="511" y="320"/>
                </a:lnTo>
                <a:lnTo>
                  <a:pt x="510" y="319"/>
                </a:lnTo>
                <a:lnTo>
                  <a:pt x="509" y="319"/>
                </a:lnTo>
                <a:lnTo>
                  <a:pt x="508" y="318"/>
                </a:lnTo>
                <a:lnTo>
                  <a:pt x="507" y="317"/>
                </a:lnTo>
                <a:lnTo>
                  <a:pt x="506" y="316"/>
                </a:lnTo>
                <a:lnTo>
                  <a:pt x="505" y="315"/>
                </a:lnTo>
                <a:lnTo>
                  <a:pt x="504" y="314"/>
                </a:lnTo>
                <a:lnTo>
                  <a:pt x="504" y="313"/>
                </a:lnTo>
                <a:lnTo>
                  <a:pt x="503" y="312"/>
                </a:lnTo>
                <a:lnTo>
                  <a:pt x="502" y="308"/>
                </a:lnTo>
                <a:lnTo>
                  <a:pt x="501" y="307"/>
                </a:lnTo>
                <a:lnTo>
                  <a:pt x="501" y="307"/>
                </a:lnTo>
                <a:lnTo>
                  <a:pt x="500" y="306"/>
                </a:lnTo>
                <a:lnTo>
                  <a:pt x="499" y="306"/>
                </a:lnTo>
                <a:lnTo>
                  <a:pt x="498" y="306"/>
                </a:lnTo>
                <a:lnTo>
                  <a:pt x="495" y="305"/>
                </a:lnTo>
                <a:lnTo>
                  <a:pt x="494" y="304"/>
                </a:lnTo>
                <a:lnTo>
                  <a:pt x="492" y="304"/>
                </a:lnTo>
                <a:lnTo>
                  <a:pt x="491" y="303"/>
                </a:lnTo>
                <a:lnTo>
                  <a:pt x="487" y="299"/>
                </a:lnTo>
                <a:lnTo>
                  <a:pt x="484" y="298"/>
                </a:lnTo>
                <a:lnTo>
                  <a:pt x="481" y="295"/>
                </a:lnTo>
                <a:lnTo>
                  <a:pt x="480" y="295"/>
                </a:lnTo>
                <a:lnTo>
                  <a:pt x="479" y="294"/>
                </a:lnTo>
                <a:lnTo>
                  <a:pt x="478" y="293"/>
                </a:lnTo>
                <a:lnTo>
                  <a:pt x="478" y="293"/>
                </a:lnTo>
                <a:lnTo>
                  <a:pt x="477" y="292"/>
                </a:lnTo>
                <a:lnTo>
                  <a:pt x="477" y="291"/>
                </a:lnTo>
                <a:lnTo>
                  <a:pt x="477" y="290"/>
                </a:lnTo>
                <a:lnTo>
                  <a:pt x="477" y="290"/>
                </a:lnTo>
                <a:lnTo>
                  <a:pt x="477" y="290"/>
                </a:lnTo>
                <a:lnTo>
                  <a:pt x="477" y="289"/>
                </a:lnTo>
                <a:lnTo>
                  <a:pt x="476" y="289"/>
                </a:lnTo>
                <a:lnTo>
                  <a:pt x="475" y="289"/>
                </a:lnTo>
                <a:lnTo>
                  <a:pt x="475" y="289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3" name="Freeform 226">
            <a:extLst>
              <a:ext uri="{FF2B5EF4-FFF2-40B4-BE49-F238E27FC236}">
                <a16:creationId xmlns:a16="http://schemas.microsoft.com/office/drawing/2014/main" id="{89D248F1-C874-4693-9ECE-731FEE2F3933}"/>
              </a:ext>
            </a:extLst>
          </p:cNvPr>
          <p:cNvSpPr>
            <a:spLocks/>
          </p:cNvSpPr>
          <p:nvPr/>
        </p:nvSpPr>
        <p:spPr bwMode="auto">
          <a:xfrm>
            <a:off x="7964414" y="3585287"/>
            <a:ext cx="1182250" cy="1509751"/>
          </a:xfrm>
          <a:custGeom>
            <a:avLst/>
            <a:gdLst>
              <a:gd name="T0" fmla="*/ 382 w 622"/>
              <a:gd name="T1" fmla="*/ 15 h 726"/>
              <a:gd name="T2" fmla="*/ 401 w 622"/>
              <a:gd name="T3" fmla="*/ 14 h 726"/>
              <a:gd name="T4" fmla="*/ 434 w 622"/>
              <a:gd name="T5" fmla="*/ 42 h 726"/>
              <a:gd name="T6" fmla="*/ 459 w 622"/>
              <a:gd name="T7" fmla="*/ 64 h 726"/>
              <a:gd name="T8" fmla="*/ 455 w 622"/>
              <a:gd name="T9" fmla="*/ 93 h 726"/>
              <a:gd name="T10" fmla="*/ 463 w 622"/>
              <a:gd name="T11" fmla="*/ 127 h 726"/>
              <a:gd name="T12" fmla="*/ 450 w 622"/>
              <a:gd name="T13" fmla="*/ 153 h 726"/>
              <a:gd name="T14" fmla="*/ 451 w 622"/>
              <a:gd name="T15" fmla="*/ 173 h 726"/>
              <a:gd name="T16" fmla="*/ 471 w 622"/>
              <a:gd name="T17" fmla="*/ 182 h 726"/>
              <a:gd name="T18" fmla="*/ 486 w 622"/>
              <a:gd name="T19" fmla="*/ 204 h 726"/>
              <a:gd name="T20" fmla="*/ 499 w 622"/>
              <a:gd name="T21" fmla="*/ 216 h 726"/>
              <a:gd name="T22" fmla="*/ 544 w 622"/>
              <a:gd name="T23" fmla="*/ 212 h 726"/>
              <a:gd name="T24" fmla="*/ 557 w 622"/>
              <a:gd name="T25" fmla="*/ 230 h 726"/>
              <a:gd name="T26" fmla="*/ 563 w 622"/>
              <a:gd name="T27" fmla="*/ 267 h 726"/>
              <a:gd name="T28" fmla="*/ 553 w 622"/>
              <a:gd name="T29" fmla="*/ 294 h 726"/>
              <a:gd name="T30" fmla="*/ 558 w 622"/>
              <a:gd name="T31" fmla="*/ 312 h 726"/>
              <a:gd name="T32" fmla="*/ 583 w 622"/>
              <a:gd name="T33" fmla="*/ 326 h 726"/>
              <a:gd name="T34" fmla="*/ 572 w 622"/>
              <a:gd name="T35" fmla="*/ 339 h 726"/>
              <a:gd name="T36" fmla="*/ 572 w 622"/>
              <a:gd name="T37" fmla="*/ 350 h 726"/>
              <a:gd name="T38" fmla="*/ 562 w 622"/>
              <a:gd name="T39" fmla="*/ 369 h 726"/>
              <a:gd name="T40" fmla="*/ 556 w 622"/>
              <a:gd name="T41" fmla="*/ 379 h 726"/>
              <a:gd name="T42" fmla="*/ 572 w 622"/>
              <a:gd name="T43" fmla="*/ 393 h 726"/>
              <a:gd name="T44" fmla="*/ 592 w 622"/>
              <a:gd name="T45" fmla="*/ 402 h 726"/>
              <a:gd name="T46" fmla="*/ 601 w 622"/>
              <a:gd name="T47" fmla="*/ 418 h 726"/>
              <a:gd name="T48" fmla="*/ 621 w 622"/>
              <a:gd name="T49" fmla="*/ 438 h 726"/>
              <a:gd name="T50" fmla="*/ 615 w 622"/>
              <a:gd name="T51" fmla="*/ 469 h 726"/>
              <a:gd name="T52" fmla="*/ 605 w 622"/>
              <a:gd name="T53" fmla="*/ 500 h 726"/>
              <a:gd name="T54" fmla="*/ 581 w 622"/>
              <a:gd name="T55" fmla="*/ 514 h 726"/>
              <a:gd name="T56" fmla="*/ 581 w 622"/>
              <a:gd name="T57" fmla="*/ 533 h 726"/>
              <a:gd name="T58" fmla="*/ 563 w 622"/>
              <a:gd name="T59" fmla="*/ 539 h 726"/>
              <a:gd name="T60" fmla="*/ 537 w 622"/>
              <a:gd name="T61" fmla="*/ 556 h 726"/>
              <a:gd name="T62" fmla="*/ 506 w 622"/>
              <a:gd name="T63" fmla="*/ 565 h 726"/>
              <a:gd name="T64" fmla="*/ 492 w 622"/>
              <a:gd name="T65" fmla="*/ 574 h 726"/>
              <a:gd name="T66" fmla="*/ 475 w 622"/>
              <a:gd name="T67" fmla="*/ 610 h 726"/>
              <a:gd name="T68" fmla="*/ 496 w 622"/>
              <a:gd name="T69" fmla="*/ 629 h 726"/>
              <a:gd name="T70" fmla="*/ 500 w 622"/>
              <a:gd name="T71" fmla="*/ 651 h 726"/>
              <a:gd name="T72" fmla="*/ 477 w 622"/>
              <a:gd name="T73" fmla="*/ 658 h 726"/>
              <a:gd name="T74" fmla="*/ 465 w 622"/>
              <a:gd name="T75" fmla="*/ 671 h 726"/>
              <a:gd name="T76" fmla="*/ 436 w 622"/>
              <a:gd name="T77" fmla="*/ 667 h 726"/>
              <a:gd name="T78" fmla="*/ 396 w 622"/>
              <a:gd name="T79" fmla="*/ 665 h 726"/>
              <a:gd name="T80" fmla="*/ 390 w 622"/>
              <a:gd name="T81" fmla="*/ 677 h 726"/>
              <a:gd name="T82" fmla="*/ 373 w 622"/>
              <a:gd name="T83" fmla="*/ 688 h 726"/>
              <a:gd name="T84" fmla="*/ 360 w 622"/>
              <a:gd name="T85" fmla="*/ 702 h 726"/>
              <a:gd name="T86" fmla="*/ 343 w 622"/>
              <a:gd name="T87" fmla="*/ 677 h 726"/>
              <a:gd name="T88" fmla="*/ 326 w 622"/>
              <a:gd name="T89" fmla="*/ 676 h 726"/>
              <a:gd name="T90" fmla="*/ 296 w 622"/>
              <a:gd name="T91" fmla="*/ 659 h 726"/>
              <a:gd name="T92" fmla="*/ 282 w 622"/>
              <a:gd name="T93" fmla="*/ 679 h 726"/>
              <a:gd name="T94" fmla="*/ 279 w 622"/>
              <a:gd name="T95" fmla="*/ 703 h 726"/>
              <a:gd name="T96" fmla="*/ 248 w 622"/>
              <a:gd name="T97" fmla="*/ 726 h 726"/>
              <a:gd name="T98" fmla="*/ 224 w 622"/>
              <a:gd name="T99" fmla="*/ 719 h 726"/>
              <a:gd name="T100" fmla="*/ 220 w 622"/>
              <a:gd name="T101" fmla="*/ 708 h 726"/>
              <a:gd name="T102" fmla="*/ 185 w 622"/>
              <a:gd name="T103" fmla="*/ 706 h 726"/>
              <a:gd name="T104" fmla="*/ 160 w 622"/>
              <a:gd name="T105" fmla="*/ 704 h 726"/>
              <a:gd name="T106" fmla="*/ 145 w 622"/>
              <a:gd name="T107" fmla="*/ 705 h 726"/>
              <a:gd name="T108" fmla="*/ 127 w 622"/>
              <a:gd name="T109" fmla="*/ 713 h 726"/>
              <a:gd name="T110" fmla="*/ 108 w 622"/>
              <a:gd name="T111" fmla="*/ 704 h 726"/>
              <a:gd name="T112" fmla="*/ 86 w 622"/>
              <a:gd name="T113" fmla="*/ 690 h 726"/>
              <a:gd name="T114" fmla="*/ 62 w 622"/>
              <a:gd name="T115" fmla="*/ 706 h 726"/>
              <a:gd name="T116" fmla="*/ 22 w 622"/>
              <a:gd name="T117" fmla="*/ 711 h 726"/>
              <a:gd name="T118" fmla="*/ 1 w 622"/>
              <a:gd name="T119" fmla="*/ 706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2" h="726">
                <a:moveTo>
                  <a:pt x="363" y="0"/>
                </a:moveTo>
                <a:lnTo>
                  <a:pt x="364" y="1"/>
                </a:lnTo>
                <a:lnTo>
                  <a:pt x="365" y="1"/>
                </a:lnTo>
                <a:lnTo>
                  <a:pt x="366" y="2"/>
                </a:lnTo>
                <a:lnTo>
                  <a:pt x="366" y="2"/>
                </a:lnTo>
                <a:lnTo>
                  <a:pt x="369" y="5"/>
                </a:lnTo>
                <a:lnTo>
                  <a:pt x="370" y="6"/>
                </a:lnTo>
                <a:lnTo>
                  <a:pt x="372" y="7"/>
                </a:lnTo>
                <a:lnTo>
                  <a:pt x="375" y="9"/>
                </a:lnTo>
                <a:lnTo>
                  <a:pt x="376" y="10"/>
                </a:lnTo>
                <a:lnTo>
                  <a:pt x="377" y="11"/>
                </a:lnTo>
                <a:lnTo>
                  <a:pt x="378" y="13"/>
                </a:lnTo>
                <a:lnTo>
                  <a:pt x="378" y="13"/>
                </a:lnTo>
                <a:lnTo>
                  <a:pt x="379" y="14"/>
                </a:lnTo>
                <a:lnTo>
                  <a:pt x="380" y="14"/>
                </a:lnTo>
                <a:lnTo>
                  <a:pt x="381" y="15"/>
                </a:lnTo>
                <a:lnTo>
                  <a:pt x="382" y="15"/>
                </a:lnTo>
                <a:lnTo>
                  <a:pt x="382" y="15"/>
                </a:lnTo>
                <a:lnTo>
                  <a:pt x="383" y="14"/>
                </a:lnTo>
                <a:lnTo>
                  <a:pt x="384" y="14"/>
                </a:lnTo>
                <a:lnTo>
                  <a:pt x="384" y="14"/>
                </a:lnTo>
                <a:lnTo>
                  <a:pt x="386" y="13"/>
                </a:lnTo>
                <a:lnTo>
                  <a:pt x="387" y="12"/>
                </a:lnTo>
                <a:lnTo>
                  <a:pt x="388" y="11"/>
                </a:lnTo>
                <a:lnTo>
                  <a:pt x="389" y="11"/>
                </a:lnTo>
                <a:lnTo>
                  <a:pt x="390" y="11"/>
                </a:lnTo>
                <a:lnTo>
                  <a:pt x="391" y="11"/>
                </a:lnTo>
                <a:lnTo>
                  <a:pt x="392" y="11"/>
                </a:lnTo>
                <a:lnTo>
                  <a:pt x="396" y="12"/>
                </a:lnTo>
                <a:lnTo>
                  <a:pt x="397" y="12"/>
                </a:lnTo>
                <a:lnTo>
                  <a:pt x="398" y="12"/>
                </a:lnTo>
                <a:lnTo>
                  <a:pt x="399" y="13"/>
                </a:lnTo>
                <a:lnTo>
                  <a:pt x="400" y="13"/>
                </a:lnTo>
                <a:lnTo>
                  <a:pt x="401" y="14"/>
                </a:lnTo>
                <a:lnTo>
                  <a:pt x="402" y="16"/>
                </a:lnTo>
                <a:lnTo>
                  <a:pt x="406" y="20"/>
                </a:lnTo>
                <a:lnTo>
                  <a:pt x="412" y="27"/>
                </a:lnTo>
                <a:lnTo>
                  <a:pt x="415" y="30"/>
                </a:lnTo>
                <a:lnTo>
                  <a:pt x="416" y="30"/>
                </a:lnTo>
                <a:lnTo>
                  <a:pt x="416" y="31"/>
                </a:lnTo>
                <a:lnTo>
                  <a:pt x="417" y="32"/>
                </a:lnTo>
                <a:lnTo>
                  <a:pt x="419" y="32"/>
                </a:lnTo>
                <a:lnTo>
                  <a:pt x="420" y="33"/>
                </a:lnTo>
                <a:lnTo>
                  <a:pt x="423" y="34"/>
                </a:lnTo>
                <a:lnTo>
                  <a:pt x="424" y="34"/>
                </a:lnTo>
                <a:lnTo>
                  <a:pt x="425" y="35"/>
                </a:lnTo>
                <a:lnTo>
                  <a:pt x="427" y="36"/>
                </a:lnTo>
                <a:lnTo>
                  <a:pt x="429" y="38"/>
                </a:lnTo>
                <a:lnTo>
                  <a:pt x="432" y="40"/>
                </a:lnTo>
                <a:lnTo>
                  <a:pt x="433" y="41"/>
                </a:lnTo>
                <a:lnTo>
                  <a:pt x="434" y="42"/>
                </a:lnTo>
                <a:lnTo>
                  <a:pt x="435" y="43"/>
                </a:lnTo>
                <a:lnTo>
                  <a:pt x="436" y="45"/>
                </a:lnTo>
                <a:lnTo>
                  <a:pt x="437" y="46"/>
                </a:lnTo>
                <a:lnTo>
                  <a:pt x="439" y="50"/>
                </a:lnTo>
                <a:lnTo>
                  <a:pt x="440" y="52"/>
                </a:lnTo>
                <a:lnTo>
                  <a:pt x="441" y="53"/>
                </a:lnTo>
                <a:lnTo>
                  <a:pt x="442" y="53"/>
                </a:lnTo>
                <a:lnTo>
                  <a:pt x="443" y="55"/>
                </a:lnTo>
                <a:lnTo>
                  <a:pt x="444" y="55"/>
                </a:lnTo>
                <a:lnTo>
                  <a:pt x="445" y="56"/>
                </a:lnTo>
                <a:lnTo>
                  <a:pt x="446" y="57"/>
                </a:lnTo>
                <a:lnTo>
                  <a:pt x="448" y="58"/>
                </a:lnTo>
                <a:lnTo>
                  <a:pt x="451" y="59"/>
                </a:lnTo>
                <a:lnTo>
                  <a:pt x="457" y="62"/>
                </a:lnTo>
                <a:lnTo>
                  <a:pt x="458" y="62"/>
                </a:lnTo>
                <a:lnTo>
                  <a:pt x="460" y="63"/>
                </a:lnTo>
                <a:lnTo>
                  <a:pt x="459" y="64"/>
                </a:lnTo>
                <a:lnTo>
                  <a:pt x="457" y="66"/>
                </a:lnTo>
                <a:lnTo>
                  <a:pt x="454" y="69"/>
                </a:lnTo>
                <a:lnTo>
                  <a:pt x="452" y="71"/>
                </a:lnTo>
                <a:lnTo>
                  <a:pt x="451" y="72"/>
                </a:lnTo>
                <a:lnTo>
                  <a:pt x="450" y="73"/>
                </a:lnTo>
                <a:lnTo>
                  <a:pt x="450" y="74"/>
                </a:lnTo>
                <a:lnTo>
                  <a:pt x="450" y="75"/>
                </a:lnTo>
                <a:lnTo>
                  <a:pt x="449" y="76"/>
                </a:lnTo>
                <a:lnTo>
                  <a:pt x="449" y="77"/>
                </a:lnTo>
                <a:lnTo>
                  <a:pt x="449" y="78"/>
                </a:lnTo>
                <a:lnTo>
                  <a:pt x="450" y="79"/>
                </a:lnTo>
                <a:lnTo>
                  <a:pt x="450" y="80"/>
                </a:lnTo>
                <a:lnTo>
                  <a:pt x="452" y="83"/>
                </a:lnTo>
                <a:lnTo>
                  <a:pt x="453" y="85"/>
                </a:lnTo>
                <a:lnTo>
                  <a:pt x="453" y="87"/>
                </a:lnTo>
                <a:lnTo>
                  <a:pt x="454" y="90"/>
                </a:lnTo>
                <a:lnTo>
                  <a:pt x="455" y="93"/>
                </a:lnTo>
                <a:lnTo>
                  <a:pt x="456" y="94"/>
                </a:lnTo>
                <a:lnTo>
                  <a:pt x="456" y="95"/>
                </a:lnTo>
                <a:lnTo>
                  <a:pt x="456" y="96"/>
                </a:lnTo>
                <a:lnTo>
                  <a:pt x="456" y="99"/>
                </a:lnTo>
                <a:lnTo>
                  <a:pt x="456" y="105"/>
                </a:lnTo>
                <a:lnTo>
                  <a:pt x="456" y="107"/>
                </a:lnTo>
                <a:lnTo>
                  <a:pt x="456" y="109"/>
                </a:lnTo>
                <a:lnTo>
                  <a:pt x="456" y="110"/>
                </a:lnTo>
                <a:lnTo>
                  <a:pt x="457" y="111"/>
                </a:lnTo>
                <a:lnTo>
                  <a:pt x="458" y="112"/>
                </a:lnTo>
                <a:lnTo>
                  <a:pt x="459" y="114"/>
                </a:lnTo>
                <a:lnTo>
                  <a:pt x="460" y="115"/>
                </a:lnTo>
                <a:lnTo>
                  <a:pt x="460" y="117"/>
                </a:lnTo>
                <a:lnTo>
                  <a:pt x="461" y="118"/>
                </a:lnTo>
                <a:lnTo>
                  <a:pt x="462" y="119"/>
                </a:lnTo>
                <a:lnTo>
                  <a:pt x="463" y="125"/>
                </a:lnTo>
                <a:lnTo>
                  <a:pt x="463" y="127"/>
                </a:lnTo>
                <a:lnTo>
                  <a:pt x="463" y="128"/>
                </a:lnTo>
                <a:lnTo>
                  <a:pt x="463" y="130"/>
                </a:lnTo>
                <a:lnTo>
                  <a:pt x="463" y="132"/>
                </a:lnTo>
                <a:lnTo>
                  <a:pt x="463" y="134"/>
                </a:lnTo>
                <a:lnTo>
                  <a:pt x="462" y="136"/>
                </a:lnTo>
                <a:lnTo>
                  <a:pt x="462" y="137"/>
                </a:lnTo>
                <a:lnTo>
                  <a:pt x="461" y="138"/>
                </a:lnTo>
                <a:lnTo>
                  <a:pt x="459" y="142"/>
                </a:lnTo>
                <a:lnTo>
                  <a:pt x="458" y="143"/>
                </a:lnTo>
                <a:lnTo>
                  <a:pt x="458" y="144"/>
                </a:lnTo>
                <a:lnTo>
                  <a:pt x="456" y="148"/>
                </a:lnTo>
                <a:lnTo>
                  <a:pt x="456" y="149"/>
                </a:lnTo>
                <a:lnTo>
                  <a:pt x="455" y="150"/>
                </a:lnTo>
                <a:lnTo>
                  <a:pt x="455" y="150"/>
                </a:lnTo>
                <a:lnTo>
                  <a:pt x="454" y="151"/>
                </a:lnTo>
                <a:lnTo>
                  <a:pt x="453" y="152"/>
                </a:lnTo>
                <a:lnTo>
                  <a:pt x="450" y="153"/>
                </a:lnTo>
                <a:lnTo>
                  <a:pt x="449" y="154"/>
                </a:lnTo>
                <a:lnTo>
                  <a:pt x="448" y="154"/>
                </a:lnTo>
                <a:lnTo>
                  <a:pt x="448" y="155"/>
                </a:lnTo>
                <a:lnTo>
                  <a:pt x="447" y="156"/>
                </a:lnTo>
                <a:lnTo>
                  <a:pt x="446" y="157"/>
                </a:lnTo>
                <a:lnTo>
                  <a:pt x="446" y="158"/>
                </a:lnTo>
                <a:lnTo>
                  <a:pt x="446" y="159"/>
                </a:lnTo>
                <a:lnTo>
                  <a:pt x="446" y="160"/>
                </a:lnTo>
                <a:lnTo>
                  <a:pt x="446" y="161"/>
                </a:lnTo>
                <a:lnTo>
                  <a:pt x="446" y="162"/>
                </a:lnTo>
                <a:lnTo>
                  <a:pt x="447" y="163"/>
                </a:lnTo>
                <a:lnTo>
                  <a:pt x="447" y="164"/>
                </a:lnTo>
                <a:lnTo>
                  <a:pt x="449" y="167"/>
                </a:lnTo>
                <a:lnTo>
                  <a:pt x="450" y="168"/>
                </a:lnTo>
                <a:lnTo>
                  <a:pt x="450" y="169"/>
                </a:lnTo>
                <a:lnTo>
                  <a:pt x="451" y="171"/>
                </a:lnTo>
                <a:lnTo>
                  <a:pt x="451" y="173"/>
                </a:lnTo>
                <a:lnTo>
                  <a:pt x="452" y="174"/>
                </a:lnTo>
                <a:lnTo>
                  <a:pt x="452" y="175"/>
                </a:lnTo>
                <a:lnTo>
                  <a:pt x="453" y="176"/>
                </a:lnTo>
                <a:lnTo>
                  <a:pt x="454" y="177"/>
                </a:lnTo>
                <a:lnTo>
                  <a:pt x="455" y="177"/>
                </a:lnTo>
                <a:lnTo>
                  <a:pt x="456" y="178"/>
                </a:lnTo>
                <a:lnTo>
                  <a:pt x="457" y="179"/>
                </a:lnTo>
                <a:lnTo>
                  <a:pt x="458" y="179"/>
                </a:lnTo>
                <a:lnTo>
                  <a:pt x="459" y="180"/>
                </a:lnTo>
                <a:lnTo>
                  <a:pt x="460" y="180"/>
                </a:lnTo>
                <a:lnTo>
                  <a:pt x="461" y="180"/>
                </a:lnTo>
                <a:lnTo>
                  <a:pt x="462" y="181"/>
                </a:lnTo>
                <a:lnTo>
                  <a:pt x="463" y="181"/>
                </a:lnTo>
                <a:lnTo>
                  <a:pt x="467" y="181"/>
                </a:lnTo>
                <a:lnTo>
                  <a:pt x="468" y="181"/>
                </a:lnTo>
                <a:lnTo>
                  <a:pt x="469" y="182"/>
                </a:lnTo>
                <a:lnTo>
                  <a:pt x="471" y="182"/>
                </a:lnTo>
                <a:lnTo>
                  <a:pt x="472" y="183"/>
                </a:lnTo>
                <a:lnTo>
                  <a:pt x="473" y="184"/>
                </a:lnTo>
                <a:lnTo>
                  <a:pt x="474" y="184"/>
                </a:lnTo>
                <a:lnTo>
                  <a:pt x="475" y="185"/>
                </a:lnTo>
                <a:lnTo>
                  <a:pt x="476" y="187"/>
                </a:lnTo>
                <a:lnTo>
                  <a:pt x="477" y="188"/>
                </a:lnTo>
                <a:lnTo>
                  <a:pt x="478" y="189"/>
                </a:lnTo>
                <a:lnTo>
                  <a:pt x="480" y="191"/>
                </a:lnTo>
                <a:lnTo>
                  <a:pt x="482" y="192"/>
                </a:lnTo>
                <a:lnTo>
                  <a:pt x="484" y="194"/>
                </a:lnTo>
                <a:lnTo>
                  <a:pt x="484" y="195"/>
                </a:lnTo>
                <a:lnTo>
                  <a:pt x="485" y="196"/>
                </a:lnTo>
                <a:lnTo>
                  <a:pt x="486" y="197"/>
                </a:lnTo>
                <a:lnTo>
                  <a:pt x="486" y="198"/>
                </a:lnTo>
                <a:lnTo>
                  <a:pt x="486" y="199"/>
                </a:lnTo>
                <a:lnTo>
                  <a:pt x="486" y="202"/>
                </a:lnTo>
                <a:lnTo>
                  <a:pt x="486" y="204"/>
                </a:lnTo>
                <a:lnTo>
                  <a:pt x="486" y="205"/>
                </a:lnTo>
                <a:lnTo>
                  <a:pt x="487" y="207"/>
                </a:lnTo>
                <a:lnTo>
                  <a:pt x="487" y="208"/>
                </a:lnTo>
                <a:lnTo>
                  <a:pt x="488" y="209"/>
                </a:lnTo>
                <a:lnTo>
                  <a:pt x="488" y="210"/>
                </a:lnTo>
                <a:lnTo>
                  <a:pt x="488" y="211"/>
                </a:lnTo>
                <a:lnTo>
                  <a:pt x="489" y="211"/>
                </a:lnTo>
                <a:lnTo>
                  <a:pt x="490" y="212"/>
                </a:lnTo>
                <a:lnTo>
                  <a:pt x="491" y="213"/>
                </a:lnTo>
                <a:lnTo>
                  <a:pt x="492" y="214"/>
                </a:lnTo>
                <a:lnTo>
                  <a:pt x="493" y="214"/>
                </a:lnTo>
                <a:lnTo>
                  <a:pt x="494" y="215"/>
                </a:lnTo>
                <a:lnTo>
                  <a:pt x="495" y="215"/>
                </a:lnTo>
                <a:lnTo>
                  <a:pt x="496" y="216"/>
                </a:lnTo>
                <a:lnTo>
                  <a:pt x="497" y="216"/>
                </a:lnTo>
                <a:lnTo>
                  <a:pt x="498" y="216"/>
                </a:lnTo>
                <a:lnTo>
                  <a:pt x="499" y="216"/>
                </a:lnTo>
                <a:lnTo>
                  <a:pt x="500" y="216"/>
                </a:lnTo>
                <a:lnTo>
                  <a:pt x="507" y="215"/>
                </a:lnTo>
                <a:lnTo>
                  <a:pt x="508" y="215"/>
                </a:lnTo>
                <a:lnTo>
                  <a:pt x="510" y="215"/>
                </a:lnTo>
                <a:lnTo>
                  <a:pt x="516" y="216"/>
                </a:lnTo>
                <a:lnTo>
                  <a:pt x="519" y="216"/>
                </a:lnTo>
                <a:lnTo>
                  <a:pt x="524" y="217"/>
                </a:lnTo>
                <a:lnTo>
                  <a:pt x="525" y="217"/>
                </a:lnTo>
                <a:lnTo>
                  <a:pt x="527" y="217"/>
                </a:lnTo>
                <a:lnTo>
                  <a:pt x="528" y="217"/>
                </a:lnTo>
                <a:lnTo>
                  <a:pt x="530" y="216"/>
                </a:lnTo>
                <a:lnTo>
                  <a:pt x="535" y="215"/>
                </a:lnTo>
                <a:lnTo>
                  <a:pt x="538" y="213"/>
                </a:lnTo>
                <a:lnTo>
                  <a:pt x="540" y="213"/>
                </a:lnTo>
                <a:lnTo>
                  <a:pt x="541" y="212"/>
                </a:lnTo>
                <a:lnTo>
                  <a:pt x="543" y="212"/>
                </a:lnTo>
                <a:lnTo>
                  <a:pt x="544" y="212"/>
                </a:lnTo>
                <a:lnTo>
                  <a:pt x="545" y="212"/>
                </a:lnTo>
                <a:lnTo>
                  <a:pt x="545" y="212"/>
                </a:lnTo>
                <a:lnTo>
                  <a:pt x="546" y="212"/>
                </a:lnTo>
                <a:lnTo>
                  <a:pt x="547" y="213"/>
                </a:lnTo>
                <a:lnTo>
                  <a:pt x="548" y="213"/>
                </a:lnTo>
                <a:lnTo>
                  <a:pt x="550" y="215"/>
                </a:lnTo>
                <a:lnTo>
                  <a:pt x="551" y="216"/>
                </a:lnTo>
                <a:lnTo>
                  <a:pt x="553" y="217"/>
                </a:lnTo>
                <a:lnTo>
                  <a:pt x="553" y="218"/>
                </a:lnTo>
                <a:lnTo>
                  <a:pt x="554" y="219"/>
                </a:lnTo>
                <a:lnTo>
                  <a:pt x="555" y="220"/>
                </a:lnTo>
                <a:lnTo>
                  <a:pt x="555" y="221"/>
                </a:lnTo>
                <a:lnTo>
                  <a:pt x="556" y="222"/>
                </a:lnTo>
                <a:lnTo>
                  <a:pt x="556" y="224"/>
                </a:lnTo>
                <a:lnTo>
                  <a:pt x="557" y="225"/>
                </a:lnTo>
                <a:lnTo>
                  <a:pt x="557" y="227"/>
                </a:lnTo>
                <a:lnTo>
                  <a:pt x="557" y="230"/>
                </a:lnTo>
                <a:lnTo>
                  <a:pt x="557" y="234"/>
                </a:lnTo>
                <a:lnTo>
                  <a:pt x="557" y="237"/>
                </a:lnTo>
                <a:lnTo>
                  <a:pt x="557" y="239"/>
                </a:lnTo>
                <a:lnTo>
                  <a:pt x="556" y="243"/>
                </a:lnTo>
                <a:lnTo>
                  <a:pt x="556" y="244"/>
                </a:lnTo>
                <a:lnTo>
                  <a:pt x="556" y="245"/>
                </a:lnTo>
                <a:lnTo>
                  <a:pt x="556" y="248"/>
                </a:lnTo>
                <a:lnTo>
                  <a:pt x="556" y="250"/>
                </a:lnTo>
                <a:lnTo>
                  <a:pt x="556" y="252"/>
                </a:lnTo>
                <a:lnTo>
                  <a:pt x="557" y="254"/>
                </a:lnTo>
                <a:lnTo>
                  <a:pt x="557" y="255"/>
                </a:lnTo>
                <a:lnTo>
                  <a:pt x="557" y="256"/>
                </a:lnTo>
                <a:lnTo>
                  <a:pt x="558" y="258"/>
                </a:lnTo>
                <a:lnTo>
                  <a:pt x="559" y="260"/>
                </a:lnTo>
                <a:lnTo>
                  <a:pt x="561" y="263"/>
                </a:lnTo>
                <a:lnTo>
                  <a:pt x="562" y="265"/>
                </a:lnTo>
                <a:lnTo>
                  <a:pt x="563" y="267"/>
                </a:lnTo>
                <a:lnTo>
                  <a:pt x="563" y="268"/>
                </a:lnTo>
                <a:lnTo>
                  <a:pt x="564" y="271"/>
                </a:lnTo>
                <a:lnTo>
                  <a:pt x="564" y="271"/>
                </a:lnTo>
                <a:lnTo>
                  <a:pt x="564" y="272"/>
                </a:lnTo>
                <a:lnTo>
                  <a:pt x="564" y="273"/>
                </a:lnTo>
                <a:lnTo>
                  <a:pt x="564" y="275"/>
                </a:lnTo>
                <a:lnTo>
                  <a:pt x="564" y="276"/>
                </a:lnTo>
                <a:lnTo>
                  <a:pt x="564" y="277"/>
                </a:lnTo>
                <a:lnTo>
                  <a:pt x="563" y="279"/>
                </a:lnTo>
                <a:lnTo>
                  <a:pt x="562" y="281"/>
                </a:lnTo>
                <a:lnTo>
                  <a:pt x="562" y="283"/>
                </a:lnTo>
                <a:lnTo>
                  <a:pt x="561" y="284"/>
                </a:lnTo>
                <a:lnTo>
                  <a:pt x="560" y="286"/>
                </a:lnTo>
                <a:lnTo>
                  <a:pt x="558" y="289"/>
                </a:lnTo>
                <a:lnTo>
                  <a:pt x="557" y="290"/>
                </a:lnTo>
                <a:lnTo>
                  <a:pt x="555" y="292"/>
                </a:lnTo>
                <a:lnTo>
                  <a:pt x="553" y="294"/>
                </a:lnTo>
                <a:lnTo>
                  <a:pt x="552" y="296"/>
                </a:lnTo>
                <a:lnTo>
                  <a:pt x="551" y="297"/>
                </a:lnTo>
                <a:lnTo>
                  <a:pt x="551" y="298"/>
                </a:lnTo>
                <a:lnTo>
                  <a:pt x="551" y="299"/>
                </a:lnTo>
                <a:lnTo>
                  <a:pt x="551" y="299"/>
                </a:lnTo>
                <a:lnTo>
                  <a:pt x="552" y="301"/>
                </a:lnTo>
                <a:lnTo>
                  <a:pt x="552" y="303"/>
                </a:lnTo>
                <a:lnTo>
                  <a:pt x="552" y="303"/>
                </a:lnTo>
                <a:lnTo>
                  <a:pt x="552" y="304"/>
                </a:lnTo>
                <a:lnTo>
                  <a:pt x="550" y="308"/>
                </a:lnTo>
                <a:lnTo>
                  <a:pt x="550" y="308"/>
                </a:lnTo>
                <a:lnTo>
                  <a:pt x="550" y="309"/>
                </a:lnTo>
                <a:lnTo>
                  <a:pt x="551" y="309"/>
                </a:lnTo>
                <a:lnTo>
                  <a:pt x="551" y="309"/>
                </a:lnTo>
                <a:lnTo>
                  <a:pt x="552" y="310"/>
                </a:lnTo>
                <a:lnTo>
                  <a:pt x="553" y="310"/>
                </a:lnTo>
                <a:lnTo>
                  <a:pt x="558" y="312"/>
                </a:lnTo>
                <a:lnTo>
                  <a:pt x="563" y="313"/>
                </a:lnTo>
                <a:lnTo>
                  <a:pt x="564" y="314"/>
                </a:lnTo>
                <a:lnTo>
                  <a:pt x="566" y="315"/>
                </a:lnTo>
                <a:lnTo>
                  <a:pt x="569" y="315"/>
                </a:lnTo>
                <a:lnTo>
                  <a:pt x="571" y="315"/>
                </a:lnTo>
                <a:lnTo>
                  <a:pt x="572" y="316"/>
                </a:lnTo>
                <a:lnTo>
                  <a:pt x="573" y="316"/>
                </a:lnTo>
                <a:lnTo>
                  <a:pt x="574" y="317"/>
                </a:lnTo>
                <a:lnTo>
                  <a:pt x="578" y="319"/>
                </a:lnTo>
                <a:lnTo>
                  <a:pt x="579" y="320"/>
                </a:lnTo>
                <a:lnTo>
                  <a:pt x="581" y="322"/>
                </a:lnTo>
                <a:lnTo>
                  <a:pt x="581" y="322"/>
                </a:lnTo>
                <a:lnTo>
                  <a:pt x="582" y="323"/>
                </a:lnTo>
                <a:lnTo>
                  <a:pt x="582" y="324"/>
                </a:lnTo>
                <a:lnTo>
                  <a:pt x="583" y="324"/>
                </a:lnTo>
                <a:lnTo>
                  <a:pt x="583" y="325"/>
                </a:lnTo>
                <a:lnTo>
                  <a:pt x="583" y="326"/>
                </a:lnTo>
                <a:lnTo>
                  <a:pt x="583" y="327"/>
                </a:lnTo>
                <a:lnTo>
                  <a:pt x="584" y="327"/>
                </a:lnTo>
                <a:lnTo>
                  <a:pt x="583" y="329"/>
                </a:lnTo>
                <a:lnTo>
                  <a:pt x="583" y="331"/>
                </a:lnTo>
                <a:lnTo>
                  <a:pt x="583" y="333"/>
                </a:lnTo>
                <a:lnTo>
                  <a:pt x="582" y="333"/>
                </a:lnTo>
                <a:lnTo>
                  <a:pt x="582" y="334"/>
                </a:lnTo>
                <a:lnTo>
                  <a:pt x="581" y="334"/>
                </a:lnTo>
                <a:lnTo>
                  <a:pt x="581" y="335"/>
                </a:lnTo>
                <a:lnTo>
                  <a:pt x="580" y="335"/>
                </a:lnTo>
                <a:lnTo>
                  <a:pt x="579" y="336"/>
                </a:lnTo>
                <a:lnTo>
                  <a:pt x="578" y="336"/>
                </a:lnTo>
                <a:lnTo>
                  <a:pt x="577" y="337"/>
                </a:lnTo>
                <a:lnTo>
                  <a:pt x="575" y="337"/>
                </a:lnTo>
                <a:lnTo>
                  <a:pt x="573" y="338"/>
                </a:lnTo>
                <a:lnTo>
                  <a:pt x="572" y="338"/>
                </a:lnTo>
                <a:lnTo>
                  <a:pt x="572" y="339"/>
                </a:lnTo>
                <a:lnTo>
                  <a:pt x="571" y="339"/>
                </a:lnTo>
                <a:lnTo>
                  <a:pt x="571" y="340"/>
                </a:lnTo>
                <a:lnTo>
                  <a:pt x="570" y="340"/>
                </a:lnTo>
                <a:lnTo>
                  <a:pt x="570" y="341"/>
                </a:lnTo>
                <a:lnTo>
                  <a:pt x="570" y="341"/>
                </a:lnTo>
                <a:lnTo>
                  <a:pt x="570" y="342"/>
                </a:lnTo>
                <a:lnTo>
                  <a:pt x="570" y="342"/>
                </a:lnTo>
                <a:lnTo>
                  <a:pt x="571" y="343"/>
                </a:lnTo>
                <a:lnTo>
                  <a:pt x="571" y="344"/>
                </a:lnTo>
                <a:lnTo>
                  <a:pt x="573" y="345"/>
                </a:lnTo>
                <a:lnTo>
                  <a:pt x="573" y="346"/>
                </a:lnTo>
                <a:lnTo>
                  <a:pt x="573" y="346"/>
                </a:lnTo>
                <a:lnTo>
                  <a:pt x="574" y="347"/>
                </a:lnTo>
                <a:lnTo>
                  <a:pt x="574" y="347"/>
                </a:lnTo>
                <a:lnTo>
                  <a:pt x="573" y="348"/>
                </a:lnTo>
                <a:lnTo>
                  <a:pt x="572" y="350"/>
                </a:lnTo>
                <a:lnTo>
                  <a:pt x="572" y="350"/>
                </a:lnTo>
                <a:lnTo>
                  <a:pt x="571" y="351"/>
                </a:lnTo>
                <a:lnTo>
                  <a:pt x="571" y="353"/>
                </a:lnTo>
                <a:lnTo>
                  <a:pt x="571" y="357"/>
                </a:lnTo>
                <a:lnTo>
                  <a:pt x="570" y="358"/>
                </a:lnTo>
                <a:lnTo>
                  <a:pt x="570" y="359"/>
                </a:lnTo>
                <a:lnTo>
                  <a:pt x="570" y="360"/>
                </a:lnTo>
                <a:lnTo>
                  <a:pt x="569" y="361"/>
                </a:lnTo>
                <a:lnTo>
                  <a:pt x="569" y="362"/>
                </a:lnTo>
                <a:lnTo>
                  <a:pt x="568" y="362"/>
                </a:lnTo>
                <a:lnTo>
                  <a:pt x="567" y="363"/>
                </a:lnTo>
                <a:lnTo>
                  <a:pt x="566" y="364"/>
                </a:lnTo>
                <a:lnTo>
                  <a:pt x="563" y="366"/>
                </a:lnTo>
                <a:lnTo>
                  <a:pt x="562" y="367"/>
                </a:lnTo>
                <a:lnTo>
                  <a:pt x="562" y="368"/>
                </a:lnTo>
                <a:lnTo>
                  <a:pt x="562" y="368"/>
                </a:lnTo>
                <a:lnTo>
                  <a:pt x="562" y="369"/>
                </a:lnTo>
                <a:lnTo>
                  <a:pt x="562" y="369"/>
                </a:lnTo>
                <a:lnTo>
                  <a:pt x="562" y="369"/>
                </a:lnTo>
                <a:lnTo>
                  <a:pt x="562" y="370"/>
                </a:lnTo>
                <a:lnTo>
                  <a:pt x="562" y="370"/>
                </a:lnTo>
                <a:lnTo>
                  <a:pt x="563" y="372"/>
                </a:lnTo>
                <a:lnTo>
                  <a:pt x="564" y="372"/>
                </a:lnTo>
                <a:lnTo>
                  <a:pt x="564" y="373"/>
                </a:lnTo>
                <a:lnTo>
                  <a:pt x="564" y="373"/>
                </a:lnTo>
                <a:lnTo>
                  <a:pt x="564" y="373"/>
                </a:lnTo>
                <a:lnTo>
                  <a:pt x="563" y="374"/>
                </a:lnTo>
                <a:lnTo>
                  <a:pt x="563" y="374"/>
                </a:lnTo>
                <a:lnTo>
                  <a:pt x="561" y="375"/>
                </a:lnTo>
                <a:lnTo>
                  <a:pt x="560" y="376"/>
                </a:lnTo>
                <a:lnTo>
                  <a:pt x="559" y="376"/>
                </a:lnTo>
                <a:lnTo>
                  <a:pt x="558" y="377"/>
                </a:lnTo>
                <a:lnTo>
                  <a:pt x="557" y="377"/>
                </a:lnTo>
                <a:lnTo>
                  <a:pt x="557" y="378"/>
                </a:lnTo>
                <a:lnTo>
                  <a:pt x="556" y="379"/>
                </a:lnTo>
                <a:lnTo>
                  <a:pt x="556" y="379"/>
                </a:lnTo>
                <a:lnTo>
                  <a:pt x="556" y="380"/>
                </a:lnTo>
                <a:lnTo>
                  <a:pt x="556" y="380"/>
                </a:lnTo>
                <a:lnTo>
                  <a:pt x="556" y="381"/>
                </a:lnTo>
                <a:lnTo>
                  <a:pt x="556" y="382"/>
                </a:lnTo>
                <a:lnTo>
                  <a:pt x="557" y="383"/>
                </a:lnTo>
                <a:lnTo>
                  <a:pt x="557" y="385"/>
                </a:lnTo>
                <a:lnTo>
                  <a:pt x="558" y="386"/>
                </a:lnTo>
                <a:lnTo>
                  <a:pt x="559" y="387"/>
                </a:lnTo>
                <a:lnTo>
                  <a:pt x="560" y="388"/>
                </a:lnTo>
                <a:lnTo>
                  <a:pt x="561" y="388"/>
                </a:lnTo>
                <a:lnTo>
                  <a:pt x="563" y="389"/>
                </a:lnTo>
                <a:lnTo>
                  <a:pt x="564" y="390"/>
                </a:lnTo>
                <a:lnTo>
                  <a:pt x="566" y="391"/>
                </a:lnTo>
                <a:lnTo>
                  <a:pt x="568" y="391"/>
                </a:lnTo>
                <a:lnTo>
                  <a:pt x="571" y="392"/>
                </a:lnTo>
                <a:lnTo>
                  <a:pt x="572" y="393"/>
                </a:lnTo>
                <a:lnTo>
                  <a:pt x="573" y="393"/>
                </a:lnTo>
                <a:lnTo>
                  <a:pt x="575" y="394"/>
                </a:lnTo>
                <a:lnTo>
                  <a:pt x="576" y="395"/>
                </a:lnTo>
                <a:lnTo>
                  <a:pt x="577" y="395"/>
                </a:lnTo>
                <a:lnTo>
                  <a:pt x="578" y="397"/>
                </a:lnTo>
                <a:lnTo>
                  <a:pt x="579" y="397"/>
                </a:lnTo>
                <a:lnTo>
                  <a:pt x="579" y="398"/>
                </a:lnTo>
                <a:lnTo>
                  <a:pt x="580" y="398"/>
                </a:lnTo>
                <a:lnTo>
                  <a:pt x="582" y="399"/>
                </a:lnTo>
                <a:lnTo>
                  <a:pt x="585" y="399"/>
                </a:lnTo>
                <a:lnTo>
                  <a:pt x="586" y="400"/>
                </a:lnTo>
                <a:lnTo>
                  <a:pt x="588" y="400"/>
                </a:lnTo>
                <a:lnTo>
                  <a:pt x="589" y="400"/>
                </a:lnTo>
                <a:lnTo>
                  <a:pt x="590" y="400"/>
                </a:lnTo>
                <a:lnTo>
                  <a:pt x="590" y="401"/>
                </a:lnTo>
                <a:lnTo>
                  <a:pt x="591" y="401"/>
                </a:lnTo>
                <a:lnTo>
                  <a:pt x="592" y="402"/>
                </a:lnTo>
                <a:lnTo>
                  <a:pt x="593" y="403"/>
                </a:lnTo>
                <a:lnTo>
                  <a:pt x="593" y="403"/>
                </a:lnTo>
                <a:lnTo>
                  <a:pt x="595" y="404"/>
                </a:lnTo>
                <a:lnTo>
                  <a:pt x="595" y="404"/>
                </a:lnTo>
                <a:lnTo>
                  <a:pt x="596" y="404"/>
                </a:lnTo>
                <a:lnTo>
                  <a:pt x="596" y="405"/>
                </a:lnTo>
                <a:lnTo>
                  <a:pt x="596" y="406"/>
                </a:lnTo>
                <a:lnTo>
                  <a:pt x="596" y="406"/>
                </a:lnTo>
                <a:lnTo>
                  <a:pt x="597" y="408"/>
                </a:lnTo>
                <a:lnTo>
                  <a:pt x="597" y="411"/>
                </a:lnTo>
                <a:lnTo>
                  <a:pt x="597" y="412"/>
                </a:lnTo>
                <a:lnTo>
                  <a:pt x="597" y="413"/>
                </a:lnTo>
                <a:lnTo>
                  <a:pt x="598" y="414"/>
                </a:lnTo>
                <a:lnTo>
                  <a:pt x="598" y="415"/>
                </a:lnTo>
                <a:lnTo>
                  <a:pt x="599" y="415"/>
                </a:lnTo>
                <a:lnTo>
                  <a:pt x="599" y="416"/>
                </a:lnTo>
                <a:lnTo>
                  <a:pt x="601" y="418"/>
                </a:lnTo>
                <a:lnTo>
                  <a:pt x="602" y="419"/>
                </a:lnTo>
                <a:lnTo>
                  <a:pt x="604" y="420"/>
                </a:lnTo>
                <a:lnTo>
                  <a:pt x="606" y="422"/>
                </a:lnTo>
                <a:lnTo>
                  <a:pt x="609" y="424"/>
                </a:lnTo>
                <a:lnTo>
                  <a:pt x="610" y="424"/>
                </a:lnTo>
                <a:lnTo>
                  <a:pt x="614" y="426"/>
                </a:lnTo>
                <a:lnTo>
                  <a:pt x="615" y="427"/>
                </a:lnTo>
                <a:lnTo>
                  <a:pt x="617" y="428"/>
                </a:lnTo>
                <a:lnTo>
                  <a:pt x="618" y="429"/>
                </a:lnTo>
                <a:lnTo>
                  <a:pt x="619" y="430"/>
                </a:lnTo>
                <a:lnTo>
                  <a:pt x="620" y="431"/>
                </a:lnTo>
                <a:lnTo>
                  <a:pt x="621" y="432"/>
                </a:lnTo>
                <a:lnTo>
                  <a:pt x="621" y="433"/>
                </a:lnTo>
                <a:lnTo>
                  <a:pt x="621" y="434"/>
                </a:lnTo>
                <a:lnTo>
                  <a:pt x="621" y="435"/>
                </a:lnTo>
                <a:lnTo>
                  <a:pt x="621" y="436"/>
                </a:lnTo>
                <a:lnTo>
                  <a:pt x="621" y="438"/>
                </a:lnTo>
                <a:lnTo>
                  <a:pt x="621" y="441"/>
                </a:lnTo>
                <a:lnTo>
                  <a:pt x="620" y="442"/>
                </a:lnTo>
                <a:lnTo>
                  <a:pt x="620" y="443"/>
                </a:lnTo>
                <a:lnTo>
                  <a:pt x="620" y="444"/>
                </a:lnTo>
                <a:lnTo>
                  <a:pt x="620" y="445"/>
                </a:lnTo>
                <a:lnTo>
                  <a:pt x="621" y="446"/>
                </a:lnTo>
                <a:lnTo>
                  <a:pt x="621" y="450"/>
                </a:lnTo>
                <a:lnTo>
                  <a:pt x="622" y="451"/>
                </a:lnTo>
                <a:lnTo>
                  <a:pt x="622" y="453"/>
                </a:lnTo>
                <a:lnTo>
                  <a:pt x="622" y="454"/>
                </a:lnTo>
                <a:lnTo>
                  <a:pt x="621" y="455"/>
                </a:lnTo>
                <a:lnTo>
                  <a:pt x="621" y="457"/>
                </a:lnTo>
                <a:lnTo>
                  <a:pt x="620" y="459"/>
                </a:lnTo>
                <a:lnTo>
                  <a:pt x="619" y="462"/>
                </a:lnTo>
                <a:lnTo>
                  <a:pt x="617" y="467"/>
                </a:lnTo>
                <a:lnTo>
                  <a:pt x="616" y="468"/>
                </a:lnTo>
                <a:lnTo>
                  <a:pt x="615" y="469"/>
                </a:lnTo>
                <a:lnTo>
                  <a:pt x="613" y="472"/>
                </a:lnTo>
                <a:lnTo>
                  <a:pt x="612" y="473"/>
                </a:lnTo>
                <a:lnTo>
                  <a:pt x="612" y="474"/>
                </a:lnTo>
                <a:lnTo>
                  <a:pt x="612" y="475"/>
                </a:lnTo>
                <a:lnTo>
                  <a:pt x="611" y="476"/>
                </a:lnTo>
                <a:lnTo>
                  <a:pt x="611" y="477"/>
                </a:lnTo>
                <a:lnTo>
                  <a:pt x="611" y="482"/>
                </a:lnTo>
                <a:lnTo>
                  <a:pt x="610" y="487"/>
                </a:lnTo>
                <a:lnTo>
                  <a:pt x="609" y="492"/>
                </a:lnTo>
                <a:lnTo>
                  <a:pt x="609" y="495"/>
                </a:lnTo>
                <a:lnTo>
                  <a:pt x="609" y="496"/>
                </a:lnTo>
                <a:lnTo>
                  <a:pt x="609" y="496"/>
                </a:lnTo>
                <a:lnTo>
                  <a:pt x="609" y="497"/>
                </a:lnTo>
                <a:lnTo>
                  <a:pt x="608" y="498"/>
                </a:lnTo>
                <a:lnTo>
                  <a:pt x="607" y="499"/>
                </a:lnTo>
                <a:lnTo>
                  <a:pt x="606" y="499"/>
                </a:lnTo>
                <a:lnTo>
                  <a:pt x="605" y="500"/>
                </a:lnTo>
                <a:lnTo>
                  <a:pt x="602" y="503"/>
                </a:lnTo>
                <a:lnTo>
                  <a:pt x="599" y="505"/>
                </a:lnTo>
                <a:lnTo>
                  <a:pt x="598" y="506"/>
                </a:lnTo>
                <a:lnTo>
                  <a:pt x="597" y="506"/>
                </a:lnTo>
                <a:lnTo>
                  <a:pt x="596" y="507"/>
                </a:lnTo>
                <a:lnTo>
                  <a:pt x="595" y="507"/>
                </a:lnTo>
                <a:lnTo>
                  <a:pt x="594" y="508"/>
                </a:lnTo>
                <a:lnTo>
                  <a:pt x="593" y="508"/>
                </a:lnTo>
                <a:lnTo>
                  <a:pt x="590" y="508"/>
                </a:lnTo>
                <a:lnTo>
                  <a:pt x="589" y="508"/>
                </a:lnTo>
                <a:lnTo>
                  <a:pt x="588" y="509"/>
                </a:lnTo>
                <a:lnTo>
                  <a:pt x="586" y="510"/>
                </a:lnTo>
                <a:lnTo>
                  <a:pt x="585" y="510"/>
                </a:lnTo>
                <a:lnTo>
                  <a:pt x="584" y="511"/>
                </a:lnTo>
                <a:lnTo>
                  <a:pt x="583" y="511"/>
                </a:lnTo>
                <a:lnTo>
                  <a:pt x="582" y="512"/>
                </a:lnTo>
                <a:lnTo>
                  <a:pt x="581" y="514"/>
                </a:lnTo>
                <a:lnTo>
                  <a:pt x="579" y="515"/>
                </a:lnTo>
                <a:lnTo>
                  <a:pt x="579" y="516"/>
                </a:lnTo>
                <a:lnTo>
                  <a:pt x="578" y="517"/>
                </a:lnTo>
                <a:lnTo>
                  <a:pt x="578" y="518"/>
                </a:lnTo>
                <a:lnTo>
                  <a:pt x="578" y="518"/>
                </a:lnTo>
                <a:lnTo>
                  <a:pt x="577" y="519"/>
                </a:lnTo>
                <a:lnTo>
                  <a:pt x="577" y="520"/>
                </a:lnTo>
                <a:lnTo>
                  <a:pt x="577" y="521"/>
                </a:lnTo>
                <a:lnTo>
                  <a:pt x="577" y="522"/>
                </a:lnTo>
                <a:lnTo>
                  <a:pt x="577" y="523"/>
                </a:lnTo>
                <a:lnTo>
                  <a:pt x="578" y="524"/>
                </a:lnTo>
                <a:lnTo>
                  <a:pt x="579" y="528"/>
                </a:lnTo>
                <a:lnTo>
                  <a:pt x="580" y="530"/>
                </a:lnTo>
                <a:lnTo>
                  <a:pt x="580" y="531"/>
                </a:lnTo>
                <a:lnTo>
                  <a:pt x="580" y="532"/>
                </a:lnTo>
                <a:lnTo>
                  <a:pt x="581" y="533"/>
                </a:lnTo>
                <a:lnTo>
                  <a:pt x="581" y="533"/>
                </a:lnTo>
                <a:lnTo>
                  <a:pt x="581" y="534"/>
                </a:lnTo>
                <a:lnTo>
                  <a:pt x="580" y="535"/>
                </a:lnTo>
                <a:lnTo>
                  <a:pt x="580" y="536"/>
                </a:lnTo>
                <a:lnTo>
                  <a:pt x="580" y="536"/>
                </a:lnTo>
                <a:lnTo>
                  <a:pt x="579" y="536"/>
                </a:lnTo>
                <a:lnTo>
                  <a:pt x="579" y="537"/>
                </a:lnTo>
                <a:lnTo>
                  <a:pt x="578" y="538"/>
                </a:lnTo>
                <a:lnTo>
                  <a:pt x="578" y="538"/>
                </a:lnTo>
                <a:lnTo>
                  <a:pt x="577" y="539"/>
                </a:lnTo>
                <a:lnTo>
                  <a:pt x="576" y="539"/>
                </a:lnTo>
                <a:lnTo>
                  <a:pt x="574" y="539"/>
                </a:lnTo>
                <a:lnTo>
                  <a:pt x="573" y="539"/>
                </a:lnTo>
                <a:lnTo>
                  <a:pt x="572" y="539"/>
                </a:lnTo>
                <a:lnTo>
                  <a:pt x="570" y="539"/>
                </a:lnTo>
                <a:lnTo>
                  <a:pt x="566" y="539"/>
                </a:lnTo>
                <a:lnTo>
                  <a:pt x="563" y="539"/>
                </a:lnTo>
                <a:lnTo>
                  <a:pt x="563" y="539"/>
                </a:lnTo>
                <a:lnTo>
                  <a:pt x="562" y="539"/>
                </a:lnTo>
                <a:lnTo>
                  <a:pt x="561" y="540"/>
                </a:lnTo>
                <a:lnTo>
                  <a:pt x="560" y="540"/>
                </a:lnTo>
                <a:lnTo>
                  <a:pt x="559" y="541"/>
                </a:lnTo>
                <a:lnTo>
                  <a:pt x="558" y="542"/>
                </a:lnTo>
                <a:lnTo>
                  <a:pt x="557" y="544"/>
                </a:lnTo>
                <a:lnTo>
                  <a:pt x="554" y="547"/>
                </a:lnTo>
                <a:lnTo>
                  <a:pt x="553" y="548"/>
                </a:lnTo>
                <a:lnTo>
                  <a:pt x="553" y="549"/>
                </a:lnTo>
                <a:lnTo>
                  <a:pt x="551" y="550"/>
                </a:lnTo>
                <a:lnTo>
                  <a:pt x="549" y="552"/>
                </a:lnTo>
                <a:lnTo>
                  <a:pt x="547" y="553"/>
                </a:lnTo>
                <a:lnTo>
                  <a:pt x="546" y="553"/>
                </a:lnTo>
                <a:lnTo>
                  <a:pt x="544" y="554"/>
                </a:lnTo>
                <a:lnTo>
                  <a:pt x="541" y="555"/>
                </a:lnTo>
                <a:lnTo>
                  <a:pt x="539" y="555"/>
                </a:lnTo>
                <a:lnTo>
                  <a:pt x="537" y="556"/>
                </a:lnTo>
                <a:lnTo>
                  <a:pt x="532" y="557"/>
                </a:lnTo>
                <a:lnTo>
                  <a:pt x="530" y="558"/>
                </a:lnTo>
                <a:lnTo>
                  <a:pt x="527" y="559"/>
                </a:lnTo>
                <a:lnTo>
                  <a:pt x="525" y="559"/>
                </a:lnTo>
                <a:lnTo>
                  <a:pt x="523" y="560"/>
                </a:lnTo>
                <a:lnTo>
                  <a:pt x="521" y="561"/>
                </a:lnTo>
                <a:lnTo>
                  <a:pt x="516" y="564"/>
                </a:lnTo>
                <a:lnTo>
                  <a:pt x="515" y="564"/>
                </a:lnTo>
                <a:lnTo>
                  <a:pt x="514" y="565"/>
                </a:lnTo>
                <a:lnTo>
                  <a:pt x="512" y="565"/>
                </a:lnTo>
                <a:lnTo>
                  <a:pt x="511" y="566"/>
                </a:lnTo>
                <a:lnTo>
                  <a:pt x="510" y="566"/>
                </a:lnTo>
                <a:lnTo>
                  <a:pt x="509" y="566"/>
                </a:lnTo>
                <a:lnTo>
                  <a:pt x="508" y="565"/>
                </a:lnTo>
                <a:lnTo>
                  <a:pt x="507" y="565"/>
                </a:lnTo>
                <a:lnTo>
                  <a:pt x="507" y="565"/>
                </a:lnTo>
                <a:lnTo>
                  <a:pt x="506" y="565"/>
                </a:lnTo>
                <a:lnTo>
                  <a:pt x="504" y="564"/>
                </a:lnTo>
                <a:lnTo>
                  <a:pt x="504" y="564"/>
                </a:lnTo>
                <a:lnTo>
                  <a:pt x="503" y="563"/>
                </a:lnTo>
                <a:lnTo>
                  <a:pt x="502" y="564"/>
                </a:lnTo>
                <a:lnTo>
                  <a:pt x="501" y="564"/>
                </a:lnTo>
                <a:lnTo>
                  <a:pt x="500" y="564"/>
                </a:lnTo>
                <a:lnTo>
                  <a:pt x="498" y="565"/>
                </a:lnTo>
                <a:lnTo>
                  <a:pt x="497" y="565"/>
                </a:lnTo>
                <a:lnTo>
                  <a:pt x="497" y="566"/>
                </a:lnTo>
                <a:lnTo>
                  <a:pt x="496" y="566"/>
                </a:lnTo>
                <a:lnTo>
                  <a:pt x="495" y="567"/>
                </a:lnTo>
                <a:lnTo>
                  <a:pt x="495" y="568"/>
                </a:lnTo>
                <a:lnTo>
                  <a:pt x="494" y="569"/>
                </a:lnTo>
                <a:lnTo>
                  <a:pt x="494" y="570"/>
                </a:lnTo>
                <a:lnTo>
                  <a:pt x="493" y="570"/>
                </a:lnTo>
                <a:lnTo>
                  <a:pt x="492" y="573"/>
                </a:lnTo>
                <a:lnTo>
                  <a:pt x="492" y="574"/>
                </a:lnTo>
                <a:lnTo>
                  <a:pt x="490" y="577"/>
                </a:lnTo>
                <a:lnTo>
                  <a:pt x="489" y="581"/>
                </a:lnTo>
                <a:lnTo>
                  <a:pt x="488" y="583"/>
                </a:lnTo>
                <a:lnTo>
                  <a:pt x="487" y="584"/>
                </a:lnTo>
                <a:lnTo>
                  <a:pt x="486" y="585"/>
                </a:lnTo>
                <a:lnTo>
                  <a:pt x="478" y="595"/>
                </a:lnTo>
                <a:lnTo>
                  <a:pt x="477" y="596"/>
                </a:lnTo>
                <a:lnTo>
                  <a:pt x="477" y="597"/>
                </a:lnTo>
                <a:lnTo>
                  <a:pt x="476" y="599"/>
                </a:lnTo>
                <a:lnTo>
                  <a:pt x="476" y="600"/>
                </a:lnTo>
                <a:lnTo>
                  <a:pt x="475" y="602"/>
                </a:lnTo>
                <a:lnTo>
                  <a:pt x="475" y="603"/>
                </a:lnTo>
                <a:lnTo>
                  <a:pt x="475" y="604"/>
                </a:lnTo>
                <a:lnTo>
                  <a:pt x="475" y="606"/>
                </a:lnTo>
                <a:lnTo>
                  <a:pt x="474" y="607"/>
                </a:lnTo>
                <a:lnTo>
                  <a:pt x="475" y="609"/>
                </a:lnTo>
                <a:lnTo>
                  <a:pt x="475" y="610"/>
                </a:lnTo>
                <a:lnTo>
                  <a:pt x="475" y="612"/>
                </a:lnTo>
                <a:lnTo>
                  <a:pt x="475" y="614"/>
                </a:lnTo>
                <a:lnTo>
                  <a:pt x="476" y="615"/>
                </a:lnTo>
                <a:lnTo>
                  <a:pt x="476" y="617"/>
                </a:lnTo>
                <a:lnTo>
                  <a:pt x="477" y="618"/>
                </a:lnTo>
                <a:lnTo>
                  <a:pt x="477" y="619"/>
                </a:lnTo>
                <a:lnTo>
                  <a:pt x="478" y="620"/>
                </a:lnTo>
                <a:lnTo>
                  <a:pt x="479" y="621"/>
                </a:lnTo>
                <a:lnTo>
                  <a:pt x="480" y="621"/>
                </a:lnTo>
                <a:lnTo>
                  <a:pt x="485" y="624"/>
                </a:lnTo>
                <a:lnTo>
                  <a:pt x="487" y="625"/>
                </a:lnTo>
                <a:lnTo>
                  <a:pt x="491" y="626"/>
                </a:lnTo>
                <a:lnTo>
                  <a:pt x="492" y="626"/>
                </a:lnTo>
                <a:lnTo>
                  <a:pt x="494" y="627"/>
                </a:lnTo>
                <a:lnTo>
                  <a:pt x="495" y="628"/>
                </a:lnTo>
                <a:lnTo>
                  <a:pt x="496" y="628"/>
                </a:lnTo>
                <a:lnTo>
                  <a:pt x="496" y="629"/>
                </a:lnTo>
                <a:lnTo>
                  <a:pt x="497" y="630"/>
                </a:lnTo>
                <a:lnTo>
                  <a:pt x="498" y="630"/>
                </a:lnTo>
                <a:lnTo>
                  <a:pt x="499" y="633"/>
                </a:lnTo>
                <a:lnTo>
                  <a:pt x="501" y="635"/>
                </a:lnTo>
                <a:lnTo>
                  <a:pt x="501" y="636"/>
                </a:lnTo>
                <a:lnTo>
                  <a:pt x="502" y="638"/>
                </a:lnTo>
                <a:lnTo>
                  <a:pt x="502" y="639"/>
                </a:lnTo>
                <a:lnTo>
                  <a:pt x="503" y="640"/>
                </a:lnTo>
                <a:lnTo>
                  <a:pt x="503" y="642"/>
                </a:lnTo>
                <a:lnTo>
                  <a:pt x="503" y="643"/>
                </a:lnTo>
                <a:lnTo>
                  <a:pt x="503" y="645"/>
                </a:lnTo>
                <a:lnTo>
                  <a:pt x="503" y="646"/>
                </a:lnTo>
                <a:lnTo>
                  <a:pt x="502" y="647"/>
                </a:lnTo>
                <a:lnTo>
                  <a:pt x="502" y="648"/>
                </a:lnTo>
                <a:lnTo>
                  <a:pt x="502" y="650"/>
                </a:lnTo>
                <a:lnTo>
                  <a:pt x="501" y="651"/>
                </a:lnTo>
                <a:lnTo>
                  <a:pt x="500" y="651"/>
                </a:lnTo>
                <a:lnTo>
                  <a:pt x="500" y="652"/>
                </a:lnTo>
                <a:lnTo>
                  <a:pt x="499" y="653"/>
                </a:lnTo>
                <a:lnTo>
                  <a:pt x="498" y="654"/>
                </a:lnTo>
                <a:lnTo>
                  <a:pt x="496" y="656"/>
                </a:lnTo>
                <a:lnTo>
                  <a:pt x="494" y="657"/>
                </a:lnTo>
                <a:lnTo>
                  <a:pt x="493" y="657"/>
                </a:lnTo>
                <a:lnTo>
                  <a:pt x="492" y="658"/>
                </a:lnTo>
                <a:lnTo>
                  <a:pt x="490" y="658"/>
                </a:lnTo>
                <a:lnTo>
                  <a:pt x="489" y="658"/>
                </a:lnTo>
                <a:lnTo>
                  <a:pt x="488" y="658"/>
                </a:lnTo>
                <a:lnTo>
                  <a:pt x="485" y="658"/>
                </a:lnTo>
                <a:lnTo>
                  <a:pt x="484" y="658"/>
                </a:lnTo>
                <a:lnTo>
                  <a:pt x="481" y="658"/>
                </a:lnTo>
                <a:lnTo>
                  <a:pt x="479" y="657"/>
                </a:lnTo>
                <a:lnTo>
                  <a:pt x="478" y="657"/>
                </a:lnTo>
                <a:lnTo>
                  <a:pt x="478" y="658"/>
                </a:lnTo>
                <a:lnTo>
                  <a:pt x="477" y="658"/>
                </a:lnTo>
                <a:lnTo>
                  <a:pt x="476" y="658"/>
                </a:lnTo>
                <a:lnTo>
                  <a:pt x="475" y="659"/>
                </a:lnTo>
                <a:lnTo>
                  <a:pt x="473" y="660"/>
                </a:lnTo>
                <a:lnTo>
                  <a:pt x="473" y="661"/>
                </a:lnTo>
                <a:lnTo>
                  <a:pt x="472" y="661"/>
                </a:lnTo>
                <a:lnTo>
                  <a:pt x="472" y="662"/>
                </a:lnTo>
                <a:lnTo>
                  <a:pt x="471" y="662"/>
                </a:lnTo>
                <a:lnTo>
                  <a:pt x="470" y="665"/>
                </a:lnTo>
                <a:lnTo>
                  <a:pt x="470" y="667"/>
                </a:lnTo>
                <a:lnTo>
                  <a:pt x="469" y="668"/>
                </a:lnTo>
                <a:lnTo>
                  <a:pt x="468" y="670"/>
                </a:lnTo>
                <a:lnTo>
                  <a:pt x="467" y="670"/>
                </a:lnTo>
                <a:lnTo>
                  <a:pt x="467" y="671"/>
                </a:lnTo>
                <a:lnTo>
                  <a:pt x="466" y="671"/>
                </a:lnTo>
                <a:lnTo>
                  <a:pt x="466" y="671"/>
                </a:lnTo>
                <a:lnTo>
                  <a:pt x="465" y="671"/>
                </a:lnTo>
                <a:lnTo>
                  <a:pt x="465" y="671"/>
                </a:lnTo>
                <a:lnTo>
                  <a:pt x="464" y="671"/>
                </a:lnTo>
                <a:lnTo>
                  <a:pt x="463" y="670"/>
                </a:lnTo>
                <a:lnTo>
                  <a:pt x="461" y="668"/>
                </a:lnTo>
                <a:lnTo>
                  <a:pt x="459" y="668"/>
                </a:lnTo>
                <a:lnTo>
                  <a:pt x="459" y="667"/>
                </a:lnTo>
                <a:lnTo>
                  <a:pt x="457" y="667"/>
                </a:lnTo>
                <a:lnTo>
                  <a:pt x="454" y="666"/>
                </a:lnTo>
                <a:lnTo>
                  <a:pt x="453" y="666"/>
                </a:lnTo>
                <a:lnTo>
                  <a:pt x="451" y="665"/>
                </a:lnTo>
                <a:lnTo>
                  <a:pt x="447" y="664"/>
                </a:lnTo>
                <a:lnTo>
                  <a:pt x="447" y="663"/>
                </a:lnTo>
                <a:lnTo>
                  <a:pt x="446" y="663"/>
                </a:lnTo>
                <a:lnTo>
                  <a:pt x="446" y="663"/>
                </a:lnTo>
                <a:lnTo>
                  <a:pt x="445" y="663"/>
                </a:lnTo>
                <a:lnTo>
                  <a:pt x="443" y="664"/>
                </a:lnTo>
                <a:lnTo>
                  <a:pt x="441" y="665"/>
                </a:lnTo>
                <a:lnTo>
                  <a:pt x="436" y="667"/>
                </a:lnTo>
                <a:lnTo>
                  <a:pt x="433" y="668"/>
                </a:lnTo>
                <a:lnTo>
                  <a:pt x="432" y="668"/>
                </a:lnTo>
                <a:lnTo>
                  <a:pt x="430" y="669"/>
                </a:lnTo>
                <a:lnTo>
                  <a:pt x="428" y="669"/>
                </a:lnTo>
                <a:lnTo>
                  <a:pt x="426" y="669"/>
                </a:lnTo>
                <a:lnTo>
                  <a:pt x="424" y="669"/>
                </a:lnTo>
                <a:lnTo>
                  <a:pt x="422" y="669"/>
                </a:lnTo>
                <a:lnTo>
                  <a:pt x="421" y="669"/>
                </a:lnTo>
                <a:lnTo>
                  <a:pt x="415" y="668"/>
                </a:lnTo>
                <a:lnTo>
                  <a:pt x="413" y="668"/>
                </a:lnTo>
                <a:lnTo>
                  <a:pt x="409" y="668"/>
                </a:lnTo>
                <a:lnTo>
                  <a:pt x="408" y="667"/>
                </a:lnTo>
                <a:lnTo>
                  <a:pt x="406" y="667"/>
                </a:lnTo>
                <a:lnTo>
                  <a:pt x="404" y="667"/>
                </a:lnTo>
                <a:lnTo>
                  <a:pt x="399" y="665"/>
                </a:lnTo>
                <a:lnTo>
                  <a:pt x="398" y="665"/>
                </a:lnTo>
                <a:lnTo>
                  <a:pt x="396" y="665"/>
                </a:lnTo>
                <a:lnTo>
                  <a:pt x="395" y="665"/>
                </a:lnTo>
                <a:lnTo>
                  <a:pt x="394" y="665"/>
                </a:lnTo>
                <a:lnTo>
                  <a:pt x="393" y="666"/>
                </a:lnTo>
                <a:lnTo>
                  <a:pt x="392" y="666"/>
                </a:lnTo>
                <a:lnTo>
                  <a:pt x="392" y="666"/>
                </a:lnTo>
                <a:lnTo>
                  <a:pt x="391" y="667"/>
                </a:lnTo>
                <a:lnTo>
                  <a:pt x="390" y="667"/>
                </a:lnTo>
                <a:lnTo>
                  <a:pt x="390" y="668"/>
                </a:lnTo>
                <a:lnTo>
                  <a:pt x="389" y="669"/>
                </a:lnTo>
                <a:lnTo>
                  <a:pt x="389" y="669"/>
                </a:lnTo>
                <a:lnTo>
                  <a:pt x="389" y="670"/>
                </a:lnTo>
                <a:lnTo>
                  <a:pt x="389" y="671"/>
                </a:lnTo>
                <a:lnTo>
                  <a:pt x="389" y="672"/>
                </a:lnTo>
                <a:lnTo>
                  <a:pt x="390" y="675"/>
                </a:lnTo>
                <a:lnTo>
                  <a:pt x="390" y="676"/>
                </a:lnTo>
                <a:lnTo>
                  <a:pt x="390" y="677"/>
                </a:lnTo>
                <a:lnTo>
                  <a:pt x="390" y="677"/>
                </a:lnTo>
                <a:lnTo>
                  <a:pt x="390" y="678"/>
                </a:lnTo>
                <a:lnTo>
                  <a:pt x="390" y="678"/>
                </a:lnTo>
                <a:lnTo>
                  <a:pt x="389" y="679"/>
                </a:lnTo>
                <a:lnTo>
                  <a:pt x="389" y="679"/>
                </a:lnTo>
                <a:lnTo>
                  <a:pt x="388" y="680"/>
                </a:lnTo>
                <a:lnTo>
                  <a:pt x="387" y="680"/>
                </a:lnTo>
                <a:lnTo>
                  <a:pt x="386" y="681"/>
                </a:lnTo>
                <a:lnTo>
                  <a:pt x="384" y="681"/>
                </a:lnTo>
                <a:lnTo>
                  <a:pt x="378" y="683"/>
                </a:lnTo>
                <a:lnTo>
                  <a:pt x="376" y="683"/>
                </a:lnTo>
                <a:lnTo>
                  <a:pt x="376" y="684"/>
                </a:lnTo>
                <a:lnTo>
                  <a:pt x="375" y="684"/>
                </a:lnTo>
                <a:lnTo>
                  <a:pt x="375" y="684"/>
                </a:lnTo>
                <a:lnTo>
                  <a:pt x="374" y="685"/>
                </a:lnTo>
                <a:lnTo>
                  <a:pt x="374" y="686"/>
                </a:lnTo>
                <a:lnTo>
                  <a:pt x="373" y="687"/>
                </a:lnTo>
                <a:lnTo>
                  <a:pt x="373" y="688"/>
                </a:lnTo>
                <a:lnTo>
                  <a:pt x="373" y="689"/>
                </a:lnTo>
                <a:lnTo>
                  <a:pt x="372" y="690"/>
                </a:lnTo>
                <a:lnTo>
                  <a:pt x="372" y="694"/>
                </a:lnTo>
                <a:lnTo>
                  <a:pt x="371" y="696"/>
                </a:lnTo>
                <a:lnTo>
                  <a:pt x="371" y="697"/>
                </a:lnTo>
                <a:lnTo>
                  <a:pt x="369" y="700"/>
                </a:lnTo>
                <a:lnTo>
                  <a:pt x="369" y="701"/>
                </a:lnTo>
                <a:lnTo>
                  <a:pt x="368" y="701"/>
                </a:lnTo>
                <a:lnTo>
                  <a:pt x="367" y="702"/>
                </a:lnTo>
                <a:lnTo>
                  <a:pt x="367" y="702"/>
                </a:lnTo>
                <a:lnTo>
                  <a:pt x="366" y="702"/>
                </a:lnTo>
                <a:lnTo>
                  <a:pt x="365" y="702"/>
                </a:lnTo>
                <a:lnTo>
                  <a:pt x="364" y="702"/>
                </a:lnTo>
                <a:lnTo>
                  <a:pt x="363" y="702"/>
                </a:lnTo>
                <a:lnTo>
                  <a:pt x="362" y="702"/>
                </a:lnTo>
                <a:lnTo>
                  <a:pt x="361" y="702"/>
                </a:lnTo>
                <a:lnTo>
                  <a:pt x="360" y="702"/>
                </a:lnTo>
                <a:lnTo>
                  <a:pt x="359" y="701"/>
                </a:lnTo>
                <a:lnTo>
                  <a:pt x="358" y="701"/>
                </a:lnTo>
                <a:lnTo>
                  <a:pt x="357" y="700"/>
                </a:lnTo>
                <a:lnTo>
                  <a:pt x="355" y="699"/>
                </a:lnTo>
                <a:lnTo>
                  <a:pt x="355" y="698"/>
                </a:lnTo>
                <a:lnTo>
                  <a:pt x="354" y="697"/>
                </a:lnTo>
                <a:lnTo>
                  <a:pt x="353" y="696"/>
                </a:lnTo>
                <a:lnTo>
                  <a:pt x="352" y="694"/>
                </a:lnTo>
                <a:lnTo>
                  <a:pt x="350" y="690"/>
                </a:lnTo>
                <a:lnTo>
                  <a:pt x="348" y="686"/>
                </a:lnTo>
                <a:lnTo>
                  <a:pt x="347" y="684"/>
                </a:lnTo>
                <a:lnTo>
                  <a:pt x="346" y="682"/>
                </a:lnTo>
                <a:lnTo>
                  <a:pt x="345" y="680"/>
                </a:lnTo>
                <a:lnTo>
                  <a:pt x="344" y="678"/>
                </a:lnTo>
                <a:lnTo>
                  <a:pt x="344" y="677"/>
                </a:lnTo>
                <a:lnTo>
                  <a:pt x="343" y="677"/>
                </a:lnTo>
                <a:lnTo>
                  <a:pt x="343" y="677"/>
                </a:lnTo>
                <a:lnTo>
                  <a:pt x="342" y="676"/>
                </a:lnTo>
                <a:lnTo>
                  <a:pt x="342" y="676"/>
                </a:lnTo>
                <a:lnTo>
                  <a:pt x="341" y="676"/>
                </a:lnTo>
                <a:lnTo>
                  <a:pt x="341" y="676"/>
                </a:lnTo>
                <a:lnTo>
                  <a:pt x="339" y="677"/>
                </a:lnTo>
                <a:lnTo>
                  <a:pt x="338" y="677"/>
                </a:lnTo>
                <a:lnTo>
                  <a:pt x="337" y="678"/>
                </a:lnTo>
                <a:lnTo>
                  <a:pt x="335" y="679"/>
                </a:lnTo>
                <a:lnTo>
                  <a:pt x="334" y="679"/>
                </a:lnTo>
                <a:lnTo>
                  <a:pt x="333" y="680"/>
                </a:lnTo>
                <a:lnTo>
                  <a:pt x="333" y="680"/>
                </a:lnTo>
                <a:lnTo>
                  <a:pt x="332" y="679"/>
                </a:lnTo>
                <a:lnTo>
                  <a:pt x="332" y="679"/>
                </a:lnTo>
                <a:lnTo>
                  <a:pt x="330" y="679"/>
                </a:lnTo>
                <a:lnTo>
                  <a:pt x="329" y="678"/>
                </a:lnTo>
                <a:lnTo>
                  <a:pt x="328" y="677"/>
                </a:lnTo>
                <a:lnTo>
                  <a:pt x="326" y="676"/>
                </a:lnTo>
                <a:lnTo>
                  <a:pt x="324" y="674"/>
                </a:lnTo>
                <a:lnTo>
                  <a:pt x="319" y="670"/>
                </a:lnTo>
                <a:lnTo>
                  <a:pt x="318" y="669"/>
                </a:lnTo>
                <a:lnTo>
                  <a:pt x="317" y="668"/>
                </a:lnTo>
                <a:lnTo>
                  <a:pt x="316" y="667"/>
                </a:lnTo>
                <a:lnTo>
                  <a:pt x="314" y="667"/>
                </a:lnTo>
                <a:lnTo>
                  <a:pt x="309" y="664"/>
                </a:lnTo>
                <a:lnTo>
                  <a:pt x="306" y="663"/>
                </a:lnTo>
                <a:lnTo>
                  <a:pt x="305" y="662"/>
                </a:lnTo>
                <a:lnTo>
                  <a:pt x="302" y="660"/>
                </a:lnTo>
                <a:lnTo>
                  <a:pt x="301" y="659"/>
                </a:lnTo>
                <a:lnTo>
                  <a:pt x="300" y="659"/>
                </a:lnTo>
                <a:lnTo>
                  <a:pt x="299" y="659"/>
                </a:lnTo>
                <a:lnTo>
                  <a:pt x="298" y="659"/>
                </a:lnTo>
                <a:lnTo>
                  <a:pt x="298" y="659"/>
                </a:lnTo>
                <a:lnTo>
                  <a:pt x="297" y="659"/>
                </a:lnTo>
                <a:lnTo>
                  <a:pt x="296" y="659"/>
                </a:lnTo>
                <a:lnTo>
                  <a:pt x="294" y="661"/>
                </a:lnTo>
                <a:lnTo>
                  <a:pt x="291" y="663"/>
                </a:lnTo>
                <a:lnTo>
                  <a:pt x="290" y="664"/>
                </a:lnTo>
                <a:lnTo>
                  <a:pt x="290" y="665"/>
                </a:lnTo>
                <a:lnTo>
                  <a:pt x="289" y="666"/>
                </a:lnTo>
                <a:lnTo>
                  <a:pt x="288" y="667"/>
                </a:lnTo>
                <a:lnTo>
                  <a:pt x="287" y="668"/>
                </a:lnTo>
                <a:lnTo>
                  <a:pt x="287" y="669"/>
                </a:lnTo>
                <a:lnTo>
                  <a:pt x="285" y="670"/>
                </a:lnTo>
                <a:lnTo>
                  <a:pt x="284" y="671"/>
                </a:lnTo>
                <a:lnTo>
                  <a:pt x="284" y="672"/>
                </a:lnTo>
                <a:lnTo>
                  <a:pt x="283" y="673"/>
                </a:lnTo>
                <a:lnTo>
                  <a:pt x="283" y="673"/>
                </a:lnTo>
                <a:lnTo>
                  <a:pt x="283" y="674"/>
                </a:lnTo>
                <a:lnTo>
                  <a:pt x="283" y="676"/>
                </a:lnTo>
                <a:lnTo>
                  <a:pt x="283" y="678"/>
                </a:lnTo>
                <a:lnTo>
                  <a:pt x="282" y="679"/>
                </a:lnTo>
                <a:lnTo>
                  <a:pt x="281" y="683"/>
                </a:lnTo>
                <a:lnTo>
                  <a:pt x="281" y="684"/>
                </a:lnTo>
                <a:lnTo>
                  <a:pt x="281" y="686"/>
                </a:lnTo>
                <a:lnTo>
                  <a:pt x="281" y="687"/>
                </a:lnTo>
                <a:lnTo>
                  <a:pt x="281" y="688"/>
                </a:lnTo>
                <a:lnTo>
                  <a:pt x="282" y="690"/>
                </a:lnTo>
                <a:lnTo>
                  <a:pt x="283" y="693"/>
                </a:lnTo>
                <a:lnTo>
                  <a:pt x="283" y="696"/>
                </a:lnTo>
                <a:lnTo>
                  <a:pt x="284" y="697"/>
                </a:lnTo>
                <a:lnTo>
                  <a:pt x="284" y="698"/>
                </a:lnTo>
                <a:lnTo>
                  <a:pt x="284" y="699"/>
                </a:lnTo>
                <a:lnTo>
                  <a:pt x="283" y="700"/>
                </a:lnTo>
                <a:lnTo>
                  <a:pt x="283" y="701"/>
                </a:lnTo>
                <a:lnTo>
                  <a:pt x="282" y="701"/>
                </a:lnTo>
                <a:lnTo>
                  <a:pt x="282" y="702"/>
                </a:lnTo>
                <a:lnTo>
                  <a:pt x="280" y="702"/>
                </a:lnTo>
                <a:lnTo>
                  <a:pt x="279" y="703"/>
                </a:lnTo>
                <a:lnTo>
                  <a:pt x="277" y="704"/>
                </a:lnTo>
                <a:lnTo>
                  <a:pt x="276" y="704"/>
                </a:lnTo>
                <a:lnTo>
                  <a:pt x="271" y="706"/>
                </a:lnTo>
                <a:lnTo>
                  <a:pt x="269" y="706"/>
                </a:lnTo>
                <a:lnTo>
                  <a:pt x="268" y="707"/>
                </a:lnTo>
                <a:lnTo>
                  <a:pt x="267" y="707"/>
                </a:lnTo>
                <a:lnTo>
                  <a:pt x="264" y="709"/>
                </a:lnTo>
                <a:lnTo>
                  <a:pt x="262" y="711"/>
                </a:lnTo>
                <a:lnTo>
                  <a:pt x="258" y="715"/>
                </a:lnTo>
                <a:lnTo>
                  <a:pt x="256" y="717"/>
                </a:lnTo>
                <a:lnTo>
                  <a:pt x="254" y="718"/>
                </a:lnTo>
                <a:lnTo>
                  <a:pt x="252" y="720"/>
                </a:lnTo>
                <a:lnTo>
                  <a:pt x="251" y="721"/>
                </a:lnTo>
                <a:lnTo>
                  <a:pt x="250" y="724"/>
                </a:lnTo>
                <a:lnTo>
                  <a:pt x="249" y="725"/>
                </a:lnTo>
                <a:lnTo>
                  <a:pt x="249" y="726"/>
                </a:lnTo>
                <a:lnTo>
                  <a:pt x="248" y="726"/>
                </a:lnTo>
                <a:lnTo>
                  <a:pt x="247" y="726"/>
                </a:lnTo>
                <a:lnTo>
                  <a:pt x="247" y="726"/>
                </a:lnTo>
                <a:lnTo>
                  <a:pt x="246" y="726"/>
                </a:lnTo>
                <a:lnTo>
                  <a:pt x="246" y="726"/>
                </a:lnTo>
                <a:lnTo>
                  <a:pt x="245" y="726"/>
                </a:lnTo>
                <a:lnTo>
                  <a:pt x="245" y="726"/>
                </a:lnTo>
                <a:lnTo>
                  <a:pt x="244" y="725"/>
                </a:lnTo>
                <a:lnTo>
                  <a:pt x="241" y="724"/>
                </a:lnTo>
                <a:lnTo>
                  <a:pt x="240" y="723"/>
                </a:lnTo>
                <a:lnTo>
                  <a:pt x="239" y="722"/>
                </a:lnTo>
                <a:lnTo>
                  <a:pt x="237" y="721"/>
                </a:lnTo>
                <a:lnTo>
                  <a:pt x="234" y="721"/>
                </a:lnTo>
                <a:lnTo>
                  <a:pt x="232" y="720"/>
                </a:lnTo>
                <a:lnTo>
                  <a:pt x="230" y="720"/>
                </a:lnTo>
                <a:lnTo>
                  <a:pt x="227" y="719"/>
                </a:lnTo>
                <a:lnTo>
                  <a:pt x="225" y="719"/>
                </a:lnTo>
                <a:lnTo>
                  <a:pt x="224" y="719"/>
                </a:lnTo>
                <a:lnTo>
                  <a:pt x="223" y="719"/>
                </a:lnTo>
                <a:lnTo>
                  <a:pt x="223" y="718"/>
                </a:lnTo>
                <a:lnTo>
                  <a:pt x="222" y="718"/>
                </a:lnTo>
                <a:lnTo>
                  <a:pt x="221" y="717"/>
                </a:lnTo>
                <a:lnTo>
                  <a:pt x="221" y="717"/>
                </a:lnTo>
                <a:lnTo>
                  <a:pt x="221" y="716"/>
                </a:lnTo>
                <a:lnTo>
                  <a:pt x="220" y="716"/>
                </a:lnTo>
                <a:lnTo>
                  <a:pt x="220" y="715"/>
                </a:lnTo>
                <a:lnTo>
                  <a:pt x="221" y="714"/>
                </a:lnTo>
                <a:lnTo>
                  <a:pt x="221" y="711"/>
                </a:lnTo>
                <a:lnTo>
                  <a:pt x="221" y="710"/>
                </a:lnTo>
                <a:lnTo>
                  <a:pt x="221" y="709"/>
                </a:lnTo>
                <a:lnTo>
                  <a:pt x="221" y="708"/>
                </a:lnTo>
                <a:lnTo>
                  <a:pt x="221" y="708"/>
                </a:lnTo>
                <a:lnTo>
                  <a:pt x="221" y="708"/>
                </a:lnTo>
                <a:lnTo>
                  <a:pt x="220" y="708"/>
                </a:lnTo>
                <a:lnTo>
                  <a:pt x="220" y="708"/>
                </a:lnTo>
                <a:lnTo>
                  <a:pt x="217" y="709"/>
                </a:lnTo>
                <a:lnTo>
                  <a:pt x="215" y="709"/>
                </a:lnTo>
                <a:lnTo>
                  <a:pt x="213" y="710"/>
                </a:lnTo>
                <a:lnTo>
                  <a:pt x="210" y="710"/>
                </a:lnTo>
                <a:lnTo>
                  <a:pt x="209" y="710"/>
                </a:lnTo>
                <a:lnTo>
                  <a:pt x="208" y="711"/>
                </a:lnTo>
                <a:lnTo>
                  <a:pt x="205" y="710"/>
                </a:lnTo>
                <a:lnTo>
                  <a:pt x="203" y="710"/>
                </a:lnTo>
                <a:lnTo>
                  <a:pt x="198" y="710"/>
                </a:lnTo>
                <a:lnTo>
                  <a:pt x="195" y="709"/>
                </a:lnTo>
                <a:lnTo>
                  <a:pt x="194" y="709"/>
                </a:lnTo>
                <a:lnTo>
                  <a:pt x="192" y="708"/>
                </a:lnTo>
                <a:lnTo>
                  <a:pt x="191" y="708"/>
                </a:lnTo>
                <a:lnTo>
                  <a:pt x="188" y="706"/>
                </a:lnTo>
                <a:lnTo>
                  <a:pt x="187" y="706"/>
                </a:lnTo>
                <a:lnTo>
                  <a:pt x="186" y="706"/>
                </a:lnTo>
                <a:lnTo>
                  <a:pt x="185" y="706"/>
                </a:lnTo>
                <a:lnTo>
                  <a:pt x="184" y="705"/>
                </a:lnTo>
                <a:lnTo>
                  <a:pt x="181" y="705"/>
                </a:lnTo>
                <a:lnTo>
                  <a:pt x="180" y="705"/>
                </a:lnTo>
                <a:lnTo>
                  <a:pt x="178" y="705"/>
                </a:lnTo>
                <a:lnTo>
                  <a:pt x="177" y="705"/>
                </a:lnTo>
                <a:lnTo>
                  <a:pt x="177" y="706"/>
                </a:lnTo>
                <a:lnTo>
                  <a:pt x="175" y="706"/>
                </a:lnTo>
                <a:lnTo>
                  <a:pt x="173" y="707"/>
                </a:lnTo>
                <a:lnTo>
                  <a:pt x="171" y="709"/>
                </a:lnTo>
                <a:lnTo>
                  <a:pt x="171" y="709"/>
                </a:lnTo>
                <a:lnTo>
                  <a:pt x="170" y="709"/>
                </a:lnTo>
                <a:lnTo>
                  <a:pt x="170" y="709"/>
                </a:lnTo>
                <a:lnTo>
                  <a:pt x="169" y="709"/>
                </a:lnTo>
                <a:lnTo>
                  <a:pt x="168" y="709"/>
                </a:lnTo>
                <a:lnTo>
                  <a:pt x="166" y="708"/>
                </a:lnTo>
                <a:lnTo>
                  <a:pt x="165" y="707"/>
                </a:lnTo>
                <a:lnTo>
                  <a:pt x="160" y="704"/>
                </a:lnTo>
                <a:lnTo>
                  <a:pt x="159" y="703"/>
                </a:lnTo>
                <a:lnTo>
                  <a:pt x="158" y="703"/>
                </a:lnTo>
                <a:lnTo>
                  <a:pt x="155" y="702"/>
                </a:lnTo>
                <a:lnTo>
                  <a:pt x="154" y="701"/>
                </a:lnTo>
                <a:lnTo>
                  <a:pt x="153" y="700"/>
                </a:lnTo>
                <a:lnTo>
                  <a:pt x="149" y="698"/>
                </a:lnTo>
                <a:lnTo>
                  <a:pt x="148" y="698"/>
                </a:lnTo>
                <a:lnTo>
                  <a:pt x="147" y="697"/>
                </a:lnTo>
                <a:lnTo>
                  <a:pt x="147" y="698"/>
                </a:lnTo>
                <a:lnTo>
                  <a:pt x="146" y="698"/>
                </a:lnTo>
                <a:lnTo>
                  <a:pt x="146" y="698"/>
                </a:lnTo>
                <a:lnTo>
                  <a:pt x="145" y="699"/>
                </a:lnTo>
                <a:lnTo>
                  <a:pt x="145" y="699"/>
                </a:lnTo>
                <a:lnTo>
                  <a:pt x="145" y="699"/>
                </a:lnTo>
                <a:lnTo>
                  <a:pt x="145" y="700"/>
                </a:lnTo>
                <a:lnTo>
                  <a:pt x="145" y="703"/>
                </a:lnTo>
                <a:lnTo>
                  <a:pt x="145" y="705"/>
                </a:lnTo>
                <a:lnTo>
                  <a:pt x="145" y="705"/>
                </a:lnTo>
                <a:lnTo>
                  <a:pt x="145" y="706"/>
                </a:lnTo>
                <a:lnTo>
                  <a:pt x="145" y="706"/>
                </a:lnTo>
                <a:lnTo>
                  <a:pt x="144" y="706"/>
                </a:lnTo>
                <a:lnTo>
                  <a:pt x="144" y="706"/>
                </a:lnTo>
                <a:lnTo>
                  <a:pt x="143" y="706"/>
                </a:lnTo>
                <a:lnTo>
                  <a:pt x="141" y="706"/>
                </a:lnTo>
                <a:lnTo>
                  <a:pt x="139" y="706"/>
                </a:lnTo>
                <a:lnTo>
                  <a:pt x="138" y="706"/>
                </a:lnTo>
                <a:lnTo>
                  <a:pt x="137" y="707"/>
                </a:lnTo>
                <a:lnTo>
                  <a:pt x="135" y="707"/>
                </a:lnTo>
                <a:lnTo>
                  <a:pt x="134" y="708"/>
                </a:lnTo>
                <a:lnTo>
                  <a:pt x="133" y="709"/>
                </a:lnTo>
                <a:lnTo>
                  <a:pt x="129" y="712"/>
                </a:lnTo>
                <a:lnTo>
                  <a:pt x="128" y="712"/>
                </a:lnTo>
                <a:lnTo>
                  <a:pt x="127" y="713"/>
                </a:lnTo>
                <a:lnTo>
                  <a:pt x="127" y="713"/>
                </a:lnTo>
                <a:lnTo>
                  <a:pt x="124" y="714"/>
                </a:lnTo>
                <a:lnTo>
                  <a:pt x="123" y="714"/>
                </a:lnTo>
                <a:lnTo>
                  <a:pt x="122" y="714"/>
                </a:lnTo>
                <a:lnTo>
                  <a:pt x="120" y="713"/>
                </a:lnTo>
                <a:lnTo>
                  <a:pt x="118" y="713"/>
                </a:lnTo>
                <a:lnTo>
                  <a:pt x="115" y="713"/>
                </a:lnTo>
                <a:lnTo>
                  <a:pt x="114" y="712"/>
                </a:lnTo>
                <a:lnTo>
                  <a:pt x="114" y="712"/>
                </a:lnTo>
                <a:lnTo>
                  <a:pt x="114" y="712"/>
                </a:lnTo>
                <a:lnTo>
                  <a:pt x="113" y="712"/>
                </a:lnTo>
                <a:lnTo>
                  <a:pt x="113" y="711"/>
                </a:lnTo>
                <a:lnTo>
                  <a:pt x="112" y="708"/>
                </a:lnTo>
                <a:lnTo>
                  <a:pt x="111" y="708"/>
                </a:lnTo>
                <a:lnTo>
                  <a:pt x="111" y="707"/>
                </a:lnTo>
                <a:lnTo>
                  <a:pt x="110" y="706"/>
                </a:lnTo>
                <a:lnTo>
                  <a:pt x="109" y="705"/>
                </a:lnTo>
                <a:lnTo>
                  <a:pt x="108" y="704"/>
                </a:lnTo>
                <a:lnTo>
                  <a:pt x="108" y="704"/>
                </a:lnTo>
                <a:lnTo>
                  <a:pt x="107" y="703"/>
                </a:lnTo>
                <a:lnTo>
                  <a:pt x="105" y="702"/>
                </a:lnTo>
                <a:lnTo>
                  <a:pt x="103" y="701"/>
                </a:lnTo>
                <a:lnTo>
                  <a:pt x="100" y="700"/>
                </a:lnTo>
                <a:lnTo>
                  <a:pt x="100" y="700"/>
                </a:lnTo>
                <a:lnTo>
                  <a:pt x="99" y="699"/>
                </a:lnTo>
                <a:lnTo>
                  <a:pt x="98" y="699"/>
                </a:lnTo>
                <a:lnTo>
                  <a:pt x="97" y="698"/>
                </a:lnTo>
                <a:lnTo>
                  <a:pt x="97" y="697"/>
                </a:lnTo>
                <a:lnTo>
                  <a:pt x="95" y="695"/>
                </a:lnTo>
                <a:lnTo>
                  <a:pt x="94" y="694"/>
                </a:lnTo>
                <a:lnTo>
                  <a:pt x="93" y="693"/>
                </a:lnTo>
                <a:lnTo>
                  <a:pt x="92" y="692"/>
                </a:lnTo>
                <a:lnTo>
                  <a:pt x="90" y="691"/>
                </a:lnTo>
                <a:lnTo>
                  <a:pt x="88" y="690"/>
                </a:lnTo>
                <a:lnTo>
                  <a:pt x="86" y="690"/>
                </a:lnTo>
                <a:lnTo>
                  <a:pt x="85" y="689"/>
                </a:lnTo>
                <a:lnTo>
                  <a:pt x="84" y="689"/>
                </a:lnTo>
                <a:lnTo>
                  <a:pt x="83" y="689"/>
                </a:lnTo>
                <a:lnTo>
                  <a:pt x="81" y="689"/>
                </a:lnTo>
                <a:lnTo>
                  <a:pt x="80" y="690"/>
                </a:lnTo>
                <a:lnTo>
                  <a:pt x="78" y="690"/>
                </a:lnTo>
                <a:lnTo>
                  <a:pt x="73" y="691"/>
                </a:lnTo>
                <a:lnTo>
                  <a:pt x="72" y="692"/>
                </a:lnTo>
                <a:lnTo>
                  <a:pt x="71" y="692"/>
                </a:lnTo>
                <a:lnTo>
                  <a:pt x="70" y="693"/>
                </a:lnTo>
                <a:lnTo>
                  <a:pt x="69" y="694"/>
                </a:lnTo>
                <a:lnTo>
                  <a:pt x="68" y="695"/>
                </a:lnTo>
                <a:lnTo>
                  <a:pt x="67" y="698"/>
                </a:lnTo>
                <a:lnTo>
                  <a:pt x="66" y="700"/>
                </a:lnTo>
                <a:lnTo>
                  <a:pt x="65" y="702"/>
                </a:lnTo>
                <a:lnTo>
                  <a:pt x="63" y="704"/>
                </a:lnTo>
                <a:lnTo>
                  <a:pt x="62" y="706"/>
                </a:lnTo>
                <a:lnTo>
                  <a:pt x="62" y="707"/>
                </a:lnTo>
                <a:lnTo>
                  <a:pt x="61" y="707"/>
                </a:lnTo>
                <a:lnTo>
                  <a:pt x="60" y="708"/>
                </a:lnTo>
                <a:lnTo>
                  <a:pt x="59" y="708"/>
                </a:lnTo>
                <a:lnTo>
                  <a:pt x="59" y="708"/>
                </a:lnTo>
                <a:lnTo>
                  <a:pt x="58" y="708"/>
                </a:lnTo>
                <a:lnTo>
                  <a:pt x="56" y="708"/>
                </a:lnTo>
                <a:lnTo>
                  <a:pt x="54" y="708"/>
                </a:lnTo>
                <a:lnTo>
                  <a:pt x="52" y="709"/>
                </a:lnTo>
                <a:lnTo>
                  <a:pt x="47" y="709"/>
                </a:lnTo>
                <a:lnTo>
                  <a:pt x="36" y="710"/>
                </a:lnTo>
                <a:lnTo>
                  <a:pt x="34" y="710"/>
                </a:lnTo>
                <a:lnTo>
                  <a:pt x="30" y="710"/>
                </a:lnTo>
                <a:lnTo>
                  <a:pt x="28" y="710"/>
                </a:lnTo>
                <a:lnTo>
                  <a:pt x="26" y="710"/>
                </a:lnTo>
                <a:lnTo>
                  <a:pt x="23" y="711"/>
                </a:lnTo>
                <a:lnTo>
                  <a:pt x="22" y="711"/>
                </a:lnTo>
                <a:lnTo>
                  <a:pt x="20" y="711"/>
                </a:lnTo>
                <a:lnTo>
                  <a:pt x="17" y="710"/>
                </a:lnTo>
                <a:lnTo>
                  <a:pt x="16" y="710"/>
                </a:lnTo>
                <a:lnTo>
                  <a:pt x="15" y="710"/>
                </a:lnTo>
                <a:lnTo>
                  <a:pt x="13" y="711"/>
                </a:lnTo>
                <a:lnTo>
                  <a:pt x="12" y="711"/>
                </a:lnTo>
                <a:lnTo>
                  <a:pt x="10" y="711"/>
                </a:lnTo>
                <a:lnTo>
                  <a:pt x="9" y="711"/>
                </a:lnTo>
                <a:lnTo>
                  <a:pt x="7" y="711"/>
                </a:lnTo>
                <a:lnTo>
                  <a:pt x="6" y="711"/>
                </a:lnTo>
                <a:lnTo>
                  <a:pt x="5" y="710"/>
                </a:lnTo>
                <a:lnTo>
                  <a:pt x="4" y="710"/>
                </a:lnTo>
                <a:lnTo>
                  <a:pt x="3" y="709"/>
                </a:lnTo>
                <a:lnTo>
                  <a:pt x="3" y="708"/>
                </a:lnTo>
                <a:lnTo>
                  <a:pt x="2" y="708"/>
                </a:lnTo>
                <a:lnTo>
                  <a:pt x="1" y="707"/>
                </a:lnTo>
                <a:lnTo>
                  <a:pt x="1" y="706"/>
                </a:lnTo>
                <a:lnTo>
                  <a:pt x="1" y="705"/>
                </a:lnTo>
                <a:lnTo>
                  <a:pt x="1" y="703"/>
                </a:lnTo>
                <a:lnTo>
                  <a:pt x="0" y="702"/>
                </a:lnTo>
                <a:lnTo>
                  <a:pt x="0" y="70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Freeform 227">
            <a:extLst>
              <a:ext uri="{FF2B5EF4-FFF2-40B4-BE49-F238E27FC236}">
                <a16:creationId xmlns:a16="http://schemas.microsoft.com/office/drawing/2014/main" id="{F4059F66-8CD6-44A2-880D-54A4AF5B720D}"/>
              </a:ext>
            </a:extLst>
          </p:cNvPr>
          <p:cNvSpPr>
            <a:spLocks/>
          </p:cNvSpPr>
          <p:nvPr/>
        </p:nvSpPr>
        <p:spPr bwMode="auto">
          <a:xfrm>
            <a:off x="7439814" y="3585287"/>
            <a:ext cx="1214561" cy="1511831"/>
          </a:xfrm>
          <a:custGeom>
            <a:avLst/>
            <a:gdLst>
              <a:gd name="T0" fmla="*/ 255 w 639"/>
              <a:gd name="T1" fmla="*/ 699 h 727"/>
              <a:gd name="T2" fmla="*/ 242 w 639"/>
              <a:gd name="T3" fmla="*/ 716 h 727"/>
              <a:gd name="T4" fmla="*/ 217 w 639"/>
              <a:gd name="T5" fmla="*/ 726 h 727"/>
              <a:gd name="T6" fmla="*/ 198 w 639"/>
              <a:gd name="T7" fmla="*/ 720 h 727"/>
              <a:gd name="T8" fmla="*/ 178 w 639"/>
              <a:gd name="T9" fmla="*/ 720 h 727"/>
              <a:gd name="T10" fmla="*/ 151 w 639"/>
              <a:gd name="T11" fmla="*/ 721 h 727"/>
              <a:gd name="T12" fmla="*/ 146 w 639"/>
              <a:gd name="T13" fmla="*/ 702 h 727"/>
              <a:gd name="T14" fmla="*/ 138 w 639"/>
              <a:gd name="T15" fmla="*/ 677 h 727"/>
              <a:gd name="T16" fmla="*/ 137 w 639"/>
              <a:gd name="T17" fmla="*/ 648 h 727"/>
              <a:gd name="T18" fmla="*/ 123 w 639"/>
              <a:gd name="T19" fmla="*/ 643 h 727"/>
              <a:gd name="T20" fmla="*/ 120 w 639"/>
              <a:gd name="T21" fmla="*/ 634 h 727"/>
              <a:gd name="T22" fmla="*/ 119 w 639"/>
              <a:gd name="T23" fmla="*/ 622 h 727"/>
              <a:gd name="T24" fmla="*/ 128 w 639"/>
              <a:gd name="T25" fmla="*/ 611 h 727"/>
              <a:gd name="T26" fmla="*/ 112 w 639"/>
              <a:gd name="T27" fmla="*/ 608 h 727"/>
              <a:gd name="T28" fmla="*/ 124 w 639"/>
              <a:gd name="T29" fmla="*/ 584 h 727"/>
              <a:gd name="T30" fmla="*/ 146 w 639"/>
              <a:gd name="T31" fmla="*/ 582 h 727"/>
              <a:gd name="T32" fmla="*/ 166 w 639"/>
              <a:gd name="T33" fmla="*/ 566 h 727"/>
              <a:gd name="T34" fmla="*/ 161 w 639"/>
              <a:gd name="T35" fmla="*/ 553 h 727"/>
              <a:gd name="T36" fmla="*/ 166 w 639"/>
              <a:gd name="T37" fmla="*/ 524 h 727"/>
              <a:gd name="T38" fmla="*/ 173 w 639"/>
              <a:gd name="T39" fmla="*/ 490 h 727"/>
              <a:gd name="T40" fmla="*/ 176 w 639"/>
              <a:gd name="T41" fmla="*/ 451 h 727"/>
              <a:gd name="T42" fmla="*/ 145 w 639"/>
              <a:gd name="T43" fmla="*/ 437 h 727"/>
              <a:gd name="T44" fmla="*/ 129 w 639"/>
              <a:gd name="T45" fmla="*/ 423 h 727"/>
              <a:gd name="T46" fmla="*/ 102 w 639"/>
              <a:gd name="T47" fmla="*/ 401 h 727"/>
              <a:gd name="T48" fmla="*/ 72 w 639"/>
              <a:gd name="T49" fmla="*/ 402 h 727"/>
              <a:gd name="T50" fmla="*/ 46 w 639"/>
              <a:gd name="T51" fmla="*/ 384 h 727"/>
              <a:gd name="T52" fmla="*/ 48 w 639"/>
              <a:gd name="T53" fmla="*/ 375 h 727"/>
              <a:gd name="T54" fmla="*/ 20 w 639"/>
              <a:gd name="T55" fmla="*/ 374 h 727"/>
              <a:gd name="T56" fmla="*/ 0 w 639"/>
              <a:gd name="T57" fmla="*/ 373 h 727"/>
              <a:gd name="T58" fmla="*/ 9 w 639"/>
              <a:gd name="T59" fmla="*/ 352 h 727"/>
              <a:gd name="T60" fmla="*/ 8 w 639"/>
              <a:gd name="T61" fmla="*/ 333 h 727"/>
              <a:gd name="T62" fmla="*/ 27 w 639"/>
              <a:gd name="T63" fmla="*/ 324 h 727"/>
              <a:gd name="T64" fmla="*/ 37 w 639"/>
              <a:gd name="T65" fmla="*/ 309 h 727"/>
              <a:gd name="T66" fmla="*/ 48 w 639"/>
              <a:gd name="T67" fmla="*/ 286 h 727"/>
              <a:gd name="T68" fmla="*/ 79 w 639"/>
              <a:gd name="T69" fmla="*/ 275 h 727"/>
              <a:gd name="T70" fmla="*/ 111 w 639"/>
              <a:gd name="T71" fmla="*/ 251 h 727"/>
              <a:gd name="T72" fmla="*/ 129 w 639"/>
              <a:gd name="T73" fmla="*/ 254 h 727"/>
              <a:gd name="T74" fmla="*/ 158 w 639"/>
              <a:gd name="T75" fmla="*/ 246 h 727"/>
              <a:gd name="T76" fmla="*/ 182 w 639"/>
              <a:gd name="T77" fmla="*/ 235 h 727"/>
              <a:gd name="T78" fmla="*/ 200 w 639"/>
              <a:gd name="T79" fmla="*/ 233 h 727"/>
              <a:gd name="T80" fmla="*/ 227 w 639"/>
              <a:gd name="T81" fmla="*/ 218 h 727"/>
              <a:gd name="T82" fmla="*/ 243 w 639"/>
              <a:gd name="T83" fmla="*/ 204 h 727"/>
              <a:gd name="T84" fmla="*/ 249 w 639"/>
              <a:gd name="T85" fmla="*/ 187 h 727"/>
              <a:gd name="T86" fmla="*/ 271 w 639"/>
              <a:gd name="T87" fmla="*/ 178 h 727"/>
              <a:gd name="T88" fmla="*/ 329 w 639"/>
              <a:gd name="T89" fmla="*/ 183 h 727"/>
              <a:gd name="T90" fmla="*/ 360 w 639"/>
              <a:gd name="T91" fmla="*/ 184 h 727"/>
              <a:gd name="T92" fmla="*/ 395 w 639"/>
              <a:gd name="T93" fmla="*/ 172 h 727"/>
              <a:gd name="T94" fmla="*/ 411 w 639"/>
              <a:gd name="T95" fmla="*/ 160 h 727"/>
              <a:gd name="T96" fmla="*/ 410 w 639"/>
              <a:gd name="T97" fmla="*/ 130 h 727"/>
              <a:gd name="T98" fmla="*/ 424 w 639"/>
              <a:gd name="T99" fmla="*/ 126 h 727"/>
              <a:gd name="T100" fmla="*/ 436 w 639"/>
              <a:gd name="T101" fmla="*/ 112 h 727"/>
              <a:gd name="T102" fmla="*/ 453 w 639"/>
              <a:gd name="T103" fmla="*/ 100 h 727"/>
              <a:gd name="T104" fmla="*/ 455 w 639"/>
              <a:gd name="T105" fmla="*/ 75 h 727"/>
              <a:gd name="T106" fmla="*/ 464 w 639"/>
              <a:gd name="T107" fmla="*/ 77 h 727"/>
              <a:gd name="T108" fmla="*/ 485 w 639"/>
              <a:gd name="T109" fmla="*/ 76 h 727"/>
              <a:gd name="T110" fmla="*/ 499 w 639"/>
              <a:gd name="T111" fmla="*/ 82 h 727"/>
              <a:gd name="T112" fmla="*/ 510 w 639"/>
              <a:gd name="T113" fmla="*/ 93 h 727"/>
              <a:gd name="T114" fmla="*/ 544 w 639"/>
              <a:gd name="T115" fmla="*/ 86 h 727"/>
              <a:gd name="T116" fmla="*/ 569 w 639"/>
              <a:gd name="T117" fmla="*/ 62 h 727"/>
              <a:gd name="T118" fmla="*/ 582 w 639"/>
              <a:gd name="T119" fmla="*/ 44 h 727"/>
              <a:gd name="T120" fmla="*/ 609 w 639"/>
              <a:gd name="T121" fmla="*/ 44 h 727"/>
              <a:gd name="T122" fmla="*/ 620 w 639"/>
              <a:gd name="T123" fmla="*/ 28 h 727"/>
              <a:gd name="T124" fmla="*/ 638 w 639"/>
              <a:gd name="T125" fmla="*/ 3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39" h="727">
                <a:moveTo>
                  <a:pt x="276" y="700"/>
                </a:moveTo>
                <a:lnTo>
                  <a:pt x="276" y="694"/>
                </a:lnTo>
                <a:lnTo>
                  <a:pt x="276" y="692"/>
                </a:lnTo>
                <a:lnTo>
                  <a:pt x="276" y="692"/>
                </a:lnTo>
                <a:lnTo>
                  <a:pt x="276" y="691"/>
                </a:lnTo>
                <a:lnTo>
                  <a:pt x="275" y="690"/>
                </a:lnTo>
                <a:lnTo>
                  <a:pt x="275" y="690"/>
                </a:lnTo>
                <a:lnTo>
                  <a:pt x="275" y="690"/>
                </a:lnTo>
                <a:lnTo>
                  <a:pt x="272" y="691"/>
                </a:lnTo>
                <a:lnTo>
                  <a:pt x="270" y="692"/>
                </a:lnTo>
                <a:lnTo>
                  <a:pt x="268" y="692"/>
                </a:lnTo>
                <a:lnTo>
                  <a:pt x="266" y="693"/>
                </a:lnTo>
                <a:lnTo>
                  <a:pt x="263" y="695"/>
                </a:lnTo>
                <a:lnTo>
                  <a:pt x="258" y="697"/>
                </a:lnTo>
                <a:lnTo>
                  <a:pt x="256" y="698"/>
                </a:lnTo>
                <a:lnTo>
                  <a:pt x="255" y="699"/>
                </a:lnTo>
                <a:lnTo>
                  <a:pt x="255" y="699"/>
                </a:lnTo>
                <a:lnTo>
                  <a:pt x="254" y="700"/>
                </a:lnTo>
                <a:lnTo>
                  <a:pt x="254" y="701"/>
                </a:lnTo>
                <a:lnTo>
                  <a:pt x="253" y="702"/>
                </a:lnTo>
                <a:lnTo>
                  <a:pt x="252" y="705"/>
                </a:lnTo>
                <a:lnTo>
                  <a:pt x="251" y="708"/>
                </a:lnTo>
                <a:lnTo>
                  <a:pt x="250" y="709"/>
                </a:lnTo>
                <a:lnTo>
                  <a:pt x="250" y="710"/>
                </a:lnTo>
                <a:lnTo>
                  <a:pt x="249" y="712"/>
                </a:lnTo>
                <a:lnTo>
                  <a:pt x="248" y="714"/>
                </a:lnTo>
                <a:lnTo>
                  <a:pt x="247" y="714"/>
                </a:lnTo>
                <a:lnTo>
                  <a:pt x="246" y="715"/>
                </a:lnTo>
                <a:lnTo>
                  <a:pt x="246" y="715"/>
                </a:lnTo>
                <a:lnTo>
                  <a:pt x="246" y="715"/>
                </a:lnTo>
                <a:lnTo>
                  <a:pt x="243" y="716"/>
                </a:lnTo>
                <a:lnTo>
                  <a:pt x="242" y="716"/>
                </a:lnTo>
                <a:lnTo>
                  <a:pt x="241" y="717"/>
                </a:lnTo>
                <a:lnTo>
                  <a:pt x="239" y="718"/>
                </a:lnTo>
                <a:lnTo>
                  <a:pt x="237" y="719"/>
                </a:lnTo>
                <a:lnTo>
                  <a:pt x="236" y="720"/>
                </a:lnTo>
                <a:lnTo>
                  <a:pt x="235" y="720"/>
                </a:lnTo>
                <a:lnTo>
                  <a:pt x="234" y="721"/>
                </a:lnTo>
                <a:lnTo>
                  <a:pt x="233" y="721"/>
                </a:lnTo>
                <a:lnTo>
                  <a:pt x="228" y="721"/>
                </a:lnTo>
                <a:lnTo>
                  <a:pt x="227" y="722"/>
                </a:lnTo>
                <a:lnTo>
                  <a:pt x="225" y="722"/>
                </a:lnTo>
                <a:lnTo>
                  <a:pt x="224" y="723"/>
                </a:lnTo>
                <a:lnTo>
                  <a:pt x="223" y="723"/>
                </a:lnTo>
                <a:lnTo>
                  <a:pt x="221" y="725"/>
                </a:lnTo>
                <a:lnTo>
                  <a:pt x="220" y="725"/>
                </a:lnTo>
                <a:lnTo>
                  <a:pt x="219" y="726"/>
                </a:lnTo>
                <a:lnTo>
                  <a:pt x="217" y="726"/>
                </a:lnTo>
                <a:lnTo>
                  <a:pt x="216" y="727"/>
                </a:lnTo>
                <a:lnTo>
                  <a:pt x="215" y="727"/>
                </a:lnTo>
                <a:lnTo>
                  <a:pt x="213" y="727"/>
                </a:lnTo>
                <a:lnTo>
                  <a:pt x="212" y="727"/>
                </a:lnTo>
                <a:lnTo>
                  <a:pt x="211" y="726"/>
                </a:lnTo>
                <a:lnTo>
                  <a:pt x="209" y="726"/>
                </a:lnTo>
                <a:lnTo>
                  <a:pt x="208" y="725"/>
                </a:lnTo>
                <a:lnTo>
                  <a:pt x="206" y="724"/>
                </a:lnTo>
                <a:lnTo>
                  <a:pt x="205" y="724"/>
                </a:lnTo>
                <a:lnTo>
                  <a:pt x="204" y="724"/>
                </a:lnTo>
                <a:lnTo>
                  <a:pt x="204" y="723"/>
                </a:lnTo>
                <a:lnTo>
                  <a:pt x="203" y="722"/>
                </a:lnTo>
                <a:lnTo>
                  <a:pt x="202" y="722"/>
                </a:lnTo>
                <a:lnTo>
                  <a:pt x="201" y="721"/>
                </a:lnTo>
                <a:lnTo>
                  <a:pt x="199" y="720"/>
                </a:lnTo>
                <a:lnTo>
                  <a:pt x="198" y="720"/>
                </a:lnTo>
                <a:lnTo>
                  <a:pt x="195" y="717"/>
                </a:lnTo>
                <a:lnTo>
                  <a:pt x="194" y="717"/>
                </a:lnTo>
                <a:lnTo>
                  <a:pt x="193" y="716"/>
                </a:lnTo>
                <a:lnTo>
                  <a:pt x="193" y="716"/>
                </a:lnTo>
                <a:lnTo>
                  <a:pt x="192" y="716"/>
                </a:lnTo>
                <a:lnTo>
                  <a:pt x="191" y="716"/>
                </a:lnTo>
                <a:lnTo>
                  <a:pt x="189" y="716"/>
                </a:lnTo>
                <a:lnTo>
                  <a:pt x="188" y="717"/>
                </a:lnTo>
                <a:lnTo>
                  <a:pt x="185" y="719"/>
                </a:lnTo>
                <a:lnTo>
                  <a:pt x="183" y="719"/>
                </a:lnTo>
                <a:lnTo>
                  <a:pt x="182" y="719"/>
                </a:lnTo>
                <a:lnTo>
                  <a:pt x="181" y="720"/>
                </a:lnTo>
                <a:lnTo>
                  <a:pt x="181" y="720"/>
                </a:lnTo>
                <a:lnTo>
                  <a:pt x="180" y="720"/>
                </a:lnTo>
                <a:lnTo>
                  <a:pt x="179" y="720"/>
                </a:lnTo>
                <a:lnTo>
                  <a:pt x="178" y="720"/>
                </a:lnTo>
                <a:lnTo>
                  <a:pt x="178" y="719"/>
                </a:lnTo>
                <a:lnTo>
                  <a:pt x="177" y="719"/>
                </a:lnTo>
                <a:lnTo>
                  <a:pt x="174" y="716"/>
                </a:lnTo>
                <a:lnTo>
                  <a:pt x="173" y="715"/>
                </a:lnTo>
                <a:lnTo>
                  <a:pt x="172" y="715"/>
                </a:lnTo>
                <a:lnTo>
                  <a:pt x="172" y="715"/>
                </a:lnTo>
                <a:lnTo>
                  <a:pt x="171" y="715"/>
                </a:lnTo>
                <a:lnTo>
                  <a:pt x="170" y="715"/>
                </a:lnTo>
                <a:lnTo>
                  <a:pt x="170" y="715"/>
                </a:lnTo>
                <a:lnTo>
                  <a:pt x="169" y="715"/>
                </a:lnTo>
                <a:lnTo>
                  <a:pt x="166" y="716"/>
                </a:lnTo>
                <a:lnTo>
                  <a:pt x="164" y="717"/>
                </a:lnTo>
                <a:lnTo>
                  <a:pt x="158" y="719"/>
                </a:lnTo>
                <a:lnTo>
                  <a:pt x="154" y="720"/>
                </a:lnTo>
                <a:lnTo>
                  <a:pt x="153" y="720"/>
                </a:lnTo>
                <a:lnTo>
                  <a:pt x="151" y="721"/>
                </a:lnTo>
                <a:lnTo>
                  <a:pt x="149" y="721"/>
                </a:lnTo>
                <a:lnTo>
                  <a:pt x="149" y="720"/>
                </a:lnTo>
                <a:lnTo>
                  <a:pt x="148" y="720"/>
                </a:lnTo>
                <a:lnTo>
                  <a:pt x="148" y="720"/>
                </a:lnTo>
                <a:lnTo>
                  <a:pt x="147" y="720"/>
                </a:lnTo>
                <a:lnTo>
                  <a:pt x="148" y="720"/>
                </a:lnTo>
                <a:lnTo>
                  <a:pt x="148" y="718"/>
                </a:lnTo>
                <a:lnTo>
                  <a:pt x="148" y="716"/>
                </a:lnTo>
                <a:lnTo>
                  <a:pt x="148" y="714"/>
                </a:lnTo>
                <a:lnTo>
                  <a:pt x="148" y="712"/>
                </a:lnTo>
                <a:lnTo>
                  <a:pt x="148" y="710"/>
                </a:lnTo>
                <a:lnTo>
                  <a:pt x="148" y="709"/>
                </a:lnTo>
                <a:lnTo>
                  <a:pt x="147" y="707"/>
                </a:lnTo>
                <a:lnTo>
                  <a:pt x="147" y="705"/>
                </a:lnTo>
                <a:lnTo>
                  <a:pt x="146" y="703"/>
                </a:lnTo>
                <a:lnTo>
                  <a:pt x="146" y="702"/>
                </a:lnTo>
                <a:lnTo>
                  <a:pt x="145" y="701"/>
                </a:lnTo>
                <a:lnTo>
                  <a:pt x="144" y="700"/>
                </a:lnTo>
                <a:lnTo>
                  <a:pt x="143" y="699"/>
                </a:lnTo>
                <a:lnTo>
                  <a:pt x="142" y="698"/>
                </a:lnTo>
                <a:lnTo>
                  <a:pt x="141" y="698"/>
                </a:lnTo>
                <a:lnTo>
                  <a:pt x="139" y="697"/>
                </a:lnTo>
                <a:lnTo>
                  <a:pt x="139" y="696"/>
                </a:lnTo>
                <a:lnTo>
                  <a:pt x="138" y="696"/>
                </a:lnTo>
                <a:lnTo>
                  <a:pt x="138" y="695"/>
                </a:lnTo>
                <a:lnTo>
                  <a:pt x="138" y="695"/>
                </a:lnTo>
                <a:lnTo>
                  <a:pt x="138" y="694"/>
                </a:lnTo>
                <a:lnTo>
                  <a:pt x="138" y="693"/>
                </a:lnTo>
                <a:lnTo>
                  <a:pt x="138" y="687"/>
                </a:lnTo>
                <a:lnTo>
                  <a:pt x="138" y="686"/>
                </a:lnTo>
                <a:lnTo>
                  <a:pt x="138" y="682"/>
                </a:lnTo>
                <a:lnTo>
                  <a:pt x="138" y="677"/>
                </a:lnTo>
                <a:lnTo>
                  <a:pt x="139" y="675"/>
                </a:lnTo>
                <a:lnTo>
                  <a:pt x="139" y="673"/>
                </a:lnTo>
                <a:lnTo>
                  <a:pt x="140" y="667"/>
                </a:lnTo>
                <a:lnTo>
                  <a:pt x="141" y="665"/>
                </a:lnTo>
                <a:lnTo>
                  <a:pt x="141" y="664"/>
                </a:lnTo>
                <a:lnTo>
                  <a:pt x="141" y="661"/>
                </a:lnTo>
                <a:lnTo>
                  <a:pt x="141" y="659"/>
                </a:lnTo>
                <a:lnTo>
                  <a:pt x="141" y="656"/>
                </a:lnTo>
                <a:lnTo>
                  <a:pt x="141" y="654"/>
                </a:lnTo>
                <a:lnTo>
                  <a:pt x="141" y="652"/>
                </a:lnTo>
                <a:lnTo>
                  <a:pt x="140" y="652"/>
                </a:lnTo>
                <a:lnTo>
                  <a:pt x="140" y="651"/>
                </a:lnTo>
                <a:lnTo>
                  <a:pt x="139" y="650"/>
                </a:lnTo>
                <a:lnTo>
                  <a:pt x="139" y="650"/>
                </a:lnTo>
                <a:lnTo>
                  <a:pt x="138" y="649"/>
                </a:lnTo>
                <a:lnTo>
                  <a:pt x="137" y="648"/>
                </a:lnTo>
                <a:lnTo>
                  <a:pt x="135" y="648"/>
                </a:lnTo>
                <a:lnTo>
                  <a:pt x="134" y="647"/>
                </a:lnTo>
                <a:lnTo>
                  <a:pt x="132" y="647"/>
                </a:lnTo>
                <a:lnTo>
                  <a:pt x="131" y="646"/>
                </a:lnTo>
                <a:lnTo>
                  <a:pt x="129" y="646"/>
                </a:lnTo>
                <a:lnTo>
                  <a:pt x="126" y="646"/>
                </a:lnTo>
                <a:lnTo>
                  <a:pt x="125" y="646"/>
                </a:lnTo>
                <a:lnTo>
                  <a:pt x="124" y="646"/>
                </a:lnTo>
                <a:lnTo>
                  <a:pt x="124" y="646"/>
                </a:lnTo>
                <a:lnTo>
                  <a:pt x="123" y="646"/>
                </a:lnTo>
                <a:lnTo>
                  <a:pt x="123" y="645"/>
                </a:lnTo>
                <a:lnTo>
                  <a:pt x="122" y="645"/>
                </a:lnTo>
                <a:lnTo>
                  <a:pt x="122" y="645"/>
                </a:lnTo>
                <a:lnTo>
                  <a:pt x="122" y="644"/>
                </a:lnTo>
                <a:lnTo>
                  <a:pt x="122" y="644"/>
                </a:lnTo>
                <a:lnTo>
                  <a:pt x="123" y="643"/>
                </a:lnTo>
                <a:lnTo>
                  <a:pt x="123" y="642"/>
                </a:lnTo>
                <a:lnTo>
                  <a:pt x="123" y="641"/>
                </a:lnTo>
                <a:lnTo>
                  <a:pt x="122" y="640"/>
                </a:lnTo>
                <a:lnTo>
                  <a:pt x="122" y="640"/>
                </a:lnTo>
                <a:lnTo>
                  <a:pt x="121" y="639"/>
                </a:lnTo>
                <a:lnTo>
                  <a:pt x="120" y="638"/>
                </a:lnTo>
                <a:lnTo>
                  <a:pt x="118" y="637"/>
                </a:lnTo>
                <a:lnTo>
                  <a:pt x="117" y="636"/>
                </a:lnTo>
                <a:lnTo>
                  <a:pt x="116" y="636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7" y="635"/>
                </a:lnTo>
                <a:lnTo>
                  <a:pt x="118" y="634"/>
                </a:lnTo>
                <a:lnTo>
                  <a:pt x="120" y="634"/>
                </a:lnTo>
                <a:lnTo>
                  <a:pt x="121" y="634"/>
                </a:lnTo>
                <a:lnTo>
                  <a:pt x="122" y="634"/>
                </a:lnTo>
                <a:lnTo>
                  <a:pt x="123" y="633"/>
                </a:lnTo>
                <a:lnTo>
                  <a:pt x="124" y="633"/>
                </a:lnTo>
                <a:lnTo>
                  <a:pt x="124" y="632"/>
                </a:lnTo>
                <a:lnTo>
                  <a:pt x="124" y="632"/>
                </a:lnTo>
                <a:lnTo>
                  <a:pt x="125" y="631"/>
                </a:lnTo>
                <a:lnTo>
                  <a:pt x="125" y="631"/>
                </a:lnTo>
                <a:lnTo>
                  <a:pt x="124" y="630"/>
                </a:lnTo>
                <a:lnTo>
                  <a:pt x="124" y="629"/>
                </a:lnTo>
                <a:lnTo>
                  <a:pt x="123" y="628"/>
                </a:lnTo>
                <a:lnTo>
                  <a:pt x="123" y="627"/>
                </a:lnTo>
                <a:lnTo>
                  <a:pt x="122" y="626"/>
                </a:lnTo>
                <a:lnTo>
                  <a:pt x="120" y="624"/>
                </a:lnTo>
                <a:lnTo>
                  <a:pt x="120" y="623"/>
                </a:lnTo>
                <a:lnTo>
                  <a:pt x="119" y="622"/>
                </a:lnTo>
                <a:lnTo>
                  <a:pt x="119" y="622"/>
                </a:lnTo>
                <a:lnTo>
                  <a:pt x="119" y="621"/>
                </a:lnTo>
                <a:lnTo>
                  <a:pt x="119" y="620"/>
                </a:lnTo>
                <a:lnTo>
                  <a:pt x="119" y="619"/>
                </a:lnTo>
                <a:lnTo>
                  <a:pt x="119" y="619"/>
                </a:lnTo>
                <a:lnTo>
                  <a:pt x="119" y="618"/>
                </a:lnTo>
                <a:lnTo>
                  <a:pt x="119" y="618"/>
                </a:lnTo>
                <a:lnTo>
                  <a:pt x="120" y="618"/>
                </a:lnTo>
                <a:lnTo>
                  <a:pt x="125" y="615"/>
                </a:lnTo>
                <a:lnTo>
                  <a:pt x="127" y="614"/>
                </a:lnTo>
                <a:lnTo>
                  <a:pt x="127" y="614"/>
                </a:lnTo>
                <a:lnTo>
                  <a:pt x="128" y="613"/>
                </a:lnTo>
                <a:lnTo>
                  <a:pt x="128" y="613"/>
                </a:lnTo>
                <a:lnTo>
                  <a:pt x="129" y="612"/>
                </a:lnTo>
                <a:lnTo>
                  <a:pt x="128" y="612"/>
                </a:lnTo>
                <a:lnTo>
                  <a:pt x="128" y="611"/>
                </a:lnTo>
                <a:lnTo>
                  <a:pt x="128" y="611"/>
                </a:lnTo>
                <a:lnTo>
                  <a:pt x="127" y="610"/>
                </a:lnTo>
                <a:lnTo>
                  <a:pt x="127" y="610"/>
                </a:lnTo>
                <a:lnTo>
                  <a:pt x="126" y="609"/>
                </a:lnTo>
                <a:lnTo>
                  <a:pt x="125" y="609"/>
                </a:lnTo>
                <a:lnTo>
                  <a:pt x="123" y="609"/>
                </a:lnTo>
                <a:lnTo>
                  <a:pt x="122" y="609"/>
                </a:lnTo>
                <a:lnTo>
                  <a:pt x="120" y="609"/>
                </a:lnTo>
                <a:lnTo>
                  <a:pt x="118" y="609"/>
                </a:lnTo>
                <a:lnTo>
                  <a:pt x="116" y="609"/>
                </a:lnTo>
                <a:lnTo>
                  <a:pt x="115" y="609"/>
                </a:lnTo>
                <a:lnTo>
                  <a:pt x="114" y="609"/>
                </a:lnTo>
                <a:lnTo>
                  <a:pt x="113" y="609"/>
                </a:lnTo>
                <a:lnTo>
                  <a:pt x="113" y="609"/>
                </a:lnTo>
                <a:lnTo>
                  <a:pt x="112" y="608"/>
                </a:lnTo>
                <a:lnTo>
                  <a:pt x="112" y="608"/>
                </a:lnTo>
                <a:lnTo>
                  <a:pt x="111" y="607"/>
                </a:lnTo>
                <a:lnTo>
                  <a:pt x="111" y="606"/>
                </a:lnTo>
                <a:lnTo>
                  <a:pt x="111" y="605"/>
                </a:lnTo>
                <a:lnTo>
                  <a:pt x="111" y="604"/>
                </a:lnTo>
                <a:lnTo>
                  <a:pt x="111" y="603"/>
                </a:lnTo>
                <a:lnTo>
                  <a:pt x="111" y="601"/>
                </a:lnTo>
                <a:lnTo>
                  <a:pt x="112" y="600"/>
                </a:lnTo>
                <a:lnTo>
                  <a:pt x="112" y="599"/>
                </a:lnTo>
                <a:lnTo>
                  <a:pt x="113" y="598"/>
                </a:lnTo>
                <a:lnTo>
                  <a:pt x="114" y="596"/>
                </a:lnTo>
                <a:lnTo>
                  <a:pt x="118" y="591"/>
                </a:lnTo>
                <a:lnTo>
                  <a:pt x="119" y="589"/>
                </a:lnTo>
                <a:lnTo>
                  <a:pt x="120" y="588"/>
                </a:lnTo>
                <a:lnTo>
                  <a:pt x="122" y="587"/>
                </a:lnTo>
                <a:lnTo>
                  <a:pt x="123" y="586"/>
                </a:lnTo>
                <a:lnTo>
                  <a:pt x="124" y="584"/>
                </a:lnTo>
                <a:lnTo>
                  <a:pt x="125" y="584"/>
                </a:lnTo>
                <a:lnTo>
                  <a:pt x="127" y="582"/>
                </a:lnTo>
                <a:lnTo>
                  <a:pt x="128" y="581"/>
                </a:lnTo>
                <a:lnTo>
                  <a:pt x="130" y="581"/>
                </a:lnTo>
                <a:lnTo>
                  <a:pt x="132" y="580"/>
                </a:lnTo>
                <a:lnTo>
                  <a:pt x="133" y="579"/>
                </a:lnTo>
                <a:lnTo>
                  <a:pt x="134" y="579"/>
                </a:lnTo>
                <a:lnTo>
                  <a:pt x="135" y="578"/>
                </a:lnTo>
                <a:lnTo>
                  <a:pt x="137" y="578"/>
                </a:lnTo>
                <a:lnTo>
                  <a:pt x="138" y="578"/>
                </a:lnTo>
                <a:lnTo>
                  <a:pt x="139" y="578"/>
                </a:lnTo>
                <a:lnTo>
                  <a:pt x="139" y="579"/>
                </a:lnTo>
                <a:lnTo>
                  <a:pt x="140" y="579"/>
                </a:lnTo>
                <a:lnTo>
                  <a:pt x="144" y="581"/>
                </a:lnTo>
                <a:lnTo>
                  <a:pt x="145" y="582"/>
                </a:lnTo>
                <a:lnTo>
                  <a:pt x="146" y="582"/>
                </a:lnTo>
                <a:lnTo>
                  <a:pt x="147" y="582"/>
                </a:lnTo>
                <a:lnTo>
                  <a:pt x="147" y="582"/>
                </a:lnTo>
                <a:lnTo>
                  <a:pt x="148" y="582"/>
                </a:lnTo>
                <a:lnTo>
                  <a:pt x="149" y="582"/>
                </a:lnTo>
                <a:lnTo>
                  <a:pt x="150" y="582"/>
                </a:lnTo>
                <a:lnTo>
                  <a:pt x="150" y="581"/>
                </a:lnTo>
                <a:lnTo>
                  <a:pt x="151" y="581"/>
                </a:lnTo>
                <a:lnTo>
                  <a:pt x="152" y="580"/>
                </a:lnTo>
                <a:lnTo>
                  <a:pt x="153" y="579"/>
                </a:lnTo>
                <a:lnTo>
                  <a:pt x="155" y="575"/>
                </a:lnTo>
                <a:lnTo>
                  <a:pt x="156" y="574"/>
                </a:lnTo>
                <a:lnTo>
                  <a:pt x="158" y="573"/>
                </a:lnTo>
                <a:lnTo>
                  <a:pt x="159" y="571"/>
                </a:lnTo>
                <a:lnTo>
                  <a:pt x="163" y="568"/>
                </a:lnTo>
                <a:lnTo>
                  <a:pt x="165" y="566"/>
                </a:lnTo>
                <a:lnTo>
                  <a:pt x="166" y="566"/>
                </a:lnTo>
                <a:lnTo>
                  <a:pt x="166" y="565"/>
                </a:lnTo>
                <a:lnTo>
                  <a:pt x="167" y="564"/>
                </a:lnTo>
                <a:lnTo>
                  <a:pt x="167" y="563"/>
                </a:lnTo>
                <a:lnTo>
                  <a:pt x="167" y="563"/>
                </a:lnTo>
                <a:lnTo>
                  <a:pt x="167" y="562"/>
                </a:lnTo>
                <a:lnTo>
                  <a:pt x="167" y="561"/>
                </a:lnTo>
                <a:lnTo>
                  <a:pt x="167" y="560"/>
                </a:lnTo>
                <a:lnTo>
                  <a:pt x="166" y="559"/>
                </a:lnTo>
                <a:lnTo>
                  <a:pt x="165" y="558"/>
                </a:lnTo>
                <a:lnTo>
                  <a:pt x="164" y="558"/>
                </a:lnTo>
                <a:lnTo>
                  <a:pt x="162" y="557"/>
                </a:lnTo>
                <a:lnTo>
                  <a:pt x="162" y="556"/>
                </a:lnTo>
                <a:lnTo>
                  <a:pt x="161" y="556"/>
                </a:lnTo>
                <a:lnTo>
                  <a:pt x="161" y="555"/>
                </a:lnTo>
                <a:lnTo>
                  <a:pt x="161" y="554"/>
                </a:lnTo>
                <a:lnTo>
                  <a:pt x="161" y="553"/>
                </a:lnTo>
                <a:lnTo>
                  <a:pt x="162" y="551"/>
                </a:lnTo>
                <a:lnTo>
                  <a:pt x="162" y="549"/>
                </a:lnTo>
                <a:lnTo>
                  <a:pt x="162" y="548"/>
                </a:lnTo>
                <a:lnTo>
                  <a:pt x="163" y="546"/>
                </a:lnTo>
                <a:lnTo>
                  <a:pt x="163" y="545"/>
                </a:lnTo>
                <a:lnTo>
                  <a:pt x="163" y="543"/>
                </a:lnTo>
                <a:lnTo>
                  <a:pt x="163" y="539"/>
                </a:lnTo>
                <a:lnTo>
                  <a:pt x="163" y="537"/>
                </a:lnTo>
                <a:lnTo>
                  <a:pt x="163" y="536"/>
                </a:lnTo>
                <a:lnTo>
                  <a:pt x="163" y="535"/>
                </a:lnTo>
                <a:lnTo>
                  <a:pt x="163" y="534"/>
                </a:lnTo>
                <a:lnTo>
                  <a:pt x="164" y="533"/>
                </a:lnTo>
                <a:lnTo>
                  <a:pt x="165" y="529"/>
                </a:lnTo>
                <a:lnTo>
                  <a:pt x="166" y="527"/>
                </a:lnTo>
                <a:lnTo>
                  <a:pt x="166" y="525"/>
                </a:lnTo>
                <a:lnTo>
                  <a:pt x="166" y="524"/>
                </a:lnTo>
                <a:lnTo>
                  <a:pt x="167" y="522"/>
                </a:lnTo>
                <a:lnTo>
                  <a:pt x="167" y="521"/>
                </a:lnTo>
                <a:lnTo>
                  <a:pt x="167" y="519"/>
                </a:lnTo>
                <a:lnTo>
                  <a:pt x="166" y="516"/>
                </a:lnTo>
                <a:lnTo>
                  <a:pt x="166" y="513"/>
                </a:lnTo>
                <a:lnTo>
                  <a:pt x="166" y="512"/>
                </a:lnTo>
                <a:lnTo>
                  <a:pt x="167" y="506"/>
                </a:lnTo>
                <a:lnTo>
                  <a:pt x="167" y="504"/>
                </a:lnTo>
                <a:lnTo>
                  <a:pt x="168" y="502"/>
                </a:lnTo>
                <a:lnTo>
                  <a:pt x="169" y="498"/>
                </a:lnTo>
                <a:lnTo>
                  <a:pt x="170" y="495"/>
                </a:lnTo>
                <a:lnTo>
                  <a:pt x="171" y="493"/>
                </a:lnTo>
                <a:lnTo>
                  <a:pt x="171" y="492"/>
                </a:lnTo>
                <a:lnTo>
                  <a:pt x="172" y="491"/>
                </a:lnTo>
                <a:lnTo>
                  <a:pt x="173" y="490"/>
                </a:lnTo>
                <a:lnTo>
                  <a:pt x="173" y="490"/>
                </a:lnTo>
                <a:lnTo>
                  <a:pt x="176" y="488"/>
                </a:lnTo>
                <a:lnTo>
                  <a:pt x="177" y="487"/>
                </a:lnTo>
                <a:lnTo>
                  <a:pt x="177" y="486"/>
                </a:lnTo>
                <a:lnTo>
                  <a:pt x="177" y="485"/>
                </a:lnTo>
                <a:lnTo>
                  <a:pt x="178" y="484"/>
                </a:lnTo>
                <a:lnTo>
                  <a:pt x="178" y="483"/>
                </a:lnTo>
                <a:lnTo>
                  <a:pt x="178" y="482"/>
                </a:lnTo>
                <a:lnTo>
                  <a:pt x="178" y="480"/>
                </a:lnTo>
                <a:lnTo>
                  <a:pt x="178" y="475"/>
                </a:lnTo>
                <a:lnTo>
                  <a:pt x="177" y="473"/>
                </a:lnTo>
                <a:lnTo>
                  <a:pt x="177" y="467"/>
                </a:lnTo>
                <a:lnTo>
                  <a:pt x="176" y="462"/>
                </a:lnTo>
                <a:lnTo>
                  <a:pt x="176" y="460"/>
                </a:lnTo>
                <a:lnTo>
                  <a:pt x="176" y="453"/>
                </a:lnTo>
                <a:lnTo>
                  <a:pt x="176" y="452"/>
                </a:lnTo>
                <a:lnTo>
                  <a:pt x="176" y="451"/>
                </a:lnTo>
                <a:lnTo>
                  <a:pt x="175" y="451"/>
                </a:lnTo>
                <a:lnTo>
                  <a:pt x="175" y="450"/>
                </a:lnTo>
                <a:lnTo>
                  <a:pt x="174" y="450"/>
                </a:lnTo>
                <a:lnTo>
                  <a:pt x="173" y="449"/>
                </a:lnTo>
                <a:lnTo>
                  <a:pt x="164" y="444"/>
                </a:lnTo>
                <a:lnTo>
                  <a:pt x="161" y="443"/>
                </a:lnTo>
                <a:lnTo>
                  <a:pt x="159" y="442"/>
                </a:lnTo>
                <a:lnTo>
                  <a:pt x="156" y="441"/>
                </a:lnTo>
                <a:lnTo>
                  <a:pt x="152" y="440"/>
                </a:lnTo>
                <a:lnTo>
                  <a:pt x="148" y="439"/>
                </a:lnTo>
                <a:lnTo>
                  <a:pt x="147" y="439"/>
                </a:lnTo>
                <a:lnTo>
                  <a:pt x="147" y="438"/>
                </a:lnTo>
                <a:lnTo>
                  <a:pt x="146" y="438"/>
                </a:lnTo>
                <a:lnTo>
                  <a:pt x="146" y="438"/>
                </a:lnTo>
                <a:lnTo>
                  <a:pt x="146" y="437"/>
                </a:lnTo>
                <a:lnTo>
                  <a:pt x="145" y="437"/>
                </a:lnTo>
                <a:lnTo>
                  <a:pt x="145" y="436"/>
                </a:lnTo>
                <a:lnTo>
                  <a:pt x="144" y="432"/>
                </a:lnTo>
                <a:lnTo>
                  <a:pt x="144" y="431"/>
                </a:lnTo>
                <a:lnTo>
                  <a:pt x="144" y="430"/>
                </a:lnTo>
                <a:lnTo>
                  <a:pt x="144" y="429"/>
                </a:lnTo>
                <a:lnTo>
                  <a:pt x="143" y="429"/>
                </a:lnTo>
                <a:lnTo>
                  <a:pt x="143" y="428"/>
                </a:lnTo>
                <a:lnTo>
                  <a:pt x="142" y="427"/>
                </a:lnTo>
                <a:lnTo>
                  <a:pt x="141" y="427"/>
                </a:lnTo>
                <a:lnTo>
                  <a:pt x="140" y="426"/>
                </a:lnTo>
                <a:lnTo>
                  <a:pt x="139" y="425"/>
                </a:lnTo>
                <a:lnTo>
                  <a:pt x="137" y="425"/>
                </a:lnTo>
                <a:lnTo>
                  <a:pt x="136" y="424"/>
                </a:lnTo>
                <a:lnTo>
                  <a:pt x="135" y="424"/>
                </a:lnTo>
                <a:lnTo>
                  <a:pt x="130" y="423"/>
                </a:lnTo>
                <a:lnTo>
                  <a:pt x="129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1" y="417"/>
                </a:lnTo>
                <a:lnTo>
                  <a:pt x="118" y="414"/>
                </a:lnTo>
                <a:lnTo>
                  <a:pt x="117" y="413"/>
                </a:lnTo>
                <a:lnTo>
                  <a:pt x="115" y="411"/>
                </a:lnTo>
                <a:lnTo>
                  <a:pt x="111" y="407"/>
                </a:lnTo>
                <a:lnTo>
                  <a:pt x="110" y="405"/>
                </a:lnTo>
                <a:lnTo>
                  <a:pt x="109" y="404"/>
                </a:lnTo>
                <a:lnTo>
                  <a:pt x="108" y="404"/>
                </a:lnTo>
                <a:lnTo>
                  <a:pt x="107" y="403"/>
                </a:lnTo>
                <a:lnTo>
                  <a:pt x="106" y="402"/>
                </a:lnTo>
                <a:lnTo>
                  <a:pt x="105" y="402"/>
                </a:lnTo>
                <a:lnTo>
                  <a:pt x="103" y="402"/>
                </a:lnTo>
                <a:lnTo>
                  <a:pt x="102" y="401"/>
                </a:lnTo>
                <a:lnTo>
                  <a:pt x="100" y="401"/>
                </a:lnTo>
                <a:lnTo>
                  <a:pt x="99" y="402"/>
                </a:lnTo>
                <a:lnTo>
                  <a:pt x="97" y="402"/>
                </a:lnTo>
                <a:lnTo>
                  <a:pt x="92" y="403"/>
                </a:lnTo>
                <a:lnTo>
                  <a:pt x="91" y="403"/>
                </a:lnTo>
                <a:lnTo>
                  <a:pt x="89" y="404"/>
                </a:lnTo>
                <a:lnTo>
                  <a:pt x="87" y="404"/>
                </a:lnTo>
                <a:lnTo>
                  <a:pt x="86" y="404"/>
                </a:lnTo>
                <a:lnTo>
                  <a:pt x="84" y="404"/>
                </a:lnTo>
                <a:lnTo>
                  <a:pt x="82" y="404"/>
                </a:lnTo>
                <a:lnTo>
                  <a:pt x="80" y="404"/>
                </a:lnTo>
                <a:lnTo>
                  <a:pt x="78" y="404"/>
                </a:lnTo>
                <a:lnTo>
                  <a:pt x="76" y="403"/>
                </a:lnTo>
                <a:lnTo>
                  <a:pt x="75" y="403"/>
                </a:lnTo>
                <a:lnTo>
                  <a:pt x="73" y="402"/>
                </a:lnTo>
                <a:lnTo>
                  <a:pt x="72" y="402"/>
                </a:lnTo>
                <a:lnTo>
                  <a:pt x="70" y="401"/>
                </a:lnTo>
                <a:lnTo>
                  <a:pt x="69" y="400"/>
                </a:lnTo>
                <a:lnTo>
                  <a:pt x="67" y="399"/>
                </a:lnTo>
                <a:lnTo>
                  <a:pt x="62" y="395"/>
                </a:lnTo>
                <a:lnTo>
                  <a:pt x="60" y="394"/>
                </a:lnTo>
                <a:lnTo>
                  <a:pt x="57" y="392"/>
                </a:lnTo>
                <a:lnTo>
                  <a:pt x="52" y="390"/>
                </a:lnTo>
                <a:lnTo>
                  <a:pt x="51" y="389"/>
                </a:lnTo>
                <a:lnTo>
                  <a:pt x="50" y="388"/>
                </a:lnTo>
                <a:lnTo>
                  <a:pt x="49" y="387"/>
                </a:lnTo>
                <a:lnTo>
                  <a:pt x="47" y="386"/>
                </a:lnTo>
                <a:lnTo>
                  <a:pt x="47" y="385"/>
                </a:lnTo>
                <a:lnTo>
                  <a:pt x="47" y="385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6" y="383"/>
                </a:lnTo>
                <a:lnTo>
                  <a:pt x="46" y="383"/>
                </a:lnTo>
                <a:lnTo>
                  <a:pt x="46" y="382"/>
                </a:lnTo>
                <a:lnTo>
                  <a:pt x="47" y="382"/>
                </a:lnTo>
                <a:lnTo>
                  <a:pt x="47" y="381"/>
                </a:lnTo>
                <a:lnTo>
                  <a:pt x="48" y="381"/>
                </a:lnTo>
                <a:lnTo>
                  <a:pt x="49" y="380"/>
                </a:lnTo>
                <a:lnTo>
                  <a:pt x="52" y="379"/>
                </a:lnTo>
                <a:lnTo>
                  <a:pt x="52" y="379"/>
                </a:lnTo>
                <a:lnTo>
                  <a:pt x="52" y="378"/>
                </a:lnTo>
                <a:lnTo>
                  <a:pt x="52" y="378"/>
                </a:lnTo>
                <a:lnTo>
                  <a:pt x="52" y="378"/>
                </a:lnTo>
                <a:lnTo>
                  <a:pt x="52" y="377"/>
                </a:lnTo>
                <a:lnTo>
                  <a:pt x="51" y="377"/>
                </a:lnTo>
                <a:lnTo>
                  <a:pt x="50" y="376"/>
                </a:lnTo>
                <a:lnTo>
                  <a:pt x="48" y="375"/>
                </a:lnTo>
                <a:lnTo>
                  <a:pt x="47" y="375"/>
                </a:lnTo>
                <a:lnTo>
                  <a:pt x="46" y="375"/>
                </a:lnTo>
                <a:lnTo>
                  <a:pt x="45" y="374"/>
                </a:lnTo>
                <a:lnTo>
                  <a:pt x="44" y="374"/>
                </a:lnTo>
                <a:lnTo>
                  <a:pt x="42" y="374"/>
                </a:lnTo>
                <a:lnTo>
                  <a:pt x="38" y="375"/>
                </a:lnTo>
                <a:lnTo>
                  <a:pt x="37" y="375"/>
                </a:lnTo>
                <a:lnTo>
                  <a:pt x="36" y="375"/>
                </a:lnTo>
                <a:lnTo>
                  <a:pt x="34" y="375"/>
                </a:lnTo>
                <a:lnTo>
                  <a:pt x="31" y="374"/>
                </a:lnTo>
                <a:lnTo>
                  <a:pt x="28" y="374"/>
                </a:lnTo>
                <a:lnTo>
                  <a:pt x="27" y="374"/>
                </a:lnTo>
                <a:lnTo>
                  <a:pt x="25" y="374"/>
                </a:lnTo>
                <a:lnTo>
                  <a:pt x="22" y="374"/>
                </a:lnTo>
                <a:lnTo>
                  <a:pt x="21" y="374"/>
                </a:lnTo>
                <a:lnTo>
                  <a:pt x="20" y="374"/>
                </a:lnTo>
                <a:lnTo>
                  <a:pt x="18" y="375"/>
                </a:lnTo>
                <a:lnTo>
                  <a:pt x="15" y="376"/>
                </a:lnTo>
                <a:lnTo>
                  <a:pt x="13" y="377"/>
                </a:lnTo>
                <a:lnTo>
                  <a:pt x="12" y="377"/>
                </a:lnTo>
                <a:lnTo>
                  <a:pt x="11" y="377"/>
                </a:lnTo>
                <a:lnTo>
                  <a:pt x="10" y="378"/>
                </a:lnTo>
                <a:lnTo>
                  <a:pt x="9" y="377"/>
                </a:lnTo>
                <a:lnTo>
                  <a:pt x="8" y="377"/>
                </a:lnTo>
                <a:lnTo>
                  <a:pt x="4" y="376"/>
                </a:lnTo>
                <a:lnTo>
                  <a:pt x="3" y="376"/>
                </a:lnTo>
                <a:lnTo>
                  <a:pt x="2" y="376"/>
                </a:lnTo>
                <a:lnTo>
                  <a:pt x="2" y="375"/>
                </a:lnTo>
                <a:lnTo>
                  <a:pt x="1" y="375"/>
                </a:lnTo>
                <a:lnTo>
                  <a:pt x="1" y="375"/>
                </a:lnTo>
                <a:lnTo>
                  <a:pt x="0" y="374"/>
                </a:lnTo>
                <a:lnTo>
                  <a:pt x="0" y="373"/>
                </a:lnTo>
                <a:lnTo>
                  <a:pt x="0" y="373"/>
                </a:lnTo>
                <a:lnTo>
                  <a:pt x="0" y="372"/>
                </a:lnTo>
                <a:lnTo>
                  <a:pt x="0" y="371"/>
                </a:lnTo>
                <a:lnTo>
                  <a:pt x="1" y="370"/>
                </a:lnTo>
                <a:lnTo>
                  <a:pt x="1" y="369"/>
                </a:lnTo>
                <a:lnTo>
                  <a:pt x="2" y="368"/>
                </a:lnTo>
                <a:lnTo>
                  <a:pt x="3" y="364"/>
                </a:lnTo>
                <a:lnTo>
                  <a:pt x="4" y="363"/>
                </a:lnTo>
                <a:lnTo>
                  <a:pt x="6" y="361"/>
                </a:lnTo>
                <a:lnTo>
                  <a:pt x="8" y="358"/>
                </a:lnTo>
                <a:lnTo>
                  <a:pt x="8" y="357"/>
                </a:lnTo>
                <a:lnTo>
                  <a:pt x="9" y="356"/>
                </a:lnTo>
                <a:lnTo>
                  <a:pt x="9" y="355"/>
                </a:lnTo>
                <a:lnTo>
                  <a:pt x="9" y="355"/>
                </a:lnTo>
                <a:lnTo>
                  <a:pt x="9" y="354"/>
                </a:lnTo>
                <a:lnTo>
                  <a:pt x="9" y="352"/>
                </a:lnTo>
                <a:lnTo>
                  <a:pt x="9" y="351"/>
                </a:lnTo>
                <a:lnTo>
                  <a:pt x="8" y="350"/>
                </a:lnTo>
                <a:lnTo>
                  <a:pt x="8" y="349"/>
                </a:lnTo>
                <a:lnTo>
                  <a:pt x="7" y="347"/>
                </a:lnTo>
                <a:lnTo>
                  <a:pt x="6" y="345"/>
                </a:lnTo>
                <a:lnTo>
                  <a:pt x="5" y="344"/>
                </a:lnTo>
                <a:lnTo>
                  <a:pt x="3" y="342"/>
                </a:lnTo>
                <a:lnTo>
                  <a:pt x="3" y="341"/>
                </a:lnTo>
                <a:lnTo>
                  <a:pt x="3" y="340"/>
                </a:lnTo>
                <a:lnTo>
                  <a:pt x="2" y="340"/>
                </a:lnTo>
                <a:lnTo>
                  <a:pt x="3" y="339"/>
                </a:lnTo>
                <a:lnTo>
                  <a:pt x="3" y="338"/>
                </a:lnTo>
                <a:lnTo>
                  <a:pt x="4" y="337"/>
                </a:lnTo>
                <a:lnTo>
                  <a:pt x="4" y="336"/>
                </a:lnTo>
                <a:lnTo>
                  <a:pt x="6" y="335"/>
                </a:lnTo>
                <a:lnTo>
                  <a:pt x="8" y="333"/>
                </a:lnTo>
                <a:lnTo>
                  <a:pt x="9" y="332"/>
                </a:lnTo>
                <a:lnTo>
                  <a:pt x="11" y="331"/>
                </a:lnTo>
                <a:lnTo>
                  <a:pt x="12" y="330"/>
                </a:lnTo>
                <a:lnTo>
                  <a:pt x="13" y="330"/>
                </a:lnTo>
                <a:lnTo>
                  <a:pt x="14" y="330"/>
                </a:lnTo>
                <a:lnTo>
                  <a:pt x="15" y="329"/>
                </a:lnTo>
                <a:lnTo>
                  <a:pt x="17" y="329"/>
                </a:lnTo>
                <a:lnTo>
                  <a:pt x="20" y="329"/>
                </a:lnTo>
                <a:lnTo>
                  <a:pt x="21" y="329"/>
                </a:lnTo>
                <a:lnTo>
                  <a:pt x="22" y="328"/>
                </a:lnTo>
                <a:lnTo>
                  <a:pt x="23" y="328"/>
                </a:lnTo>
                <a:lnTo>
                  <a:pt x="24" y="328"/>
                </a:lnTo>
                <a:lnTo>
                  <a:pt x="24" y="327"/>
                </a:lnTo>
                <a:lnTo>
                  <a:pt x="25" y="327"/>
                </a:lnTo>
                <a:lnTo>
                  <a:pt x="25" y="326"/>
                </a:lnTo>
                <a:lnTo>
                  <a:pt x="27" y="324"/>
                </a:lnTo>
                <a:lnTo>
                  <a:pt x="28" y="323"/>
                </a:lnTo>
                <a:lnTo>
                  <a:pt x="28" y="322"/>
                </a:lnTo>
                <a:lnTo>
                  <a:pt x="30" y="318"/>
                </a:lnTo>
                <a:lnTo>
                  <a:pt x="30" y="317"/>
                </a:lnTo>
                <a:lnTo>
                  <a:pt x="31" y="317"/>
                </a:lnTo>
                <a:lnTo>
                  <a:pt x="31" y="316"/>
                </a:lnTo>
                <a:lnTo>
                  <a:pt x="32" y="316"/>
                </a:lnTo>
                <a:lnTo>
                  <a:pt x="34" y="315"/>
                </a:lnTo>
                <a:lnTo>
                  <a:pt x="35" y="314"/>
                </a:lnTo>
                <a:lnTo>
                  <a:pt x="35" y="314"/>
                </a:lnTo>
                <a:lnTo>
                  <a:pt x="36" y="313"/>
                </a:lnTo>
                <a:lnTo>
                  <a:pt x="36" y="313"/>
                </a:lnTo>
                <a:lnTo>
                  <a:pt x="36" y="313"/>
                </a:lnTo>
                <a:lnTo>
                  <a:pt x="36" y="312"/>
                </a:lnTo>
                <a:lnTo>
                  <a:pt x="37" y="310"/>
                </a:lnTo>
                <a:lnTo>
                  <a:pt x="37" y="309"/>
                </a:lnTo>
                <a:lnTo>
                  <a:pt x="37" y="307"/>
                </a:lnTo>
                <a:lnTo>
                  <a:pt x="37" y="306"/>
                </a:lnTo>
                <a:lnTo>
                  <a:pt x="37" y="305"/>
                </a:lnTo>
                <a:lnTo>
                  <a:pt x="38" y="303"/>
                </a:lnTo>
                <a:lnTo>
                  <a:pt x="38" y="302"/>
                </a:lnTo>
                <a:lnTo>
                  <a:pt x="38" y="300"/>
                </a:lnTo>
                <a:lnTo>
                  <a:pt x="39" y="297"/>
                </a:lnTo>
                <a:lnTo>
                  <a:pt x="39" y="296"/>
                </a:lnTo>
                <a:lnTo>
                  <a:pt x="39" y="294"/>
                </a:lnTo>
                <a:lnTo>
                  <a:pt x="40" y="293"/>
                </a:lnTo>
                <a:lnTo>
                  <a:pt x="40" y="293"/>
                </a:lnTo>
                <a:lnTo>
                  <a:pt x="41" y="292"/>
                </a:lnTo>
                <a:lnTo>
                  <a:pt x="42" y="291"/>
                </a:lnTo>
                <a:lnTo>
                  <a:pt x="45" y="289"/>
                </a:lnTo>
                <a:lnTo>
                  <a:pt x="47" y="287"/>
                </a:lnTo>
                <a:lnTo>
                  <a:pt x="48" y="286"/>
                </a:lnTo>
                <a:lnTo>
                  <a:pt x="51" y="284"/>
                </a:lnTo>
                <a:lnTo>
                  <a:pt x="52" y="283"/>
                </a:lnTo>
                <a:lnTo>
                  <a:pt x="54" y="281"/>
                </a:lnTo>
                <a:lnTo>
                  <a:pt x="57" y="279"/>
                </a:lnTo>
                <a:lnTo>
                  <a:pt x="58" y="278"/>
                </a:lnTo>
                <a:lnTo>
                  <a:pt x="60" y="277"/>
                </a:lnTo>
                <a:lnTo>
                  <a:pt x="61" y="277"/>
                </a:lnTo>
                <a:lnTo>
                  <a:pt x="63" y="276"/>
                </a:lnTo>
                <a:lnTo>
                  <a:pt x="65" y="276"/>
                </a:lnTo>
                <a:lnTo>
                  <a:pt x="66" y="276"/>
                </a:lnTo>
                <a:lnTo>
                  <a:pt x="68" y="276"/>
                </a:lnTo>
                <a:lnTo>
                  <a:pt x="71" y="276"/>
                </a:lnTo>
                <a:lnTo>
                  <a:pt x="73" y="276"/>
                </a:lnTo>
                <a:lnTo>
                  <a:pt x="75" y="276"/>
                </a:lnTo>
                <a:lnTo>
                  <a:pt x="77" y="276"/>
                </a:lnTo>
                <a:lnTo>
                  <a:pt x="79" y="275"/>
                </a:lnTo>
                <a:lnTo>
                  <a:pt x="81" y="275"/>
                </a:lnTo>
                <a:lnTo>
                  <a:pt x="84" y="274"/>
                </a:lnTo>
                <a:lnTo>
                  <a:pt x="86" y="273"/>
                </a:lnTo>
                <a:lnTo>
                  <a:pt x="87" y="272"/>
                </a:lnTo>
                <a:lnTo>
                  <a:pt x="88" y="271"/>
                </a:lnTo>
                <a:lnTo>
                  <a:pt x="90" y="270"/>
                </a:lnTo>
                <a:lnTo>
                  <a:pt x="91" y="269"/>
                </a:lnTo>
                <a:lnTo>
                  <a:pt x="93" y="267"/>
                </a:lnTo>
                <a:lnTo>
                  <a:pt x="94" y="265"/>
                </a:lnTo>
                <a:lnTo>
                  <a:pt x="95" y="264"/>
                </a:lnTo>
                <a:lnTo>
                  <a:pt x="96" y="264"/>
                </a:lnTo>
                <a:lnTo>
                  <a:pt x="99" y="261"/>
                </a:lnTo>
                <a:lnTo>
                  <a:pt x="102" y="258"/>
                </a:lnTo>
                <a:lnTo>
                  <a:pt x="108" y="253"/>
                </a:lnTo>
                <a:lnTo>
                  <a:pt x="110" y="252"/>
                </a:lnTo>
                <a:lnTo>
                  <a:pt x="111" y="251"/>
                </a:lnTo>
                <a:lnTo>
                  <a:pt x="112" y="250"/>
                </a:lnTo>
                <a:lnTo>
                  <a:pt x="113" y="250"/>
                </a:lnTo>
                <a:lnTo>
                  <a:pt x="113" y="250"/>
                </a:lnTo>
                <a:lnTo>
                  <a:pt x="114" y="250"/>
                </a:lnTo>
                <a:lnTo>
                  <a:pt x="114" y="250"/>
                </a:lnTo>
                <a:lnTo>
                  <a:pt x="115" y="250"/>
                </a:lnTo>
                <a:lnTo>
                  <a:pt x="115" y="250"/>
                </a:lnTo>
                <a:lnTo>
                  <a:pt x="117" y="251"/>
                </a:lnTo>
                <a:lnTo>
                  <a:pt x="118" y="252"/>
                </a:lnTo>
                <a:lnTo>
                  <a:pt x="119" y="252"/>
                </a:lnTo>
                <a:lnTo>
                  <a:pt x="120" y="253"/>
                </a:lnTo>
                <a:lnTo>
                  <a:pt x="122" y="253"/>
                </a:lnTo>
                <a:lnTo>
                  <a:pt x="124" y="254"/>
                </a:lnTo>
                <a:lnTo>
                  <a:pt x="126" y="254"/>
                </a:lnTo>
                <a:lnTo>
                  <a:pt x="127" y="254"/>
                </a:lnTo>
                <a:lnTo>
                  <a:pt x="129" y="254"/>
                </a:lnTo>
                <a:lnTo>
                  <a:pt x="131" y="254"/>
                </a:lnTo>
                <a:lnTo>
                  <a:pt x="138" y="254"/>
                </a:lnTo>
                <a:lnTo>
                  <a:pt x="140" y="254"/>
                </a:lnTo>
                <a:lnTo>
                  <a:pt x="142" y="254"/>
                </a:lnTo>
                <a:lnTo>
                  <a:pt x="143" y="253"/>
                </a:lnTo>
                <a:lnTo>
                  <a:pt x="145" y="253"/>
                </a:lnTo>
                <a:lnTo>
                  <a:pt x="146" y="252"/>
                </a:lnTo>
                <a:lnTo>
                  <a:pt x="148" y="252"/>
                </a:lnTo>
                <a:lnTo>
                  <a:pt x="149" y="251"/>
                </a:lnTo>
                <a:lnTo>
                  <a:pt x="152" y="249"/>
                </a:lnTo>
                <a:lnTo>
                  <a:pt x="153" y="248"/>
                </a:lnTo>
                <a:lnTo>
                  <a:pt x="154" y="247"/>
                </a:lnTo>
                <a:lnTo>
                  <a:pt x="156" y="247"/>
                </a:lnTo>
                <a:lnTo>
                  <a:pt x="156" y="247"/>
                </a:lnTo>
                <a:lnTo>
                  <a:pt x="157" y="246"/>
                </a:lnTo>
                <a:lnTo>
                  <a:pt x="158" y="246"/>
                </a:lnTo>
                <a:lnTo>
                  <a:pt x="160" y="244"/>
                </a:lnTo>
                <a:lnTo>
                  <a:pt x="161" y="243"/>
                </a:lnTo>
                <a:lnTo>
                  <a:pt x="163" y="242"/>
                </a:lnTo>
                <a:lnTo>
                  <a:pt x="167" y="237"/>
                </a:lnTo>
                <a:lnTo>
                  <a:pt x="169" y="236"/>
                </a:lnTo>
                <a:lnTo>
                  <a:pt x="170" y="235"/>
                </a:lnTo>
                <a:lnTo>
                  <a:pt x="171" y="234"/>
                </a:lnTo>
                <a:lnTo>
                  <a:pt x="173" y="233"/>
                </a:lnTo>
                <a:lnTo>
                  <a:pt x="174" y="232"/>
                </a:lnTo>
                <a:lnTo>
                  <a:pt x="175" y="232"/>
                </a:lnTo>
                <a:lnTo>
                  <a:pt x="176" y="232"/>
                </a:lnTo>
                <a:lnTo>
                  <a:pt x="177" y="232"/>
                </a:lnTo>
                <a:lnTo>
                  <a:pt x="179" y="233"/>
                </a:lnTo>
                <a:lnTo>
                  <a:pt x="180" y="234"/>
                </a:lnTo>
                <a:lnTo>
                  <a:pt x="181" y="234"/>
                </a:lnTo>
                <a:lnTo>
                  <a:pt x="182" y="235"/>
                </a:lnTo>
                <a:lnTo>
                  <a:pt x="185" y="238"/>
                </a:lnTo>
                <a:lnTo>
                  <a:pt x="186" y="239"/>
                </a:lnTo>
                <a:lnTo>
                  <a:pt x="187" y="240"/>
                </a:lnTo>
                <a:lnTo>
                  <a:pt x="188" y="240"/>
                </a:lnTo>
                <a:lnTo>
                  <a:pt x="188" y="240"/>
                </a:lnTo>
                <a:lnTo>
                  <a:pt x="189" y="240"/>
                </a:lnTo>
                <a:lnTo>
                  <a:pt x="190" y="241"/>
                </a:lnTo>
                <a:lnTo>
                  <a:pt x="190" y="241"/>
                </a:lnTo>
                <a:lnTo>
                  <a:pt x="192" y="240"/>
                </a:lnTo>
                <a:lnTo>
                  <a:pt x="192" y="240"/>
                </a:lnTo>
                <a:lnTo>
                  <a:pt x="193" y="240"/>
                </a:lnTo>
                <a:lnTo>
                  <a:pt x="194" y="239"/>
                </a:lnTo>
                <a:lnTo>
                  <a:pt x="194" y="239"/>
                </a:lnTo>
                <a:lnTo>
                  <a:pt x="196" y="238"/>
                </a:lnTo>
                <a:lnTo>
                  <a:pt x="197" y="236"/>
                </a:lnTo>
                <a:lnTo>
                  <a:pt x="200" y="233"/>
                </a:lnTo>
                <a:lnTo>
                  <a:pt x="202" y="230"/>
                </a:lnTo>
                <a:lnTo>
                  <a:pt x="203" y="230"/>
                </a:lnTo>
                <a:lnTo>
                  <a:pt x="204" y="229"/>
                </a:lnTo>
                <a:lnTo>
                  <a:pt x="206" y="227"/>
                </a:lnTo>
                <a:lnTo>
                  <a:pt x="207" y="227"/>
                </a:lnTo>
                <a:lnTo>
                  <a:pt x="208" y="226"/>
                </a:lnTo>
                <a:lnTo>
                  <a:pt x="209" y="225"/>
                </a:lnTo>
                <a:lnTo>
                  <a:pt x="211" y="225"/>
                </a:lnTo>
                <a:lnTo>
                  <a:pt x="213" y="224"/>
                </a:lnTo>
                <a:lnTo>
                  <a:pt x="214" y="224"/>
                </a:lnTo>
                <a:lnTo>
                  <a:pt x="219" y="222"/>
                </a:lnTo>
                <a:lnTo>
                  <a:pt x="220" y="222"/>
                </a:lnTo>
                <a:lnTo>
                  <a:pt x="221" y="221"/>
                </a:lnTo>
                <a:lnTo>
                  <a:pt x="223" y="221"/>
                </a:lnTo>
                <a:lnTo>
                  <a:pt x="225" y="219"/>
                </a:lnTo>
                <a:lnTo>
                  <a:pt x="227" y="218"/>
                </a:lnTo>
                <a:lnTo>
                  <a:pt x="228" y="218"/>
                </a:lnTo>
                <a:lnTo>
                  <a:pt x="229" y="216"/>
                </a:lnTo>
                <a:lnTo>
                  <a:pt x="231" y="214"/>
                </a:lnTo>
                <a:lnTo>
                  <a:pt x="232" y="213"/>
                </a:lnTo>
                <a:lnTo>
                  <a:pt x="233" y="212"/>
                </a:lnTo>
                <a:lnTo>
                  <a:pt x="234" y="211"/>
                </a:lnTo>
                <a:lnTo>
                  <a:pt x="235" y="209"/>
                </a:lnTo>
                <a:lnTo>
                  <a:pt x="235" y="208"/>
                </a:lnTo>
                <a:lnTo>
                  <a:pt x="236" y="206"/>
                </a:lnTo>
                <a:lnTo>
                  <a:pt x="236" y="206"/>
                </a:lnTo>
                <a:lnTo>
                  <a:pt x="236" y="205"/>
                </a:lnTo>
                <a:lnTo>
                  <a:pt x="237" y="204"/>
                </a:lnTo>
                <a:lnTo>
                  <a:pt x="238" y="204"/>
                </a:lnTo>
                <a:lnTo>
                  <a:pt x="239" y="204"/>
                </a:lnTo>
                <a:lnTo>
                  <a:pt x="241" y="204"/>
                </a:lnTo>
                <a:lnTo>
                  <a:pt x="243" y="204"/>
                </a:lnTo>
                <a:lnTo>
                  <a:pt x="245" y="203"/>
                </a:lnTo>
                <a:lnTo>
                  <a:pt x="246" y="203"/>
                </a:lnTo>
                <a:lnTo>
                  <a:pt x="247" y="203"/>
                </a:lnTo>
                <a:lnTo>
                  <a:pt x="247" y="202"/>
                </a:lnTo>
                <a:lnTo>
                  <a:pt x="248" y="202"/>
                </a:lnTo>
                <a:lnTo>
                  <a:pt x="248" y="201"/>
                </a:lnTo>
                <a:lnTo>
                  <a:pt x="249" y="201"/>
                </a:lnTo>
                <a:lnTo>
                  <a:pt x="249" y="200"/>
                </a:lnTo>
                <a:lnTo>
                  <a:pt x="249" y="199"/>
                </a:lnTo>
                <a:lnTo>
                  <a:pt x="249" y="197"/>
                </a:lnTo>
                <a:lnTo>
                  <a:pt x="249" y="195"/>
                </a:lnTo>
                <a:lnTo>
                  <a:pt x="249" y="194"/>
                </a:lnTo>
                <a:lnTo>
                  <a:pt x="249" y="191"/>
                </a:lnTo>
                <a:lnTo>
                  <a:pt x="249" y="189"/>
                </a:lnTo>
                <a:lnTo>
                  <a:pt x="249" y="188"/>
                </a:lnTo>
                <a:lnTo>
                  <a:pt x="249" y="187"/>
                </a:lnTo>
                <a:lnTo>
                  <a:pt x="250" y="186"/>
                </a:lnTo>
                <a:lnTo>
                  <a:pt x="250" y="186"/>
                </a:lnTo>
                <a:lnTo>
                  <a:pt x="250" y="185"/>
                </a:lnTo>
                <a:lnTo>
                  <a:pt x="251" y="183"/>
                </a:lnTo>
                <a:lnTo>
                  <a:pt x="252" y="182"/>
                </a:lnTo>
                <a:lnTo>
                  <a:pt x="253" y="181"/>
                </a:lnTo>
                <a:lnTo>
                  <a:pt x="254" y="180"/>
                </a:lnTo>
                <a:lnTo>
                  <a:pt x="255" y="180"/>
                </a:lnTo>
                <a:lnTo>
                  <a:pt x="256" y="179"/>
                </a:lnTo>
                <a:lnTo>
                  <a:pt x="258" y="178"/>
                </a:lnTo>
                <a:lnTo>
                  <a:pt x="259" y="178"/>
                </a:lnTo>
                <a:lnTo>
                  <a:pt x="260" y="178"/>
                </a:lnTo>
                <a:lnTo>
                  <a:pt x="261" y="177"/>
                </a:lnTo>
                <a:lnTo>
                  <a:pt x="262" y="177"/>
                </a:lnTo>
                <a:lnTo>
                  <a:pt x="264" y="177"/>
                </a:lnTo>
                <a:lnTo>
                  <a:pt x="271" y="178"/>
                </a:lnTo>
                <a:lnTo>
                  <a:pt x="273" y="178"/>
                </a:lnTo>
                <a:lnTo>
                  <a:pt x="276" y="179"/>
                </a:lnTo>
                <a:lnTo>
                  <a:pt x="281" y="180"/>
                </a:lnTo>
                <a:lnTo>
                  <a:pt x="287" y="182"/>
                </a:lnTo>
                <a:lnTo>
                  <a:pt x="291" y="183"/>
                </a:lnTo>
                <a:lnTo>
                  <a:pt x="293" y="183"/>
                </a:lnTo>
                <a:lnTo>
                  <a:pt x="296" y="184"/>
                </a:lnTo>
                <a:lnTo>
                  <a:pt x="305" y="185"/>
                </a:lnTo>
                <a:lnTo>
                  <a:pt x="308" y="185"/>
                </a:lnTo>
                <a:lnTo>
                  <a:pt x="312" y="185"/>
                </a:lnTo>
                <a:lnTo>
                  <a:pt x="315" y="185"/>
                </a:lnTo>
                <a:lnTo>
                  <a:pt x="318" y="185"/>
                </a:lnTo>
                <a:lnTo>
                  <a:pt x="321" y="185"/>
                </a:lnTo>
                <a:lnTo>
                  <a:pt x="324" y="184"/>
                </a:lnTo>
                <a:lnTo>
                  <a:pt x="327" y="183"/>
                </a:lnTo>
                <a:lnTo>
                  <a:pt x="329" y="183"/>
                </a:lnTo>
                <a:lnTo>
                  <a:pt x="331" y="182"/>
                </a:lnTo>
                <a:lnTo>
                  <a:pt x="332" y="181"/>
                </a:lnTo>
                <a:lnTo>
                  <a:pt x="333" y="181"/>
                </a:lnTo>
                <a:lnTo>
                  <a:pt x="334" y="181"/>
                </a:lnTo>
                <a:lnTo>
                  <a:pt x="335" y="181"/>
                </a:lnTo>
                <a:lnTo>
                  <a:pt x="336" y="181"/>
                </a:lnTo>
                <a:lnTo>
                  <a:pt x="340" y="182"/>
                </a:lnTo>
                <a:lnTo>
                  <a:pt x="342" y="183"/>
                </a:lnTo>
                <a:lnTo>
                  <a:pt x="347" y="183"/>
                </a:lnTo>
                <a:lnTo>
                  <a:pt x="352" y="184"/>
                </a:lnTo>
                <a:lnTo>
                  <a:pt x="354" y="185"/>
                </a:lnTo>
                <a:lnTo>
                  <a:pt x="356" y="185"/>
                </a:lnTo>
                <a:lnTo>
                  <a:pt x="357" y="185"/>
                </a:lnTo>
                <a:lnTo>
                  <a:pt x="358" y="185"/>
                </a:lnTo>
                <a:lnTo>
                  <a:pt x="359" y="185"/>
                </a:lnTo>
                <a:lnTo>
                  <a:pt x="360" y="184"/>
                </a:lnTo>
                <a:lnTo>
                  <a:pt x="360" y="184"/>
                </a:lnTo>
                <a:lnTo>
                  <a:pt x="362" y="183"/>
                </a:lnTo>
                <a:lnTo>
                  <a:pt x="363" y="182"/>
                </a:lnTo>
                <a:lnTo>
                  <a:pt x="364" y="181"/>
                </a:lnTo>
                <a:lnTo>
                  <a:pt x="367" y="178"/>
                </a:lnTo>
                <a:lnTo>
                  <a:pt x="368" y="177"/>
                </a:lnTo>
                <a:lnTo>
                  <a:pt x="369" y="176"/>
                </a:lnTo>
                <a:lnTo>
                  <a:pt x="370" y="176"/>
                </a:lnTo>
                <a:lnTo>
                  <a:pt x="371" y="175"/>
                </a:lnTo>
                <a:lnTo>
                  <a:pt x="372" y="175"/>
                </a:lnTo>
                <a:lnTo>
                  <a:pt x="374" y="175"/>
                </a:lnTo>
                <a:lnTo>
                  <a:pt x="383" y="173"/>
                </a:lnTo>
                <a:lnTo>
                  <a:pt x="386" y="173"/>
                </a:lnTo>
                <a:lnTo>
                  <a:pt x="392" y="172"/>
                </a:lnTo>
                <a:lnTo>
                  <a:pt x="394" y="172"/>
                </a:lnTo>
                <a:lnTo>
                  <a:pt x="395" y="172"/>
                </a:lnTo>
                <a:lnTo>
                  <a:pt x="397" y="173"/>
                </a:lnTo>
                <a:lnTo>
                  <a:pt x="401" y="173"/>
                </a:lnTo>
                <a:lnTo>
                  <a:pt x="402" y="174"/>
                </a:lnTo>
                <a:lnTo>
                  <a:pt x="403" y="174"/>
                </a:lnTo>
                <a:lnTo>
                  <a:pt x="404" y="173"/>
                </a:lnTo>
                <a:lnTo>
                  <a:pt x="405" y="173"/>
                </a:lnTo>
                <a:lnTo>
                  <a:pt x="406" y="173"/>
                </a:lnTo>
                <a:lnTo>
                  <a:pt x="407" y="172"/>
                </a:lnTo>
                <a:lnTo>
                  <a:pt x="407" y="172"/>
                </a:lnTo>
                <a:lnTo>
                  <a:pt x="408" y="171"/>
                </a:lnTo>
                <a:lnTo>
                  <a:pt x="408" y="171"/>
                </a:lnTo>
                <a:lnTo>
                  <a:pt x="409" y="169"/>
                </a:lnTo>
                <a:lnTo>
                  <a:pt x="410" y="168"/>
                </a:lnTo>
                <a:lnTo>
                  <a:pt x="410" y="167"/>
                </a:lnTo>
                <a:lnTo>
                  <a:pt x="410" y="166"/>
                </a:lnTo>
                <a:lnTo>
                  <a:pt x="411" y="160"/>
                </a:lnTo>
                <a:lnTo>
                  <a:pt x="412" y="156"/>
                </a:lnTo>
                <a:lnTo>
                  <a:pt x="412" y="155"/>
                </a:lnTo>
                <a:lnTo>
                  <a:pt x="412" y="153"/>
                </a:lnTo>
                <a:lnTo>
                  <a:pt x="412" y="152"/>
                </a:lnTo>
                <a:lnTo>
                  <a:pt x="412" y="150"/>
                </a:lnTo>
                <a:lnTo>
                  <a:pt x="412" y="148"/>
                </a:lnTo>
                <a:lnTo>
                  <a:pt x="412" y="147"/>
                </a:lnTo>
                <a:lnTo>
                  <a:pt x="412" y="145"/>
                </a:lnTo>
                <a:lnTo>
                  <a:pt x="411" y="141"/>
                </a:lnTo>
                <a:lnTo>
                  <a:pt x="410" y="140"/>
                </a:lnTo>
                <a:lnTo>
                  <a:pt x="410" y="139"/>
                </a:lnTo>
                <a:lnTo>
                  <a:pt x="410" y="137"/>
                </a:lnTo>
                <a:lnTo>
                  <a:pt x="410" y="135"/>
                </a:lnTo>
                <a:lnTo>
                  <a:pt x="410" y="134"/>
                </a:lnTo>
                <a:lnTo>
                  <a:pt x="410" y="133"/>
                </a:lnTo>
                <a:lnTo>
                  <a:pt x="410" y="130"/>
                </a:lnTo>
                <a:lnTo>
                  <a:pt x="410" y="126"/>
                </a:lnTo>
                <a:lnTo>
                  <a:pt x="410" y="125"/>
                </a:lnTo>
                <a:lnTo>
                  <a:pt x="410" y="125"/>
                </a:lnTo>
                <a:lnTo>
                  <a:pt x="410" y="124"/>
                </a:lnTo>
                <a:lnTo>
                  <a:pt x="410" y="124"/>
                </a:lnTo>
                <a:lnTo>
                  <a:pt x="411" y="124"/>
                </a:lnTo>
                <a:lnTo>
                  <a:pt x="412" y="123"/>
                </a:lnTo>
                <a:lnTo>
                  <a:pt x="412" y="123"/>
                </a:lnTo>
                <a:lnTo>
                  <a:pt x="413" y="123"/>
                </a:lnTo>
                <a:lnTo>
                  <a:pt x="414" y="123"/>
                </a:lnTo>
                <a:lnTo>
                  <a:pt x="414" y="123"/>
                </a:lnTo>
                <a:lnTo>
                  <a:pt x="415" y="123"/>
                </a:lnTo>
                <a:lnTo>
                  <a:pt x="416" y="123"/>
                </a:lnTo>
                <a:lnTo>
                  <a:pt x="421" y="125"/>
                </a:lnTo>
                <a:lnTo>
                  <a:pt x="423" y="125"/>
                </a:lnTo>
                <a:lnTo>
                  <a:pt x="424" y="126"/>
                </a:lnTo>
                <a:lnTo>
                  <a:pt x="426" y="126"/>
                </a:lnTo>
                <a:lnTo>
                  <a:pt x="427" y="126"/>
                </a:lnTo>
                <a:lnTo>
                  <a:pt x="428" y="126"/>
                </a:lnTo>
                <a:lnTo>
                  <a:pt x="429" y="126"/>
                </a:lnTo>
                <a:lnTo>
                  <a:pt x="429" y="126"/>
                </a:lnTo>
                <a:lnTo>
                  <a:pt x="429" y="125"/>
                </a:lnTo>
                <a:lnTo>
                  <a:pt x="430" y="125"/>
                </a:lnTo>
                <a:lnTo>
                  <a:pt x="430" y="125"/>
                </a:lnTo>
                <a:lnTo>
                  <a:pt x="430" y="124"/>
                </a:lnTo>
                <a:lnTo>
                  <a:pt x="430" y="122"/>
                </a:lnTo>
                <a:lnTo>
                  <a:pt x="430" y="122"/>
                </a:lnTo>
                <a:lnTo>
                  <a:pt x="432" y="118"/>
                </a:lnTo>
                <a:lnTo>
                  <a:pt x="434" y="114"/>
                </a:lnTo>
                <a:lnTo>
                  <a:pt x="435" y="113"/>
                </a:lnTo>
                <a:lnTo>
                  <a:pt x="435" y="113"/>
                </a:lnTo>
                <a:lnTo>
                  <a:pt x="436" y="112"/>
                </a:lnTo>
                <a:lnTo>
                  <a:pt x="437" y="112"/>
                </a:lnTo>
                <a:lnTo>
                  <a:pt x="441" y="111"/>
                </a:lnTo>
                <a:lnTo>
                  <a:pt x="445" y="110"/>
                </a:lnTo>
                <a:lnTo>
                  <a:pt x="448" y="109"/>
                </a:lnTo>
                <a:lnTo>
                  <a:pt x="449" y="108"/>
                </a:lnTo>
                <a:lnTo>
                  <a:pt x="450" y="108"/>
                </a:lnTo>
                <a:lnTo>
                  <a:pt x="450" y="108"/>
                </a:lnTo>
                <a:lnTo>
                  <a:pt x="451" y="107"/>
                </a:lnTo>
                <a:lnTo>
                  <a:pt x="451" y="107"/>
                </a:lnTo>
                <a:lnTo>
                  <a:pt x="451" y="106"/>
                </a:lnTo>
                <a:lnTo>
                  <a:pt x="452" y="105"/>
                </a:lnTo>
                <a:lnTo>
                  <a:pt x="452" y="104"/>
                </a:lnTo>
                <a:lnTo>
                  <a:pt x="452" y="103"/>
                </a:lnTo>
                <a:lnTo>
                  <a:pt x="453" y="102"/>
                </a:lnTo>
                <a:lnTo>
                  <a:pt x="453" y="101"/>
                </a:lnTo>
                <a:lnTo>
                  <a:pt x="453" y="100"/>
                </a:lnTo>
                <a:lnTo>
                  <a:pt x="452" y="96"/>
                </a:lnTo>
                <a:lnTo>
                  <a:pt x="452" y="94"/>
                </a:lnTo>
                <a:lnTo>
                  <a:pt x="452" y="91"/>
                </a:lnTo>
                <a:lnTo>
                  <a:pt x="451" y="87"/>
                </a:lnTo>
                <a:lnTo>
                  <a:pt x="450" y="85"/>
                </a:lnTo>
                <a:lnTo>
                  <a:pt x="450" y="84"/>
                </a:lnTo>
                <a:lnTo>
                  <a:pt x="450" y="83"/>
                </a:lnTo>
                <a:lnTo>
                  <a:pt x="451" y="82"/>
                </a:lnTo>
                <a:lnTo>
                  <a:pt x="451" y="81"/>
                </a:lnTo>
                <a:lnTo>
                  <a:pt x="451" y="80"/>
                </a:lnTo>
                <a:lnTo>
                  <a:pt x="451" y="79"/>
                </a:lnTo>
                <a:lnTo>
                  <a:pt x="452" y="78"/>
                </a:lnTo>
                <a:lnTo>
                  <a:pt x="453" y="77"/>
                </a:lnTo>
                <a:lnTo>
                  <a:pt x="454" y="76"/>
                </a:lnTo>
                <a:lnTo>
                  <a:pt x="455" y="75"/>
                </a:lnTo>
                <a:lnTo>
                  <a:pt x="455" y="75"/>
                </a:lnTo>
                <a:lnTo>
                  <a:pt x="456" y="74"/>
                </a:lnTo>
                <a:lnTo>
                  <a:pt x="457" y="74"/>
                </a:lnTo>
                <a:lnTo>
                  <a:pt x="457" y="74"/>
                </a:lnTo>
                <a:lnTo>
                  <a:pt x="458" y="73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60" y="75"/>
                </a:lnTo>
                <a:lnTo>
                  <a:pt x="460" y="75"/>
                </a:lnTo>
                <a:lnTo>
                  <a:pt x="461" y="76"/>
                </a:lnTo>
                <a:lnTo>
                  <a:pt x="462" y="76"/>
                </a:lnTo>
                <a:lnTo>
                  <a:pt x="462" y="77"/>
                </a:lnTo>
                <a:lnTo>
                  <a:pt x="463" y="77"/>
                </a:lnTo>
                <a:lnTo>
                  <a:pt x="464" y="77"/>
                </a:lnTo>
                <a:lnTo>
                  <a:pt x="464" y="77"/>
                </a:lnTo>
                <a:lnTo>
                  <a:pt x="465" y="76"/>
                </a:lnTo>
                <a:lnTo>
                  <a:pt x="466" y="76"/>
                </a:lnTo>
                <a:lnTo>
                  <a:pt x="469" y="75"/>
                </a:lnTo>
                <a:lnTo>
                  <a:pt x="470" y="74"/>
                </a:lnTo>
                <a:lnTo>
                  <a:pt x="471" y="74"/>
                </a:lnTo>
                <a:lnTo>
                  <a:pt x="472" y="73"/>
                </a:lnTo>
                <a:lnTo>
                  <a:pt x="473" y="73"/>
                </a:lnTo>
                <a:lnTo>
                  <a:pt x="475" y="74"/>
                </a:lnTo>
                <a:lnTo>
                  <a:pt x="476" y="74"/>
                </a:lnTo>
                <a:lnTo>
                  <a:pt x="479" y="76"/>
                </a:lnTo>
                <a:lnTo>
                  <a:pt x="480" y="76"/>
                </a:lnTo>
                <a:lnTo>
                  <a:pt x="482" y="76"/>
                </a:lnTo>
                <a:lnTo>
                  <a:pt x="482" y="76"/>
                </a:lnTo>
                <a:lnTo>
                  <a:pt x="483" y="76"/>
                </a:lnTo>
                <a:lnTo>
                  <a:pt x="484" y="76"/>
                </a:lnTo>
                <a:lnTo>
                  <a:pt x="485" y="76"/>
                </a:lnTo>
                <a:lnTo>
                  <a:pt x="486" y="76"/>
                </a:lnTo>
                <a:lnTo>
                  <a:pt x="488" y="75"/>
                </a:lnTo>
                <a:lnTo>
                  <a:pt x="489" y="74"/>
                </a:lnTo>
                <a:lnTo>
                  <a:pt x="491" y="74"/>
                </a:lnTo>
                <a:lnTo>
                  <a:pt x="492" y="73"/>
                </a:lnTo>
                <a:lnTo>
                  <a:pt x="493" y="73"/>
                </a:lnTo>
                <a:lnTo>
                  <a:pt x="494" y="73"/>
                </a:lnTo>
                <a:lnTo>
                  <a:pt x="494" y="73"/>
                </a:lnTo>
                <a:lnTo>
                  <a:pt x="495" y="73"/>
                </a:lnTo>
                <a:lnTo>
                  <a:pt x="496" y="74"/>
                </a:lnTo>
                <a:lnTo>
                  <a:pt x="496" y="74"/>
                </a:lnTo>
                <a:lnTo>
                  <a:pt x="497" y="75"/>
                </a:lnTo>
                <a:lnTo>
                  <a:pt x="497" y="76"/>
                </a:lnTo>
                <a:lnTo>
                  <a:pt x="498" y="77"/>
                </a:lnTo>
                <a:lnTo>
                  <a:pt x="498" y="78"/>
                </a:lnTo>
                <a:lnTo>
                  <a:pt x="499" y="82"/>
                </a:lnTo>
                <a:lnTo>
                  <a:pt x="499" y="84"/>
                </a:lnTo>
                <a:lnTo>
                  <a:pt x="500" y="86"/>
                </a:lnTo>
                <a:lnTo>
                  <a:pt x="500" y="87"/>
                </a:lnTo>
                <a:lnTo>
                  <a:pt x="501" y="88"/>
                </a:lnTo>
                <a:lnTo>
                  <a:pt x="501" y="89"/>
                </a:lnTo>
                <a:lnTo>
                  <a:pt x="502" y="90"/>
                </a:lnTo>
                <a:lnTo>
                  <a:pt x="502" y="91"/>
                </a:lnTo>
                <a:lnTo>
                  <a:pt x="503" y="91"/>
                </a:lnTo>
                <a:lnTo>
                  <a:pt x="504" y="91"/>
                </a:lnTo>
                <a:lnTo>
                  <a:pt x="505" y="92"/>
                </a:lnTo>
                <a:lnTo>
                  <a:pt x="506" y="92"/>
                </a:lnTo>
                <a:lnTo>
                  <a:pt x="507" y="93"/>
                </a:lnTo>
                <a:lnTo>
                  <a:pt x="508" y="93"/>
                </a:lnTo>
                <a:lnTo>
                  <a:pt x="509" y="93"/>
                </a:lnTo>
                <a:lnTo>
                  <a:pt x="510" y="93"/>
                </a:lnTo>
                <a:lnTo>
                  <a:pt x="510" y="93"/>
                </a:lnTo>
                <a:lnTo>
                  <a:pt x="511" y="93"/>
                </a:lnTo>
                <a:lnTo>
                  <a:pt x="512" y="92"/>
                </a:lnTo>
                <a:lnTo>
                  <a:pt x="514" y="92"/>
                </a:lnTo>
                <a:lnTo>
                  <a:pt x="515" y="91"/>
                </a:lnTo>
                <a:lnTo>
                  <a:pt x="520" y="90"/>
                </a:lnTo>
                <a:lnTo>
                  <a:pt x="521" y="89"/>
                </a:lnTo>
                <a:lnTo>
                  <a:pt x="523" y="89"/>
                </a:lnTo>
                <a:lnTo>
                  <a:pt x="526" y="89"/>
                </a:lnTo>
                <a:lnTo>
                  <a:pt x="527" y="89"/>
                </a:lnTo>
                <a:lnTo>
                  <a:pt x="530" y="89"/>
                </a:lnTo>
                <a:lnTo>
                  <a:pt x="531" y="88"/>
                </a:lnTo>
                <a:lnTo>
                  <a:pt x="540" y="88"/>
                </a:lnTo>
                <a:lnTo>
                  <a:pt x="542" y="88"/>
                </a:lnTo>
                <a:lnTo>
                  <a:pt x="542" y="87"/>
                </a:lnTo>
                <a:lnTo>
                  <a:pt x="543" y="87"/>
                </a:lnTo>
                <a:lnTo>
                  <a:pt x="544" y="86"/>
                </a:lnTo>
                <a:lnTo>
                  <a:pt x="547" y="83"/>
                </a:lnTo>
                <a:lnTo>
                  <a:pt x="552" y="80"/>
                </a:lnTo>
                <a:lnTo>
                  <a:pt x="554" y="78"/>
                </a:lnTo>
                <a:lnTo>
                  <a:pt x="555" y="77"/>
                </a:lnTo>
                <a:lnTo>
                  <a:pt x="556" y="76"/>
                </a:lnTo>
                <a:lnTo>
                  <a:pt x="557" y="74"/>
                </a:lnTo>
                <a:lnTo>
                  <a:pt x="560" y="71"/>
                </a:lnTo>
                <a:lnTo>
                  <a:pt x="560" y="70"/>
                </a:lnTo>
                <a:lnTo>
                  <a:pt x="561" y="69"/>
                </a:lnTo>
                <a:lnTo>
                  <a:pt x="562" y="68"/>
                </a:lnTo>
                <a:lnTo>
                  <a:pt x="563" y="68"/>
                </a:lnTo>
                <a:lnTo>
                  <a:pt x="566" y="65"/>
                </a:lnTo>
                <a:lnTo>
                  <a:pt x="567" y="65"/>
                </a:lnTo>
                <a:lnTo>
                  <a:pt x="568" y="64"/>
                </a:lnTo>
                <a:lnTo>
                  <a:pt x="568" y="63"/>
                </a:lnTo>
                <a:lnTo>
                  <a:pt x="569" y="62"/>
                </a:lnTo>
                <a:lnTo>
                  <a:pt x="570" y="61"/>
                </a:lnTo>
                <a:lnTo>
                  <a:pt x="570" y="60"/>
                </a:lnTo>
                <a:lnTo>
                  <a:pt x="570" y="58"/>
                </a:lnTo>
                <a:lnTo>
                  <a:pt x="571" y="56"/>
                </a:lnTo>
                <a:lnTo>
                  <a:pt x="571" y="50"/>
                </a:lnTo>
                <a:lnTo>
                  <a:pt x="572" y="49"/>
                </a:lnTo>
                <a:lnTo>
                  <a:pt x="572" y="48"/>
                </a:lnTo>
                <a:lnTo>
                  <a:pt x="573" y="46"/>
                </a:lnTo>
                <a:lnTo>
                  <a:pt x="573" y="45"/>
                </a:lnTo>
                <a:lnTo>
                  <a:pt x="574" y="45"/>
                </a:lnTo>
                <a:lnTo>
                  <a:pt x="575" y="44"/>
                </a:lnTo>
                <a:lnTo>
                  <a:pt x="576" y="44"/>
                </a:lnTo>
                <a:lnTo>
                  <a:pt x="577" y="44"/>
                </a:lnTo>
                <a:lnTo>
                  <a:pt x="579" y="44"/>
                </a:lnTo>
                <a:lnTo>
                  <a:pt x="580" y="44"/>
                </a:lnTo>
                <a:lnTo>
                  <a:pt x="582" y="44"/>
                </a:lnTo>
                <a:lnTo>
                  <a:pt x="585" y="44"/>
                </a:lnTo>
                <a:lnTo>
                  <a:pt x="588" y="45"/>
                </a:lnTo>
                <a:lnTo>
                  <a:pt x="591" y="46"/>
                </a:lnTo>
                <a:lnTo>
                  <a:pt x="596" y="47"/>
                </a:lnTo>
                <a:lnTo>
                  <a:pt x="598" y="48"/>
                </a:lnTo>
                <a:lnTo>
                  <a:pt x="600" y="48"/>
                </a:lnTo>
                <a:lnTo>
                  <a:pt x="600" y="48"/>
                </a:lnTo>
                <a:lnTo>
                  <a:pt x="601" y="48"/>
                </a:lnTo>
                <a:lnTo>
                  <a:pt x="602" y="48"/>
                </a:lnTo>
                <a:lnTo>
                  <a:pt x="603" y="48"/>
                </a:lnTo>
                <a:lnTo>
                  <a:pt x="604" y="48"/>
                </a:lnTo>
                <a:lnTo>
                  <a:pt x="605" y="47"/>
                </a:lnTo>
                <a:lnTo>
                  <a:pt x="606" y="47"/>
                </a:lnTo>
                <a:lnTo>
                  <a:pt x="607" y="46"/>
                </a:lnTo>
                <a:lnTo>
                  <a:pt x="608" y="45"/>
                </a:lnTo>
                <a:lnTo>
                  <a:pt x="609" y="44"/>
                </a:lnTo>
                <a:lnTo>
                  <a:pt x="610" y="43"/>
                </a:lnTo>
                <a:lnTo>
                  <a:pt x="611" y="43"/>
                </a:lnTo>
                <a:lnTo>
                  <a:pt x="611" y="42"/>
                </a:lnTo>
                <a:lnTo>
                  <a:pt x="612" y="41"/>
                </a:lnTo>
                <a:lnTo>
                  <a:pt x="612" y="40"/>
                </a:lnTo>
                <a:lnTo>
                  <a:pt x="613" y="39"/>
                </a:lnTo>
                <a:lnTo>
                  <a:pt x="613" y="36"/>
                </a:lnTo>
                <a:lnTo>
                  <a:pt x="614" y="34"/>
                </a:lnTo>
                <a:lnTo>
                  <a:pt x="614" y="34"/>
                </a:lnTo>
                <a:lnTo>
                  <a:pt x="614" y="33"/>
                </a:lnTo>
                <a:lnTo>
                  <a:pt x="615" y="32"/>
                </a:lnTo>
                <a:lnTo>
                  <a:pt x="615" y="32"/>
                </a:lnTo>
                <a:lnTo>
                  <a:pt x="616" y="31"/>
                </a:lnTo>
                <a:lnTo>
                  <a:pt x="617" y="30"/>
                </a:lnTo>
                <a:lnTo>
                  <a:pt x="619" y="29"/>
                </a:lnTo>
                <a:lnTo>
                  <a:pt x="620" y="28"/>
                </a:lnTo>
                <a:lnTo>
                  <a:pt x="623" y="27"/>
                </a:lnTo>
                <a:lnTo>
                  <a:pt x="628" y="24"/>
                </a:lnTo>
                <a:lnTo>
                  <a:pt x="630" y="23"/>
                </a:lnTo>
                <a:lnTo>
                  <a:pt x="631" y="23"/>
                </a:lnTo>
                <a:lnTo>
                  <a:pt x="631" y="22"/>
                </a:lnTo>
                <a:lnTo>
                  <a:pt x="632" y="21"/>
                </a:lnTo>
                <a:lnTo>
                  <a:pt x="633" y="20"/>
                </a:lnTo>
                <a:lnTo>
                  <a:pt x="633" y="19"/>
                </a:lnTo>
                <a:lnTo>
                  <a:pt x="634" y="18"/>
                </a:lnTo>
                <a:lnTo>
                  <a:pt x="634" y="17"/>
                </a:lnTo>
                <a:lnTo>
                  <a:pt x="634" y="13"/>
                </a:lnTo>
                <a:lnTo>
                  <a:pt x="635" y="11"/>
                </a:lnTo>
                <a:lnTo>
                  <a:pt x="636" y="9"/>
                </a:lnTo>
                <a:lnTo>
                  <a:pt x="637" y="6"/>
                </a:lnTo>
                <a:lnTo>
                  <a:pt x="637" y="5"/>
                </a:lnTo>
                <a:lnTo>
                  <a:pt x="638" y="3"/>
                </a:lnTo>
                <a:lnTo>
                  <a:pt x="638" y="1"/>
                </a:lnTo>
                <a:lnTo>
                  <a:pt x="638" y="0"/>
                </a:lnTo>
                <a:lnTo>
                  <a:pt x="639" y="0"/>
                </a:lnTo>
                <a:lnTo>
                  <a:pt x="639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5" name="Freeform 228">
            <a:extLst>
              <a:ext uri="{FF2B5EF4-FFF2-40B4-BE49-F238E27FC236}">
                <a16:creationId xmlns:a16="http://schemas.microsoft.com/office/drawing/2014/main" id="{2FFAD3F4-E4A8-49E8-91E8-164670E05B62}"/>
              </a:ext>
            </a:extLst>
          </p:cNvPr>
          <p:cNvSpPr>
            <a:spLocks/>
          </p:cNvSpPr>
          <p:nvPr/>
        </p:nvSpPr>
        <p:spPr bwMode="auto">
          <a:xfrm>
            <a:off x="8108868" y="4186278"/>
            <a:ext cx="370641" cy="311932"/>
          </a:xfrm>
          <a:custGeom>
            <a:avLst/>
            <a:gdLst>
              <a:gd name="T0" fmla="*/ 109 w 195"/>
              <a:gd name="T1" fmla="*/ 3 h 150"/>
              <a:gd name="T2" fmla="*/ 93 w 195"/>
              <a:gd name="T3" fmla="*/ 10 h 150"/>
              <a:gd name="T4" fmla="*/ 75 w 195"/>
              <a:gd name="T5" fmla="*/ 18 h 150"/>
              <a:gd name="T6" fmla="*/ 60 w 195"/>
              <a:gd name="T7" fmla="*/ 21 h 150"/>
              <a:gd name="T8" fmla="*/ 54 w 195"/>
              <a:gd name="T9" fmla="*/ 24 h 150"/>
              <a:gd name="T10" fmla="*/ 50 w 195"/>
              <a:gd name="T11" fmla="*/ 34 h 150"/>
              <a:gd name="T12" fmla="*/ 46 w 195"/>
              <a:gd name="T13" fmla="*/ 38 h 150"/>
              <a:gd name="T14" fmla="*/ 36 w 195"/>
              <a:gd name="T15" fmla="*/ 36 h 150"/>
              <a:gd name="T16" fmla="*/ 29 w 195"/>
              <a:gd name="T17" fmla="*/ 34 h 150"/>
              <a:gd name="T18" fmla="*/ 19 w 195"/>
              <a:gd name="T19" fmla="*/ 38 h 150"/>
              <a:gd name="T20" fmla="*/ 2 w 195"/>
              <a:gd name="T21" fmla="*/ 44 h 150"/>
              <a:gd name="T22" fmla="*/ 0 w 195"/>
              <a:gd name="T23" fmla="*/ 47 h 150"/>
              <a:gd name="T24" fmla="*/ 6 w 195"/>
              <a:gd name="T25" fmla="*/ 51 h 150"/>
              <a:gd name="T26" fmla="*/ 18 w 195"/>
              <a:gd name="T27" fmla="*/ 62 h 150"/>
              <a:gd name="T28" fmla="*/ 17 w 195"/>
              <a:gd name="T29" fmla="*/ 66 h 150"/>
              <a:gd name="T30" fmla="*/ 10 w 195"/>
              <a:gd name="T31" fmla="*/ 72 h 150"/>
              <a:gd name="T32" fmla="*/ 9 w 195"/>
              <a:gd name="T33" fmla="*/ 77 h 150"/>
              <a:gd name="T34" fmla="*/ 16 w 195"/>
              <a:gd name="T35" fmla="*/ 88 h 150"/>
              <a:gd name="T36" fmla="*/ 28 w 195"/>
              <a:gd name="T37" fmla="*/ 100 h 150"/>
              <a:gd name="T38" fmla="*/ 30 w 195"/>
              <a:gd name="T39" fmla="*/ 106 h 150"/>
              <a:gd name="T40" fmla="*/ 28 w 195"/>
              <a:gd name="T41" fmla="*/ 113 h 150"/>
              <a:gd name="T42" fmla="*/ 31 w 195"/>
              <a:gd name="T43" fmla="*/ 117 h 150"/>
              <a:gd name="T44" fmla="*/ 39 w 195"/>
              <a:gd name="T45" fmla="*/ 122 h 150"/>
              <a:gd name="T46" fmla="*/ 41 w 195"/>
              <a:gd name="T47" fmla="*/ 126 h 150"/>
              <a:gd name="T48" fmla="*/ 41 w 195"/>
              <a:gd name="T49" fmla="*/ 133 h 150"/>
              <a:gd name="T50" fmla="*/ 42 w 195"/>
              <a:gd name="T51" fmla="*/ 137 h 150"/>
              <a:gd name="T52" fmla="*/ 42 w 195"/>
              <a:gd name="T53" fmla="*/ 144 h 150"/>
              <a:gd name="T54" fmla="*/ 45 w 195"/>
              <a:gd name="T55" fmla="*/ 148 h 150"/>
              <a:gd name="T56" fmla="*/ 57 w 195"/>
              <a:gd name="T57" fmla="*/ 150 h 150"/>
              <a:gd name="T58" fmla="*/ 65 w 195"/>
              <a:gd name="T59" fmla="*/ 149 h 150"/>
              <a:gd name="T60" fmla="*/ 69 w 195"/>
              <a:gd name="T61" fmla="*/ 142 h 150"/>
              <a:gd name="T62" fmla="*/ 78 w 195"/>
              <a:gd name="T63" fmla="*/ 138 h 150"/>
              <a:gd name="T64" fmla="*/ 92 w 195"/>
              <a:gd name="T65" fmla="*/ 133 h 150"/>
              <a:gd name="T66" fmla="*/ 107 w 195"/>
              <a:gd name="T67" fmla="*/ 122 h 150"/>
              <a:gd name="T68" fmla="*/ 117 w 195"/>
              <a:gd name="T69" fmla="*/ 118 h 150"/>
              <a:gd name="T70" fmla="*/ 124 w 195"/>
              <a:gd name="T71" fmla="*/ 112 h 150"/>
              <a:gd name="T72" fmla="*/ 133 w 195"/>
              <a:gd name="T73" fmla="*/ 109 h 150"/>
              <a:gd name="T74" fmla="*/ 145 w 195"/>
              <a:gd name="T75" fmla="*/ 109 h 150"/>
              <a:gd name="T76" fmla="*/ 156 w 195"/>
              <a:gd name="T77" fmla="*/ 114 h 150"/>
              <a:gd name="T78" fmla="*/ 165 w 195"/>
              <a:gd name="T79" fmla="*/ 117 h 150"/>
              <a:gd name="T80" fmla="*/ 171 w 195"/>
              <a:gd name="T81" fmla="*/ 116 h 150"/>
              <a:gd name="T82" fmla="*/ 179 w 195"/>
              <a:gd name="T83" fmla="*/ 107 h 150"/>
              <a:gd name="T84" fmla="*/ 178 w 195"/>
              <a:gd name="T85" fmla="*/ 92 h 150"/>
              <a:gd name="T86" fmla="*/ 176 w 195"/>
              <a:gd name="T87" fmla="*/ 87 h 150"/>
              <a:gd name="T88" fmla="*/ 173 w 195"/>
              <a:gd name="T89" fmla="*/ 82 h 150"/>
              <a:gd name="T90" fmla="*/ 177 w 195"/>
              <a:gd name="T91" fmla="*/ 77 h 150"/>
              <a:gd name="T92" fmla="*/ 191 w 195"/>
              <a:gd name="T93" fmla="*/ 68 h 150"/>
              <a:gd name="T94" fmla="*/ 195 w 195"/>
              <a:gd name="T95" fmla="*/ 62 h 150"/>
              <a:gd name="T96" fmla="*/ 193 w 195"/>
              <a:gd name="T97" fmla="*/ 56 h 150"/>
              <a:gd name="T98" fmla="*/ 183 w 195"/>
              <a:gd name="T99" fmla="*/ 47 h 150"/>
              <a:gd name="T100" fmla="*/ 177 w 195"/>
              <a:gd name="T101" fmla="*/ 40 h 150"/>
              <a:gd name="T102" fmla="*/ 166 w 195"/>
              <a:gd name="T103" fmla="*/ 33 h 150"/>
              <a:gd name="T104" fmla="*/ 155 w 195"/>
              <a:gd name="T105" fmla="*/ 28 h 150"/>
              <a:gd name="T106" fmla="*/ 150 w 195"/>
              <a:gd name="T107" fmla="*/ 19 h 150"/>
              <a:gd name="T108" fmla="*/ 143 w 195"/>
              <a:gd name="T109" fmla="*/ 16 h 150"/>
              <a:gd name="T110" fmla="*/ 129 w 195"/>
              <a:gd name="T111" fmla="*/ 6 h 150"/>
              <a:gd name="T112" fmla="*/ 125 w 195"/>
              <a:gd name="T113" fmla="*/ 2 h 150"/>
              <a:gd name="T114" fmla="*/ 123 w 195"/>
              <a:gd name="T11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50">
                <a:moveTo>
                  <a:pt x="123" y="0"/>
                </a:moveTo>
                <a:lnTo>
                  <a:pt x="123" y="0"/>
                </a:lnTo>
                <a:lnTo>
                  <a:pt x="122" y="1"/>
                </a:lnTo>
                <a:lnTo>
                  <a:pt x="119" y="1"/>
                </a:lnTo>
                <a:lnTo>
                  <a:pt x="112" y="3"/>
                </a:lnTo>
                <a:lnTo>
                  <a:pt x="109" y="3"/>
                </a:lnTo>
                <a:lnTo>
                  <a:pt x="106" y="4"/>
                </a:lnTo>
                <a:lnTo>
                  <a:pt x="102" y="5"/>
                </a:lnTo>
                <a:lnTo>
                  <a:pt x="100" y="6"/>
                </a:lnTo>
                <a:lnTo>
                  <a:pt x="99" y="7"/>
                </a:lnTo>
                <a:lnTo>
                  <a:pt x="95" y="9"/>
                </a:lnTo>
                <a:lnTo>
                  <a:pt x="93" y="10"/>
                </a:lnTo>
                <a:lnTo>
                  <a:pt x="90" y="11"/>
                </a:lnTo>
                <a:lnTo>
                  <a:pt x="85" y="13"/>
                </a:lnTo>
                <a:lnTo>
                  <a:pt x="84" y="13"/>
                </a:lnTo>
                <a:lnTo>
                  <a:pt x="83" y="14"/>
                </a:lnTo>
                <a:lnTo>
                  <a:pt x="77" y="17"/>
                </a:lnTo>
                <a:lnTo>
                  <a:pt x="75" y="18"/>
                </a:lnTo>
                <a:lnTo>
                  <a:pt x="73" y="18"/>
                </a:lnTo>
                <a:lnTo>
                  <a:pt x="69" y="20"/>
                </a:lnTo>
                <a:lnTo>
                  <a:pt x="68" y="20"/>
                </a:lnTo>
                <a:lnTo>
                  <a:pt x="66" y="20"/>
                </a:lnTo>
                <a:lnTo>
                  <a:pt x="62" y="20"/>
                </a:lnTo>
                <a:lnTo>
                  <a:pt x="60" y="21"/>
                </a:lnTo>
                <a:lnTo>
                  <a:pt x="59" y="21"/>
                </a:lnTo>
                <a:lnTo>
                  <a:pt x="58" y="21"/>
                </a:lnTo>
                <a:lnTo>
                  <a:pt x="57" y="22"/>
                </a:lnTo>
                <a:lnTo>
                  <a:pt x="56" y="22"/>
                </a:lnTo>
                <a:lnTo>
                  <a:pt x="55" y="23"/>
                </a:lnTo>
                <a:lnTo>
                  <a:pt x="54" y="24"/>
                </a:lnTo>
                <a:lnTo>
                  <a:pt x="54" y="25"/>
                </a:lnTo>
                <a:lnTo>
                  <a:pt x="53" y="26"/>
                </a:lnTo>
                <a:lnTo>
                  <a:pt x="52" y="27"/>
                </a:lnTo>
                <a:lnTo>
                  <a:pt x="52" y="29"/>
                </a:lnTo>
                <a:lnTo>
                  <a:pt x="51" y="32"/>
                </a:lnTo>
                <a:lnTo>
                  <a:pt x="50" y="34"/>
                </a:lnTo>
                <a:lnTo>
                  <a:pt x="50" y="35"/>
                </a:lnTo>
                <a:lnTo>
                  <a:pt x="50" y="36"/>
                </a:lnTo>
                <a:lnTo>
                  <a:pt x="49" y="36"/>
                </a:lnTo>
                <a:lnTo>
                  <a:pt x="48" y="37"/>
                </a:lnTo>
                <a:lnTo>
                  <a:pt x="47" y="37"/>
                </a:lnTo>
                <a:lnTo>
                  <a:pt x="46" y="38"/>
                </a:lnTo>
                <a:lnTo>
                  <a:pt x="44" y="38"/>
                </a:lnTo>
                <a:lnTo>
                  <a:pt x="42" y="38"/>
                </a:lnTo>
                <a:lnTo>
                  <a:pt x="40" y="37"/>
                </a:lnTo>
                <a:lnTo>
                  <a:pt x="39" y="37"/>
                </a:lnTo>
                <a:lnTo>
                  <a:pt x="37" y="37"/>
                </a:lnTo>
                <a:lnTo>
                  <a:pt x="36" y="36"/>
                </a:lnTo>
                <a:lnTo>
                  <a:pt x="34" y="35"/>
                </a:lnTo>
                <a:lnTo>
                  <a:pt x="33" y="34"/>
                </a:lnTo>
                <a:lnTo>
                  <a:pt x="32" y="34"/>
                </a:lnTo>
                <a:lnTo>
                  <a:pt x="31" y="34"/>
                </a:lnTo>
                <a:lnTo>
                  <a:pt x="30" y="34"/>
                </a:lnTo>
                <a:lnTo>
                  <a:pt x="29" y="34"/>
                </a:lnTo>
                <a:lnTo>
                  <a:pt x="28" y="34"/>
                </a:lnTo>
                <a:lnTo>
                  <a:pt x="27" y="34"/>
                </a:lnTo>
                <a:lnTo>
                  <a:pt x="26" y="35"/>
                </a:lnTo>
                <a:lnTo>
                  <a:pt x="23" y="36"/>
                </a:lnTo>
                <a:lnTo>
                  <a:pt x="21" y="37"/>
                </a:lnTo>
                <a:lnTo>
                  <a:pt x="19" y="38"/>
                </a:lnTo>
                <a:lnTo>
                  <a:pt x="15" y="39"/>
                </a:lnTo>
                <a:lnTo>
                  <a:pt x="12" y="40"/>
                </a:lnTo>
                <a:lnTo>
                  <a:pt x="9" y="41"/>
                </a:lnTo>
                <a:lnTo>
                  <a:pt x="5" y="43"/>
                </a:lnTo>
                <a:lnTo>
                  <a:pt x="3" y="43"/>
                </a:lnTo>
                <a:lnTo>
                  <a:pt x="2" y="44"/>
                </a:lnTo>
                <a:lnTo>
                  <a:pt x="1" y="45"/>
                </a:lnTo>
                <a:lnTo>
                  <a:pt x="1" y="45"/>
                </a:lnTo>
                <a:lnTo>
                  <a:pt x="0" y="46"/>
                </a:lnTo>
                <a:lnTo>
                  <a:pt x="0" y="46"/>
                </a:lnTo>
                <a:lnTo>
                  <a:pt x="0" y="47"/>
                </a:lnTo>
                <a:lnTo>
                  <a:pt x="0" y="47"/>
                </a:lnTo>
                <a:lnTo>
                  <a:pt x="1" y="47"/>
                </a:lnTo>
                <a:lnTo>
                  <a:pt x="1" y="48"/>
                </a:lnTo>
                <a:lnTo>
                  <a:pt x="2" y="48"/>
                </a:lnTo>
                <a:lnTo>
                  <a:pt x="4" y="49"/>
                </a:lnTo>
                <a:lnTo>
                  <a:pt x="5" y="50"/>
                </a:lnTo>
                <a:lnTo>
                  <a:pt x="6" y="51"/>
                </a:lnTo>
                <a:lnTo>
                  <a:pt x="7" y="51"/>
                </a:lnTo>
                <a:lnTo>
                  <a:pt x="9" y="53"/>
                </a:lnTo>
                <a:lnTo>
                  <a:pt x="12" y="56"/>
                </a:lnTo>
                <a:lnTo>
                  <a:pt x="15" y="60"/>
                </a:lnTo>
                <a:lnTo>
                  <a:pt x="17" y="62"/>
                </a:lnTo>
                <a:lnTo>
                  <a:pt x="18" y="62"/>
                </a:lnTo>
                <a:lnTo>
                  <a:pt x="18" y="63"/>
                </a:lnTo>
                <a:lnTo>
                  <a:pt x="18" y="64"/>
                </a:lnTo>
                <a:lnTo>
                  <a:pt x="18" y="64"/>
                </a:lnTo>
                <a:lnTo>
                  <a:pt x="18" y="65"/>
                </a:lnTo>
                <a:lnTo>
                  <a:pt x="18" y="66"/>
                </a:lnTo>
                <a:lnTo>
                  <a:pt x="17" y="66"/>
                </a:lnTo>
                <a:lnTo>
                  <a:pt x="16" y="67"/>
                </a:lnTo>
                <a:lnTo>
                  <a:pt x="13" y="69"/>
                </a:lnTo>
                <a:lnTo>
                  <a:pt x="12" y="70"/>
                </a:lnTo>
                <a:lnTo>
                  <a:pt x="12" y="70"/>
                </a:lnTo>
                <a:lnTo>
                  <a:pt x="11" y="71"/>
                </a:lnTo>
                <a:lnTo>
                  <a:pt x="10" y="72"/>
                </a:lnTo>
                <a:lnTo>
                  <a:pt x="9" y="73"/>
                </a:lnTo>
                <a:lnTo>
                  <a:pt x="9" y="75"/>
                </a:lnTo>
                <a:lnTo>
                  <a:pt x="9" y="75"/>
                </a:lnTo>
                <a:lnTo>
                  <a:pt x="9" y="76"/>
                </a:lnTo>
                <a:lnTo>
                  <a:pt x="9" y="76"/>
                </a:lnTo>
                <a:lnTo>
                  <a:pt x="9" y="77"/>
                </a:lnTo>
                <a:lnTo>
                  <a:pt x="10" y="78"/>
                </a:lnTo>
                <a:lnTo>
                  <a:pt x="12" y="81"/>
                </a:lnTo>
                <a:lnTo>
                  <a:pt x="13" y="82"/>
                </a:lnTo>
                <a:lnTo>
                  <a:pt x="13" y="83"/>
                </a:lnTo>
                <a:lnTo>
                  <a:pt x="15" y="87"/>
                </a:lnTo>
                <a:lnTo>
                  <a:pt x="16" y="88"/>
                </a:lnTo>
                <a:lnTo>
                  <a:pt x="17" y="90"/>
                </a:lnTo>
                <a:lnTo>
                  <a:pt x="18" y="91"/>
                </a:lnTo>
                <a:lnTo>
                  <a:pt x="19" y="93"/>
                </a:lnTo>
                <a:lnTo>
                  <a:pt x="21" y="95"/>
                </a:lnTo>
                <a:lnTo>
                  <a:pt x="23" y="97"/>
                </a:lnTo>
                <a:lnTo>
                  <a:pt x="28" y="100"/>
                </a:lnTo>
                <a:lnTo>
                  <a:pt x="29" y="101"/>
                </a:lnTo>
                <a:lnTo>
                  <a:pt x="29" y="102"/>
                </a:lnTo>
                <a:lnTo>
                  <a:pt x="30" y="103"/>
                </a:lnTo>
                <a:lnTo>
                  <a:pt x="30" y="104"/>
                </a:lnTo>
                <a:lnTo>
                  <a:pt x="30" y="105"/>
                </a:lnTo>
                <a:lnTo>
                  <a:pt x="30" y="106"/>
                </a:lnTo>
                <a:lnTo>
                  <a:pt x="30" y="107"/>
                </a:lnTo>
                <a:lnTo>
                  <a:pt x="30" y="108"/>
                </a:lnTo>
                <a:lnTo>
                  <a:pt x="29" y="110"/>
                </a:lnTo>
                <a:lnTo>
                  <a:pt x="29" y="111"/>
                </a:lnTo>
                <a:lnTo>
                  <a:pt x="28" y="112"/>
                </a:lnTo>
                <a:lnTo>
                  <a:pt x="28" y="113"/>
                </a:lnTo>
                <a:lnTo>
                  <a:pt x="28" y="113"/>
                </a:lnTo>
                <a:lnTo>
                  <a:pt x="29" y="114"/>
                </a:lnTo>
                <a:lnTo>
                  <a:pt x="29" y="115"/>
                </a:lnTo>
                <a:lnTo>
                  <a:pt x="29" y="116"/>
                </a:lnTo>
                <a:lnTo>
                  <a:pt x="30" y="116"/>
                </a:lnTo>
                <a:lnTo>
                  <a:pt x="31" y="117"/>
                </a:lnTo>
                <a:lnTo>
                  <a:pt x="32" y="118"/>
                </a:lnTo>
                <a:lnTo>
                  <a:pt x="33" y="119"/>
                </a:lnTo>
                <a:lnTo>
                  <a:pt x="34" y="119"/>
                </a:lnTo>
                <a:lnTo>
                  <a:pt x="35" y="120"/>
                </a:lnTo>
                <a:lnTo>
                  <a:pt x="38" y="121"/>
                </a:lnTo>
                <a:lnTo>
                  <a:pt x="39" y="122"/>
                </a:lnTo>
                <a:lnTo>
                  <a:pt x="40" y="123"/>
                </a:lnTo>
                <a:lnTo>
                  <a:pt x="40" y="123"/>
                </a:lnTo>
                <a:lnTo>
                  <a:pt x="41" y="124"/>
                </a:lnTo>
                <a:lnTo>
                  <a:pt x="41" y="124"/>
                </a:lnTo>
                <a:lnTo>
                  <a:pt x="41" y="125"/>
                </a:lnTo>
                <a:lnTo>
                  <a:pt x="41" y="126"/>
                </a:lnTo>
                <a:lnTo>
                  <a:pt x="41" y="127"/>
                </a:lnTo>
                <a:lnTo>
                  <a:pt x="41" y="128"/>
                </a:lnTo>
                <a:lnTo>
                  <a:pt x="41" y="131"/>
                </a:lnTo>
                <a:lnTo>
                  <a:pt x="41" y="132"/>
                </a:lnTo>
                <a:lnTo>
                  <a:pt x="41" y="132"/>
                </a:lnTo>
                <a:lnTo>
                  <a:pt x="41" y="133"/>
                </a:lnTo>
                <a:lnTo>
                  <a:pt x="42" y="134"/>
                </a:lnTo>
                <a:lnTo>
                  <a:pt x="42" y="134"/>
                </a:lnTo>
                <a:lnTo>
                  <a:pt x="42" y="135"/>
                </a:lnTo>
                <a:lnTo>
                  <a:pt x="42" y="135"/>
                </a:lnTo>
                <a:lnTo>
                  <a:pt x="42" y="136"/>
                </a:lnTo>
                <a:lnTo>
                  <a:pt x="42" y="137"/>
                </a:lnTo>
                <a:lnTo>
                  <a:pt x="41" y="139"/>
                </a:lnTo>
                <a:lnTo>
                  <a:pt x="41" y="140"/>
                </a:lnTo>
                <a:lnTo>
                  <a:pt x="41" y="142"/>
                </a:lnTo>
                <a:lnTo>
                  <a:pt x="41" y="142"/>
                </a:lnTo>
                <a:lnTo>
                  <a:pt x="41" y="143"/>
                </a:lnTo>
                <a:lnTo>
                  <a:pt x="42" y="144"/>
                </a:lnTo>
                <a:lnTo>
                  <a:pt x="42" y="145"/>
                </a:lnTo>
                <a:lnTo>
                  <a:pt x="43" y="145"/>
                </a:lnTo>
                <a:lnTo>
                  <a:pt x="43" y="146"/>
                </a:lnTo>
                <a:lnTo>
                  <a:pt x="44" y="147"/>
                </a:lnTo>
                <a:lnTo>
                  <a:pt x="44" y="147"/>
                </a:lnTo>
                <a:lnTo>
                  <a:pt x="45" y="148"/>
                </a:lnTo>
                <a:lnTo>
                  <a:pt x="46" y="148"/>
                </a:lnTo>
                <a:lnTo>
                  <a:pt x="47" y="148"/>
                </a:lnTo>
                <a:lnTo>
                  <a:pt x="48" y="149"/>
                </a:lnTo>
                <a:lnTo>
                  <a:pt x="50" y="149"/>
                </a:lnTo>
                <a:lnTo>
                  <a:pt x="52" y="149"/>
                </a:lnTo>
                <a:lnTo>
                  <a:pt x="57" y="150"/>
                </a:lnTo>
                <a:lnTo>
                  <a:pt x="59" y="150"/>
                </a:lnTo>
                <a:lnTo>
                  <a:pt x="62" y="150"/>
                </a:lnTo>
                <a:lnTo>
                  <a:pt x="63" y="150"/>
                </a:lnTo>
                <a:lnTo>
                  <a:pt x="64" y="149"/>
                </a:lnTo>
                <a:lnTo>
                  <a:pt x="64" y="149"/>
                </a:lnTo>
                <a:lnTo>
                  <a:pt x="65" y="149"/>
                </a:lnTo>
                <a:lnTo>
                  <a:pt x="65" y="148"/>
                </a:lnTo>
                <a:lnTo>
                  <a:pt x="65" y="148"/>
                </a:lnTo>
                <a:lnTo>
                  <a:pt x="66" y="147"/>
                </a:lnTo>
                <a:lnTo>
                  <a:pt x="68" y="144"/>
                </a:lnTo>
                <a:lnTo>
                  <a:pt x="69" y="142"/>
                </a:lnTo>
                <a:lnTo>
                  <a:pt x="69" y="142"/>
                </a:lnTo>
                <a:lnTo>
                  <a:pt x="70" y="141"/>
                </a:lnTo>
                <a:lnTo>
                  <a:pt x="71" y="140"/>
                </a:lnTo>
                <a:lnTo>
                  <a:pt x="71" y="140"/>
                </a:lnTo>
                <a:lnTo>
                  <a:pt x="72" y="139"/>
                </a:lnTo>
                <a:lnTo>
                  <a:pt x="73" y="139"/>
                </a:lnTo>
                <a:lnTo>
                  <a:pt x="78" y="138"/>
                </a:lnTo>
                <a:lnTo>
                  <a:pt x="80" y="137"/>
                </a:lnTo>
                <a:lnTo>
                  <a:pt x="81" y="137"/>
                </a:lnTo>
                <a:lnTo>
                  <a:pt x="84" y="136"/>
                </a:lnTo>
                <a:lnTo>
                  <a:pt x="88" y="135"/>
                </a:lnTo>
                <a:lnTo>
                  <a:pt x="91" y="134"/>
                </a:lnTo>
                <a:lnTo>
                  <a:pt x="92" y="133"/>
                </a:lnTo>
                <a:lnTo>
                  <a:pt x="93" y="133"/>
                </a:lnTo>
                <a:lnTo>
                  <a:pt x="94" y="132"/>
                </a:lnTo>
                <a:lnTo>
                  <a:pt x="95" y="131"/>
                </a:lnTo>
                <a:lnTo>
                  <a:pt x="103" y="125"/>
                </a:lnTo>
                <a:lnTo>
                  <a:pt x="106" y="123"/>
                </a:lnTo>
                <a:lnTo>
                  <a:pt x="107" y="122"/>
                </a:lnTo>
                <a:lnTo>
                  <a:pt x="108" y="121"/>
                </a:lnTo>
                <a:lnTo>
                  <a:pt x="110" y="120"/>
                </a:lnTo>
                <a:lnTo>
                  <a:pt x="112" y="120"/>
                </a:lnTo>
                <a:lnTo>
                  <a:pt x="115" y="119"/>
                </a:lnTo>
                <a:lnTo>
                  <a:pt x="116" y="118"/>
                </a:lnTo>
                <a:lnTo>
                  <a:pt x="117" y="118"/>
                </a:lnTo>
                <a:lnTo>
                  <a:pt x="119" y="117"/>
                </a:lnTo>
                <a:lnTo>
                  <a:pt x="120" y="116"/>
                </a:lnTo>
                <a:lnTo>
                  <a:pt x="121" y="115"/>
                </a:lnTo>
                <a:lnTo>
                  <a:pt x="123" y="113"/>
                </a:lnTo>
                <a:lnTo>
                  <a:pt x="124" y="112"/>
                </a:lnTo>
                <a:lnTo>
                  <a:pt x="124" y="112"/>
                </a:lnTo>
                <a:lnTo>
                  <a:pt x="125" y="111"/>
                </a:lnTo>
                <a:lnTo>
                  <a:pt x="126" y="111"/>
                </a:lnTo>
                <a:lnTo>
                  <a:pt x="127" y="110"/>
                </a:lnTo>
                <a:lnTo>
                  <a:pt x="128" y="110"/>
                </a:lnTo>
                <a:lnTo>
                  <a:pt x="129" y="110"/>
                </a:lnTo>
                <a:lnTo>
                  <a:pt x="133" y="109"/>
                </a:lnTo>
                <a:lnTo>
                  <a:pt x="135" y="109"/>
                </a:lnTo>
                <a:lnTo>
                  <a:pt x="136" y="109"/>
                </a:lnTo>
                <a:lnTo>
                  <a:pt x="140" y="109"/>
                </a:lnTo>
                <a:lnTo>
                  <a:pt x="143" y="109"/>
                </a:lnTo>
                <a:lnTo>
                  <a:pt x="144" y="109"/>
                </a:lnTo>
                <a:lnTo>
                  <a:pt x="145" y="109"/>
                </a:lnTo>
                <a:lnTo>
                  <a:pt x="146" y="109"/>
                </a:lnTo>
                <a:lnTo>
                  <a:pt x="148" y="110"/>
                </a:lnTo>
                <a:lnTo>
                  <a:pt x="150" y="110"/>
                </a:lnTo>
                <a:lnTo>
                  <a:pt x="151" y="111"/>
                </a:lnTo>
                <a:lnTo>
                  <a:pt x="153" y="112"/>
                </a:lnTo>
                <a:lnTo>
                  <a:pt x="156" y="114"/>
                </a:lnTo>
                <a:lnTo>
                  <a:pt x="158" y="115"/>
                </a:lnTo>
                <a:lnTo>
                  <a:pt x="159" y="116"/>
                </a:lnTo>
                <a:lnTo>
                  <a:pt x="160" y="116"/>
                </a:lnTo>
                <a:lnTo>
                  <a:pt x="162" y="117"/>
                </a:lnTo>
                <a:lnTo>
                  <a:pt x="163" y="117"/>
                </a:lnTo>
                <a:lnTo>
                  <a:pt x="165" y="117"/>
                </a:lnTo>
                <a:lnTo>
                  <a:pt x="167" y="117"/>
                </a:lnTo>
                <a:lnTo>
                  <a:pt x="168" y="117"/>
                </a:lnTo>
                <a:lnTo>
                  <a:pt x="169" y="117"/>
                </a:lnTo>
                <a:lnTo>
                  <a:pt x="170" y="117"/>
                </a:lnTo>
                <a:lnTo>
                  <a:pt x="170" y="116"/>
                </a:lnTo>
                <a:lnTo>
                  <a:pt x="171" y="116"/>
                </a:lnTo>
                <a:lnTo>
                  <a:pt x="173" y="114"/>
                </a:lnTo>
                <a:lnTo>
                  <a:pt x="176" y="112"/>
                </a:lnTo>
                <a:lnTo>
                  <a:pt x="177" y="111"/>
                </a:lnTo>
                <a:lnTo>
                  <a:pt x="178" y="110"/>
                </a:lnTo>
                <a:lnTo>
                  <a:pt x="179" y="109"/>
                </a:lnTo>
                <a:lnTo>
                  <a:pt x="179" y="107"/>
                </a:lnTo>
                <a:lnTo>
                  <a:pt x="180" y="106"/>
                </a:lnTo>
                <a:lnTo>
                  <a:pt x="180" y="105"/>
                </a:lnTo>
                <a:lnTo>
                  <a:pt x="180" y="104"/>
                </a:lnTo>
                <a:lnTo>
                  <a:pt x="180" y="101"/>
                </a:lnTo>
                <a:lnTo>
                  <a:pt x="179" y="96"/>
                </a:lnTo>
                <a:lnTo>
                  <a:pt x="178" y="92"/>
                </a:lnTo>
                <a:lnTo>
                  <a:pt x="178" y="91"/>
                </a:lnTo>
                <a:lnTo>
                  <a:pt x="178" y="91"/>
                </a:lnTo>
                <a:lnTo>
                  <a:pt x="178" y="90"/>
                </a:lnTo>
                <a:lnTo>
                  <a:pt x="177" y="89"/>
                </a:lnTo>
                <a:lnTo>
                  <a:pt x="177" y="88"/>
                </a:lnTo>
                <a:lnTo>
                  <a:pt x="176" y="87"/>
                </a:lnTo>
                <a:lnTo>
                  <a:pt x="174" y="86"/>
                </a:lnTo>
                <a:lnTo>
                  <a:pt x="174" y="85"/>
                </a:lnTo>
                <a:lnTo>
                  <a:pt x="174" y="85"/>
                </a:lnTo>
                <a:lnTo>
                  <a:pt x="174" y="84"/>
                </a:lnTo>
                <a:lnTo>
                  <a:pt x="173" y="83"/>
                </a:lnTo>
                <a:lnTo>
                  <a:pt x="173" y="82"/>
                </a:lnTo>
                <a:lnTo>
                  <a:pt x="174" y="81"/>
                </a:lnTo>
                <a:lnTo>
                  <a:pt x="174" y="80"/>
                </a:lnTo>
                <a:lnTo>
                  <a:pt x="174" y="80"/>
                </a:lnTo>
                <a:lnTo>
                  <a:pt x="175" y="79"/>
                </a:lnTo>
                <a:lnTo>
                  <a:pt x="176" y="78"/>
                </a:lnTo>
                <a:lnTo>
                  <a:pt x="177" y="77"/>
                </a:lnTo>
                <a:lnTo>
                  <a:pt x="178" y="76"/>
                </a:lnTo>
                <a:lnTo>
                  <a:pt x="179" y="76"/>
                </a:lnTo>
                <a:lnTo>
                  <a:pt x="186" y="72"/>
                </a:lnTo>
                <a:lnTo>
                  <a:pt x="189" y="70"/>
                </a:lnTo>
                <a:lnTo>
                  <a:pt x="190" y="69"/>
                </a:lnTo>
                <a:lnTo>
                  <a:pt x="191" y="68"/>
                </a:lnTo>
                <a:lnTo>
                  <a:pt x="192" y="67"/>
                </a:lnTo>
                <a:lnTo>
                  <a:pt x="193" y="67"/>
                </a:lnTo>
                <a:lnTo>
                  <a:pt x="193" y="66"/>
                </a:lnTo>
                <a:lnTo>
                  <a:pt x="194" y="65"/>
                </a:lnTo>
                <a:lnTo>
                  <a:pt x="195" y="63"/>
                </a:lnTo>
                <a:lnTo>
                  <a:pt x="195" y="62"/>
                </a:lnTo>
                <a:lnTo>
                  <a:pt x="195" y="61"/>
                </a:lnTo>
                <a:lnTo>
                  <a:pt x="195" y="60"/>
                </a:lnTo>
                <a:lnTo>
                  <a:pt x="195" y="60"/>
                </a:lnTo>
                <a:lnTo>
                  <a:pt x="195" y="58"/>
                </a:lnTo>
                <a:lnTo>
                  <a:pt x="194" y="57"/>
                </a:lnTo>
                <a:lnTo>
                  <a:pt x="193" y="56"/>
                </a:lnTo>
                <a:lnTo>
                  <a:pt x="193" y="55"/>
                </a:lnTo>
                <a:lnTo>
                  <a:pt x="191" y="53"/>
                </a:lnTo>
                <a:lnTo>
                  <a:pt x="190" y="52"/>
                </a:lnTo>
                <a:lnTo>
                  <a:pt x="189" y="52"/>
                </a:lnTo>
                <a:lnTo>
                  <a:pt x="188" y="51"/>
                </a:lnTo>
                <a:lnTo>
                  <a:pt x="183" y="47"/>
                </a:lnTo>
                <a:lnTo>
                  <a:pt x="182" y="46"/>
                </a:lnTo>
                <a:lnTo>
                  <a:pt x="182" y="45"/>
                </a:lnTo>
                <a:lnTo>
                  <a:pt x="181" y="45"/>
                </a:lnTo>
                <a:lnTo>
                  <a:pt x="180" y="44"/>
                </a:lnTo>
                <a:lnTo>
                  <a:pt x="178" y="41"/>
                </a:lnTo>
                <a:lnTo>
                  <a:pt x="177" y="40"/>
                </a:lnTo>
                <a:lnTo>
                  <a:pt x="176" y="39"/>
                </a:lnTo>
                <a:lnTo>
                  <a:pt x="175" y="38"/>
                </a:lnTo>
                <a:lnTo>
                  <a:pt x="174" y="37"/>
                </a:lnTo>
                <a:lnTo>
                  <a:pt x="173" y="36"/>
                </a:lnTo>
                <a:lnTo>
                  <a:pt x="168" y="34"/>
                </a:lnTo>
                <a:lnTo>
                  <a:pt x="166" y="33"/>
                </a:lnTo>
                <a:lnTo>
                  <a:pt x="161" y="31"/>
                </a:lnTo>
                <a:lnTo>
                  <a:pt x="159" y="31"/>
                </a:lnTo>
                <a:lnTo>
                  <a:pt x="158" y="30"/>
                </a:lnTo>
                <a:lnTo>
                  <a:pt x="157" y="30"/>
                </a:lnTo>
                <a:lnTo>
                  <a:pt x="156" y="29"/>
                </a:lnTo>
                <a:lnTo>
                  <a:pt x="155" y="28"/>
                </a:lnTo>
                <a:lnTo>
                  <a:pt x="154" y="27"/>
                </a:lnTo>
                <a:lnTo>
                  <a:pt x="153" y="26"/>
                </a:lnTo>
                <a:lnTo>
                  <a:pt x="152" y="25"/>
                </a:lnTo>
                <a:lnTo>
                  <a:pt x="152" y="24"/>
                </a:lnTo>
                <a:lnTo>
                  <a:pt x="151" y="23"/>
                </a:lnTo>
                <a:lnTo>
                  <a:pt x="150" y="19"/>
                </a:lnTo>
                <a:lnTo>
                  <a:pt x="149" y="18"/>
                </a:lnTo>
                <a:lnTo>
                  <a:pt x="149" y="18"/>
                </a:lnTo>
                <a:lnTo>
                  <a:pt x="148" y="17"/>
                </a:lnTo>
                <a:lnTo>
                  <a:pt x="147" y="17"/>
                </a:lnTo>
                <a:lnTo>
                  <a:pt x="146" y="17"/>
                </a:lnTo>
                <a:lnTo>
                  <a:pt x="143" y="16"/>
                </a:lnTo>
                <a:lnTo>
                  <a:pt x="142" y="15"/>
                </a:lnTo>
                <a:lnTo>
                  <a:pt x="140" y="15"/>
                </a:lnTo>
                <a:lnTo>
                  <a:pt x="139" y="14"/>
                </a:lnTo>
                <a:lnTo>
                  <a:pt x="135" y="10"/>
                </a:lnTo>
                <a:lnTo>
                  <a:pt x="132" y="9"/>
                </a:lnTo>
                <a:lnTo>
                  <a:pt x="129" y="6"/>
                </a:lnTo>
                <a:lnTo>
                  <a:pt x="128" y="6"/>
                </a:lnTo>
                <a:lnTo>
                  <a:pt x="127" y="5"/>
                </a:lnTo>
                <a:lnTo>
                  <a:pt x="126" y="4"/>
                </a:lnTo>
                <a:lnTo>
                  <a:pt x="126" y="4"/>
                </a:lnTo>
                <a:lnTo>
                  <a:pt x="125" y="3"/>
                </a:lnTo>
                <a:lnTo>
                  <a:pt x="125" y="2"/>
                </a:lnTo>
                <a:lnTo>
                  <a:pt x="125" y="1"/>
                </a:lnTo>
                <a:lnTo>
                  <a:pt x="125" y="1"/>
                </a:lnTo>
                <a:lnTo>
                  <a:pt x="125" y="1"/>
                </a:lnTo>
                <a:lnTo>
                  <a:pt x="125" y="0"/>
                </a:lnTo>
                <a:lnTo>
                  <a:pt x="124" y="0"/>
                </a:lnTo>
                <a:lnTo>
                  <a:pt x="123" y="0"/>
                </a:lnTo>
                <a:lnTo>
                  <a:pt x="123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6" name="Freeform 229">
            <a:extLst>
              <a:ext uri="{FF2B5EF4-FFF2-40B4-BE49-F238E27FC236}">
                <a16:creationId xmlns:a16="http://schemas.microsoft.com/office/drawing/2014/main" id="{F77812FB-07FC-4658-AAE3-6766400F404F}"/>
              </a:ext>
            </a:extLst>
          </p:cNvPr>
          <p:cNvSpPr>
            <a:spLocks/>
          </p:cNvSpPr>
          <p:nvPr/>
        </p:nvSpPr>
        <p:spPr bwMode="auto">
          <a:xfrm>
            <a:off x="7525346" y="4955711"/>
            <a:ext cx="1684040" cy="1434889"/>
          </a:xfrm>
          <a:custGeom>
            <a:avLst/>
            <a:gdLst>
              <a:gd name="T0" fmla="*/ 253 w 886"/>
              <a:gd name="T1" fmla="*/ 52 h 690"/>
              <a:gd name="T2" fmla="*/ 309 w 886"/>
              <a:gd name="T3" fmla="*/ 31 h 690"/>
              <a:gd name="T4" fmla="*/ 343 w 886"/>
              <a:gd name="T5" fmla="*/ 49 h 690"/>
              <a:gd name="T6" fmla="*/ 376 w 886"/>
              <a:gd name="T7" fmla="*/ 46 h 690"/>
              <a:gd name="T8" fmla="*/ 406 w 886"/>
              <a:gd name="T9" fmla="*/ 47 h 690"/>
              <a:gd name="T10" fmla="*/ 452 w 886"/>
              <a:gd name="T11" fmla="*/ 49 h 690"/>
              <a:gd name="T12" fmla="*/ 478 w 886"/>
              <a:gd name="T13" fmla="*/ 67 h 690"/>
              <a:gd name="T14" fmla="*/ 514 w 886"/>
              <a:gd name="T15" fmla="*/ 37 h 690"/>
              <a:gd name="T16" fmla="*/ 529 w 886"/>
              <a:gd name="T17" fmla="*/ 0 h 690"/>
              <a:gd name="T18" fmla="*/ 572 w 886"/>
              <a:gd name="T19" fmla="*/ 17 h 690"/>
              <a:gd name="T20" fmla="*/ 598 w 886"/>
              <a:gd name="T21" fmla="*/ 43 h 690"/>
              <a:gd name="T22" fmla="*/ 591 w 886"/>
              <a:gd name="T23" fmla="*/ 66 h 690"/>
              <a:gd name="T24" fmla="*/ 589 w 886"/>
              <a:gd name="T25" fmla="*/ 124 h 690"/>
              <a:gd name="T26" fmla="*/ 598 w 886"/>
              <a:gd name="T27" fmla="*/ 169 h 690"/>
              <a:gd name="T28" fmla="*/ 617 w 886"/>
              <a:gd name="T29" fmla="*/ 215 h 690"/>
              <a:gd name="T30" fmla="*/ 664 w 886"/>
              <a:gd name="T31" fmla="*/ 224 h 690"/>
              <a:gd name="T32" fmla="*/ 671 w 886"/>
              <a:gd name="T33" fmla="*/ 241 h 690"/>
              <a:gd name="T34" fmla="*/ 712 w 886"/>
              <a:gd name="T35" fmla="*/ 251 h 690"/>
              <a:gd name="T36" fmla="*/ 769 w 886"/>
              <a:gd name="T37" fmla="*/ 259 h 690"/>
              <a:gd name="T38" fmla="*/ 782 w 886"/>
              <a:gd name="T39" fmla="*/ 300 h 690"/>
              <a:gd name="T40" fmla="*/ 839 w 886"/>
              <a:gd name="T41" fmla="*/ 321 h 690"/>
              <a:gd name="T42" fmla="*/ 872 w 886"/>
              <a:gd name="T43" fmla="*/ 322 h 690"/>
              <a:gd name="T44" fmla="*/ 880 w 886"/>
              <a:gd name="T45" fmla="*/ 351 h 690"/>
              <a:gd name="T46" fmla="*/ 851 w 886"/>
              <a:gd name="T47" fmla="*/ 390 h 690"/>
              <a:gd name="T48" fmla="*/ 858 w 886"/>
              <a:gd name="T49" fmla="*/ 414 h 690"/>
              <a:gd name="T50" fmla="*/ 875 w 886"/>
              <a:gd name="T51" fmla="*/ 440 h 690"/>
              <a:gd name="T52" fmla="*/ 861 w 886"/>
              <a:gd name="T53" fmla="*/ 460 h 690"/>
              <a:gd name="T54" fmla="*/ 800 w 886"/>
              <a:gd name="T55" fmla="*/ 424 h 690"/>
              <a:gd name="T56" fmla="*/ 750 w 886"/>
              <a:gd name="T57" fmla="*/ 411 h 690"/>
              <a:gd name="T58" fmla="*/ 703 w 886"/>
              <a:gd name="T59" fmla="*/ 437 h 690"/>
              <a:gd name="T60" fmla="*/ 689 w 886"/>
              <a:gd name="T61" fmla="*/ 404 h 690"/>
              <a:gd name="T62" fmla="*/ 638 w 886"/>
              <a:gd name="T63" fmla="*/ 391 h 690"/>
              <a:gd name="T64" fmla="*/ 621 w 886"/>
              <a:gd name="T65" fmla="*/ 436 h 690"/>
              <a:gd name="T66" fmla="*/ 613 w 886"/>
              <a:gd name="T67" fmla="*/ 522 h 690"/>
              <a:gd name="T68" fmla="*/ 604 w 886"/>
              <a:gd name="T69" fmla="*/ 557 h 690"/>
              <a:gd name="T70" fmla="*/ 547 w 886"/>
              <a:gd name="T71" fmla="*/ 552 h 690"/>
              <a:gd name="T72" fmla="*/ 509 w 886"/>
              <a:gd name="T73" fmla="*/ 614 h 690"/>
              <a:gd name="T74" fmla="*/ 497 w 886"/>
              <a:gd name="T75" fmla="*/ 673 h 690"/>
              <a:gd name="T76" fmla="*/ 466 w 886"/>
              <a:gd name="T77" fmla="*/ 654 h 690"/>
              <a:gd name="T78" fmla="*/ 414 w 886"/>
              <a:gd name="T79" fmla="*/ 648 h 690"/>
              <a:gd name="T80" fmla="*/ 388 w 886"/>
              <a:gd name="T81" fmla="*/ 656 h 690"/>
              <a:gd name="T82" fmla="*/ 360 w 886"/>
              <a:gd name="T83" fmla="*/ 679 h 690"/>
              <a:gd name="T84" fmla="*/ 302 w 886"/>
              <a:gd name="T85" fmla="*/ 675 h 690"/>
              <a:gd name="T86" fmla="*/ 226 w 886"/>
              <a:gd name="T87" fmla="*/ 661 h 690"/>
              <a:gd name="T88" fmla="*/ 205 w 886"/>
              <a:gd name="T89" fmla="*/ 631 h 690"/>
              <a:gd name="T90" fmla="*/ 203 w 886"/>
              <a:gd name="T91" fmla="*/ 599 h 690"/>
              <a:gd name="T92" fmla="*/ 146 w 886"/>
              <a:gd name="T93" fmla="*/ 555 h 690"/>
              <a:gd name="T94" fmla="*/ 105 w 886"/>
              <a:gd name="T95" fmla="*/ 511 h 690"/>
              <a:gd name="T96" fmla="*/ 70 w 886"/>
              <a:gd name="T97" fmla="*/ 475 h 690"/>
              <a:gd name="T98" fmla="*/ 29 w 886"/>
              <a:gd name="T99" fmla="*/ 432 h 690"/>
              <a:gd name="T100" fmla="*/ 1 w 886"/>
              <a:gd name="T101" fmla="*/ 405 h 690"/>
              <a:gd name="T102" fmla="*/ 24 w 886"/>
              <a:gd name="T103" fmla="*/ 360 h 690"/>
              <a:gd name="T104" fmla="*/ 26 w 886"/>
              <a:gd name="T105" fmla="*/ 302 h 690"/>
              <a:gd name="T106" fmla="*/ 67 w 886"/>
              <a:gd name="T107" fmla="*/ 284 h 690"/>
              <a:gd name="T108" fmla="*/ 70 w 886"/>
              <a:gd name="T109" fmla="*/ 245 h 690"/>
              <a:gd name="T110" fmla="*/ 75 w 886"/>
              <a:gd name="T111" fmla="*/ 221 h 690"/>
              <a:gd name="T112" fmla="*/ 84 w 886"/>
              <a:gd name="T113" fmla="*/ 197 h 690"/>
              <a:gd name="T114" fmla="*/ 106 w 886"/>
              <a:gd name="T115" fmla="*/ 151 h 690"/>
              <a:gd name="T116" fmla="*/ 102 w 886"/>
              <a:gd name="T117" fmla="*/ 94 h 690"/>
              <a:gd name="T118" fmla="*/ 104 w 886"/>
              <a:gd name="T119" fmla="*/ 62 h 690"/>
              <a:gd name="T120" fmla="*/ 147 w 886"/>
              <a:gd name="T121" fmla="*/ 57 h 690"/>
              <a:gd name="T122" fmla="*/ 182 w 886"/>
              <a:gd name="T123" fmla="*/ 63 h 690"/>
              <a:gd name="T124" fmla="*/ 218 w 886"/>
              <a:gd name="T125" fmla="*/ 36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6" h="690">
                <a:moveTo>
                  <a:pt x="230" y="31"/>
                </a:moveTo>
                <a:lnTo>
                  <a:pt x="230" y="31"/>
                </a:lnTo>
                <a:lnTo>
                  <a:pt x="231" y="32"/>
                </a:lnTo>
                <a:lnTo>
                  <a:pt x="231" y="33"/>
                </a:lnTo>
                <a:lnTo>
                  <a:pt x="231" y="33"/>
                </a:lnTo>
                <a:lnTo>
                  <a:pt x="231" y="35"/>
                </a:lnTo>
                <a:lnTo>
                  <a:pt x="231" y="41"/>
                </a:lnTo>
                <a:lnTo>
                  <a:pt x="231" y="43"/>
                </a:lnTo>
                <a:lnTo>
                  <a:pt x="232" y="44"/>
                </a:lnTo>
                <a:lnTo>
                  <a:pt x="232" y="46"/>
                </a:lnTo>
                <a:lnTo>
                  <a:pt x="232" y="47"/>
                </a:lnTo>
                <a:lnTo>
                  <a:pt x="232" y="48"/>
                </a:lnTo>
                <a:lnTo>
                  <a:pt x="233" y="49"/>
                </a:lnTo>
                <a:lnTo>
                  <a:pt x="234" y="49"/>
                </a:lnTo>
                <a:lnTo>
                  <a:pt x="234" y="50"/>
                </a:lnTo>
                <a:lnTo>
                  <a:pt x="235" y="51"/>
                </a:lnTo>
                <a:lnTo>
                  <a:pt x="236" y="51"/>
                </a:lnTo>
                <a:lnTo>
                  <a:pt x="237" y="52"/>
                </a:lnTo>
                <a:lnTo>
                  <a:pt x="238" y="52"/>
                </a:lnTo>
                <a:lnTo>
                  <a:pt x="240" y="52"/>
                </a:lnTo>
                <a:lnTo>
                  <a:pt x="241" y="52"/>
                </a:lnTo>
                <a:lnTo>
                  <a:pt x="243" y="52"/>
                </a:lnTo>
                <a:lnTo>
                  <a:pt x="244" y="52"/>
                </a:lnTo>
                <a:lnTo>
                  <a:pt x="246" y="51"/>
                </a:lnTo>
                <a:lnTo>
                  <a:pt x="247" y="51"/>
                </a:lnTo>
                <a:lnTo>
                  <a:pt x="248" y="51"/>
                </a:lnTo>
                <a:lnTo>
                  <a:pt x="251" y="52"/>
                </a:lnTo>
                <a:lnTo>
                  <a:pt x="253" y="52"/>
                </a:lnTo>
                <a:lnTo>
                  <a:pt x="254" y="52"/>
                </a:lnTo>
                <a:lnTo>
                  <a:pt x="257" y="51"/>
                </a:lnTo>
                <a:lnTo>
                  <a:pt x="259" y="51"/>
                </a:lnTo>
                <a:lnTo>
                  <a:pt x="261" y="51"/>
                </a:lnTo>
                <a:lnTo>
                  <a:pt x="265" y="51"/>
                </a:lnTo>
                <a:lnTo>
                  <a:pt x="267" y="51"/>
                </a:lnTo>
                <a:lnTo>
                  <a:pt x="278" y="50"/>
                </a:lnTo>
                <a:lnTo>
                  <a:pt x="283" y="50"/>
                </a:lnTo>
                <a:lnTo>
                  <a:pt x="285" y="49"/>
                </a:lnTo>
                <a:lnTo>
                  <a:pt x="287" y="49"/>
                </a:lnTo>
                <a:lnTo>
                  <a:pt x="289" y="49"/>
                </a:lnTo>
                <a:lnTo>
                  <a:pt x="290" y="49"/>
                </a:lnTo>
                <a:lnTo>
                  <a:pt x="290" y="49"/>
                </a:lnTo>
                <a:lnTo>
                  <a:pt x="291" y="49"/>
                </a:lnTo>
                <a:lnTo>
                  <a:pt x="292" y="48"/>
                </a:lnTo>
                <a:lnTo>
                  <a:pt x="293" y="48"/>
                </a:lnTo>
                <a:lnTo>
                  <a:pt x="293" y="47"/>
                </a:lnTo>
                <a:lnTo>
                  <a:pt x="294" y="45"/>
                </a:lnTo>
                <a:lnTo>
                  <a:pt x="296" y="43"/>
                </a:lnTo>
                <a:lnTo>
                  <a:pt x="297" y="41"/>
                </a:lnTo>
                <a:lnTo>
                  <a:pt x="298" y="39"/>
                </a:lnTo>
                <a:lnTo>
                  <a:pt x="299" y="36"/>
                </a:lnTo>
                <a:lnTo>
                  <a:pt x="300" y="35"/>
                </a:lnTo>
                <a:lnTo>
                  <a:pt x="301" y="34"/>
                </a:lnTo>
                <a:lnTo>
                  <a:pt x="302" y="33"/>
                </a:lnTo>
                <a:lnTo>
                  <a:pt x="303" y="33"/>
                </a:lnTo>
                <a:lnTo>
                  <a:pt x="304" y="32"/>
                </a:lnTo>
                <a:lnTo>
                  <a:pt x="309" y="31"/>
                </a:lnTo>
                <a:lnTo>
                  <a:pt x="311" y="31"/>
                </a:lnTo>
                <a:lnTo>
                  <a:pt x="312" y="30"/>
                </a:lnTo>
                <a:lnTo>
                  <a:pt x="314" y="30"/>
                </a:lnTo>
                <a:lnTo>
                  <a:pt x="315" y="30"/>
                </a:lnTo>
                <a:lnTo>
                  <a:pt x="316" y="30"/>
                </a:lnTo>
                <a:lnTo>
                  <a:pt x="317" y="31"/>
                </a:lnTo>
                <a:lnTo>
                  <a:pt x="319" y="31"/>
                </a:lnTo>
                <a:lnTo>
                  <a:pt x="321" y="32"/>
                </a:lnTo>
                <a:lnTo>
                  <a:pt x="323" y="33"/>
                </a:lnTo>
                <a:lnTo>
                  <a:pt x="324" y="34"/>
                </a:lnTo>
                <a:lnTo>
                  <a:pt x="325" y="35"/>
                </a:lnTo>
                <a:lnTo>
                  <a:pt x="326" y="36"/>
                </a:lnTo>
                <a:lnTo>
                  <a:pt x="328" y="38"/>
                </a:lnTo>
                <a:lnTo>
                  <a:pt x="328" y="39"/>
                </a:lnTo>
                <a:lnTo>
                  <a:pt x="329" y="40"/>
                </a:lnTo>
                <a:lnTo>
                  <a:pt x="330" y="40"/>
                </a:lnTo>
                <a:lnTo>
                  <a:pt x="331" y="41"/>
                </a:lnTo>
                <a:lnTo>
                  <a:pt x="331" y="41"/>
                </a:lnTo>
                <a:lnTo>
                  <a:pt x="334" y="42"/>
                </a:lnTo>
                <a:lnTo>
                  <a:pt x="336" y="43"/>
                </a:lnTo>
                <a:lnTo>
                  <a:pt x="338" y="44"/>
                </a:lnTo>
                <a:lnTo>
                  <a:pt x="339" y="45"/>
                </a:lnTo>
                <a:lnTo>
                  <a:pt x="339" y="45"/>
                </a:lnTo>
                <a:lnTo>
                  <a:pt x="340" y="46"/>
                </a:lnTo>
                <a:lnTo>
                  <a:pt x="341" y="47"/>
                </a:lnTo>
                <a:lnTo>
                  <a:pt x="342" y="48"/>
                </a:lnTo>
                <a:lnTo>
                  <a:pt x="342" y="49"/>
                </a:lnTo>
                <a:lnTo>
                  <a:pt x="343" y="49"/>
                </a:lnTo>
                <a:lnTo>
                  <a:pt x="344" y="52"/>
                </a:lnTo>
                <a:lnTo>
                  <a:pt x="344" y="53"/>
                </a:lnTo>
                <a:lnTo>
                  <a:pt x="345" y="53"/>
                </a:lnTo>
                <a:lnTo>
                  <a:pt x="345" y="53"/>
                </a:lnTo>
                <a:lnTo>
                  <a:pt x="345" y="53"/>
                </a:lnTo>
                <a:lnTo>
                  <a:pt x="346" y="54"/>
                </a:lnTo>
                <a:lnTo>
                  <a:pt x="349" y="54"/>
                </a:lnTo>
                <a:lnTo>
                  <a:pt x="351" y="54"/>
                </a:lnTo>
                <a:lnTo>
                  <a:pt x="353" y="55"/>
                </a:lnTo>
                <a:lnTo>
                  <a:pt x="354" y="55"/>
                </a:lnTo>
                <a:lnTo>
                  <a:pt x="355" y="55"/>
                </a:lnTo>
                <a:lnTo>
                  <a:pt x="358" y="54"/>
                </a:lnTo>
                <a:lnTo>
                  <a:pt x="358" y="54"/>
                </a:lnTo>
                <a:lnTo>
                  <a:pt x="359" y="53"/>
                </a:lnTo>
                <a:lnTo>
                  <a:pt x="360" y="53"/>
                </a:lnTo>
                <a:lnTo>
                  <a:pt x="364" y="50"/>
                </a:lnTo>
                <a:lnTo>
                  <a:pt x="365" y="49"/>
                </a:lnTo>
                <a:lnTo>
                  <a:pt x="366" y="48"/>
                </a:lnTo>
                <a:lnTo>
                  <a:pt x="368" y="48"/>
                </a:lnTo>
                <a:lnTo>
                  <a:pt x="369" y="47"/>
                </a:lnTo>
                <a:lnTo>
                  <a:pt x="370" y="47"/>
                </a:lnTo>
                <a:lnTo>
                  <a:pt x="372" y="47"/>
                </a:lnTo>
                <a:lnTo>
                  <a:pt x="374" y="47"/>
                </a:lnTo>
                <a:lnTo>
                  <a:pt x="375" y="47"/>
                </a:lnTo>
                <a:lnTo>
                  <a:pt x="375" y="47"/>
                </a:lnTo>
                <a:lnTo>
                  <a:pt x="376" y="47"/>
                </a:lnTo>
                <a:lnTo>
                  <a:pt x="376" y="47"/>
                </a:lnTo>
                <a:lnTo>
                  <a:pt x="376" y="46"/>
                </a:lnTo>
                <a:lnTo>
                  <a:pt x="376" y="46"/>
                </a:lnTo>
                <a:lnTo>
                  <a:pt x="376" y="44"/>
                </a:lnTo>
                <a:lnTo>
                  <a:pt x="376" y="41"/>
                </a:lnTo>
                <a:lnTo>
                  <a:pt x="376" y="40"/>
                </a:lnTo>
                <a:lnTo>
                  <a:pt x="376" y="40"/>
                </a:lnTo>
                <a:lnTo>
                  <a:pt x="376" y="40"/>
                </a:lnTo>
                <a:lnTo>
                  <a:pt x="377" y="39"/>
                </a:lnTo>
                <a:lnTo>
                  <a:pt x="377" y="39"/>
                </a:lnTo>
                <a:lnTo>
                  <a:pt x="378" y="39"/>
                </a:lnTo>
                <a:lnTo>
                  <a:pt x="378" y="38"/>
                </a:lnTo>
                <a:lnTo>
                  <a:pt x="379" y="39"/>
                </a:lnTo>
                <a:lnTo>
                  <a:pt x="380" y="39"/>
                </a:lnTo>
                <a:lnTo>
                  <a:pt x="384" y="41"/>
                </a:lnTo>
                <a:lnTo>
                  <a:pt x="385" y="42"/>
                </a:lnTo>
                <a:lnTo>
                  <a:pt x="386" y="43"/>
                </a:lnTo>
                <a:lnTo>
                  <a:pt x="389" y="44"/>
                </a:lnTo>
                <a:lnTo>
                  <a:pt x="390" y="44"/>
                </a:lnTo>
                <a:lnTo>
                  <a:pt x="391" y="45"/>
                </a:lnTo>
                <a:lnTo>
                  <a:pt x="396" y="48"/>
                </a:lnTo>
                <a:lnTo>
                  <a:pt x="397" y="49"/>
                </a:lnTo>
                <a:lnTo>
                  <a:pt x="399" y="50"/>
                </a:lnTo>
                <a:lnTo>
                  <a:pt x="400" y="50"/>
                </a:lnTo>
                <a:lnTo>
                  <a:pt x="401" y="50"/>
                </a:lnTo>
                <a:lnTo>
                  <a:pt x="401" y="50"/>
                </a:lnTo>
                <a:lnTo>
                  <a:pt x="402" y="50"/>
                </a:lnTo>
                <a:lnTo>
                  <a:pt x="402" y="50"/>
                </a:lnTo>
                <a:lnTo>
                  <a:pt x="404" y="48"/>
                </a:lnTo>
                <a:lnTo>
                  <a:pt x="406" y="47"/>
                </a:lnTo>
                <a:lnTo>
                  <a:pt x="408" y="47"/>
                </a:lnTo>
                <a:lnTo>
                  <a:pt x="408" y="46"/>
                </a:lnTo>
                <a:lnTo>
                  <a:pt x="409" y="46"/>
                </a:lnTo>
                <a:lnTo>
                  <a:pt x="411" y="46"/>
                </a:lnTo>
                <a:lnTo>
                  <a:pt x="412" y="46"/>
                </a:lnTo>
                <a:lnTo>
                  <a:pt x="415" y="46"/>
                </a:lnTo>
                <a:lnTo>
                  <a:pt x="416" y="47"/>
                </a:lnTo>
                <a:lnTo>
                  <a:pt x="417" y="47"/>
                </a:lnTo>
                <a:lnTo>
                  <a:pt x="418" y="47"/>
                </a:lnTo>
                <a:lnTo>
                  <a:pt x="419" y="47"/>
                </a:lnTo>
                <a:lnTo>
                  <a:pt x="422" y="49"/>
                </a:lnTo>
                <a:lnTo>
                  <a:pt x="423" y="49"/>
                </a:lnTo>
                <a:lnTo>
                  <a:pt x="425" y="50"/>
                </a:lnTo>
                <a:lnTo>
                  <a:pt x="426" y="50"/>
                </a:lnTo>
                <a:lnTo>
                  <a:pt x="429" y="51"/>
                </a:lnTo>
                <a:lnTo>
                  <a:pt x="434" y="51"/>
                </a:lnTo>
                <a:lnTo>
                  <a:pt x="436" y="51"/>
                </a:lnTo>
                <a:lnTo>
                  <a:pt x="439" y="52"/>
                </a:lnTo>
                <a:lnTo>
                  <a:pt x="440" y="51"/>
                </a:lnTo>
                <a:lnTo>
                  <a:pt x="441" y="51"/>
                </a:lnTo>
                <a:lnTo>
                  <a:pt x="444" y="51"/>
                </a:lnTo>
                <a:lnTo>
                  <a:pt x="446" y="50"/>
                </a:lnTo>
                <a:lnTo>
                  <a:pt x="448" y="50"/>
                </a:lnTo>
                <a:lnTo>
                  <a:pt x="451" y="49"/>
                </a:lnTo>
                <a:lnTo>
                  <a:pt x="451" y="49"/>
                </a:lnTo>
                <a:lnTo>
                  <a:pt x="452" y="49"/>
                </a:lnTo>
                <a:lnTo>
                  <a:pt x="452" y="49"/>
                </a:lnTo>
                <a:lnTo>
                  <a:pt x="452" y="49"/>
                </a:lnTo>
                <a:lnTo>
                  <a:pt x="452" y="50"/>
                </a:lnTo>
                <a:lnTo>
                  <a:pt x="452" y="51"/>
                </a:lnTo>
                <a:lnTo>
                  <a:pt x="452" y="52"/>
                </a:lnTo>
                <a:lnTo>
                  <a:pt x="452" y="55"/>
                </a:lnTo>
                <a:lnTo>
                  <a:pt x="451" y="56"/>
                </a:lnTo>
                <a:lnTo>
                  <a:pt x="451" y="57"/>
                </a:lnTo>
                <a:lnTo>
                  <a:pt x="452" y="57"/>
                </a:lnTo>
                <a:lnTo>
                  <a:pt x="452" y="58"/>
                </a:lnTo>
                <a:lnTo>
                  <a:pt x="452" y="58"/>
                </a:lnTo>
                <a:lnTo>
                  <a:pt x="453" y="59"/>
                </a:lnTo>
                <a:lnTo>
                  <a:pt x="454" y="59"/>
                </a:lnTo>
                <a:lnTo>
                  <a:pt x="454" y="60"/>
                </a:lnTo>
                <a:lnTo>
                  <a:pt x="455" y="60"/>
                </a:lnTo>
                <a:lnTo>
                  <a:pt x="456" y="60"/>
                </a:lnTo>
                <a:lnTo>
                  <a:pt x="458" y="60"/>
                </a:lnTo>
                <a:lnTo>
                  <a:pt x="461" y="61"/>
                </a:lnTo>
                <a:lnTo>
                  <a:pt x="463" y="61"/>
                </a:lnTo>
                <a:lnTo>
                  <a:pt x="465" y="62"/>
                </a:lnTo>
                <a:lnTo>
                  <a:pt x="468" y="62"/>
                </a:lnTo>
                <a:lnTo>
                  <a:pt x="470" y="63"/>
                </a:lnTo>
                <a:lnTo>
                  <a:pt x="471" y="64"/>
                </a:lnTo>
                <a:lnTo>
                  <a:pt x="472" y="65"/>
                </a:lnTo>
                <a:lnTo>
                  <a:pt x="475" y="66"/>
                </a:lnTo>
                <a:lnTo>
                  <a:pt x="476" y="67"/>
                </a:lnTo>
                <a:lnTo>
                  <a:pt x="476" y="67"/>
                </a:lnTo>
                <a:lnTo>
                  <a:pt x="477" y="67"/>
                </a:lnTo>
                <a:lnTo>
                  <a:pt x="477" y="67"/>
                </a:lnTo>
                <a:lnTo>
                  <a:pt x="478" y="67"/>
                </a:lnTo>
                <a:lnTo>
                  <a:pt x="478" y="67"/>
                </a:lnTo>
                <a:lnTo>
                  <a:pt x="479" y="67"/>
                </a:lnTo>
                <a:lnTo>
                  <a:pt x="480" y="67"/>
                </a:lnTo>
                <a:lnTo>
                  <a:pt x="480" y="66"/>
                </a:lnTo>
                <a:lnTo>
                  <a:pt x="481" y="65"/>
                </a:lnTo>
                <a:lnTo>
                  <a:pt x="482" y="62"/>
                </a:lnTo>
                <a:lnTo>
                  <a:pt x="483" y="61"/>
                </a:lnTo>
                <a:lnTo>
                  <a:pt x="485" y="59"/>
                </a:lnTo>
                <a:lnTo>
                  <a:pt x="487" y="58"/>
                </a:lnTo>
                <a:lnTo>
                  <a:pt x="489" y="56"/>
                </a:lnTo>
                <a:lnTo>
                  <a:pt x="493" y="52"/>
                </a:lnTo>
                <a:lnTo>
                  <a:pt x="495" y="50"/>
                </a:lnTo>
                <a:lnTo>
                  <a:pt x="498" y="48"/>
                </a:lnTo>
                <a:lnTo>
                  <a:pt x="499" y="48"/>
                </a:lnTo>
                <a:lnTo>
                  <a:pt x="500" y="47"/>
                </a:lnTo>
                <a:lnTo>
                  <a:pt x="502" y="47"/>
                </a:lnTo>
                <a:lnTo>
                  <a:pt x="507" y="45"/>
                </a:lnTo>
                <a:lnTo>
                  <a:pt x="508" y="45"/>
                </a:lnTo>
                <a:lnTo>
                  <a:pt x="510" y="44"/>
                </a:lnTo>
                <a:lnTo>
                  <a:pt x="511" y="43"/>
                </a:lnTo>
                <a:lnTo>
                  <a:pt x="513" y="43"/>
                </a:lnTo>
                <a:lnTo>
                  <a:pt x="513" y="42"/>
                </a:lnTo>
                <a:lnTo>
                  <a:pt x="514" y="42"/>
                </a:lnTo>
                <a:lnTo>
                  <a:pt x="514" y="41"/>
                </a:lnTo>
                <a:lnTo>
                  <a:pt x="515" y="40"/>
                </a:lnTo>
                <a:lnTo>
                  <a:pt x="515" y="39"/>
                </a:lnTo>
                <a:lnTo>
                  <a:pt x="515" y="38"/>
                </a:lnTo>
                <a:lnTo>
                  <a:pt x="514" y="37"/>
                </a:lnTo>
                <a:lnTo>
                  <a:pt x="514" y="34"/>
                </a:lnTo>
                <a:lnTo>
                  <a:pt x="513" y="31"/>
                </a:lnTo>
                <a:lnTo>
                  <a:pt x="512" y="29"/>
                </a:lnTo>
                <a:lnTo>
                  <a:pt x="512" y="28"/>
                </a:lnTo>
                <a:lnTo>
                  <a:pt x="512" y="27"/>
                </a:lnTo>
                <a:lnTo>
                  <a:pt x="512" y="25"/>
                </a:lnTo>
                <a:lnTo>
                  <a:pt x="512" y="24"/>
                </a:lnTo>
                <a:lnTo>
                  <a:pt x="513" y="20"/>
                </a:lnTo>
                <a:lnTo>
                  <a:pt x="514" y="19"/>
                </a:lnTo>
                <a:lnTo>
                  <a:pt x="514" y="17"/>
                </a:lnTo>
                <a:lnTo>
                  <a:pt x="514" y="15"/>
                </a:lnTo>
                <a:lnTo>
                  <a:pt x="514" y="14"/>
                </a:lnTo>
                <a:lnTo>
                  <a:pt x="514" y="14"/>
                </a:lnTo>
                <a:lnTo>
                  <a:pt x="515" y="13"/>
                </a:lnTo>
                <a:lnTo>
                  <a:pt x="515" y="12"/>
                </a:lnTo>
                <a:lnTo>
                  <a:pt x="516" y="11"/>
                </a:lnTo>
                <a:lnTo>
                  <a:pt x="518" y="10"/>
                </a:lnTo>
                <a:lnTo>
                  <a:pt x="518" y="9"/>
                </a:lnTo>
                <a:lnTo>
                  <a:pt x="519" y="8"/>
                </a:lnTo>
                <a:lnTo>
                  <a:pt x="520" y="7"/>
                </a:lnTo>
                <a:lnTo>
                  <a:pt x="521" y="6"/>
                </a:lnTo>
                <a:lnTo>
                  <a:pt x="521" y="5"/>
                </a:lnTo>
                <a:lnTo>
                  <a:pt x="522" y="4"/>
                </a:lnTo>
                <a:lnTo>
                  <a:pt x="525" y="2"/>
                </a:lnTo>
                <a:lnTo>
                  <a:pt x="527" y="0"/>
                </a:lnTo>
                <a:lnTo>
                  <a:pt x="528" y="0"/>
                </a:lnTo>
                <a:lnTo>
                  <a:pt x="529" y="0"/>
                </a:lnTo>
                <a:lnTo>
                  <a:pt x="529" y="0"/>
                </a:lnTo>
                <a:lnTo>
                  <a:pt x="530" y="0"/>
                </a:lnTo>
                <a:lnTo>
                  <a:pt x="531" y="0"/>
                </a:lnTo>
                <a:lnTo>
                  <a:pt x="532" y="0"/>
                </a:lnTo>
                <a:lnTo>
                  <a:pt x="533" y="1"/>
                </a:lnTo>
                <a:lnTo>
                  <a:pt x="536" y="3"/>
                </a:lnTo>
                <a:lnTo>
                  <a:pt x="537" y="4"/>
                </a:lnTo>
                <a:lnTo>
                  <a:pt x="540" y="5"/>
                </a:lnTo>
                <a:lnTo>
                  <a:pt x="545" y="8"/>
                </a:lnTo>
                <a:lnTo>
                  <a:pt x="547" y="8"/>
                </a:lnTo>
                <a:lnTo>
                  <a:pt x="548" y="9"/>
                </a:lnTo>
                <a:lnTo>
                  <a:pt x="549" y="10"/>
                </a:lnTo>
                <a:lnTo>
                  <a:pt x="550" y="11"/>
                </a:lnTo>
                <a:lnTo>
                  <a:pt x="555" y="15"/>
                </a:lnTo>
                <a:lnTo>
                  <a:pt x="557" y="17"/>
                </a:lnTo>
                <a:lnTo>
                  <a:pt x="559" y="18"/>
                </a:lnTo>
                <a:lnTo>
                  <a:pt x="560" y="19"/>
                </a:lnTo>
                <a:lnTo>
                  <a:pt x="561" y="20"/>
                </a:lnTo>
                <a:lnTo>
                  <a:pt x="563" y="20"/>
                </a:lnTo>
                <a:lnTo>
                  <a:pt x="563" y="20"/>
                </a:lnTo>
                <a:lnTo>
                  <a:pt x="564" y="21"/>
                </a:lnTo>
                <a:lnTo>
                  <a:pt x="564" y="21"/>
                </a:lnTo>
                <a:lnTo>
                  <a:pt x="565" y="20"/>
                </a:lnTo>
                <a:lnTo>
                  <a:pt x="566" y="20"/>
                </a:lnTo>
                <a:lnTo>
                  <a:pt x="568" y="19"/>
                </a:lnTo>
                <a:lnTo>
                  <a:pt x="569" y="18"/>
                </a:lnTo>
                <a:lnTo>
                  <a:pt x="570" y="18"/>
                </a:lnTo>
                <a:lnTo>
                  <a:pt x="572" y="17"/>
                </a:lnTo>
                <a:lnTo>
                  <a:pt x="572" y="17"/>
                </a:lnTo>
                <a:lnTo>
                  <a:pt x="573" y="17"/>
                </a:lnTo>
                <a:lnTo>
                  <a:pt x="573" y="17"/>
                </a:lnTo>
                <a:lnTo>
                  <a:pt x="574" y="18"/>
                </a:lnTo>
                <a:lnTo>
                  <a:pt x="574" y="18"/>
                </a:lnTo>
                <a:lnTo>
                  <a:pt x="575" y="18"/>
                </a:lnTo>
                <a:lnTo>
                  <a:pt x="575" y="19"/>
                </a:lnTo>
                <a:lnTo>
                  <a:pt x="576" y="21"/>
                </a:lnTo>
                <a:lnTo>
                  <a:pt x="577" y="23"/>
                </a:lnTo>
                <a:lnTo>
                  <a:pt x="578" y="25"/>
                </a:lnTo>
                <a:lnTo>
                  <a:pt x="579" y="27"/>
                </a:lnTo>
                <a:lnTo>
                  <a:pt x="581" y="31"/>
                </a:lnTo>
                <a:lnTo>
                  <a:pt x="583" y="35"/>
                </a:lnTo>
                <a:lnTo>
                  <a:pt x="584" y="37"/>
                </a:lnTo>
                <a:lnTo>
                  <a:pt x="585" y="38"/>
                </a:lnTo>
                <a:lnTo>
                  <a:pt x="586" y="39"/>
                </a:lnTo>
                <a:lnTo>
                  <a:pt x="586" y="40"/>
                </a:lnTo>
                <a:lnTo>
                  <a:pt x="588" y="41"/>
                </a:lnTo>
                <a:lnTo>
                  <a:pt x="589" y="42"/>
                </a:lnTo>
                <a:lnTo>
                  <a:pt x="590" y="42"/>
                </a:lnTo>
                <a:lnTo>
                  <a:pt x="591" y="43"/>
                </a:lnTo>
                <a:lnTo>
                  <a:pt x="592" y="43"/>
                </a:lnTo>
                <a:lnTo>
                  <a:pt x="593" y="43"/>
                </a:lnTo>
                <a:lnTo>
                  <a:pt x="594" y="43"/>
                </a:lnTo>
                <a:lnTo>
                  <a:pt x="595" y="43"/>
                </a:lnTo>
                <a:lnTo>
                  <a:pt x="596" y="43"/>
                </a:lnTo>
                <a:lnTo>
                  <a:pt x="597" y="43"/>
                </a:lnTo>
                <a:lnTo>
                  <a:pt x="598" y="43"/>
                </a:lnTo>
                <a:lnTo>
                  <a:pt x="598" y="43"/>
                </a:lnTo>
                <a:lnTo>
                  <a:pt x="599" y="42"/>
                </a:lnTo>
                <a:lnTo>
                  <a:pt x="600" y="42"/>
                </a:lnTo>
                <a:lnTo>
                  <a:pt x="600" y="42"/>
                </a:lnTo>
                <a:lnTo>
                  <a:pt x="600" y="43"/>
                </a:lnTo>
                <a:lnTo>
                  <a:pt x="601" y="49"/>
                </a:lnTo>
                <a:lnTo>
                  <a:pt x="601" y="50"/>
                </a:lnTo>
                <a:lnTo>
                  <a:pt x="601" y="52"/>
                </a:lnTo>
                <a:lnTo>
                  <a:pt x="601" y="53"/>
                </a:lnTo>
                <a:lnTo>
                  <a:pt x="601" y="54"/>
                </a:lnTo>
                <a:lnTo>
                  <a:pt x="601" y="54"/>
                </a:lnTo>
                <a:lnTo>
                  <a:pt x="601" y="55"/>
                </a:lnTo>
                <a:lnTo>
                  <a:pt x="600" y="56"/>
                </a:lnTo>
                <a:lnTo>
                  <a:pt x="600" y="57"/>
                </a:lnTo>
                <a:lnTo>
                  <a:pt x="599" y="58"/>
                </a:lnTo>
                <a:lnTo>
                  <a:pt x="598" y="58"/>
                </a:lnTo>
                <a:lnTo>
                  <a:pt x="597" y="59"/>
                </a:lnTo>
                <a:lnTo>
                  <a:pt x="595" y="59"/>
                </a:lnTo>
                <a:lnTo>
                  <a:pt x="594" y="60"/>
                </a:lnTo>
                <a:lnTo>
                  <a:pt x="593" y="60"/>
                </a:lnTo>
                <a:lnTo>
                  <a:pt x="592" y="61"/>
                </a:lnTo>
                <a:lnTo>
                  <a:pt x="592" y="62"/>
                </a:lnTo>
                <a:lnTo>
                  <a:pt x="591" y="62"/>
                </a:lnTo>
                <a:lnTo>
                  <a:pt x="591" y="62"/>
                </a:lnTo>
                <a:lnTo>
                  <a:pt x="591" y="63"/>
                </a:lnTo>
                <a:lnTo>
                  <a:pt x="591" y="64"/>
                </a:lnTo>
                <a:lnTo>
                  <a:pt x="591" y="64"/>
                </a:lnTo>
                <a:lnTo>
                  <a:pt x="591" y="65"/>
                </a:lnTo>
                <a:lnTo>
                  <a:pt x="591" y="66"/>
                </a:lnTo>
                <a:lnTo>
                  <a:pt x="592" y="67"/>
                </a:lnTo>
                <a:lnTo>
                  <a:pt x="595" y="71"/>
                </a:lnTo>
                <a:lnTo>
                  <a:pt x="595" y="72"/>
                </a:lnTo>
                <a:lnTo>
                  <a:pt x="596" y="74"/>
                </a:lnTo>
                <a:lnTo>
                  <a:pt x="596" y="75"/>
                </a:lnTo>
                <a:lnTo>
                  <a:pt x="597" y="77"/>
                </a:lnTo>
                <a:lnTo>
                  <a:pt x="597" y="78"/>
                </a:lnTo>
                <a:lnTo>
                  <a:pt x="597" y="79"/>
                </a:lnTo>
                <a:lnTo>
                  <a:pt x="598" y="82"/>
                </a:lnTo>
                <a:lnTo>
                  <a:pt x="598" y="84"/>
                </a:lnTo>
                <a:lnTo>
                  <a:pt x="598" y="85"/>
                </a:lnTo>
                <a:lnTo>
                  <a:pt x="597" y="89"/>
                </a:lnTo>
                <a:lnTo>
                  <a:pt x="597" y="91"/>
                </a:lnTo>
                <a:lnTo>
                  <a:pt x="597" y="92"/>
                </a:lnTo>
                <a:lnTo>
                  <a:pt x="597" y="96"/>
                </a:lnTo>
                <a:lnTo>
                  <a:pt x="597" y="97"/>
                </a:lnTo>
                <a:lnTo>
                  <a:pt x="597" y="100"/>
                </a:lnTo>
                <a:lnTo>
                  <a:pt x="596" y="102"/>
                </a:lnTo>
                <a:lnTo>
                  <a:pt x="596" y="103"/>
                </a:lnTo>
                <a:lnTo>
                  <a:pt x="595" y="105"/>
                </a:lnTo>
                <a:lnTo>
                  <a:pt x="595" y="107"/>
                </a:lnTo>
                <a:lnTo>
                  <a:pt x="593" y="112"/>
                </a:lnTo>
                <a:lnTo>
                  <a:pt x="591" y="116"/>
                </a:lnTo>
                <a:lnTo>
                  <a:pt x="590" y="120"/>
                </a:lnTo>
                <a:lnTo>
                  <a:pt x="590" y="121"/>
                </a:lnTo>
                <a:lnTo>
                  <a:pt x="589" y="122"/>
                </a:lnTo>
                <a:lnTo>
                  <a:pt x="589" y="123"/>
                </a:lnTo>
                <a:lnTo>
                  <a:pt x="589" y="124"/>
                </a:lnTo>
                <a:lnTo>
                  <a:pt x="590" y="125"/>
                </a:lnTo>
                <a:lnTo>
                  <a:pt x="590" y="126"/>
                </a:lnTo>
                <a:lnTo>
                  <a:pt x="590" y="126"/>
                </a:lnTo>
                <a:lnTo>
                  <a:pt x="590" y="127"/>
                </a:lnTo>
                <a:lnTo>
                  <a:pt x="589" y="132"/>
                </a:lnTo>
                <a:lnTo>
                  <a:pt x="588" y="136"/>
                </a:lnTo>
                <a:lnTo>
                  <a:pt x="587" y="138"/>
                </a:lnTo>
                <a:lnTo>
                  <a:pt x="586" y="140"/>
                </a:lnTo>
                <a:lnTo>
                  <a:pt x="585" y="144"/>
                </a:lnTo>
                <a:lnTo>
                  <a:pt x="585" y="145"/>
                </a:lnTo>
                <a:lnTo>
                  <a:pt x="584" y="147"/>
                </a:lnTo>
                <a:lnTo>
                  <a:pt x="584" y="149"/>
                </a:lnTo>
                <a:lnTo>
                  <a:pt x="584" y="150"/>
                </a:lnTo>
                <a:lnTo>
                  <a:pt x="584" y="151"/>
                </a:lnTo>
                <a:lnTo>
                  <a:pt x="585" y="153"/>
                </a:lnTo>
                <a:lnTo>
                  <a:pt x="585" y="153"/>
                </a:lnTo>
                <a:lnTo>
                  <a:pt x="585" y="154"/>
                </a:lnTo>
                <a:lnTo>
                  <a:pt x="586" y="156"/>
                </a:lnTo>
                <a:lnTo>
                  <a:pt x="587" y="157"/>
                </a:lnTo>
                <a:lnTo>
                  <a:pt x="588" y="158"/>
                </a:lnTo>
                <a:lnTo>
                  <a:pt x="590" y="160"/>
                </a:lnTo>
                <a:lnTo>
                  <a:pt x="593" y="162"/>
                </a:lnTo>
                <a:lnTo>
                  <a:pt x="594" y="163"/>
                </a:lnTo>
                <a:lnTo>
                  <a:pt x="595" y="164"/>
                </a:lnTo>
                <a:lnTo>
                  <a:pt x="595" y="165"/>
                </a:lnTo>
                <a:lnTo>
                  <a:pt x="596" y="166"/>
                </a:lnTo>
                <a:lnTo>
                  <a:pt x="597" y="168"/>
                </a:lnTo>
                <a:lnTo>
                  <a:pt x="598" y="169"/>
                </a:lnTo>
                <a:lnTo>
                  <a:pt x="598" y="169"/>
                </a:lnTo>
                <a:lnTo>
                  <a:pt x="598" y="170"/>
                </a:lnTo>
                <a:lnTo>
                  <a:pt x="598" y="170"/>
                </a:lnTo>
                <a:lnTo>
                  <a:pt x="597" y="171"/>
                </a:lnTo>
                <a:lnTo>
                  <a:pt x="597" y="172"/>
                </a:lnTo>
                <a:lnTo>
                  <a:pt x="595" y="174"/>
                </a:lnTo>
                <a:lnTo>
                  <a:pt x="594" y="176"/>
                </a:lnTo>
                <a:lnTo>
                  <a:pt x="593" y="178"/>
                </a:lnTo>
                <a:lnTo>
                  <a:pt x="592" y="179"/>
                </a:lnTo>
                <a:lnTo>
                  <a:pt x="591" y="180"/>
                </a:lnTo>
                <a:lnTo>
                  <a:pt x="591" y="181"/>
                </a:lnTo>
                <a:lnTo>
                  <a:pt x="591" y="182"/>
                </a:lnTo>
                <a:lnTo>
                  <a:pt x="591" y="183"/>
                </a:lnTo>
                <a:lnTo>
                  <a:pt x="591" y="184"/>
                </a:lnTo>
                <a:lnTo>
                  <a:pt x="591" y="185"/>
                </a:lnTo>
                <a:lnTo>
                  <a:pt x="592" y="186"/>
                </a:lnTo>
                <a:lnTo>
                  <a:pt x="592" y="187"/>
                </a:lnTo>
                <a:lnTo>
                  <a:pt x="593" y="189"/>
                </a:lnTo>
                <a:lnTo>
                  <a:pt x="596" y="193"/>
                </a:lnTo>
                <a:lnTo>
                  <a:pt x="599" y="197"/>
                </a:lnTo>
                <a:lnTo>
                  <a:pt x="599" y="198"/>
                </a:lnTo>
                <a:lnTo>
                  <a:pt x="600" y="199"/>
                </a:lnTo>
                <a:lnTo>
                  <a:pt x="605" y="204"/>
                </a:lnTo>
                <a:lnTo>
                  <a:pt x="606" y="205"/>
                </a:lnTo>
                <a:lnTo>
                  <a:pt x="609" y="208"/>
                </a:lnTo>
                <a:lnTo>
                  <a:pt x="611" y="210"/>
                </a:lnTo>
                <a:lnTo>
                  <a:pt x="614" y="213"/>
                </a:lnTo>
                <a:lnTo>
                  <a:pt x="617" y="215"/>
                </a:lnTo>
                <a:lnTo>
                  <a:pt x="619" y="217"/>
                </a:lnTo>
                <a:lnTo>
                  <a:pt x="620" y="217"/>
                </a:lnTo>
                <a:lnTo>
                  <a:pt x="620" y="217"/>
                </a:lnTo>
                <a:lnTo>
                  <a:pt x="622" y="218"/>
                </a:lnTo>
                <a:lnTo>
                  <a:pt x="623" y="218"/>
                </a:lnTo>
                <a:lnTo>
                  <a:pt x="624" y="218"/>
                </a:lnTo>
                <a:lnTo>
                  <a:pt x="625" y="218"/>
                </a:lnTo>
                <a:lnTo>
                  <a:pt x="626" y="217"/>
                </a:lnTo>
                <a:lnTo>
                  <a:pt x="628" y="217"/>
                </a:lnTo>
                <a:lnTo>
                  <a:pt x="633" y="214"/>
                </a:lnTo>
                <a:lnTo>
                  <a:pt x="635" y="213"/>
                </a:lnTo>
                <a:lnTo>
                  <a:pt x="637" y="213"/>
                </a:lnTo>
                <a:lnTo>
                  <a:pt x="638" y="212"/>
                </a:lnTo>
                <a:lnTo>
                  <a:pt x="640" y="212"/>
                </a:lnTo>
                <a:lnTo>
                  <a:pt x="641" y="212"/>
                </a:lnTo>
                <a:lnTo>
                  <a:pt x="642" y="212"/>
                </a:lnTo>
                <a:lnTo>
                  <a:pt x="643" y="212"/>
                </a:lnTo>
                <a:lnTo>
                  <a:pt x="644" y="212"/>
                </a:lnTo>
                <a:lnTo>
                  <a:pt x="645" y="213"/>
                </a:lnTo>
                <a:lnTo>
                  <a:pt x="646" y="213"/>
                </a:lnTo>
                <a:lnTo>
                  <a:pt x="647" y="214"/>
                </a:lnTo>
                <a:lnTo>
                  <a:pt x="650" y="217"/>
                </a:lnTo>
                <a:lnTo>
                  <a:pt x="652" y="218"/>
                </a:lnTo>
                <a:lnTo>
                  <a:pt x="654" y="220"/>
                </a:lnTo>
                <a:lnTo>
                  <a:pt x="656" y="221"/>
                </a:lnTo>
                <a:lnTo>
                  <a:pt x="658" y="221"/>
                </a:lnTo>
                <a:lnTo>
                  <a:pt x="659" y="222"/>
                </a:lnTo>
                <a:lnTo>
                  <a:pt x="664" y="224"/>
                </a:lnTo>
                <a:lnTo>
                  <a:pt x="666" y="224"/>
                </a:lnTo>
                <a:lnTo>
                  <a:pt x="668" y="225"/>
                </a:lnTo>
                <a:lnTo>
                  <a:pt x="669" y="226"/>
                </a:lnTo>
                <a:lnTo>
                  <a:pt x="670" y="226"/>
                </a:lnTo>
                <a:lnTo>
                  <a:pt x="670" y="227"/>
                </a:lnTo>
                <a:lnTo>
                  <a:pt x="671" y="227"/>
                </a:lnTo>
                <a:lnTo>
                  <a:pt x="671" y="228"/>
                </a:lnTo>
                <a:lnTo>
                  <a:pt x="672" y="229"/>
                </a:lnTo>
                <a:lnTo>
                  <a:pt x="672" y="230"/>
                </a:lnTo>
                <a:lnTo>
                  <a:pt x="672" y="230"/>
                </a:lnTo>
                <a:lnTo>
                  <a:pt x="672" y="231"/>
                </a:lnTo>
                <a:lnTo>
                  <a:pt x="671" y="233"/>
                </a:lnTo>
                <a:lnTo>
                  <a:pt x="671" y="234"/>
                </a:lnTo>
                <a:lnTo>
                  <a:pt x="671" y="234"/>
                </a:lnTo>
                <a:lnTo>
                  <a:pt x="670" y="235"/>
                </a:lnTo>
                <a:lnTo>
                  <a:pt x="670" y="236"/>
                </a:lnTo>
                <a:lnTo>
                  <a:pt x="669" y="236"/>
                </a:lnTo>
                <a:lnTo>
                  <a:pt x="668" y="237"/>
                </a:lnTo>
                <a:lnTo>
                  <a:pt x="667" y="238"/>
                </a:lnTo>
                <a:lnTo>
                  <a:pt x="666" y="238"/>
                </a:lnTo>
                <a:lnTo>
                  <a:pt x="666" y="238"/>
                </a:lnTo>
                <a:lnTo>
                  <a:pt x="666" y="239"/>
                </a:lnTo>
                <a:lnTo>
                  <a:pt x="666" y="239"/>
                </a:lnTo>
                <a:lnTo>
                  <a:pt x="667" y="239"/>
                </a:lnTo>
                <a:lnTo>
                  <a:pt x="668" y="240"/>
                </a:lnTo>
                <a:lnTo>
                  <a:pt x="669" y="240"/>
                </a:lnTo>
                <a:lnTo>
                  <a:pt x="670" y="241"/>
                </a:lnTo>
                <a:lnTo>
                  <a:pt x="671" y="241"/>
                </a:lnTo>
                <a:lnTo>
                  <a:pt x="672" y="241"/>
                </a:lnTo>
                <a:lnTo>
                  <a:pt x="676" y="242"/>
                </a:lnTo>
                <a:lnTo>
                  <a:pt x="678" y="242"/>
                </a:lnTo>
                <a:lnTo>
                  <a:pt x="679" y="242"/>
                </a:lnTo>
                <a:lnTo>
                  <a:pt x="680" y="243"/>
                </a:lnTo>
                <a:lnTo>
                  <a:pt x="680" y="243"/>
                </a:lnTo>
                <a:lnTo>
                  <a:pt x="681" y="243"/>
                </a:lnTo>
                <a:lnTo>
                  <a:pt x="682" y="244"/>
                </a:lnTo>
                <a:lnTo>
                  <a:pt x="683" y="245"/>
                </a:lnTo>
                <a:lnTo>
                  <a:pt x="685" y="246"/>
                </a:lnTo>
                <a:lnTo>
                  <a:pt x="686" y="248"/>
                </a:lnTo>
                <a:lnTo>
                  <a:pt x="689" y="252"/>
                </a:lnTo>
                <a:lnTo>
                  <a:pt x="690" y="252"/>
                </a:lnTo>
                <a:lnTo>
                  <a:pt x="691" y="253"/>
                </a:lnTo>
                <a:lnTo>
                  <a:pt x="692" y="254"/>
                </a:lnTo>
                <a:lnTo>
                  <a:pt x="693" y="254"/>
                </a:lnTo>
                <a:lnTo>
                  <a:pt x="693" y="255"/>
                </a:lnTo>
                <a:lnTo>
                  <a:pt x="694" y="255"/>
                </a:lnTo>
                <a:lnTo>
                  <a:pt x="696" y="256"/>
                </a:lnTo>
                <a:lnTo>
                  <a:pt x="698" y="256"/>
                </a:lnTo>
                <a:lnTo>
                  <a:pt x="699" y="256"/>
                </a:lnTo>
                <a:lnTo>
                  <a:pt x="701" y="256"/>
                </a:lnTo>
                <a:lnTo>
                  <a:pt x="702" y="256"/>
                </a:lnTo>
                <a:lnTo>
                  <a:pt x="704" y="255"/>
                </a:lnTo>
                <a:lnTo>
                  <a:pt x="705" y="254"/>
                </a:lnTo>
                <a:lnTo>
                  <a:pt x="709" y="252"/>
                </a:lnTo>
                <a:lnTo>
                  <a:pt x="711" y="252"/>
                </a:lnTo>
                <a:lnTo>
                  <a:pt x="712" y="251"/>
                </a:lnTo>
                <a:lnTo>
                  <a:pt x="712" y="251"/>
                </a:lnTo>
                <a:lnTo>
                  <a:pt x="713" y="251"/>
                </a:lnTo>
                <a:lnTo>
                  <a:pt x="714" y="251"/>
                </a:lnTo>
                <a:lnTo>
                  <a:pt x="715" y="251"/>
                </a:lnTo>
                <a:lnTo>
                  <a:pt x="716" y="252"/>
                </a:lnTo>
                <a:lnTo>
                  <a:pt x="723" y="253"/>
                </a:lnTo>
                <a:lnTo>
                  <a:pt x="728" y="255"/>
                </a:lnTo>
                <a:lnTo>
                  <a:pt x="731" y="256"/>
                </a:lnTo>
                <a:lnTo>
                  <a:pt x="733" y="257"/>
                </a:lnTo>
                <a:lnTo>
                  <a:pt x="735" y="258"/>
                </a:lnTo>
                <a:lnTo>
                  <a:pt x="736" y="259"/>
                </a:lnTo>
                <a:lnTo>
                  <a:pt x="737" y="259"/>
                </a:lnTo>
                <a:lnTo>
                  <a:pt x="738" y="261"/>
                </a:lnTo>
                <a:lnTo>
                  <a:pt x="739" y="262"/>
                </a:lnTo>
                <a:lnTo>
                  <a:pt x="740" y="262"/>
                </a:lnTo>
                <a:lnTo>
                  <a:pt x="741" y="263"/>
                </a:lnTo>
                <a:lnTo>
                  <a:pt x="741" y="263"/>
                </a:lnTo>
                <a:lnTo>
                  <a:pt x="742" y="263"/>
                </a:lnTo>
                <a:lnTo>
                  <a:pt x="747" y="262"/>
                </a:lnTo>
                <a:lnTo>
                  <a:pt x="749" y="262"/>
                </a:lnTo>
                <a:lnTo>
                  <a:pt x="753" y="261"/>
                </a:lnTo>
                <a:lnTo>
                  <a:pt x="755" y="260"/>
                </a:lnTo>
                <a:lnTo>
                  <a:pt x="756" y="260"/>
                </a:lnTo>
                <a:lnTo>
                  <a:pt x="760" y="260"/>
                </a:lnTo>
                <a:lnTo>
                  <a:pt x="764" y="259"/>
                </a:lnTo>
                <a:lnTo>
                  <a:pt x="765" y="259"/>
                </a:lnTo>
                <a:lnTo>
                  <a:pt x="767" y="259"/>
                </a:lnTo>
                <a:lnTo>
                  <a:pt x="769" y="259"/>
                </a:lnTo>
                <a:lnTo>
                  <a:pt x="770" y="259"/>
                </a:lnTo>
                <a:lnTo>
                  <a:pt x="771" y="260"/>
                </a:lnTo>
                <a:lnTo>
                  <a:pt x="772" y="260"/>
                </a:lnTo>
                <a:lnTo>
                  <a:pt x="773" y="260"/>
                </a:lnTo>
                <a:lnTo>
                  <a:pt x="774" y="261"/>
                </a:lnTo>
                <a:lnTo>
                  <a:pt x="774" y="262"/>
                </a:lnTo>
                <a:lnTo>
                  <a:pt x="775" y="263"/>
                </a:lnTo>
                <a:lnTo>
                  <a:pt x="776" y="264"/>
                </a:lnTo>
                <a:lnTo>
                  <a:pt x="776" y="265"/>
                </a:lnTo>
                <a:lnTo>
                  <a:pt x="777" y="266"/>
                </a:lnTo>
                <a:lnTo>
                  <a:pt x="777" y="269"/>
                </a:lnTo>
                <a:lnTo>
                  <a:pt x="778" y="271"/>
                </a:lnTo>
                <a:lnTo>
                  <a:pt x="778" y="272"/>
                </a:lnTo>
                <a:lnTo>
                  <a:pt x="778" y="274"/>
                </a:lnTo>
                <a:lnTo>
                  <a:pt x="778" y="275"/>
                </a:lnTo>
                <a:lnTo>
                  <a:pt x="778" y="276"/>
                </a:lnTo>
                <a:lnTo>
                  <a:pt x="778" y="279"/>
                </a:lnTo>
                <a:lnTo>
                  <a:pt x="777" y="283"/>
                </a:lnTo>
                <a:lnTo>
                  <a:pt x="777" y="286"/>
                </a:lnTo>
                <a:lnTo>
                  <a:pt x="777" y="288"/>
                </a:lnTo>
                <a:lnTo>
                  <a:pt x="777" y="290"/>
                </a:lnTo>
                <a:lnTo>
                  <a:pt x="777" y="291"/>
                </a:lnTo>
                <a:lnTo>
                  <a:pt x="778" y="293"/>
                </a:lnTo>
                <a:lnTo>
                  <a:pt x="779" y="295"/>
                </a:lnTo>
                <a:lnTo>
                  <a:pt x="780" y="297"/>
                </a:lnTo>
                <a:lnTo>
                  <a:pt x="780" y="298"/>
                </a:lnTo>
                <a:lnTo>
                  <a:pt x="781" y="299"/>
                </a:lnTo>
                <a:lnTo>
                  <a:pt x="782" y="300"/>
                </a:lnTo>
                <a:lnTo>
                  <a:pt x="785" y="302"/>
                </a:lnTo>
                <a:lnTo>
                  <a:pt x="786" y="304"/>
                </a:lnTo>
                <a:lnTo>
                  <a:pt x="790" y="306"/>
                </a:lnTo>
                <a:lnTo>
                  <a:pt x="794" y="310"/>
                </a:lnTo>
                <a:lnTo>
                  <a:pt x="795" y="311"/>
                </a:lnTo>
                <a:lnTo>
                  <a:pt x="797" y="312"/>
                </a:lnTo>
                <a:lnTo>
                  <a:pt x="799" y="314"/>
                </a:lnTo>
                <a:lnTo>
                  <a:pt x="806" y="318"/>
                </a:lnTo>
                <a:lnTo>
                  <a:pt x="809" y="320"/>
                </a:lnTo>
                <a:lnTo>
                  <a:pt x="810" y="320"/>
                </a:lnTo>
                <a:lnTo>
                  <a:pt x="811" y="320"/>
                </a:lnTo>
                <a:lnTo>
                  <a:pt x="811" y="320"/>
                </a:lnTo>
                <a:lnTo>
                  <a:pt x="812" y="320"/>
                </a:lnTo>
                <a:lnTo>
                  <a:pt x="812" y="320"/>
                </a:lnTo>
                <a:lnTo>
                  <a:pt x="813" y="320"/>
                </a:lnTo>
                <a:lnTo>
                  <a:pt x="815" y="319"/>
                </a:lnTo>
                <a:lnTo>
                  <a:pt x="816" y="319"/>
                </a:lnTo>
                <a:lnTo>
                  <a:pt x="818" y="318"/>
                </a:lnTo>
                <a:lnTo>
                  <a:pt x="819" y="318"/>
                </a:lnTo>
                <a:lnTo>
                  <a:pt x="820" y="319"/>
                </a:lnTo>
                <a:lnTo>
                  <a:pt x="821" y="319"/>
                </a:lnTo>
                <a:lnTo>
                  <a:pt x="822" y="319"/>
                </a:lnTo>
                <a:lnTo>
                  <a:pt x="827" y="320"/>
                </a:lnTo>
                <a:lnTo>
                  <a:pt x="828" y="321"/>
                </a:lnTo>
                <a:lnTo>
                  <a:pt x="830" y="321"/>
                </a:lnTo>
                <a:lnTo>
                  <a:pt x="832" y="321"/>
                </a:lnTo>
                <a:lnTo>
                  <a:pt x="835" y="321"/>
                </a:lnTo>
                <a:lnTo>
                  <a:pt x="839" y="321"/>
                </a:lnTo>
                <a:lnTo>
                  <a:pt x="841" y="321"/>
                </a:lnTo>
                <a:lnTo>
                  <a:pt x="843" y="321"/>
                </a:lnTo>
                <a:lnTo>
                  <a:pt x="844" y="320"/>
                </a:lnTo>
                <a:lnTo>
                  <a:pt x="846" y="320"/>
                </a:lnTo>
                <a:lnTo>
                  <a:pt x="849" y="318"/>
                </a:lnTo>
                <a:lnTo>
                  <a:pt x="851" y="318"/>
                </a:lnTo>
                <a:lnTo>
                  <a:pt x="853" y="317"/>
                </a:lnTo>
                <a:lnTo>
                  <a:pt x="857" y="317"/>
                </a:lnTo>
                <a:lnTo>
                  <a:pt x="857" y="317"/>
                </a:lnTo>
                <a:lnTo>
                  <a:pt x="859" y="316"/>
                </a:lnTo>
                <a:lnTo>
                  <a:pt x="861" y="315"/>
                </a:lnTo>
                <a:lnTo>
                  <a:pt x="861" y="315"/>
                </a:lnTo>
                <a:lnTo>
                  <a:pt x="862" y="315"/>
                </a:lnTo>
                <a:lnTo>
                  <a:pt x="863" y="315"/>
                </a:lnTo>
                <a:lnTo>
                  <a:pt x="864" y="315"/>
                </a:lnTo>
                <a:lnTo>
                  <a:pt x="864" y="315"/>
                </a:lnTo>
                <a:lnTo>
                  <a:pt x="865" y="315"/>
                </a:lnTo>
                <a:lnTo>
                  <a:pt x="866" y="315"/>
                </a:lnTo>
                <a:lnTo>
                  <a:pt x="867" y="316"/>
                </a:lnTo>
                <a:lnTo>
                  <a:pt x="868" y="316"/>
                </a:lnTo>
                <a:lnTo>
                  <a:pt x="869" y="317"/>
                </a:lnTo>
                <a:lnTo>
                  <a:pt x="870" y="318"/>
                </a:lnTo>
                <a:lnTo>
                  <a:pt x="871" y="318"/>
                </a:lnTo>
                <a:lnTo>
                  <a:pt x="871" y="319"/>
                </a:lnTo>
                <a:lnTo>
                  <a:pt x="871" y="320"/>
                </a:lnTo>
                <a:lnTo>
                  <a:pt x="872" y="321"/>
                </a:lnTo>
                <a:lnTo>
                  <a:pt x="872" y="322"/>
                </a:lnTo>
                <a:lnTo>
                  <a:pt x="872" y="322"/>
                </a:lnTo>
                <a:lnTo>
                  <a:pt x="871" y="323"/>
                </a:lnTo>
                <a:lnTo>
                  <a:pt x="871" y="324"/>
                </a:lnTo>
                <a:lnTo>
                  <a:pt x="871" y="325"/>
                </a:lnTo>
                <a:lnTo>
                  <a:pt x="871" y="326"/>
                </a:lnTo>
                <a:lnTo>
                  <a:pt x="871" y="327"/>
                </a:lnTo>
                <a:lnTo>
                  <a:pt x="872" y="327"/>
                </a:lnTo>
                <a:lnTo>
                  <a:pt x="872" y="328"/>
                </a:lnTo>
                <a:lnTo>
                  <a:pt x="873" y="329"/>
                </a:lnTo>
                <a:lnTo>
                  <a:pt x="874" y="330"/>
                </a:lnTo>
                <a:lnTo>
                  <a:pt x="876" y="331"/>
                </a:lnTo>
                <a:lnTo>
                  <a:pt x="878" y="333"/>
                </a:lnTo>
                <a:lnTo>
                  <a:pt x="880" y="333"/>
                </a:lnTo>
                <a:lnTo>
                  <a:pt x="880" y="334"/>
                </a:lnTo>
                <a:lnTo>
                  <a:pt x="881" y="335"/>
                </a:lnTo>
                <a:lnTo>
                  <a:pt x="884" y="339"/>
                </a:lnTo>
                <a:lnTo>
                  <a:pt x="885" y="340"/>
                </a:lnTo>
                <a:lnTo>
                  <a:pt x="885" y="341"/>
                </a:lnTo>
                <a:lnTo>
                  <a:pt x="886" y="342"/>
                </a:lnTo>
                <a:lnTo>
                  <a:pt x="886" y="343"/>
                </a:lnTo>
                <a:lnTo>
                  <a:pt x="886" y="344"/>
                </a:lnTo>
                <a:lnTo>
                  <a:pt x="885" y="345"/>
                </a:lnTo>
                <a:lnTo>
                  <a:pt x="885" y="347"/>
                </a:lnTo>
                <a:lnTo>
                  <a:pt x="884" y="349"/>
                </a:lnTo>
                <a:lnTo>
                  <a:pt x="884" y="349"/>
                </a:lnTo>
                <a:lnTo>
                  <a:pt x="883" y="350"/>
                </a:lnTo>
                <a:lnTo>
                  <a:pt x="882" y="350"/>
                </a:lnTo>
                <a:lnTo>
                  <a:pt x="882" y="351"/>
                </a:lnTo>
                <a:lnTo>
                  <a:pt x="880" y="351"/>
                </a:lnTo>
                <a:lnTo>
                  <a:pt x="879" y="352"/>
                </a:lnTo>
                <a:lnTo>
                  <a:pt x="876" y="353"/>
                </a:lnTo>
                <a:lnTo>
                  <a:pt x="873" y="353"/>
                </a:lnTo>
                <a:lnTo>
                  <a:pt x="872" y="354"/>
                </a:lnTo>
                <a:lnTo>
                  <a:pt x="871" y="354"/>
                </a:lnTo>
                <a:lnTo>
                  <a:pt x="870" y="354"/>
                </a:lnTo>
                <a:lnTo>
                  <a:pt x="870" y="355"/>
                </a:lnTo>
                <a:lnTo>
                  <a:pt x="869" y="355"/>
                </a:lnTo>
                <a:lnTo>
                  <a:pt x="868" y="356"/>
                </a:lnTo>
                <a:lnTo>
                  <a:pt x="867" y="359"/>
                </a:lnTo>
                <a:lnTo>
                  <a:pt x="866" y="361"/>
                </a:lnTo>
                <a:lnTo>
                  <a:pt x="865" y="362"/>
                </a:lnTo>
                <a:lnTo>
                  <a:pt x="864" y="364"/>
                </a:lnTo>
                <a:lnTo>
                  <a:pt x="864" y="365"/>
                </a:lnTo>
                <a:lnTo>
                  <a:pt x="863" y="368"/>
                </a:lnTo>
                <a:lnTo>
                  <a:pt x="863" y="369"/>
                </a:lnTo>
                <a:lnTo>
                  <a:pt x="863" y="370"/>
                </a:lnTo>
                <a:lnTo>
                  <a:pt x="862" y="371"/>
                </a:lnTo>
                <a:lnTo>
                  <a:pt x="861" y="372"/>
                </a:lnTo>
                <a:lnTo>
                  <a:pt x="859" y="376"/>
                </a:lnTo>
                <a:lnTo>
                  <a:pt x="859" y="377"/>
                </a:lnTo>
                <a:lnTo>
                  <a:pt x="858" y="378"/>
                </a:lnTo>
                <a:lnTo>
                  <a:pt x="857" y="382"/>
                </a:lnTo>
                <a:lnTo>
                  <a:pt x="856" y="383"/>
                </a:lnTo>
                <a:lnTo>
                  <a:pt x="856" y="384"/>
                </a:lnTo>
                <a:lnTo>
                  <a:pt x="855" y="385"/>
                </a:lnTo>
                <a:lnTo>
                  <a:pt x="854" y="386"/>
                </a:lnTo>
                <a:lnTo>
                  <a:pt x="851" y="390"/>
                </a:lnTo>
                <a:lnTo>
                  <a:pt x="849" y="392"/>
                </a:lnTo>
                <a:lnTo>
                  <a:pt x="848" y="392"/>
                </a:lnTo>
                <a:lnTo>
                  <a:pt x="846" y="395"/>
                </a:lnTo>
                <a:lnTo>
                  <a:pt x="845" y="397"/>
                </a:lnTo>
                <a:lnTo>
                  <a:pt x="844" y="398"/>
                </a:lnTo>
                <a:lnTo>
                  <a:pt x="843" y="400"/>
                </a:lnTo>
                <a:lnTo>
                  <a:pt x="843" y="400"/>
                </a:lnTo>
                <a:lnTo>
                  <a:pt x="843" y="401"/>
                </a:lnTo>
                <a:lnTo>
                  <a:pt x="843" y="402"/>
                </a:lnTo>
                <a:lnTo>
                  <a:pt x="843" y="402"/>
                </a:lnTo>
                <a:lnTo>
                  <a:pt x="843" y="403"/>
                </a:lnTo>
                <a:lnTo>
                  <a:pt x="843" y="404"/>
                </a:lnTo>
                <a:lnTo>
                  <a:pt x="843" y="404"/>
                </a:lnTo>
                <a:lnTo>
                  <a:pt x="844" y="404"/>
                </a:lnTo>
                <a:lnTo>
                  <a:pt x="845" y="405"/>
                </a:lnTo>
                <a:lnTo>
                  <a:pt x="845" y="405"/>
                </a:lnTo>
                <a:lnTo>
                  <a:pt x="848" y="405"/>
                </a:lnTo>
                <a:lnTo>
                  <a:pt x="849" y="405"/>
                </a:lnTo>
                <a:lnTo>
                  <a:pt x="850" y="405"/>
                </a:lnTo>
                <a:lnTo>
                  <a:pt x="851" y="406"/>
                </a:lnTo>
                <a:lnTo>
                  <a:pt x="852" y="406"/>
                </a:lnTo>
                <a:lnTo>
                  <a:pt x="852" y="406"/>
                </a:lnTo>
                <a:lnTo>
                  <a:pt x="853" y="407"/>
                </a:lnTo>
                <a:lnTo>
                  <a:pt x="854" y="408"/>
                </a:lnTo>
                <a:lnTo>
                  <a:pt x="855" y="409"/>
                </a:lnTo>
                <a:lnTo>
                  <a:pt x="856" y="412"/>
                </a:lnTo>
                <a:lnTo>
                  <a:pt x="857" y="413"/>
                </a:lnTo>
                <a:lnTo>
                  <a:pt x="858" y="414"/>
                </a:lnTo>
                <a:lnTo>
                  <a:pt x="859" y="415"/>
                </a:lnTo>
                <a:lnTo>
                  <a:pt x="860" y="416"/>
                </a:lnTo>
                <a:lnTo>
                  <a:pt x="862" y="417"/>
                </a:lnTo>
                <a:lnTo>
                  <a:pt x="864" y="418"/>
                </a:lnTo>
                <a:lnTo>
                  <a:pt x="867" y="419"/>
                </a:lnTo>
                <a:lnTo>
                  <a:pt x="869" y="421"/>
                </a:lnTo>
                <a:lnTo>
                  <a:pt x="871" y="421"/>
                </a:lnTo>
                <a:lnTo>
                  <a:pt x="872" y="422"/>
                </a:lnTo>
                <a:lnTo>
                  <a:pt x="875" y="424"/>
                </a:lnTo>
                <a:lnTo>
                  <a:pt x="876" y="425"/>
                </a:lnTo>
                <a:lnTo>
                  <a:pt x="877" y="426"/>
                </a:lnTo>
                <a:lnTo>
                  <a:pt x="877" y="427"/>
                </a:lnTo>
                <a:lnTo>
                  <a:pt x="878" y="428"/>
                </a:lnTo>
                <a:lnTo>
                  <a:pt x="879" y="429"/>
                </a:lnTo>
                <a:lnTo>
                  <a:pt x="879" y="430"/>
                </a:lnTo>
                <a:lnTo>
                  <a:pt x="881" y="433"/>
                </a:lnTo>
                <a:lnTo>
                  <a:pt x="881" y="434"/>
                </a:lnTo>
                <a:lnTo>
                  <a:pt x="882" y="435"/>
                </a:lnTo>
                <a:lnTo>
                  <a:pt x="882" y="435"/>
                </a:lnTo>
                <a:lnTo>
                  <a:pt x="882" y="436"/>
                </a:lnTo>
                <a:lnTo>
                  <a:pt x="880" y="438"/>
                </a:lnTo>
                <a:lnTo>
                  <a:pt x="879" y="439"/>
                </a:lnTo>
                <a:lnTo>
                  <a:pt x="879" y="439"/>
                </a:lnTo>
                <a:lnTo>
                  <a:pt x="878" y="439"/>
                </a:lnTo>
                <a:lnTo>
                  <a:pt x="878" y="440"/>
                </a:lnTo>
                <a:lnTo>
                  <a:pt x="876" y="440"/>
                </a:lnTo>
                <a:lnTo>
                  <a:pt x="876" y="440"/>
                </a:lnTo>
                <a:lnTo>
                  <a:pt x="875" y="440"/>
                </a:lnTo>
                <a:lnTo>
                  <a:pt x="875" y="441"/>
                </a:lnTo>
                <a:lnTo>
                  <a:pt x="875" y="442"/>
                </a:lnTo>
                <a:lnTo>
                  <a:pt x="875" y="442"/>
                </a:lnTo>
                <a:lnTo>
                  <a:pt x="874" y="444"/>
                </a:lnTo>
                <a:lnTo>
                  <a:pt x="874" y="445"/>
                </a:lnTo>
                <a:lnTo>
                  <a:pt x="873" y="446"/>
                </a:lnTo>
                <a:lnTo>
                  <a:pt x="872" y="446"/>
                </a:lnTo>
                <a:lnTo>
                  <a:pt x="872" y="447"/>
                </a:lnTo>
                <a:lnTo>
                  <a:pt x="872" y="447"/>
                </a:lnTo>
                <a:lnTo>
                  <a:pt x="872" y="447"/>
                </a:lnTo>
                <a:lnTo>
                  <a:pt x="873" y="448"/>
                </a:lnTo>
                <a:lnTo>
                  <a:pt x="873" y="448"/>
                </a:lnTo>
                <a:lnTo>
                  <a:pt x="873" y="448"/>
                </a:lnTo>
                <a:lnTo>
                  <a:pt x="873" y="449"/>
                </a:lnTo>
                <a:lnTo>
                  <a:pt x="872" y="449"/>
                </a:lnTo>
                <a:lnTo>
                  <a:pt x="870" y="450"/>
                </a:lnTo>
                <a:lnTo>
                  <a:pt x="870" y="451"/>
                </a:lnTo>
                <a:lnTo>
                  <a:pt x="869" y="451"/>
                </a:lnTo>
                <a:lnTo>
                  <a:pt x="868" y="451"/>
                </a:lnTo>
                <a:lnTo>
                  <a:pt x="868" y="452"/>
                </a:lnTo>
                <a:lnTo>
                  <a:pt x="867" y="452"/>
                </a:lnTo>
                <a:lnTo>
                  <a:pt x="867" y="453"/>
                </a:lnTo>
                <a:lnTo>
                  <a:pt x="865" y="458"/>
                </a:lnTo>
                <a:lnTo>
                  <a:pt x="864" y="460"/>
                </a:lnTo>
                <a:lnTo>
                  <a:pt x="863" y="461"/>
                </a:lnTo>
                <a:lnTo>
                  <a:pt x="863" y="461"/>
                </a:lnTo>
                <a:lnTo>
                  <a:pt x="862" y="461"/>
                </a:lnTo>
                <a:lnTo>
                  <a:pt x="861" y="460"/>
                </a:lnTo>
                <a:lnTo>
                  <a:pt x="859" y="459"/>
                </a:lnTo>
                <a:lnTo>
                  <a:pt x="857" y="458"/>
                </a:lnTo>
                <a:lnTo>
                  <a:pt x="855" y="456"/>
                </a:lnTo>
                <a:lnTo>
                  <a:pt x="853" y="454"/>
                </a:lnTo>
                <a:lnTo>
                  <a:pt x="851" y="452"/>
                </a:lnTo>
                <a:lnTo>
                  <a:pt x="849" y="450"/>
                </a:lnTo>
                <a:lnTo>
                  <a:pt x="845" y="445"/>
                </a:lnTo>
                <a:lnTo>
                  <a:pt x="843" y="443"/>
                </a:lnTo>
                <a:lnTo>
                  <a:pt x="842" y="442"/>
                </a:lnTo>
                <a:lnTo>
                  <a:pt x="841" y="441"/>
                </a:lnTo>
                <a:lnTo>
                  <a:pt x="839" y="439"/>
                </a:lnTo>
                <a:lnTo>
                  <a:pt x="837" y="438"/>
                </a:lnTo>
                <a:lnTo>
                  <a:pt x="836" y="437"/>
                </a:lnTo>
                <a:lnTo>
                  <a:pt x="834" y="437"/>
                </a:lnTo>
                <a:lnTo>
                  <a:pt x="833" y="436"/>
                </a:lnTo>
                <a:lnTo>
                  <a:pt x="831" y="436"/>
                </a:lnTo>
                <a:lnTo>
                  <a:pt x="829" y="435"/>
                </a:lnTo>
                <a:lnTo>
                  <a:pt x="826" y="435"/>
                </a:lnTo>
                <a:lnTo>
                  <a:pt x="825" y="434"/>
                </a:lnTo>
                <a:lnTo>
                  <a:pt x="819" y="433"/>
                </a:lnTo>
                <a:lnTo>
                  <a:pt x="817" y="432"/>
                </a:lnTo>
                <a:lnTo>
                  <a:pt x="815" y="432"/>
                </a:lnTo>
                <a:lnTo>
                  <a:pt x="814" y="432"/>
                </a:lnTo>
                <a:lnTo>
                  <a:pt x="812" y="431"/>
                </a:lnTo>
                <a:lnTo>
                  <a:pt x="811" y="430"/>
                </a:lnTo>
                <a:lnTo>
                  <a:pt x="809" y="429"/>
                </a:lnTo>
                <a:lnTo>
                  <a:pt x="806" y="428"/>
                </a:lnTo>
                <a:lnTo>
                  <a:pt x="800" y="424"/>
                </a:lnTo>
                <a:lnTo>
                  <a:pt x="795" y="420"/>
                </a:lnTo>
                <a:lnTo>
                  <a:pt x="793" y="418"/>
                </a:lnTo>
                <a:lnTo>
                  <a:pt x="791" y="417"/>
                </a:lnTo>
                <a:lnTo>
                  <a:pt x="788" y="416"/>
                </a:lnTo>
                <a:lnTo>
                  <a:pt x="786" y="415"/>
                </a:lnTo>
                <a:lnTo>
                  <a:pt x="783" y="414"/>
                </a:lnTo>
                <a:lnTo>
                  <a:pt x="782" y="414"/>
                </a:lnTo>
                <a:lnTo>
                  <a:pt x="780" y="413"/>
                </a:lnTo>
                <a:lnTo>
                  <a:pt x="778" y="413"/>
                </a:lnTo>
                <a:lnTo>
                  <a:pt x="776" y="413"/>
                </a:lnTo>
                <a:lnTo>
                  <a:pt x="773" y="413"/>
                </a:lnTo>
                <a:lnTo>
                  <a:pt x="769" y="414"/>
                </a:lnTo>
                <a:lnTo>
                  <a:pt x="768" y="414"/>
                </a:lnTo>
                <a:lnTo>
                  <a:pt x="766" y="414"/>
                </a:lnTo>
                <a:lnTo>
                  <a:pt x="764" y="413"/>
                </a:lnTo>
                <a:lnTo>
                  <a:pt x="762" y="413"/>
                </a:lnTo>
                <a:lnTo>
                  <a:pt x="761" y="413"/>
                </a:lnTo>
                <a:lnTo>
                  <a:pt x="760" y="412"/>
                </a:lnTo>
                <a:lnTo>
                  <a:pt x="758" y="412"/>
                </a:lnTo>
                <a:lnTo>
                  <a:pt x="755" y="410"/>
                </a:lnTo>
                <a:lnTo>
                  <a:pt x="754" y="410"/>
                </a:lnTo>
                <a:lnTo>
                  <a:pt x="753" y="410"/>
                </a:lnTo>
                <a:lnTo>
                  <a:pt x="753" y="410"/>
                </a:lnTo>
                <a:lnTo>
                  <a:pt x="752" y="410"/>
                </a:lnTo>
                <a:lnTo>
                  <a:pt x="752" y="410"/>
                </a:lnTo>
                <a:lnTo>
                  <a:pt x="751" y="410"/>
                </a:lnTo>
                <a:lnTo>
                  <a:pt x="751" y="410"/>
                </a:lnTo>
                <a:lnTo>
                  <a:pt x="750" y="411"/>
                </a:lnTo>
                <a:lnTo>
                  <a:pt x="750" y="412"/>
                </a:lnTo>
                <a:lnTo>
                  <a:pt x="750" y="413"/>
                </a:lnTo>
                <a:lnTo>
                  <a:pt x="748" y="417"/>
                </a:lnTo>
                <a:lnTo>
                  <a:pt x="748" y="419"/>
                </a:lnTo>
                <a:lnTo>
                  <a:pt x="746" y="421"/>
                </a:lnTo>
                <a:lnTo>
                  <a:pt x="745" y="425"/>
                </a:lnTo>
                <a:lnTo>
                  <a:pt x="744" y="426"/>
                </a:lnTo>
                <a:lnTo>
                  <a:pt x="743" y="427"/>
                </a:lnTo>
                <a:lnTo>
                  <a:pt x="742" y="428"/>
                </a:lnTo>
                <a:lnTo>
                  <a:pt x="741" y="428"/>
                </a:lnTo>
                <a:lnTo>
                  <a:pt x="740" y="429"/>
                </a:lnTo>
                <a:lnTo>
                  <a:pt x="740" y="429"/>
                </a:lnTo>
                <a:lnTo>
                  <a:pt x="738" y="429"/>
                </a:lnTo>
                <a:lnTo>
                  <a:pt x="737" y="429"/>
                </a:lnTo>
                <a:lnTo>
                  <a:pt x="733" y="430"/>
                </a:lnTo>
                <a:lnTo>
                  <a:pt x="729" y="430"/>
                </a:lnTo>
                <a:lnTo>
                  <a:pt x="727" y="430"/>
                </a:lnTo>
                <a:lnTo>
                  <a:pt x="725" y="430"/>
                </a:lnTo>
                <a:lnTo>
                  <a:pt x="723" y="431"/>
                </a:lnTo>
                <a:lnTo>
                  <a:pt x="720" y="432"/>
                </a:lnTo>
                <a:lnTo>
                  <a:pt x="718" y="433"/>
                </a:lnTo>
                <a:lnTo>
                  <a:pt x="713" y="435"/>
                </a:lnTo>
                <a:lnTo>
                  <a:pt x="711" y="436"/>
                </a:lnTo>
                <a:lnTo>
                  <a:pt x="710" y="436"/>
                </a:lnTo>
                <a:lnTo>
                  <a:pt x="709" y="436"/>
                </a:lnTo>
                <a:lnTo>
                  <a:pt x="708" y="437"/>
                </a:lnTo>
                <a:lnTo>
                  <a:pt x="705" y="437"/>
                </a:lnTo>
                <a:lnTo>
                  <a:pt x="703" y="437"/>
                </a:lnTo>
                <a:lnTo>
                  <a:pt x="703" y="437"/>
                </a:lnTo>
                <a:lnTo>
                  <a:pt x="702" y="437"/>
                </a:lnTo>
                <a:lnTo>
                  <a:pt x="701" y="436"/>
                </a:lnTo>
                <a:lnTo>
                  <a:pt x="701" y="436"/>
                </a:lnTo>
                <a:lnTo>
                  <a:pt x="700" y="436"/>
                </a:lnTo>
                <a:lnTo>
                  <a:pt x="700" y="436"/>
                </a:lnTo>
                <a:lnTo>
                  <a:pt x="700" y="435"/>
                </a:lnTo>
                <a:lnTo>
                  <a:pt x="700" y="435"/>
                </a:lnTo>
                <a:lnTo>
                  <a:pt x="700" y="434"/>
                </a:lnTo>
                <a:lnTo>
                  <a:pt x="699" y="433"/>
                </a:lnTo>
                <a:lnTo>
                  <a:pt x="699" y="432"/>
                </a:lnTo>
                <a:lnTo>
                  <a:pt x="700" y="427"/>
                </a:lnTo>
                <a:lnTo>
                  <a:pt x="700" y="426"/>
                </a:lnTo>
                <a:lnTo>
                  <a:pt x="700" y="425"/>
                </a:lnTo>
                <a:lnTo>
                  <a:pt x="699" y="424"/>
                </a:lnTo>
                <a:lnTo>
                  <a:pt x="699" y="422"/>
                </a:lnTo>
                <a:lnTo>
                  <a:pt x="698" y="419"/>
                </a:lnTo>
                <a:lnTo>
                  <a:pt x="698" y="418"/>
                </a:lnTo>
                <a:lnTo>
                  <a:pt x="697" y="414"/>
                </a:lnTo>
                <a:lnTo>
                  <a:pt x="696" y="411"/>
                </a:lnTo>
                <a:lnTo>
                  <a:pt x="695" y="410"/>
                </a:lnTo>
                <a:lnTo>
                  <a:pt x="695" y="409"/>
                </a:lnTo>
                <a:lnTo>
                  <a:pt x="694" y="409"/>
                </a:lnTo>
                <a:lnTo>
                  <a:pt x="693" y="408"/>
                </a:lnTo>
                <a:lnTo>
                  <a:pt x="693" y="407"/>
                </a:lnTo>
                <a:lnTo>
                  <a:pt x="692" y="406"/>
                </a:lnTo>
                <a:lnTo>
                  <a:pt x="690" y="405"/>
                </a:lnTo>
                <a:lnTo>
                  <a:pt x="689" y="404"/>
                </a:lnTo>
                <a:lnTo>
                  <a:pt x="687" y="404"/>
                </a:lnTo>
                <a:lnTo>
                  <a:pt x="685" y="404"/>
                </a:lnTo>
                <a:lnTo>
                  <a:pt x="683" y="403"/>
                </a:lnTo>
                <a:lnTo>
                  <a:pt x="680" y="403"/>
                </a:lnTo>
                <a:lnTo>
                  <a:pt x="678" y="403"/>
                </a:lnTo>
                <a:lnTo>
                  <a:pt x="674" y="403"/>
                </a:lnTo>
                <a:lnTo>
                  <a:pt x="672" y="403"/>
                </a:lnTo>
                <a:lnTo>
                  <a:pt x="670" y="403"/>
                </a:lnTo>
                <a:lnTo>
                  <a:pt x="668" y="402"/>
                </a:lnTo>
                <a:lnTo>
                  <a:pt x="666" y="402"/>
                </a:lnTo>
                <a:lnTo>
                  <a:pt x="665" y="402"/>
                </a:lnTo>
                <a:lnTo>
                  <a:pt x="663" y="401"/>
                </a:lnTo>
                <a:lnTo>
                  <a:pt x="662" y="401"/>
                </a:lnTo>
                <a:lnTo>
                  <a:pt x="661" y="400"/>
                </a:lnTo>
                <a:lnTo>
                  <a:pt x="660" y="399"/>
                </a:lnTo>
                <a:lnTo>
                  <a:pt x="659" y="398"/>
                </a:lnTo>
                <a:lnTo>
                  <a:pt x="656" y="396"/>
                </a:lnTo>
                <a:lnTo>
                  <a:pt x="655" y="395"/>
                </a:lnTo>
                <a:lnTo>
                  <a:pt x="654" y="395"/>
                </a:lnTo>
                <a:lnTo>
                  <a:pt x="654" y="394"/>
                </a:lnTo>
                <a:lnTo>
                  <a:pt x="653" y="394"/>
                </a:lnTo>
                <a:lnTo>
                  <a:pt x="652" y="393"/>
                </a:lnTo>
                <a:lnTo>
                  <a:pt x="651" y="393"/>
                </a:lnTo>
                <a:lnTo>
                  <a:pt x="646" y="392"/>
                </a:lnTo>
                <a:lnTo>
                  <a:pt x="641" y="391"/>
                </a:lnTo>
                <a:lnTo>
                  <a:pt x="640" y="391"/>
                </a:lnTo>
                <a:lnTo>
                  <a:pt x="639" y="391"/>
                </a:lnTo>
                <a:lnTo>
                  <a:pt x="638" y="391"/>
                </a:lnTo>
                <a:lnTo>
                  <a:pt x="636" y="391"/>
                </a:lnTo>
                <a:lnTo>
                  <a:pt x="635" y="392"/>
                </a:lnTo>
                <a:lnTo>
                  <a:pt x="633" y="392"/>
                </a:lnTo>
                <a:lnTo>
                  <a:pt x="631" y="393"/>
                </a:lnTo>
                <a:lnTo>
                  <a:pt x="630" y="394"/>
                </a:lnTo>
                <a:lnTo>
                  <a:pt x="629" y="395"/>
                </a:lnTo>
                <a:lnTo>
                  <a:pt x="629" y="395"/>
                </a:lnTo>
                <a:lnTo>
                  <a:pt x="628" y="396"/>
                </a:lnTo>
                <a:lnTo>
                  <a:pt x="628" y="396"/>
                </a:lnTo>
                <a:lnTo>
                  <a:pt x="628" y="397"/>
                </a:lnTo>
                <a:lnTo>
                  <a:pt x="627" y="400"/>
                </a:lnTo>
                <a:lnTo>
                  <a:pt x="627" y="402"/>
                </a:lnTo>
                <a:lnTo>
                  <a:pt x="626" y="403"/>
                </a:lnTo>
                <a:lnTo>
                  <a:pt x="626" y="405"/>
                </a:lnTo>
                <a:lnTo>
                  <a:pt x="625" y="407"/>
                </a:lnTo>
                <a:lnTo>
                  <a:pt x="623" y="410"/>
                </a:lnTo>
                <a:lnTo>
                  <a:pt x="622" y="412"/>
                </a:lnTo>
                <a:lnTo>
                  <a:pt x="622" y="413"/>
                </a:lnTo>
                <a:lnTo>
                  <a:pt x="621" y="415"/>
                </a:lnTo>
                <a:lnTo>
                  <a:pt x="621" y="417"/>
                </a:lnTo>
                <a:lnTo>
                  <a:pt x="620" y="418"/>
                </a:lnTo>
                <a:lnTo>
                  <a:pt x="620" y="420"/>
                </a:lnTo>
                <a:lnTo>
                  <a:pt x="620" y="421"/>
                </a:lnTo>
                <a:lnTo>
                  <a:pt x="620" y="423"/>
                </a:lnTo>
                <a:lnTo>
                  <a:pt x="620" y="426"/>
                </a:lnTo>
                <a:lnTo>
                  <a:pt x="620" y="429"/>
                </a:lnTo>
                <a:lnTo>
                  <a:pt x="620" y="432"/>
                </a:lnTo>
                <a:lnTo>
                  <a:pt x="621" y="436"/>
                </a:lnTo>
                <a:lnTo>
                  <a:pt x="621" y="442"/>
                </a:lnTo>
                <a:lnTo>
                  <a:pt x="622" y="447"/>
                </a:lnTo>
                <a:lnTo>
                  <a:pt x="622" y="449"/>
                </a:lnTo>
                <a:lnTo>
                  <a:pt x="624" y="457"/>
                </a:lnTo>
                <a:lnTo>
                  <a:pt x="624" y="459"/>
                </a:lnTo>
                <a:lnTo>
                  <a:pt x="624" y="461"/>
                </a:lnTo>
                <a:lnTo>
                  <a:pt x="624" y="463"/>
                </a:lnTo>
                <a:lnTo>
                  <a:pt x="624" y="465"/>
                </a:lnTo>
                <a:lnTo>
                  <a:pt x="624" y="467"/>
                </a:lnTo>
                <a:lnTo>
                  <a:pt x="624" y="469"/>
                </a:lnTo>
                <a:lnTo>
                  <a:pt x="623" y="472"/>
                </a:lnTo>
                <a:lnTo>
                  <a:pt x="621" y="481"/>
                </a:lnTo>
                <a:lnTo>
                  <a:pt x="621" y="482"/>
                </a:lnTo>
                <a:lnTo>
                  <a:pt x="620" y="485"/>
                </a:lnTo>
                <a:lnTo>
                  <a:pt x="620" y="486"/>
                </a:lnTo>
                <a:lnTo>
                  <a:pt x="619" y="489"/>
                </a:lnTo>
                <a:lnTo>
                  <a:pt x="619" y="491"/>
                </a:lnTo>
                <a:lnTo>
                  <a:pt x="619" y="493"/>
                </a:lnTo>
                <a:lnTo>
                  <a:pt x="619" y="496"/>
                </a:lnTo>
                <a:lnTo>
                  <a:pt x="619" y="501"/>
                </a:lnTo>
                <a:lnTo>
                  <a:pt x="619" y="502"/>
                </a:lnTo>
                <a:lnTo>
                  <a:pt x="619" y="503"/>
                </a:lnTo>
                <a:lnTo>
                  <a:pt x="619" y="504"/>
                </a:lnTo>
                <a:lnTo>
                  <a:pt x="618" y="505"/>
                </a:lnTo>
                <a:lnTo>
                  <a:pt x="617" y="508"/>
                </a:lnTo>
                <a:lnTo>
                  <a:pt x="616" y="511"/>
                </a:lnTo>
                <a:lnTo>
                  <a:pt x="614" y="517"/>
                </a:lnTo>
                <a:lnTo>
                  <a:pt x="613" y="522"/>
                </a:lnTo>
                <a:lnTo>
                  <a:pt x="612" y="524"/>
                </a:lnTo>
                <a:lnTo>
                  <a:pt x="612" y="526"/>
                </a:lnTo>
                <a:lnTo>
                  <a:pt x="612" y="528"/>
                </a:lnTo>
                <a:lnTo>
                  <a:pt x="611" y="531"/>
                </a:lnTo>
                <a:lnTo>
                  <a:pt x="611" y="533"/>
                </a:lnTo>
                <a:lnTo>
                  <a:pt x="611" y="535"/>
                </a:lnTo>
                <a:lnTo>
                  <a:pt x="611" y="536"/>
                </a:lnTo>
                <a:lnTo>
                  <a:pt x="612" y="538"/>
                </a:lnTo>
                <a:lnTo>
                  <a:pt x="612" y="539"/>
                </a:lnTo>
                <a:lnTo>
                  <a:pt x="612" y="540"/>
                </a:lnTo>
                <a:lnTo>
                  <a:pt x="613" y="541"/>
                </a:lnTo>
                <a:lnTo>
                  <a:pt x="615" y="544"/>
                </a:lnTo>
                <a:lnTo>
                  <a:pt x="616" y="545"/>
                </a:lnTo>
                <a:lnTo>
                  <a:pt x="616" y="546"/>
                </a:lnTo>
                <a:lnTo>
                  <a:pt x="617" y="547"/>
                </a:lnTo>
                <a:lnTo>
                  <a:pt x="617" y="548"/>
                </a:lnTo>
                <a:lnTo>
                  <a:pt x="617" y="550"/>
                </a:lnTo>
                <a:lnTo>
                  <a:pt x="617" y="551"/>
                </a:lnTo>
                <a:lnTo>
                  <a:pt x="616" y="552"/>
                </a:lnTo>
                <a:lnTo>
                  <a:pt x="616" y="553"/>
                </a:lnTo>
                <a:lnTo>
                  <a:pt x="615" y="554"/>
                </a:lnTo>
                <a:lnTo>
                  <a:pt x="614" y="555"/>
                </a:lnTo>
                <a:lnTo>
                  <a:pt x="612" y="556"/>
                </a:lnTo>
                <a:lnTo>
                  <a:pt x="611" y="557"/>
                </a:lnTo>
                <a:lnTo>
                  <a:pt x="610" y="557"/>
                </a:lnTo>
                <a:lnTo>
                  <a:pt x="609" y="557"/>
                </a:lnTo>
                <a:lnTo>
                  <a:pt x="607" y="557"/>
                </a:lnTo>
                <a:lnTo>
                  <a:pt x="604" y="557"/>
                </a:lnTo>
                <a:lnTo>
                  <a:pt x="602" y="556"/>
                </a:lnTo>
                <a:lnTo>
                  <a:pt x="595" y="555"/>
                </a:lnTo>
                <a:lnTo>
                  <a:pt x="591" y="553"/>
                </a:lnTo>
                <a:lnTo>
                  <a:pt x="589" y="553"/>
                </a:lnTo>
                <a:lnTo>
                  <a:pt x="587" y="552"/>
                </a:lnTo>
                <a:lnTo>
                  <a:pt x="582" y="550"/>
                </a:lnTo>
                <a:lnTo>
                  <a:pt x="581" y="550"/>
                </a:lnTo>
                <a:lnTo>
                  <a:pt x="578" y="548"/>
                </a:lnTo>
                <a:lnTo>
                  <a:pt x="577" y="548"/>
                </a:lnTo>
                <a:lnTo>
                  <a:pt x="575" y="547"/>
                </a:lnTo>
                <a:lnTo>
                  <a:pt x="573" y="547"/>
                </a:lnTo>
                <a:lnTo>
                  <a:pt x="567" y="546"/>
                </a:lnTo>
                <a:lnTo>
                  <a:pt x="563" y="545"/>
                </a:lnTo>
                <a:lnTo>
                  <a:pt x="561" y="545"/>
                </a:lnTo>
                <a:lnTo>
                  <a:pt x="560" y="545"/>
                </a:lnTo>
                <a:lnTo>
                  <a:pt x="558" y="545"/>
                </a:lnTo>
                <a:lnTo>
                  <a:pt x="557" y="545"/>
                </a:lnTo>
                <a:lnTo>
                  <a:pt x="555" y="545"/>
                </a:lnTo>
                <a:lnTo>
                  <a:pt x="554" y="545"/>
                </a:lnTo>
                <a:lnTo>
                  <a:pt x="553" y="546"/>
                </a:lnTo>
                <a:lnTo>
                  <a:pt x="552" y="546"/>
                </a:lnTo>
                <a:lnTo>
                  <a:pt x="551" y="546"/>
                </a:lnTo>
                <a:lnTo>
                  <a:pt x="551" y="547"/>
                </a:lnTo>
                <a:lnTo>
                  <a:pt x="550" y="548"/>
                </a:lnTo>
                <a:lnTo>
                  <a:pt x="549" y="548"/>
                </a:lnTo>
                <a:lnTo>
                  <a:pt x="548" y="549"/>
                </a:lnTo>
                <a:lnTo>
                  <a:pt x="548" y="551"/>
                </a:lnTo>
                <a:lnTo>
                  <a:pt x="547" y="552"/>
                </a:lnTo>
                <a:lnTo>
                  <a:pt x="547" y="553"/>
                </a:lnTo>
                <a:lnTo>
                  <a:pt x="546" y="558"/>
                </a:lnTo>
                <a:lnTo>
                  <a:pt x="545" y="565"/>
                </a:lnTo>
                <a:lnTo>
                  <a:pt x="544" y="567"/>
                </a:lnTo>
                <a:lnTo>
                  <a:pt x="544" y="571"/>
                </a:lnTo>
                <a:lnTo>
                  <a:pt x="543" y="573"/>
                </a:lnTo>
                <a:lnTo>
                  <a:pt x="543" y="574"/>
                </a:lnTo>
                <a:lnTo>
                  <a:pt x="542" y="575"/>
                </a:lnTo>
                <a:lnTo>
                  <a:pt x="542" y="576"/>
                </a:lnTo>
                <a:lnTo>
                  <a:pt x="541" y="578"/>
                </a:lnTo>
                <a:lnTo>
                  <a:pt x="539" y="580"/>
                </a:lnTo>
                <a:lnTo>
                  <a:pt x="537" y="582"/>
                </a:lnTo>
                <a:lnTo>
                  <a:pt x="535" y="585"/>
                </a:lnTo>
                <a:lnTo>
                  <a:pt x="534" y="586"/>
                </a:lnTo>
                <a:lnTo>
                  <a:pt x="532" y="588"/>
                </a:lnTo>
                <a:lnTo>
                  <a:pt x="531" y="589"/>
                </a:lnTo>
                <a:lnTo>
                  <a:pt x="529" y="590"/>
                </a:lnTo>
                <a:lnTo>
                  <a:pt x="525" y="593"/>
                </a:lnTo>
                <a:lnTo>
                  <a:pt x="520" y="597"/>
                </a:lnTo>
                <a:lnTo>
                  <a:pt x="518" y="598"/>
                </a:lnTo>
                <a:lnTo>
                  <a:pt x="517" y="600"/>
                </a:lnTo>
                <a:lnTo>
                  <a:pt x="516" y="601"/>
                </a:lnTo>
                <a:lnTo>
                  <a:pt x="515" y="602"/>
                </a:lnTo>
                <a:lnTo>
                  <a:pt x="514" y="604"/>
                </a:lnTo>
                <a:lnTo>
                  <a:pt x="512" y="606"/>
                </a:lnTo>
                <a:lnTo>
                  <a:pt x="511" y="609"/>
                </a:lnTo>
                <a:lnTo>
                  <a:pt x="510" y="611"/>
                </a:lnTo>
                <a:lnTo>
                  <a:pt x="509" y="614"/>
                </a:lnTo>
                <a:lnTo>
                  <a:pt x="508" y="618"/>
                </a:lnTo>
                <a:lnTo>
                  <a:pt x="507" y="620"/>
                </a:lnTo>
                <a:lnTo>
                  <a:pt x="507" y="622"/>
                </a:lnTo>
                <a:lnTo>
                  <a:pt x="507" y="624"/>
                </a:lnTo>
                <a:lnTo>
                  <a:pt x="506" y="626"/>
                </a:lnTo>
                <a:lnTo>
                  <a:pt x="506" y="627"/>
                </a:lnTo>
                <a:lnTo>
                  <a:pt x="506" y="629"/>
                </a:lnTo>
                <a:lnTo>
                  <a:pt x="507" y="637"/>
                </a:lnTo>
                <a:lnTo>
                  <a:pt x="507" y="640"/>
                </a:lnTo>
                <a:lnTo>
                  <a:pt x="507" y="642"/>
                </a:lnTo>
                <a:lnTo>
                  <a:pt x="507" y="645"/>
                </a:lnTo>
                <a:lnTo>
                  <a:pt x="506" y="652"/>
                </a:lnTo>
                <a:lnTo>
                  <a:pt x="506" y="657"/>
                </a:lnTo>
                <a:lnTo>
                  <a:pt x="506" y="658"/>
                </a:lnTo>
                <a:lnTo>
                  <a:pt x="506" y="660"/>
                </a:lnTo>
                <a:lnTo>
                  <a:pt x="505" y="661"/>
                </a:lnTo>
                <a:lnTo>
                  <a:pt x="505" y="663"/>
                </a:lnTo>
                <a:lnTo>
                  <a:pt x="504" y="664"/>
                </a:lnTo>
                <a:lnTo>
                  <a:pt x="504" y="666"/>
                </a:lnTo>
                <a:lnTo>
                  <a:pt x="503" y="667"/>
                </a:lnTo>
                <a:lnTo>
                  <a:pt x="502" y="668"/>
                </a:lnTo>
                <a:lnTo>
                  <a:pt x="501" y="670"/>
                </a:lnTo>
                <a:lnTo>
                  <a:pt x="500" y="671"/>
                </a:lnTo>
                <a:lnTo>
                  <a:pt x="500" y="671"/>
                </a:lnTo>
                <a:lnTo>
                  <a:pt x="499" y="672"/>
                </a:lnTo>
                <a:lnTo>
                  <a:pt x="498" y="672"/>
                </a:lnTo>
                <a:lnTo>
                  <a:pt x="498" y="672"/>
                </a:lnTo>
                <a:lnTo>
                  <a:pt x="497" y="673"/>
                </a:lnTo>
                <a:lnTo>
                  <a:pt x="496" y="673"/>
                </a:lnTo>
                <a:lnTo>
                  <a:pt x="495" y="673"/>
                </a:lnTo>
                <a:lnTo>
                  <a:pt x="494" y="673"/>
                </a:lnTo>
                <a:lnTo>
                  <a:pt x="492" y="674"/>
                </a:lnTo>
                <a:lnTo>
                  <a:pt x="491" y="674"/>
                </a:lnTo>
                <a:lnTo>
                  <a:pt x="490" y="673"/>
                </a:lnTo>
                <a:lnTo>
                  <a:pt x="489" y="673"/>
                </a:lnTo>
                <a:lnTo>
                  <a:pt x="488" y="673"/>
                </a:lnTo>
                <a:lnTo>
                  <a:pt x="487" y="673"/>
                </a:lnTo>
                <a:lnTo>
                  <a:pt x="486" y="672"/>
                </a:lnTo>
                <a:lnTo>
                  <a:pt x="486" y="672"/>
                </a:lnTo>
                <a:lnTo>
                  <a:pt x="485" y="671"/>
                </a:lnTo>
                <a:lnTo>
                  <a:pt x="484" y="670"/>
                </a:lnTo>
                <a:lnTo>
                  <a:pt x="483" y="670"/>
                </a:lnTo>
                <a:lnTo>
                  <a:pt x="482" y="668"/>
                </a:lnTo>
                <a:lnTo>
                  <a:pt x="479" y="664"/>
                </a:lnTo>
                <a:lnTo>
                  <a:pt x="478" y="663"/>
                </a:lnTo>
                <a:lnTo>
                  <a:pt x="477" y="662"/>
                </a:lnTo>
                <a:lnTo>
                  <a:pt x="476" y="661"/>
                </a:lnTo>
                <a:lnTo>
                  <a:pt x="474" y="660"/>
                </a:lnTo>
                <a:lnTo>
                  <a:pt x="473" y="660"/>
                </a:lnTo>
                <a:lnTo>
                  <a:pt x="471" y="659"/>
                </a:lnTo>
                <a:lnTo>
                  <a:pt x="470" y="658"/>
                </a:lnTo>
                <a:lnTo>
                  <a:pt x="469" y="658"/>
                </a:lnTo>
                <a:lnTo>
                  <a:pt x="468" y="657"/>
                </a:lnTo>
                <a:lnTo>
                  <a:pt x="467" y="656"/>
                </a:lnTo>
                <a:lnTo>
                  <a:pt x="466" y="655"/>
                </a:lnTo>
                <a:lnTo>
                  <a:pt x="466" y="654"/>
                </a:lnTo>
                <a:lnTo>
                  <a:pt x="463" y="651"/>
                </a:lnTo>
                <a:lnTo>
                  <a:pt x="462" y="650"/>
                </a:lnTo>
                <a:lnTo>
                  <a:pt x="461" y="649"/>
                </a:lnTo>
                <a:lnTo>
                  <a:pt x="461" y="648"/>
                </a:lnTo>
                <a:lnTo>
                  <a:pt x="460" y="648"/>
                </a:lnTo>
                <a:lnTo>
                  <a:pt x="459" y="648"/>
                </a:lnTo>
                <a:lnTo>
                  <a:pt x="458" y="647"/>
                </a:lnTo>
                <a:lnTo>
                  <a:pt x="457" y="648"/>
                </a:lnTo>
                <a:lnTo>
                  <a:pt x="456" y="648"/>
                </a:lnTo>
                <a:lnTo>
                  <a:pt x="455" y="648"/>
                </a:lnTo>
                <a:lnTo>
                  <a:pt x="454" y="649"/>
                </a:lnTo>
                <a:lnTo>
                  <a:pt x="445" y="654"/>
                </a:lnTo>
                <a:lnTo>
                  <a:pt x="444" y="655"/>
                </a:lnTo>
                <a:lnTo>
                  <a:pt x="442" y="656"/>
                </a:lnTo>
                <a:lnTo>
                  <a:pt x="441" y="656"/>
                </a:lnTo>
                <a:lnTo>
                  <a:pt x="440" y="657"/>
                </a:lnTo>
                <a:lnTo>
                  <a:pt x="439" y="657"/>
                </a:lnTo>
                <a:lnTo>
                  <a:pt x="438" y="657"/>
                </a:lnTo>
                <a:lnTo>
                  <a:pt x="437" y="657"/>
                </a:lnTo>
                <a:lnTo>
                  <a:pt x="436" y="657"/>
                </a:lnTo>
                <a:lnTo>
                  <a:pt x="435" y="657"/>
                </a:lnTo>
                <a:lnTo>
                  <a:pt x="434" y="656"/>
                </a:lnTo>
                <a:lnTo>
                  <a:pt x="430" y="655"/>
                </a:lnTo>
                <a:lnTo>
                  <a:pt x="424" y="653"/>
                </a:lnTo>
                <a:lnTo>
                  <a:pt x="422" y="652"/>
                </a:lnTo>
                <a:lnTo>
                  <a:pt x="417" y="650"/>
                </a:lnTo>
                <a:lnTo>
                  <a:pt x="415" y="649"/>
                </a:lnTo>
                <a:lnTo>
                  <a:pt x="414" y="648"/>
                </a:lnTo>
                <a:lnTo>
                  <a:pt x="413" y="648"/>
                </a:lnTo>
                <a:lnTo>
                  <a:pt x="412" y="647"/>
                </a:lnTo>
                <a:lnTo>
                  <a:pt x="411" y="646"/>
                </a:lnTo>
                <a:lnTo>
                  <a:pt x="409" y="643"/>
                </a:lnTo>
                <a:lnTo>
                  <a:pt x="407" y="642"/>
                </a:lnTo>
                <a:lnTo>
                  <a:pt x="403" y="638"/>
                </a:lnTo>
                <a:lnTo>
                  <a:pt x="401" y="636"/>
                </a:lnTo>
                <a:lnTo>
                  <a:pt x="400" y="635"/>
                </a:lnTo>
                <a:lnTo>
                  <a:pt x="399" y="634"/>
                </a:lnTo>
                <a:lnTo>
                  <a:pt x="398" y="634"/>
                </a:lnTo>
                <a:lnTo>
                  <a:pt x="398" y="634"/>
                </a:lnTo>
                <a:lnTo>
                  <a:pt x="396" y="634"/>
                </a:lnTo>
                <a:lnTo>
                  <a:pt x="396" y="634"/>
                </a:lnTo>
                <a:lnTo>
                  <a:pt x="395" y="634"/>
                </a:lnTo>
                <a:lnTo>
                  <a:pt x="394" y="635"/>
                </a:lnTo>
                <a:lnTo>
                  <a:pt x="393" y="635"/>
                </a:lnTo>
                <a:lnTo>
                  <a:pt x="393" y="636"/>
                </a:lnTo>
                <a:lnTo>
                  <a:pt x="392" y="636"/>
                </a:lnTo>
                <a:lnTo>
                  <a:pt x="392" y="637"/>
                </a:lnTo>
                <a:lnTo>
                  <a:pt x="391" y="637"/>
                </a:lnTo>
                <a:lnTo>
                  <a:pt x="391" y="638"/>
                </a:lnTo>
                <a:lnTo>
                  <a:pt x="391" y="639"/>
                </a:lnTo>
                <a:lnTo>
                  <a:pt x="391" y="644"/>
                </a:lnTo>
                <a:lnTo>
                  <a:pt x="390" y="646"/>
                </a:lnTo>
                <a:lnTo>
                  <a:pt x="390" y="648"/>
                </a:lnTo>
                <a:lnTo>
                  <a:pt x="389" y="651"/>
                </a:lnTo>
                <a:lnTo>
                  <a:pt x="388" y="655"/>
                </a:lnTo>
                <a:lnTo>
                  <a:pt x="388" y="656"/>
                </a:lnTo>
                <a:lnTo>
                  <a:pt x="387" y="658"/>
                </a:lnTo>
                <a:lnTo>
                  <a:pt x="387" y="659"/>
                </a:lnTo>
                <a:lnTo>
                  <a:pt x="386" y="661"/>
                </a:lnTo>
                <a:lnTo>
                  <a:pt x="385" y="662"/>
                </a:lnTo>
                <a:lnTo>
                  <a:pt x="384" y="663"/>
                </a:lnTo>
                <a:lnTo>
                  <a:pt x="383" y="664"/>
                </a:lnTo>
                <a:lnTo>
                  <a:pt x="382" y="665"/>
                </a:lnTo>
                <a:lnTo>
                  <a:pt x="381" y="666"/>
                </a:lnTo>
                <a:lnTo>
                  <a:pt x="381" y="667"/>
                </a:lnTo>
                <a:lnTo>
                  <a:pt x="380" y="667"/>
                </a:lnTo>
                <a:lnTo>
                  <a:pt x="379" y="667"/>
                </a:lnTo>
                <a:lnTo>
                  <a:pt x="378" y="668"/>
                </a:lnTo>
                <a:lnTo>
                  <a:pt x="377" y="668"/>
                </a:lnTo>
                <a:lnTo>
                  <a:pt x="372" y="668"/>
                </a:lnTo>
                <a:lnTo>
                  <a:pt x="370" y="669"/>
                </a:lnTo>
                <a:lnTo>
                  <a:pt x="368" y="669"/>
                </a:lnTo>
                <a:lnTo>
                  <a:pt x="367" y="669"/>
                </a:lnTo>
                <a:lnTo>
                  <a:pt x="367" y="670"/>
                </a:lnTo>
                <a:lnTo>
                  <a:pt x="366" y="670"/>
                </a:lnTo>
                <a:lnTo>
                  <a:pt x="365" y="671"/>
                </a:lnTo>
                <a:lnTo>
                  <a:pt x="365" y="671"/>
                </a:lnTo>
                <a:lnTo>
                  <a:pt x="364" y="673"/>
                </a:lnTo>
                <a:lnTo>
                  <a:pt x="363" y="675"/>
                </a:lnTo>
                <a:lnTo>
                  <a:pt x="362" y="677"/>
                </a:lnTo>
                <a:lnTo>
                  <a:pt x="362" y="677"/>
                </a:lnTo>
                <a:lnTo>
                  <a:pt x="362" y="678"/>
                </a:lnTo>
                <a:lnTo>
                  <a:pt x="361" y="679"/>
                </a:lnTo>
                <a:lnTo>
                  <a:pt x="360" y="679"/>
                </a:lnTo>
                <a:lnTo>
                  <a:pt x="359" y="680"/>
                </a:lnTo>
                <a:lnTo>
                  <a:pt x="358" y="680"/>
                </a:lnTo>
                <a:lnTo>
                  <a:pt x="356" y="681"/>
                </a:lnTo>
                <a:lnTo>
                  <a:pt x="354" y="682"/>
                </a:lnTo>
                <a:lnTo>
                  <a:pt x="353" y="682"/>
                </a:lnTo>
                <a:lnTo>
                  <a:pt x="352" y="682"/>
                </a:lnTo>
                <a:lnTo>
                  <a:pt x="351" y="683"/>
                </a:lnTo>
                <a:lnTo>
                  <a:pt x="350" y="684"/>
                </a:lnTo>
                <a:lnTo>
                  <a:pt x="349" y="684"/>
                </a:lnTo>
                <a:lnTo>
                  <a:pt x="346" y="687"/>
                </a:lnTo>
                <a:lnTo>
                  <a:pt x="345" y="688"/>
                </a:lnTo>
                <a:lnTo>
                  <a:pt x="344" y="689"/>
                </a:lnTo>
                <a:lnTo>
                  <a:pt x="343" y="690"/>
                </a:lnTo>
                <a:lnTo>
                  <a:pt x="342" y="690"/>
                </a:lnTo>
                <a:lnTo>
                  <a:pt x="340" y="690"/>
                </a:lnTo>
                <a:lnTo>
                  <a:pt x="339" y="690"/>
                </a:lnTo>
                <a:lnTo>
                  <a:pt x="339" y="690"/>
                </a:lnTo>
                <a:lnTo>
                  <a:pt x="338" y="690"/>
                </a:lnTo>
                <a:lnTo>
                  <a:pt x="337" y="689"/>
                </a:lnTo>
                <a:lnTo>
                  <a:pt x="333" y="688"/>
                </a:lnTo>
                <a:lnTo>
                  <a:pt x="328" y="685"/>
                </a:lnTo>
                <a:lnTo>
                  <a:pt x="324" y="683"/>
                </a:lnTo>
                <a:lnTo>
                  <a:pt x="313" y="678"/>
                </a:lnTo>
                <a:lnTo>
                  <a:pt x="311" y="677"/>
                </a:lnTo>
                <a:lnTo>
                  <a:pt x="309" y="676"/>
                </a:lnTo>
                <a:lnTo>
                  <a:pt x="308" y="676"/>
                </a:lnTo>
                <a:lnTo>
                  <a:pt x="307" y="675"/>
                </a:lnTo>
                <a:lnTo>
                  <a:pt x="302" y="675"/>
                </a:lnTo>
                <a:lnTo>
                  <a:pt x="299" y="674"/>
                </a:lnTo>
                <a:lnTo>
                  <a:pt x="297" y="674"/>
                </a:lnTo>
                <a:lnTo>
                  <a:pt x="291" y="671"/>
                </a:lnTo>
                <a:lnTo>
                  <a:pt x="284" y="669"/>
                </a:lnTo>
                <a:lnTo>
                  <a:pt x="280" y="668"/>
                </a:lnTo>
                <a:lnTo>
                  <a:pt x="279" y="668"/>
                </a:lnTo>
                <a:lnTo>
                  <a:pt x="277" y="667"/>
                </a:lnTo>
                <a:lnTo>
                  <a:pt x="274" y="667"/>
                </a:lnTo>
                <a:lnTo>
                  <a:pt x="269" y="667"/>
                </a:lnTo>
                <a:lnTo>
                  <a:pt x="268" y="667"/>
                </a:lnTo>
                <a:lnTo>
                  <a:pt x="266" y="667"/>
                </a:lnTo>
                <a:lnTo>
                  <a:pt x="260" y="666"/>
                </a:lnTo>
                <a:lnTo>
                  <a:pt x="258" y="665"/>
                </a:lnTo>
                <a:lnTo>
                  <a:pt x="254" y="665"/>
                </a:lnTo>
                <a:lnTo>
                  <a:pt x="253" y="665"/>
                </a:lnTo>
                <a:lnTo>
                  <a:pt x="251" y="665"/>
                </a:lnTo>
                <a:lnTo>
                  <a:pt x="246" y="666"/>
                </a:lnTo>
                <a:lnTo>
                  <a:pt x="244" y="666"/>
                </a:lnTo>
                <a:lnTo>
                  <a:pt x="242" y="666"/>
                </a:lnTo>
                <a:lnTo>
                  <a:pt x="241" y="666"/>
                </a:lnTo>
                <a:lnTo>
                  <a:pt x="240" y="666"/>
                </a:lnTo>
                <a:lnTo>
                  <a:pt x="239" y="666"/>
                </a:lnTo>
                <a:lnTo>
                  <a:pt x="238" y="665"/>
                </a:lnTo>
                <a:lnTo>
                  <a:pt x="235" y="664"/>
                </a:lnTo>
                <a:lnTo>
                  <a:pt x="234" y="663"/>
                </a:lnTo>
                <a:lnTo>
                  <a:pt x="231" y="663"/>
                </a:lnTo>
                <a:lnTo>
                  <a:pt x="227" y="662"/>
                </a:lnTo>
                <a:lnTo>
                  <a:pt x="226" y="661"/>
                </a:lnTo>
                <a:lnTo>
                  <a:pt x="225" y="661"/>
                </a:lnTo>
                <a:lnTo>
                  <a:pt x="224" y="661"/>
                </a:lnTo>
                <a:lnTo>
                  <a:pt x="222" y="659"/>
                </a:lnTo>
                <a:lnTo>
                  <a:pt x="219" y="656"/>
                </a:lnTo>
                <a:lnTo>
                  <a:pt x="218" y="655"/>
                </a:lnTo>
                <a:lnTo>
                  <a:pt x="217" y="655"/>
                </a:lnTo>
                <a:lnTo>
                  <a:pt x="216" y="653"/>
                </a:lnTo>
                <a:lnTo>
                  <a:pt x="215" y="652"/>
                </a:lnTo>
                <a:lnTo>
                  <a:pt x="215" y="651"/>
                </a:lnTo>
                <a:lnTo>
                  <a:pt x="214" y="650"/>
                </a:lnTo>
                <a:lnTo>
                  <a:pt x="213" y="647"/>
                </a:lnTo>
                <a:lnTo>
                  <a:pt x="212" y="646"/>
                </a:lnTo>
                <a:lnTo>
                  <a:pt x="212" y="645"/>
                </a:lnTo>
                <a:lnTo>
                  <a:pt x="211" y="645"/>
                </a:lnTo>
                <a:lnTo>
                  <a:pt x="211" y="644"/>
                </a:lnTo>
                <a:lnTo>
                  <a:pt x="209" y="642"/>
                </a:lnTo>
                <a:lnTo>
                  <a:pt x="208" y="641"/>
                </a:lnTo>
                <a:lnTo>
                  <a:pt x="207" y="640"/>
                </a:lnTo>
                <a:lnTo>
                  <a:pt x="206" y="639"/>
                </a:lnTo>
                <a:lnTo>
                  <a:pt x="205" y="638"/>
                </a:lnTo>
                <a:lnTo>
                  <a:pt x="205" y="637"/>
                </a:lnTo>
                <a:lnTo>
                  <a:pt x="204" y="636"/>
                </a:lnTo>
                <a:lnTo>
                  <a:pt x="204" y="635"/>
                </a:lnTo>
                <a:lnTo>
                  <a:pt x="204" y="634"/>
                </a:lnTo>
                <a:lnTo>
                  <a:pt x="204" y="634"/>
                </a:lnTo>
                <a:lnTo>
                  <a:pt x="205" y="633"/>
                </a:lnTo>
                <a:lnTo>
                  <a:pt x="205" y="632"/>
                </a:lnTo>
                <a:lnTo>
                  <a:pt x="205" y="631"/>
                </a:lnTo>
                <a:lnTo>
                  <a:pt x="206" y="630"/>
                </a:lnTo>
                <a:lnTo>
                  <a:pt x="207" y="630"/>
                </a:lnTo>
                <a:lnTo>
                  <a:pt x="207" y="629"/>
                </a:lnTo>
                <a:lnTo>
                  <a:pt x="209" y="628"/>
                </a:lnTo>
                <a:lnTo>
                  <a:pt x="210" y="627"/>
                </a:lnTo>
                <a:lnTo>
                  <a:pt x="211" y="626"/>
                </a:lnTo>
                <a:lnTo>
                  <a:pt x="215" y="625"/>
                </a:lnTo>
                <a:lnTo>
                  <a:pt x="216" y="624"/>
                </a:lnTo>
                <a:lnTo>
                  <a:pt x="216" y="624"/>
                </a:lnTo>
                <a:lnTo>
                  <a:pt x="217" y="623"/>
                </a:lnTo>
                <a:lnTo>
                  <a:pt x="217" y="622"/>
                </a:lnTo>
                <a:lnTo>
                  <a:pt x="218" y="622"/>
                </a:lnTo>
                <a:lnTo>
                  <a:pt x="218" y="621"/>
                </a:lnTo>
                <a:lnTo>
                  <a:pt x="219" y="620"/>
                </a:lnTo>
                <a:lnTo>
                  <a:pt x="219" y="618"/>
                </a:lnTo>
                <a:lnTo>
                  <a:pt x="219" y="617"/>
                </a:lnTo>
                <a:lnTo>
                  <a:pt x="219" y="616"/>
                </a:lnTo>
                <a:lnTo>
                  <a:pt x="218" y="615"/>
                </a:lnTo>
                <a:lnTo>
                  <a:pt x="218" y="614"/>
                </a:lnTo>
                <a:lnTo>
                  <a:pt x="217" y="614"/>
                </a:lnTo>
                <a:lnTo>
                  <a:pt x="217" y="613"/>
                </a:lnTo>
                <a:lnTo>
                  <a:pt x="216" y="612"/>
                </a:lnTo>
                <a:lnTo>
                  <a:pt x="212" y="609"/>
                </a:lnTo>
                <a:lnTo>
                  <a:pt x="210" y="608"/>
                </a:lnTo>
                <a:lnTo>
                  <a:pt x="209" y="607"/>
                </a:lnTo>
                <a:lnTo>
                  <a:pt x="208" y="605"/>
                </a:lnTo>
                <a:lnTo>
                  <a:pt x="205" y="601"/>
                </a:lnTo>
                <a:lnTo>
                  <a:pt x="203" y="599"/>
                </a:lnTo>
                <a:lnTo>
                  <a:pt x="201" y="597"/>
                </a:lnTo>
                <a:lnTo>
                  <a:pt x="200" y="595"/>
                </a:lnTo>
                <a:lnTo>
                  <a:pt x="198" y="594"/>
                </a:lnTo>
                <a:lnTo>
                  <a:pt x="197" y="593"/>
                </a:lnTo>
                <a:lnTo>
                  <a:pt x="196" y="592"/>
                </a:lnTo>
                <a:lnTo>
                  <a:pt x="195" y="591"/>
                </a:lnTo>
                <a:lnTo>
                  <a:pt x="194" y="591"/>
                </a:lnTo>
                <a:lnTo>
                  <a:pt x="193" y="590"/>
                </a:lnTo>
                <a:lnTo>
                  <a:pt x="190" y="589"/>
                </a:lnTo>
                <a:lnTo>
                  <a:pt x="186" y="588"/>
                </a:lnTo>
                <a:lnTo>
                  <a:pt x="184" y="587"/>
                </a:lnTo>
                <a:lnTo>
                  <a:pt x="182" y="586"/>
                </a:lnTo>
                <a:lnTo>
                  <a:pt x="180" y="585"/>
                </a:lnTo>
                <a:lnTo>
                  <a:pt x="178" y="584"/>
                </a:lnTo>
                <a:lnTo>
                  <a:pt x="177" y="584"/>
                </a:lnTo>
                <a:lnTo>
                  <a:pt x="172" y="580"/>
                </a:lnTo>
                <a:lnTo>
                  <a:pt x="171" y="579"/>
                </a:lnTo>
                <a:lnTo>
                  <a:pt x="170" y="578"/>
                </a:lnTo>
                <a:lnTo>
                  <a:pt x="168" y="577"/>
                </a:lnTo>
                <a:lnTo>
                  <a:pt x="167" y="575"/>
                </a:lnTo>
                <a:lnTo>
                  <a:pt x="165" y="573"/>
                </a:lnTo>
                <a:lnTo>
                  <a:pt x="159" y="566"/>
                </a:lnTo>
                <a:lnTo>
                  <a:pt x="156" y="564"/>
                </a:lnTo>
                <a:lnTo>
                  <a:pt x="154" y="562"/>
                </a:lnTo>
                <a:lnTo>
                  <a:pt x="152" y="560"/>
                </a:lnTo>
                <a:lnTo>
                  <a:pt x="150" y="559"/>
                </a:lnTo>
                <a:lnTo>
                  <a:pt x="148" y="557"/>
                </a:lnTo>
                <a:lnTo>
                  <a:pt x="146" y="555"/>
                </a:lnTo>
                <a:lnTo>
                  <a:pt x="144" y="554"/>
                </a:lnTo>
                <a:lnTo>
                  <a:pt x="142" y="553"/>
                </a:lnTo>
                <a:lnTo>
                  <a:pt x="140" y="552"/>
                </a:lnTo>
                <a:lnTo>
                  <a:pt x="138" y="551"/>
                </a:lnTo>
                <a:lnTo>
                  <a:pt x="136" y="550"/>
                </a:lnTo>
                <a:lnTo>
                  <a:pt x="134" y="549"/>
                </a:lnTo>
                <a:lnTo>
                  <a:pt x="125" y="547"/>
                </a:lnTo>
                <a:lnTo>
                  <a:pt x="123" y="546"/>
                </a:lnTo>
                <a:lnTo>
                  <a:pt x="121" y="545"/>
                </a:lnTo>
                <a:lnTo>
                  <a:pt x="120" y="545"/>
                </a:lnTo>
                <a:lnTo>
                  <a:pt x="118" y="544"/>
                </a:lnTo>
                <a:lnTo>
                  <a:pt x="117" y="543"/>
                </a:lnTo>
                <a:lnTo>
                  <a:pt x="117" y="543"/>
                </a:lnTo>
                <a:lnTo>
                  <a:pt x="116" y="542"/>
                </a:lnTo>
                <a:lnTo>
                  <a:pt x="115" y="541"/>
                </a:lnTo>
                <a:lnTo>
                  <a:pt x="115" y="539"/>
                </a:lnTo>
                <a:lnTo>
                  <a:pt x="114" y="537"/>
                </a:lnTo>
                <a:lnTo>
                  <a:pt x="114" y="536"/>
                </a:lnTo>
                <a:lnTo>
                  <a:pt x="113" y="532"/>
                </a:lnTo>
                <a:lnTo>
                  <a:pt x="113" y="530"/>
                </a:lnTo>
                <a:lnTo>
                  <a:pt x="113" y="529"/>
                </a:lnTo>
                <a:lnTo>
                  <a:pt x="112" y="527"/>
                </a:lnTo>
                <a:lnTo>
                  <a:pt x="111" y="524"/>
                </a:lnTo>
                <a:lnTo>
                  <a:pt x="108" y="518"/>
                </a:lnTo>
                <a:lnTo>
                  <a:pt x="107" y="516"/>
                </a:lnTo>
                <a:lnTo>
                  <a:pt x="107" y="514"/>
                </a:lnTo>
                <a:lnTo>
                  <a:pt x="105" y="512"/>
                </a:lnTo>
                <a:lnTo>
                  <a:pt x="105" y="511"/>
                </a:lnTo>
                <a:lnTo>
                  <a:pt x="104" y="511"/>
                </a:lnTo>
                <a:lnTo>
                  <a:pt x="103" y="510"/>
                </a:lnTo>
                <a:lnTo>
                  <a:pt x="103" y="509"/>
                </a:lnTo>
                <a:lnTo>
                  <a:pt x="99" y="507"/>
                </a:lnTo>
                <a:lnTo>
                  <a:pt x="98" y="506"/>
                </a:lnTo>
                <a:lnTo>
                  <a:pt x="97" y="505"/>
                </a:lnTo>
                <a:lnTo>
                  <a:pt x="97" y="504"/>
                </a:lnTo>
                <a:lnTo>
                  <a:pt x="96" y="504"/>
                </a:lnTo>
                <a:lnTo>
                  <a:pt x="95" y="503"/>
                </a:lnTo>
                <a:lnTo>
                  <a:pt x="95" y="501"/>
                </a:lnTo>
                <a:lnTo>
                  <a:pt x="94" y="500"/>
                </a:lnTo>
                <a:lnTo>
                  <a:pt x="93" y="498"/>
                </a:lnTo>
                <a:lnTo>
                  <a:pt x="92" y="496"/>
                </a:lnTo>
                <a:lnTo>
                  <a:pt x="90" y="490"/>
                </a:lnTo>
                <a:lnTo>
                  <a:pt x="88" y="485"/>
                </a:lnTo>
                <a:lnTo>
                  <a:pt x="87" y="482"/>
                </a:lnTo>
                <a:lnTo>
                  <a:pt x="86" y="480"/>
                </a:lnTo>
                <a:lnTo>
                  <a:pt x="85" y="479"/>
                </a:lnTo>
                <a:lnTo>
                  <a:pt x="84" y="477"/>
                </a:lnTo>
                <a:lnTo>
                  <a:pt x="83" y="476"/>
                </a:lnTo>
                <a:lnTo>
                  <a:pt x="82" y="475"/>
                </a:lnTo>
                <a:lnTo>
                  <a:pt x="82" y="475"/>
                </a:lnTo>
                <a:lnTo>
                  <a:pt x="81" y="475"/>
                </a:lnTo>
                <a:lnTo>
                  <a:pt x="80" y="474"/>
                </a:lnTo>
                <a:lnTo>
                  <a:pt x="79" y="474"/>
                </a:lnTo>
                <a:lnTo>
                  <a:pt x="75" y="475"/>
                </a:lnTo>
                <a:lnTo>
                  <a:pt x="72" y="475"/>
                </a:lnTo>
                <a:lnTo>
                  <a:pt x="70" y="475"/>
                </a:lnTo>
                <a:lnTo>
                  <a:pt x="66" y="475"/>
                </a:lnTo>
                <a:lnTo>
                  <a:pt x="65" y="475"/>
                </a:lnTo>
                <a:lnTo>
                  <a:pt x="63" y="475"/>
                </a:lnTo>
                <a:lnTo>
                  <a:pt x="61" y="474"/>
                </a:lnTo>
                <a:lnTo>
                  <a:pt x="60" y="474"/>
                </a:lnTo>
                <a:lnTo>
                  <a:pt x="58" y="473"/>
                </a:lnTo>
                <a:lnTo>
                  <a:pt x="58" y="473"/>
                </a:lnTo>
                <a:lnTo>
                  <a:pt x="57" y="472"/>
                </a:lnTo>
                <a:lnTo>
                  <a:pt x="56" y="471"/>
                </a:lnTo>
                <a:lnTo>
                  <a:pt x="55" y="470"/>
                </a:lnTo>
                <a:lnTo>
                  <a:pt x="51" y="466"/>
                </a:lnTo>
                <a:lnTo>
                  <a:pt x="50" y="465"/>
                </a:lnTo>
                <a:lnTo>
                  <a:pt x="49" y="463"/>
                </a:lnTo>
                <a:lnTo>
                  <a:pt x="47" y="461"/>
                </a:lnTo>
                <a:lnTo>
                  <a:pt x="46" y="458"/>
                </a:lnTo>
                <a:lnTo>
                  <a:pt x="43" y="453"/>
                </a:lnTo>
                <a:lnTo>
                  <a:pt x="42" y="450"/>
                </a:lnTo>
                <a:lnTo>
                  <a:pt x="40" y="444"/>
                </a:lnTo>
                <a:lnTo>
                  <a:pt x="37" y="439"/>
                </a:lnTo>
                <a:lnTo>
                  <a:pt x="36" y="435"/>
                </a:lnTo>
                <a:lnTo>
                  <a:pt x="35" y="434"/>
                </a:lnTo>
                <a:lnTo>
                  <a:pt x="35" y="433"/>
                </a:lnTo>
                <a:lnTo>
                  <a:pt x="34" y="433"/>
                </a:lnTo>
                <a:lnTo>
                  <a:pt x="34" y="433"/>
                </a:lnTo>
                <a:lnTo>
                  <a:pt x="34" y="432"/>
                </a:lnTo>
                <a:lnTo>
                  <a:pt x="33" y="432"/>
                </a:lnTo>
                <a:lnTo>
                  <a:pt x="32" y="432"/>
                </a:lnTo>
                <a:lnTo>
                  <a:pt x="29" y="432"/>
                </a:lnTo>
                <a:lnTo>
                  <a:pt x="28" y="432"/>
                </a:lnTo>
                <a:lnTo>
                  <a:pt x="27" y="432"/>
                </a:lnTo>
                <a:lnTo>
                  <a:pt x="26" y="431"/>
                </a:lnTo>
                <a:lnTo>
                  <a:pt x="25" y="430"/>
                </a:lnTo>
                <a:lnTo>
                  <a:pt x="24" y="429"/>
                </a:lnTo>
                <a:lnTo>
                  <a:pt x="23" y="427"/>
                </a:lnTo>
                <a:lnTo>
                  <a:pt x="21" y="424"/>
                </a:lnTo>
                <a:lnTo>
                  <a:pt x="20" y="423"/>
                </a:lnTo>
                <a:lnTo>
                  <a:pt x="19" y="422"/>
                </a:lnTo>
                <a:lnTo>
                  <a:pt x="18" y="421"/>
                </a:lnTo>
                <a:lnTo>
                  <a:pt x="17" y="420"/>
                </a:lnTo>
                <a:lnTo>
                  <a:pt x="16" y="419"/>
                </a:lnTo>
                <a:lnTo>
                  <a:pt x="15" y="419"/>
                </a:lnTo>
                <a:lnTo>
                  <a:pt x="14" y="418"/>
                </a:lnTo>
                <a:lnTo>
                  <a:pt x="13" y="418"/>
                </a:lnTo>
                <a:lnTo>
                  <a:pt x="12" y="418"/>
                </a:lnTo>
                <a:lnTo>
                  <a:pt x="10" y="417"/>
                </a:lnTo>
                <a:lnTo>
                  <a:pt x="8" y="417"/>
                </a:lnTo>
                <a:lnTo>
                  <a:pt x="6" y="417"/>
                </a:lnTo>
                <a:lnTo>
                  <a:pt x="5" y="417"/>
                </a:lnTo>
                <a:lnTo>
                  <a:pt x="4" y="417"/>
                </a:lnTo>
                <a:lnTo>
                  <a:pt x="4" y="417"/>
                </a:lnTo>
                <a:lnTo>
                  <a:pt x="4" y="415"/>
                </a:lnTo>
                <a:lnTo>
                  <a:pt x="2" y="410"/>
                </a:lnTo>
                <a:lnTo>
                  <a:pt x="1" y="409"/>
                </a:lnTo>
                <a:lnTo>
                  <a:pt x="1" y="407"/>
                </a:lnTo>
                <a:lnTo>
                  <a:pt x="1" y="406"/>
                </a:lnTo>
                <a:lnTo>
                  <a:pt x="1" y="405"/>
                </a:lnTo>
                <a:lnTo>
                  <a:pt x="0" y="403"/>
                </a:lnTo>
                <a:lnTo>
                  <a:pt x="0" y="401"/>
                </a:lnTo>
                <a:lnTo>
                  <a:pt x="0" y="399"/>
                </a:lnTo>
                <a:lnTo>
                  <a:pt x="0" y="397"/>
                </a:lnTo>
                <a:lnTo>
                  <a:pt x="1" y="395"/>
                </a:lnTo>
                <a:lnTo>
                  <a:pt x="1" y="393"/>
                </a:lnTo>
                <a:lnTo>
                  <a:pt x="2" y="389"/>
                </a:lnTo>
                <a:lnTo>
                  <a:pt x="2" y="387"/>
                </a:lnTo>
                <a:lnTo>
                  <a:pt x="3" y="384"/>
                </a:lnTo>
                <a:lnTo>
                  <a:pt x="3" y="383"/>
                </a:lnTo>
                <a:lnTo>
                  <a:pt x="4" y="381"/>
                </a:lnTo>
                <a:lnTo>
                  <a:pt x="5" y="379"/>
                </a:lnTo>
                <a:lnTo>
                  <a:pt x="6" y="376"/>
                </a:lnTo>
                <a:lnTo>
                  <a:pt x="8" y="373"/>
                </a:lnTo>
                <a:lnTo>
                  <a:pt x="9" y="371"/>
                </a:lnTo>
                <a:lnTo>
                  <a:pt x="10" y="370"/>
                </a:lnTo>
                <a:lnTo>
                  <a:pt x="11" y="369"/>
                </a:lnTo>
                <a:lnTo>
                  <a:pt x="12" y="368"/>
                </a:lnTo>
                <a:lnTo>
                  <a:pt x="13" y="367"/>
                </a:lnTo>
                <a:lnTo>
                  <a:pt x="14" y="367"/>
                </a:lnTo>
                <a:lnTo>
                  <a:pt x="15" y="366"/>
                </a:lnTo>
                <a:lnTo>
                  <a:pt x="16" y="366"/>
                </a:lnTo>
                <a:lnTo>
                  <a:pt x="19" y="364"/>
                </a:lnTo>
                <a:lnTo>
                  <a:pt x="20" y="364"/>
                </a:lnTo>
                <a:lnTo>
                  <a:pt x="21" y="363"/>
                </a:lnTo>
                <a:lnTo>
                  <a:pt x="23" y="362"/>
                </a:lnTo>
                <a:lnTo>
                  <a:pt x="23" y="361"/>
                </a:lnTo>
                <a:lnTo>
                  <a:pt x="24" y="360"/>
                </a:lnTo>
                <a:lnTo>
                  <a:pt x="25" y="359"/>
                </a:lnTo>
                <a:lnTo>
                  <a:pt x="25" y="359"/>
                </a:lnTo>
                <a:lnTo>
                  <a:pt x="26" y="358"/>
                </a:lnTo>
                <a:lnTo>
                  <a:pt x="26" y="357"/>
                </a:lnTo>
                <a:lnTo>
                  <a:pt x="26" y="356"/>
                </a:lnTo>
                <a:lnTo>
                  <a:pt x="27" y="355"/>
                </a:lnTo>
                <a:lnTo>
                  <a:pt x="27" y="353"/>
                </a:lnTo>
                <a:lnTo>
                  <a:pt x="27" y="351"/>
                </a:lnTo>
                <a:lnTo>
                  <a:pt x="27" y="349"/>
                </a:lnTo>
                <a:lnTo>
                  <a:pt x="27" y="347"/>
                </a:lnTo>
                <a:lnTo>
                  <a:pt x="25" y="341"/>
                </a:lnTo>
                <a:lnTo>
                  <a:pt x="25" y="340"/>
                </a:lnTo>
                <a:lnTo>
                  <a:pt x="24" y="338"/>
                </a:lnTo>
                <a:lnTo>
                  <a:pt x="23" y="334"/>
                </a:lnTo>
                <a:lnTo>
                  <a:pt x="22" y="333"/>
                </a:lnTo>
                <a:lnTo>
                  <a:pt x="22" y="331"/>
                </a:lnTo>
                <a:lnTo>
                  <a:pt x="22" y="330"/>
                </a:lnTo>
                <a:lnTo>
                  <a:pt x="22" y="329"/>
                </a:lnTo>
                <a:lnTo>
                  <a:pt x="22" y="327"/>
                </a:lnTo>
                <a:lnTo>
                  <a:pt x="23" y="324"/>
                </a:lnTo>
                <a:lnTo>
                  <a:pt x="23" y="322"/>
                </a:lnTo>
                <a:lnTo>
                  <a:pt x="24" y="320"/>
                </a:lnTo>
                <a:lnTo>
                  <a:pt x="24" y="314"/>
                </a:lnTo>
                <a:lnTo>
                  <a:pt x="24" y="312"/>
                </a:lnTo>
                <a:lnTo>
                  <a:pt x="25" y="309"/>
                </a:lnTo>
                <a:lnTo>
                  <a:pt x="26" y="304"/>
                </a:lnTo>
                <a:lnTo>
                  <a:pt x="26" y="303"/>
                </a:lnTo>
                <a:lnTo>
                  <a:pt x="26" y="302"/>
                </a:lnTo>
                <a:lnTo>
                  <a:pt x="27" y="302"/>
                </a:lnTo>
                <a:lnTo>
                  <a:pt x="27" y="302"/>
                </a:lnTo>
                <a:lnTo>
                  <a:pt x="28" y="302"/>
                </a:lnTo>
                <a:lnTo>
                  <a:pt x="29" y="302"/>
                </a:lnTo>
                <a:lnTo>
                  <a:pt x="30" y="302"/>
                </a:lnTo>
                <a:lnTo>
                  <a:pt x="35" y="303"/>
                </a:lnTo>
                <a:lnTo>
                  <a:pt x="37" y="303"/>
                </a:lnTo>
                <a:lnTo>
                  <a:pt x="38" y="303"/>
                </a:lnTo>
                <a:lnTo>
                  <a:pt x="39" y="303"/>
                </a:lnTo>
                <a:lnTo>
                  <a:pt x="40" y="303"/>
                </a:lnTo>
                <a:lnTo>
                  <a:pt x="41" y="303"/>
                </a:lnTo>
                <a:lnTo>
                  <a:pt x="42" y="302"/>
                </a:lnTo>
                <a:lnTo>
                  <a:pt x="44" y="302"/>
                </a:lnTo>
                <a:lnTo>
                  <a:pt x="45" y="301"/>
                </a:lnTo>
                <a:lnTo>
                  <a:pt x="46" y="301"/>
                </a:lnTo>
                <a:lnTo>
                  <a:pt x="48" y="300"/>
                </a:lnTo>
                <a:lnTo>
                  <a:pt x="50" y="298"/>
                </a:lnTo>
                <a:lnTo>
                  <a:pt x="54" y="295"/>
                </a:lnTo>
                <a:lnTo>
                  <a:pt x="55" y="294"/>
                </a:lnTo>
                <a:lnTo>
                  <a:pt x="57" y="293"/>
                </a:lnTo>
                <a:lnTo>
                  <a:pt x="59" y="292"/>
                </a:lnTo>
                <a:lnTo>
                  <a:pt x="63" y="290"/>
                </a:lnTo>
                <a:lnTo>
                  <a:pt x="64" y="290"/>
                </a:lnTo>
                <a:lnTo>
                  <a:pt x="65" y="290"/>
                </a:lnTo>
                <a:lnTo>
                  <a:pt x="65" y="289"/>
                </a:lnTo>
                <a:lnTo>
                  <a:pt x="66" y="288"/>
                </a:lnTo>
                <a:lnTo>
                  <a:pt x="66" y="288"/>
                </a:lnTo>
                <a:lnTo>
                  <a:pt x="67" y="284"/>
                </a:lnTo>
                <a:lnTo>
                  <a:pt x="69" y="279"/>
                </a:lnTo>
                <a:lnTo>
                  <a:pt x="69" y="277"/>
                </a:lnTo>
                <a:lnTo>
                  <a:pt x="70" y="276"/>
                </a:lnTo>
                <a:lnTo>
                  <a:pt x="71" y="275"/>
                </a:lnTo>
                <a:lnTo>
                  <a:pt x="72" y="273"/>
                </a:lnTo>
                <a:lnTo>
                  <a:pt x="73" y="272"/>
                </a:lnTo>
                <a:lnTo>
                  <a:pt x="75" y="270"/>
                </a:lnTo>
                <a:lnTo>
                  <a:pt x="75" y="269"/>
                </a:lnTo>
                <a:lnTo>
                  <a:pt x="76" y="269"/>
                </a:lnTo>
                <a:lnTo>
                  <a:pt x="76" y="268"/>
                </a:lnTo>
                <a:lnTo>
                  <a:pt x="76" y="267"/>
                </a:lnTo>
                <a:lnTo>
                  <a:pt x="76" y="266"/>
                </a:lnTo>
                <a:lnTo>
                  <a:pt x="76" y="265"/>
                </a:lnTo>
                <a:lnTo>
                  <a:pt x="76" y="264"/>
                </a:lnTo>
                <a:lnTo>
                  <a:pt x="76" y="262"/>
                </a:lnTo>
                <a:lnTo>
                  <a:pt x="75" y="261"/>
                </a:lnTo>
                <a:lnTo>
                  <a:pt x="75" y="260"/>
                </a:lnTo>
                <a:lnTo>
                  <a:pt x="74" y="259"/>
                </a:lnTo>
                <a:lnTo>
                  <a:pt x="72" y="256"/>
                </a:lnTo>
                <a:lnTo>
                  <a:pt x="71" y="255"/>
                </a:lnTo>
                <a:lnTo>
                  <a:pt x="70" y="253"/>
                </a:lnTo>
                <a:lnTo>
                  <a:pt x="69" y="251"/>
                </a:lnTo>
                <a:lnTo>
                  <a:pt x="69" y="250"/>
                </a:lnTo>
                <a:lnTo>
                  <a:pt x="69" y="249"/>
                </a:lnTo>
                <a:lnTo>
                  <a:pt x="69" y="248"/>
                </a:lnTo>
                <a:lnTo>
                  <a:pt x="69" y="247"/>
                </a:lnTo>
                <a:lnTo>
                  <a:pt x="69" y="246"/>
                </a:lnTo>
                <a:lnTo>
                  <a:pt x="70" y="245"/>
                </a:lnTo>
                <a:lnTo>
                  <a:pt x="70" y="244"/>
                </a:lnTo>
                <a:lnTo>
                  <a:pt x="71" y="243"/>
                </a:lnTo>
                <a:lnTo>
                  <a:pt x="72" y="242"/>
                </a:lnTo>
                <a:lnTo>
                  <a:pt x="74" y="241"/>
                </a:lnTo>
                <a:lnTo>
                  <a:pt x="75" y="238"/>
                </a:lnTo>
                <a:lnTo>
                  <a:pt x="76" y="238"/>
                </a:lnTo>
                <a:lnTo>
                  <a:pt x="77" y="237"/>
                </a:lnTo>
                <a:lnTo>
                  <a:pt x="79" y="236"/>
                </a:lnTo>
                <a:lnTo>
                  <a:pt x="79" y="236"/>
                </a:lnTo>
                <a:lnTo>
                  <a:pt x="80" y="236"/>
                </a:lnTo>
                <a:lnTo>
                  <a:pt x="80" y="235"/>
                </a:lnTo>
                <a:lnTo>
                  <a:pt x="81" y="235"/>
                </a:lnTo>
                <a:lnTo>
                  <a:pt x="81" y="234"/>
                </a:lnTo>
                <a:lnTo>
                  <a:pt x="82" y="232"/>
                </a:lnTo>
                <a:lnTo>
                  <a:pt x="82" y="231"/>
                </a:lnTo>
                <a:lnTo>
                  <a:pt x="82" y="231"/>
                </a:lnTo>
                <a:lnTo>
                  <a:pt x="82" y="230"/>
                </a:lnTo>
                <a:lnTo>
                  <a:pt x="82" y="230"/>
                </a:lnTo>
                <a:lnTo>
                  <a:pt x="81" y="229"/>
                </a:lnTo>
                <a:lnTo>
                  <a:pt x="81" y="229"/>
                </a:lnTo>
                <a:lnTo>
                  <a:pt x="79" y="227"/>
                </a:lnTo>
                <a:lnTo>
                  <a:pt x="78" y="226"/>
                </a:lnTo>
                <a:lnTo>
                  <a:pt x="77" y="225"/>
                </a:lnTo>
                <a:lnTo>
                  <a:pt x="76" y="225"/>
                </a:lnTo>
                <a:lnTo>
                  <a:pt x="76" y="224"/>
                </a:lnTo>
                <a:lnTo>
                  <a:pt x="76" y="223"/>
                </a:lnTo>
                <a:lnTo>
                  <a:pt x="75" y="222"/>
                </a:lnTo>
                <a:lnTo>
                  <a:pt x="75" y="221"/>
                </a:lnTo>
                <a:lnTo>
                  <a:pt x="75" y="221"/>
                </a:lnTo>
                <a:lnTo>
                  <a:pt x="75" y="220"/>
                </a:lnTo>
                <a:lnTo>
                  <a:pt x="75" y="219"/>
                </a:lnTo>
                <a:lnTo>
                  <a:pt x="75" y="218"/>
                </a:lnTo>
                <a:lnTo>
                  <a:pt x="75" y="218"/>
                </a:lnTo>
                <a:lnTo>
                  <a:pt x="75" y="217"/>
                </a:lnTo>
                <a:lnTo>
                  <a:pt x="75" y="217"/>
                </a:lnTo>
                <a:lnTo>
                  <a:pt x="76" y="216"/>
                </a:lnTo>
                <a:lnTo>
                  <a:pt x="76" y="216"/>
                </a:lnTo>
                <a:lnTo>
                  <a:pt x="77" y="216"/>
                </a:lnTo>
                <a:lnTo>
                  <a:pt x="80" y="214"/>
                </a:lnTo>
                <a:lnTo>
                  <a:pt x="81" y="213"/>
                </a:lnTo>
                <a:lnTo>
                  <a:pt x="81" y="213"/>
                </a:lnTo>
                <a:lnTo>
                  <a:pt x="82" y="212"/>
                </a:lnTo>
                <a:lnTo>
                  <a:pt x="82" y="212"/>
                </a:lnTo>
                <a:lnTo>
                  <a:pt x="83" y="211"/>
                </a:lnTo>
                <a:lnTo>
                  <a:pt x="83" y="210"/>
                </a:lnTo>
                <a:lnTo>
                  <a:pt x="83" y="209"/>
                </a:lnTo>
                <a:lnTo>
                  <a:pt x="84" y="209"/>
                </a:lnTo>
                <a:lnTo>
                  <a:pt x="84" y="208"/>
                </a:lnTo>
                <a:lnTo>
                  <a:pt x="84" y="207"/>
                </a:lnTo>
                <a:lnTo>
                  <a:pt x="84" y="206"/>
                </a:lnTo>
                <a:lnTo>
                  <a:pt x="83" y="204"/>
                </a:lnTo>
                <a:lnTo>
                  <a:pt x="83" y="202"/>
                </a:lnTo>
                <a:lnTo>
                  <a:pt x="83" y="201"/>
                </a:lnTo>
                <a:lnTo>
                  <a:pt x="83" y="200"/>
                </a:lnTo>
                <a:lnTo>
                  <a:pt x="84" y="199"/>
                </a:lnTo>
                <a:lnTo>
                  <a:pt x="84" y="197"/>
                </a:lnTo>
                <a:lnTo>
                  <a:pt x="84" y="196"/>
                </a:lnTo>
                <a:lnTo>
                  <a:pt x="85" y="195"/>
                </a:lnTo>
                <a:lnTo>
                  <a:pt x="86" y="194"/>
                </a:lnTo>
                <a:lnTo>
                  <a:pt x="88" y="192"/>
                </a:lnTo>
                <a:lnTo>
                  <a:pt x="89" y="191"/>
                </a:lnTo>
                <a:lnTo>
                  <a:pt x="91" y="189"/>
                </a:lnTo>
                <a:lnTo>
                  <a:pt x="94" y="187"/>
                </a:lnTo>
                <a:lnTo>
                  <a:pt x="98" y="184"/>
                </a:lnTo>
                <a:lnTo>
                  <a:pt x="99" y="183"/>
                </a:lnTo>
                <a:lnTo>
                  <a:pt x="100" y="183"/>
                </a:lnTo>
                <a:lnTo>
                  <a:pt x="100" y="181"/>
                </a:lnTo>
                <a:lnTo>
                  <a:pt x="101" y="180"/>
                </a:lnTo>
                <a:lnTo>
                  <a:pt x="102" y="178"/>
                </a:lnTo>
                <a:lnTo>
                  <a:pt x="103" y="174"/>
                </a:lnTo>
                <a:lnTo>
                  <a:pt x="104" y="172"/>
                </a:lnTo>
                <a:lnTo>
                  <a:pt x="105" y="170"/>
                </a:lnTo>
                <a:lnTo>
                  <a:pt x="107" y="167"/>
                </a:lnTo>
                <a:lnTo>
                  <a:pt x="108" y="166"/>
                </a:lnTo>
                <a:lnTo>
                  <a:pt x="108" y="165"/>
                </a:lnTo>
                <a:lnTo>
                  <a:pt x="109" y="163"/>
                </a:lnTo>
                <a:lnTo>
                  <a:pt x="109" y="160"/>
                </a:lnTo>
                <a:lnTo>
                  <a:pt x="110" y="159"/>
                </a:lnTo>
                <a:lnTo>
                  <a:pt x="110" y="158"/>
                </a:lnTo>
                <a:lnTo>
                  <a:pt x="110" y="156"/>
                </a:lnTo>
                <a:lnTo>
                  <a:pt x="109" y="155"/>
                </a:lnTo>
                <a:lnTo>
                  <a:pt x="109" y="154"/>
                </a:lnTo>
                <a:lnTo>
                  <a:pt x="108" y="154"/>
                </a:lnTo>
                <a:lnTo>
                  <a:pt x="106" y="151"/>
                </a:lnTo>
                <a:lnTo>
                  <a:pt x="105" y="150"/>
                </a:lnTo>
                <a:lnTo>
                  <a:pt x="104" y="148"/>
                </a:lnTo>
                <a:lnTo>
                  <a:pt x="102" y="144"/>
                </a:lnTo>
                <a:lnTo>
                  <a:pt x="101" y="142"/>
                </a:lnTo>
                <a:lnTo>
                  <a:pt x="101" y="140"/>
                </a:lnTo>
                <a:lnTo>
                  <a:pt x="100" y="137"/>
                </a:lnTo>
                <a:lnTo>
                  <a:pt x="100" y="135"/>
                </a:lnTo>
                <a:lnTo>
                  <a:pt x="100" y="133"/>
                </a:lnTo>
                <a:lnTo>
                  <a:pt x="100" y="131"/>
                </a:lnTo>
                <a:lnTo>
                  <a:pt x="101" y="127"/>
                </a:lnTo>
                <a:lnTo>
                  <a:pt x="101" y="125"/>
                </a:lnTo>
                <a:lnTo>
                  <a:pt x="101" y="124"/>
                </a:lnTo>
                <a:lnTo>
                  <a:pt x="102" y="122"/>
                </a:lnTo>
                <a:lnTo>
                  <a:pt x="103" y="120"/>
                </a:lnTo>
                <a:lnTo>
                  <a:pt x="104" y="119"/>
                </a:lnTo>
                <a:lnTo>
                  <a:pt x="107" y="114"/>
                </a:lnTo>
                <a:lnTo>
                  <a:pt x="108" y="113"/>
                </a:lnTo>
                <a:lnTo>
                  <a:pt x="108" y="112"/>
                </a:lnTo>
                <a:lnTo>
                  <a:pt x="108" y="112"/>
                </a:lnTo>
                <a:lnTo>
                  <a:pt x="107" y="111"/>
                </a:lnTo>
                <a:lnTo>
                  <a:pt x="107" y="109"/>
                </a:lnTo>
                <a:lnTo>
                  <a:pt x="106" y="108"/>
                </a:lnTo>
                <a:lnTo>
                  <a:pt x="105" y="105"/>
                </a:lnTo>
                <a:lnTo>
                  <a:pt x="104" y="102"/>
                </a:lnTo>
                <a:lnTo>
                  <a:pt x="103" y="100"/>
                </a:lnTo>
                <a:lnTo>
                  <a:pt x="103" y="99"/>
                </a:lnTo>
                <a:lnTo>
                  <a:pt x="102" y="96"/>
                </a:lnTo>
                <a:lnTo>
                  <a:pt x="102" y="94"/>
                </a:lnTo>
                <a:lnTo>
                  <a:pt x="102" y="88"/>
                </a:lnTo>
                <a:lnTo>
                  <a:pt x="101" y="87"/>
                </a:lnTo>
                <a:lnTo>
                  <a:pt x="101" y="85"/>
                </a:lnTo>
                <a:lnTo>
                  <a:pt x="101" y="83"/>
                </a:lnTo>
                <a:lnTo>
                  <a:pt x="100" y="82"/>
                </a:lnTo>
                <a:lnTo>
                  <a:pt x="100" y="81"/>
                </a:lnTo>
                <a:lnTo>
                  <a:pt x="100" y="81"/>
                </a:lnTo>
                <a:lnTo>
                  <a:pt x="98" y="79"/>
                </a:lnTo>
                <a:lnTo>
                  <a:pt x="97" y="78"/>
                </a:lnTo>
                <a:lnTo>
                  <a:pt x="97" y="77"/>
                </a:lnTo>
                <a:lnTo>
                  <a:pt x="97" y="76"/>
                </a:lnTo>
                <a:lnTo>
                  <a:pt x="97" y="76"/>
                </a:lnTo>
                <a:lnTo>
                  <a:pt x="97" y="75"/>
                </a:lnTo>
                <a:lnTo>
                  <a:pt x="97" y="74"/>
                </a:lnTo>
                <a:lnTo>
                  <a:pt x="97" y="74"/>
                </a:lnTo>
                <a:lnTo>
                  <a:pt x="97" y="72"/>
                </a:lnTo>
                <a:lnTo>
                  <a:pt x="99" y="66"/>
                </a:lnTo>
                <a:lnTo>
                  <a:pt x="99" y="65"/>
                </a:lnTo>
                <a:lnTo>
                  <a:pt x="100" y="64"/>
                </a:lnTo>
                <a:lnTo>
                  <a:pt x="100" y="63"/>
                </a:lnTo>
                <a:lnTo>
                  <a:pt x="101" y="62"/>
                </a:lnTo>
                <a:lnTo>
                  <a:pt x="101" y="61"/>
                </a:lnTo>
                <a:lnTo>
                  <a:pt x="102" y="61"/>
                </a:lnTo>
                <a:lnTo>
                  <a:pt x="102" y="61"/>
                </a:lnTo>
                <a:lnTo>
                  <a:pt x="103" y="61"/>
                </a:lnTo>
                <a:lnTo>
                  <a:pt x="103" y="61"/>
                </a:lnTo>
                <a:lnTo>
                  <a:pt x="104" y="61"/>
                </a:lnTo>
                <a:lnTo>
                  <a:pt x="104" y="62"/>
                </a:lnTo>
                <a:lnTo>
                  <a:pt x="106" y="62"/>
                </a:lnTo>
                <a:lnTo>
                  <a:pt x="108" y="61"/>
                </a:lnTo>
                <a:lnTo>
                  <a:pt x="109" y="61"/>
                </a:lnTo>
                <a:lnTo>
                  <a:pt x="113" y="60"/>
                </a:lnTo>
                <a:lnTo>
                  <a:pt x="119" y="58"/>
                </a:lnTo>
                <a:lnTo>
                  <a:pt x="121" y="57"/>
                </a:lnTo>
                <a:lnTo>
                  <a:pt x="124" y="56"/>
                </a:lnTo>
                <a:lnTo>
                  <a:pt x="125" y="56"/>
                </a:lnTo>
                <a:lnTo>
                  <a:pt x="125" y="56"/>
                </a:lnTo>
                <a:lnTo>
                  <a:pt x="126" y="56"/>
                </a:lnTo>
                <a:lnTo>
                  <a:pt x="127" y="56"/>
                </a:lnTo>
                <a:lnTo>
                  <a:pt x="127" y="56"/>
                </a:lnTo>
                <a:lnTo>
                  <a:pt x="128" y="56"/>
                </a:lnTo>
                <a:lnTo>
                  <a:pt x="129" y="57"/>
                </a:lnTo>
                <a:lnTo>
                  <a:pt x="132" y="60"/>
                </a:lnTo>
                <a:lnTo>
                  <a:pt x="133" y="60"/>
                </a:lnTo>
                <a:lnTo>
                  <a:pt x="133" y="61"/>
                </a:lnTo>
                <a:lnTo>
                  <a:pt x="134" y="61"/>
                </a:lnTo>
                <a:lnTo>
                  <a:pt x="135" y="61"/>
                </a:lnTo>
                <a:lnTo>
                  <a:pt x="136" y="61"/>
                </a:lnTo>
                <a:lnTo>
                  <a:pt x="136" y="61"/>
                </a:lnTo>
                <a:lnTo>
                  <a:pt x="137" y="60"/>
                </a:lnTo>
                <a:lnTo>
                  <a:pt x="138" y="60"/>
                </a:lnTo>
                <a:lnTo>
                  <a:pt x="140" y="60"/>
                </a:lnTo>
                <a:lnTo>
                  <a:pt x="143" y="58"/>
                </a:lnTo>
                <a:lnTo>
                  <a:pt x="144" y="57"/>
                </a:lnTo>
                <a:lnTo>
                  <a:pt x="146" y="57"/>
                </a:lnTo>
                <a:lnTo>
                  <a:pt x="147" y="57"/>
                </a:lnTo>
                <a:lnTo>
                  <a:pt x="148" y="57"/>
                </a:lnTo>
                <a:lnTo>
                  <a:pt x="148" y="57"/>
                </a:lnTo>
                <a:lnTo>
                  <a:pt x="149" y="58"/>
                </a:lnTo>
                <a:lnTo>
                  <a:pt x="150" y="58"/>
                </a:lnTo>
                <a:lnTo>
                  <a:pt x="153" y="61"/>
                </a:lnTo>
                <a:lnTo>
                  <a:pt x="154" y="61"/>
                </a:lnTo>
                <a:lnTo>
                  <a:pt x="156" y="62"/>
                </a:lnTo>
                <a:lnTo>
                  <a:pt x="157" y="63"/>
                </a:lnTo>
                <a:lnTo>
                  <a:pt x="158" y="63"/>
                </a:lnTo>
                <a:lnTo>
                  <a:pt x="159" y="64"/>
                </a:lnTo>
                <a:lnTo>
                  <a:pt x="159" y="65"/>
                </a:lnTo>
                <a:lnTo>
                  <a:pt x="160" y="65"/>
                </a:lnTo>
                <a:lnTo>
                  <a:pt x="161" y="65"/>
                </a:lnTo>
                <a:lnTo>
                  <a:pt x="163" y="66"/>
                </a:lnTo>
                <a:lnTo>
                  <a:pt x="164" y="67"/>
                </a:lnTo>
                <a:lnTo>
                  <a:pt x="166" y="67"/>
                </a:lnTo>
                <a:lnTo>
                  <a:pt x="167" y="68"/>
                </a:lnTo>
                <a:lnTo>
                  <a:pt x="168" y="68"/>
                </a:lnTo>
                <a:lnTo>
                  <a:pt x="170" y="68"/>
                </a:lnTo>
                <a:lnTo>
                  <a:pt x="171" y="68"/>
                </a:lnTo>
                <a:lnTo>
                  <a:pt x="172" y="67"/>
                </a:lnTo>
                <a:lnTo>
                  <a:pt x="174" y="67"/>
                </a:lnTo>
                <a:lnTo>
                  <a:pt x="175" y="66"/>
                </a:lnTo>
                <a:lnTo>
                  <a:pt x="176" y="66"/>
                </a:lnTo>
                <a:lnTo>
                  <a:pt x="178" y="64"/>
                </a:lnTo>
                <a:lnTo>
                  <a:pt x="179" y="64"/>
                </a:lnTo>
                <a:lnTo>
                  <a:pt x="180" y="63"/>
                </a:lnTo>
                <a:lnTo>
                  <a:pt x="182" y="63"/>
                </a:lnTo>
                <a:lnTo>
                  <a:pt x="183" y="62"/>
                </a:lnTo>
                <a:lnTo>
                  <a:pt x="188" y="62"/>
                </a:lnTo>
                <a:lnTo>
                  <a:pt x="189" y="62"/>
                </a:lnTo>
                <a:lnTo>
                  <a:pt x="190" y="61"/>
                </a:lnTo>
                <a:lnTo>
                  <a:pt x="191" y="61"/>
                </a:lnTo>
                <a:lnTo>
                  <a:pt x="192" y="60"/>
                </a:lnTo>
                <a:lnTo>
                  <a:pt x="194" y="59"/>
                </a:lnTo>
                <a:lnTo>
                  <a:pt x="196" y="58"/>
                </a:lnTo>
                <a:lnTo>
                  <a:pt x="197" y="57"/>
                </a:lnTo>
                <a:lnTo>
                  <a:pt x="198" y="57"/>
                </a:lnTo>
                <a:lnTo>
                  <a:pt x="201" y="56"/>
                </a:lnTo>
                <a:lnTo>
                  <a:pt x="201" y="56"/>
                </a:lnTo>
                <a:lnTo>
                  <a:pt x="201" y="56"/>
                </a:lnTo>
                <a:lnTo>
                  <a:pt x="202" y="55"/>
                </a:lnTo>
                <a:lnTo>
                  <a:pt x="203" y="55"/>
                </a:lnTo>
                <a:lnTo>
                  <a:pt x="204" y="53"/>
                </a:lnTo>
                <a:lnTo>
                  <a:pt x="205" y="51"/>
                </a:lnTo>
                <a:lnTo>
                  <a:pt x="205" y="50"/>
                </a:lnTo>
                <a:lnTo>
                  <a:pt x="206" y="49"/>
                </a:lnTo>
                <a:lnTo>
                  <a:pt x="207" y="46"/>
                </a:lnTo>
                <a:lnTo>
                  <a:pt x="208" y="43"/>
                </a:lnTo>
                <a:lnTo>
                  <a:pt x="209" y="42"/>
                </a:lnTo>
                <a:lnTo>
                  <a:pt x="209" y="41"/>
                </a:lnTo>
                <a:lnTo>
                  <a:pt x="210" y="40"/>
                </a:lnTo>
                <a:lnTo>
                  <a:pt x="210" y="40"/>
                </a:lnTo>
                <a:lnTo>
                  <a:pt x="211" y="39"/>
                </a:lnTo>
                <a:lnTo>
                  <a:pt x="213" y="38"/>
                </a:lnTo>
                <a:lnTo>
                  <a:pt x="218" y="36"/>
                </a:lnTo>
                <a:lnTo>
                  <a:pt x="221" y="34"/>
                </a:lnTo>
                <a:lnTo>
                  <a:pt x="223" y="33"/>
                </a:lnTo>
                <a:lnTo>
                  <a:pt x="225" y="33"/>
                </a:lnTo>
                <a:lnTo>
                  <a:pt x="227" y="32"/>
                </a:lnTo>
                <a:lnTo>
                  <a:pt x="230" y="31"/>
                </a:lnTo>
                <a:lnTo>
                  <a:pt x="230" y="3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7" name="Freeform 230">
            <a:extLst>
              <a:ext uri="{FF2B5EF4-FFF2-40B4-BE49-F238E27FC236}">
                <a16:creationId xmlns:a16="http://schemas.microsoft.com/office/drawing/2014/main" id="{52034A59-76D4-4593-977D-1D3C86D03EFB}"/>
              </a:ext>
            </a:extLst>
          </p:cNvPr>
          <p:cNvSpPr>
            <a:spLocks/>
          </p:cNvSpPr>
          <p:nvPr/>
        </p:nvSpPr>
        <p:spPr bwMode="auto">
          <a:xfrm>
            <a:off x="7962513" y="4955711"/>
            <a:ext cx="1246873" cy="1224854"/>
          </a:xfrm>
          <a:custGeom>
            <a:avLst/>
            <a:gdLst>
              <a:gd name="T0" fmla="*/ 6 w 656"/>
              <a:gd name="T1" fmla="*/ 51 h 589"/>
              <a:gd name="T2" fmla="*/ 37 w 656"/>
              <a:gd name="T3" fmla="*/ 51 h 589"/>
              <a:gd name="T4" fmla="*/ 70 w 656"/>
              <a:gd name="T5" fmla="*/ 35 h 589"/>
              <a:gd name="T6" fmla="*/ 96 w 656"/>
              <a:gd name="T7" fmla="*/ 36 h 589"/>
              <a:gd name="T8" fmla="*/ 114 w 656"/>
              <a:gd name="T9" fmla="*/ 52 h 589"/>
              <a:gd name="T10" fmla="*/ 136 w 656"/>
              <a:gd name="T11" fmla="*/ 48 h 589"/>
              <a:gd name="T12" fmla="*/ 147 w 656"/>
              <a:gd name="T13" fmla="*/ 39 h 589"/>
              <a:gd name="T14" fmla="*/ 171 w 656"/>
              <a:gd name="T15" fmla="*/ 50 h 589"/>
              <a:gd name="T16" fmla="*/ 195 w 656"/>
              <a:gd name="T17" fmla="*/ 50 h 589"/>
              <a:gd name="T18" fmla="*/ 222 w 656"/>
              <a:gd name="T19" fmla="*/ 51 h 589"/>
              <a:gd name="T20" fmla="*/ 238 w 656"/>
              <a:gd name="T21" fmla="*/ 62 h 589"/>
              <a:gd name="T22" fmla="*/ 255 w 656"/>
              <a:gd name="T23" fmla="*/ 59 h 589"/>
              <a:gd name="T24" fmla="*/ 285 w 656"/>
              <a:gd name="T25" fmla="*/ 40 h 589"/>
              <a:gd name="T26" fmla="*/ 285 w 656"/>
              <a:gd name="T27" fmla="*/ 13 h 589"/>
              <a:gd name="T28" fmla="*/ 302 w 656"/>
              <a:gd name="T29" fmla="*/ 0 h 589"/>
              <a:gd name="T30" fmla="*/ 334 w 656"/>
              <a:gd name="T31" fmla="*/ 21 h 589"/>
              <a:gd name="T32" fmla="*/ 348 w 656"/>
              <a:gd name="T33" fmla="*/ 25 h 589"/>
              <a:gd name="T34" fmla="*/ 367 w 656"/>
              <a:gd name="T35" fmla="*/ 43 h 589"/>
              <a:gd name="T36" fmla="*/ 368 w 656"/>
              <a:gd name="T37" fmla="*/ 58 h 589"/>
              <a:gd name="T38" fmla="*/ 366 w 656"/>
              <a:gd name="T39" fmla="*/ 74 h 589"/>
              <a:gd name="T40" fmla="*/ 365 w 656"/>
              <a:gd name="T41" fmla="*/ 107 h 589"/>
              <a:gd name="T42" fmla="*/ 355 w 656"/>
              <a:gd name="T43" fmla="*/ 145 h 589"/>
              <a:gd name="T44" fmla="*/ 367 w 656"/>
              <a:gd name="T45" fmla="*/ 168 h 589"/>
              <a:gd name="T46" fmla="*/ 362 w 656"/>
              <a:gd name="T47" fmla="*/ 186 h 589"/>
              <a:gd name="T48" fmla="*/ 393 w 656"/>
              <a:gd name="T49" fmla="*/ 218 h 589"/>
              <a:gd name="T50" fmla="*/ 420 w 656"/>
              <a:gd name="T51" fmla="*/ 217 h 589"/>
              <a:gd name="T52" fmla="*/ 442 w 656"/>
              <a:gd name="T53" fmla="*/ 231 h 589"/>
              <a:gd name="T54" fmla="*/ 441 w 656"/>
              <a:gd name="T55" fmla="*/ 241 h 589"/>
              <a:gd name="T56" fmla="*/ 463 w 656"/>
              <a:gd name="T57" fmla="*/ 255 h 589"/>
              <a:gd name="T58" fmla="*/ 493 w 656"/>
              <a:gd name="T59" fmla="*/ 253 h 589"/>
              <a:gd name="T60" fmla="*/ 526 w 656"/>
              <a:gd name="T61" fmla="*/ 260 h 589"/>
              <a:gd name="T62" fmla="*/ 548 w 656"/>
              <a:gd name="T63" fmla="*/ 271 h 589"/>
              <a:gd name="T64" fmla="*/ 555 w 656"/>
              <a:gd name="T65" fmla="*/ 302 h 589"/>
              <a:gd name="T66" fmla="*/ 588 w 656"/>
              <a:gd name="T67" fmla="*/ 318 h 589"/>
              <a:gd name="T68" fmla="*/ 623 w 656"/>
              <a:gd name="T69" fmla="*/ 317 h 589"/>
              <a:gd name="T70" fmla="*/ 641 w 656"/>
              <a:gd name="T71" fmla="*/ 319 h 589"/>
              <a:gd name="T72" fmla="*/ 650 w 656"/>
              <a:gd name="T73" fmla="*/ 334 h 589"/>
              <a:gd name="T74" fmla="*/ 646 w 656"/>
              <a:gd name="T75" fmla="*/ 353 h 589"/>
              <a:gd name="T76" fmla="*/ 631 w 656"/>
              <a:gd name="T77" fmla="*/ 372 h 589"/>
              <a:gd name="T78" fmla="*/ 613 w 656"/>
              <a:gd name="T79" fmla="*/ 401 h 589"/>
              <a:gd name="T80" fmla="*/ 625 w 656"/>
              <a:gd name="T81" fmla="*/ 409 h 589"/>
              <a:gd name="T82" fmla="*/ 649 w 656"/>
              <a:gd name="T83" fmla="*/ 429 h 589"/>
              <a:gd name="T84" fmla="*/ 645 w 656"/>
              <a:gd name="T85" fmla="*/ 442 h 589"/>
              <a:gd name="T86" fmla="*/ 638 w 656"/>
              <a:gd name="T87" fmla="*/ 452 h 589"/>
              <a:gd name="T88" fmla="*/ 612 w 656"/>
              <a:gd name="T89" fmla="*/ 442 h 589"/>
              <a:gd name="T90" fmla="*/ 579 w 656"/>
              <a:gd name="T91" fmla="*/ 429 h 589"/>
              <a:gd name="T92" fmla="*/ 534 w 656"/>
              <a:gd name="T93" fmla="*/ 413 h 589"/>
              <a:gd name="T94" fmla="*/ 518 w 656"/>
              <a:gd name="T95" fmla="*/ 419 h 589"/>
              <a:gd name="T96" fmla="*/ 488 w 656"/>
              <a:gd name="T97" fmla="*/ 433 h 589"/>
              <a:gd name="T98" fmla="*/ 469 w 656"/>
              <a:gd name="T99" fmla="*/ 433 h 589"/>
              <a:gd name="T100" fmla="*/ 460 w 656"/>
              <a:gd name="T101" fmla="*/ 405 h 589"/>
              <a:gd name="T102" fmla="*/ 429 w 656"/>
              <a:gd name="T103" fmla="*/ 398 h 589"/>
              <a:gd name="T104" fmla="*/ 400 w 656"/>
              <a:gd name="T105" fmla="*/ 394 h 589"/>
              <a:gd name="T106" fmla="*/ 390 w 656"/>
              <a:gd name="T107" fmla="*/ 420 h 589"/>
              <a:gd name="T108" fmla="*/ 393 w 656"/>
              <a:gd name="T109" fmla="*/ 472 h 589"/>
              <a:gd name="T110" fmla="*/ 383 w 656"/>
              <a:gd name="T111" fmla="*/ 522 h 589"/>
              <a:gd name="T112" fmla="*/ 387 w 656"/>
              <a:gd name="T113" fmla="*/ 550 h 589"/>
              <a:gd name="T114" fmla="*/ 352 w 656"/>
              <a:gd name="T115" fmla="*/ 550 h 589"/>
              <a:gd name="T116" fmla="*/ 321 w 656"/>
              <a:gd name="T117" fmla="*/ 547 h 589"/>
              <a:gd name="T118" fmla="*/ 307 w 656"/>
              <a:gd name="T119" fmla="*/ 582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6" h="589">
                <a:moveTo>
                  <a:pt x="0" y="31"/>
                </a:moveTo>
                <a:lnTo>
                  <a:pt x="0" y="31"/>
                </a:lnTo>
                <a:lnTo>
                  <a:pt x="1" y="32"/>
                </a:lnTo>
                <a:lnTo>
                  <a:pt x="1" y="33"/>
                </a:lnTo>
                <a:lnTo>
                  <a:pt x="1" y="33"/>
                </a:lnTo>
                <a:lnTo>
                  <a:pt x="1" y="35"/>
                </a:lnTo>
                <a:lnTo>
                  <a:pt x="1" y="41"/>
                </a:lnTo>
                <a:lnTo>
                  <a:pt x="1" y="43"/>
                </a:lnTo>
                <a:lnTo>
                  <a:pt x="2" y="44"/>
                </a:lnTo>
                <a:lnTo>
                  <a:pt x="2" y="46"/>
                </a:lnTo>
                <a:lnTo>
                  <a:pt x="2" y="47"/>
                </a:lnTo>
                <a:lnTo>
                  <a:pt x="2" y="48"/>
                </a:lnTo>
                <a:lnTo>
                  <a:pt x="3" y="49"/>
                </a:lnTo>
                <a:lnTo>
                  <a:pt x="4" y="49"/>
                </a:lnTo>
                <a:lnTo>
                  <a:pt x="4" y="50"/>
                </a:lnTo>
                <a:lnTo>
                  <a:pt x="5" y="51"/>
                </a:lnTo>
                <a:lnTo>
                  <a:pt x="6" y="51"/>
                </a:lnTo>
                <a:lnTo>
                  <a:pt x="7" y="52"/>
                </a:lnTo>
                <a:lnTo>
                  <a:pt x="8" y="52"/>
                </a:lnTo>
                <a:lnTo>
                  <a:pt x="10" y="52"/>
                </a:lnTo>
                <a:lnTo>
                  <a:pt x="11" y="52"/>
                </a:lnTo>
                <a:lnTo>
                  <a:pt x="13" y="52"/>
                </a:lnTo>
                <a:lnTo>
                  <a:pt x="14" y="52"/>
                </a:lnTo>
                <a:lnTo>
                  <a:pt x="16" y="51"/>
                </a:lnTo>
                <a:lnTo>
                  <a:pt x="17" y="51"/>
                </a:lnTo>
                <a:lnTo>
                  <a:pt x="18" y="51"/>
                </a:lnTo>
                <a:lnTo>
                  <a:pt x="21" y="52"/>
                </a:lnTo>
                <a:lnTo>
                  <a:pt x="23" y="52"/>
                </a:lnTo>
                <a:lnTo>
                  <a:pt x="24" y="52"/>
                </a:lnTo>
                <a:lnTo>
                  <a:pt x="27" y="51"/>
                </a:lnTo>
                <a:lnTo>
                  <a:pt x="29" y="51"/>
                </a:lnTo>
                <a:lnTo>
                  <a:pt x="31" y="51"/>
                </a:lnTo>
                <a:lnTo>
                  <a:pt x="35" y="51"/>
                </a:lnTo>
                <a:lnTo>
                  <a:pt x="37" y="51"/>
                </a:lnTo>
                <a:lnTo>
                  <a:pt x="48" y="50"/>
                </a:lnTo>
                <a:lnTo>
                  <a:pt x="53" y="50"/>
                </a:lnTo>
                <a:lnTo>
                  <a:pt x="55" y="49"/>
                </a:lnTo>
                <a:lnTo>
                  <a:pt x="57" y="49"/>
                </a:lnTo>
                <a:lnTo>
                  <a:pt x="59" y="49"/>
                </a:lnTo>
                <a:lnTo>
                  <a:pt x="60" y="49"/>
                </a:lnTo>
                <a:lnTo>
                  <a:pt x="60" y="49"/>
                </a:lnTo>
                <a:lnTo>
                  <a:pt x="61" y="49"/>
                </a:lnTo>
                <a:lnTo>
                  <a:pt x="62" y="48"/>
                </a:lnTo>
                <a:lnTo>
                  <a:pt x="63" y="48"/>
                </a:lnTo>
                <a:lnTo>
                  <a:pt x="63" y="47"/>
                </a:lnTo>
                <a:lnTo>
                  <a:pt x="64" y="45"/>
                </a:lnTo>
                <a:lnTo>
                  <a:pt x="66" y="43"/>
                </a:lnTo>
                <a:lnTo>
                  <a:pt x="67" y="41"/>
                </a:lnTo>
                <a:lnTo>
                  <a:pt x="68" y="39"/>
                </a:lnTo>
                <a:lnTo>
                  <a:pt x="69" y="36"/>
                </a:lnTo>
                <a:lnTo>
                  <a:pt x="70" y="35"/>
                </a:lnTo>
                <a:lnTo>
                  <a:pt x="71" y="34"/>
                </a:lnTo>
                <a:lnTo>
                  <a:pt x="72" y="33"/>
                </a:lnTo>
                <a:lnTo>
                  <a:pt x="73" y="33"/>
                </a:lnTo>
                <a:lnTo>
                  <a:pt x="74" y="32"/>
                </a:lnTo>
                <a:lnTo>
                  <a:pt x="79" y="31"/>
                </a:lnTo>
                <a:lnTo>
                  <a:pt x="81" y="31"/>
                </a:lnTo>
                <a:lnTo>
                  <a:pt x="82" y="30"/>
                </a:lnTo>
                <a:lnTo>
                  <a:pt x="84" y="30"/>
                </a:lnTo>
                <a:lnTo>
                  <a:pt x="85" y="30"/>
                </a:lnTo>
                <a:lnTo>
                  <a:pt x="86" y="30"/>
                </a:lnTo>
                <a:lnTo>
                  <a:pt x="87" y="31"/>
                </a:lnTo>
                <a:lnTo>
                  <a:pt x="89" y="31"/>
                </a:lnTo>
                <a:lnTo>
                  <a:pt x="91" y="32"/>
                </a:lnTo>
                <a:lnTo>
                  <a:pt x="93" y="33"/>
                </a:lnTo>
                <a:lnTo>
                  <a:pt x="94" y="34"/>
                </a:lnTo>
                <a:lnTo>
                  <a:pt x="95" y="35"/>
                </a:lnTo>
                <a:lnTo>
                  <a:pt x="96" y="36"/>
                </a:lnTo>
                <a:lnTo>
                  <a:pt x="98" y="38"/>
                </a:lnTo>
                <a:lnTo>
                  <a:pt x="98" y="39"/>
                </a:lnTo>
                <a:lnTo>
                  <a:pt x="99" y="40"/>
                </a:lnTo>
                <a:lnTo>
                  <a:pt x="100" y="40"/>
                </a:lnTo>
                <a:lnTo>
                  <a:pt x="101" y="41"/>
                </a:lnTo>
                <a:lnTo>
                  <a:pt x="101" y="41"/>
                </a:lnTo>
                <a:lnTo>
                  <a:pt x="104" y="42"/>
                </a:lnTo>
                <a:lnTo>
                  <a:pt x="106" y="43"/>
                </a:lnTo>
                <a:lnTo>
                  <a:pt x="108" y="44"/>
                </a:lnTo>
                <a:lnTo>
                  <a:pt x="109" y="45"/>
                </a:lnTo>
                <a:lnTo>
                  <a:pt x="109" y="45"/>
                </a:lnTo>
                <a:lnTo>
                  <a:pt x="110" y="46"/>
                </a:lnTo>
                <a:lnTo>
                  <a:pt x="111" y="47"/>
                </a:lnTo>
                <a:lnTo>
                  <a:pt x="112" y="48"/>
                </a:lnTo>
                <a:lnTo>
                  <a:pt x="112" y="49"/>
                </a:lnTo>
                <a:lnTo>
                  <a:pt x="113" y="49"/>
                </a:lnTo>
                <a:lnTo>
                  <a:pt x="114" y="52"/>
                </a:lnTo>
                <a:lnTo>
                  <a:pt x="114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6" y="54"/>
                </a:lnTo>
                <a:lnTo>
                  <a:pt x="119" y="54"/>
                </a:lnTo>
                <a:lnTo>
                  <a:pt x="121" y="54"/>
                </a:lnTo>
                <a:lnTo>
                  <a:pt x="123" y="55"/>
                </a:lnTo>
                <a:lnTo>
                  <a:pt x="124" y="55"/>
                </a:lnTo>
                <a:lnTo>
                  <a:pt x="125" y="55"/>
                </a:lnTo>
                <a:lnTo>
                  <a:pt x="128" y="54"/>
                </a:lnTo>
                <a:lnTo>
                  <a:pt x="128" y="54"/>
                </a:lnTo>
                <a:lnTo>
                  <a:pt x="129" y="53"/>
                </a:lnTo>
                <a:lnTo>
                  <a:pt x="130" y="53"/>
                </a:lnTo>
                <a:lnTo>
                  <a:pt x="134" y="50"/>
                </a:lnTo>
                <a:lnTo>
                  <a:pt x="135" y="49"/>
                </a:lnTo>
                <a:lnTo>
                  <a:pt x="136" y="48"/>
                </a:lnTo>
                <a:lnTo>
                  <a:pt x="138" y="48"/>
                </a:lnTo>
                <a:lnTo>
                  <a:pt x="139" y="47"/>
                </a:lnTo>
                <a:lnTo>
                  <a:pt x="140" y="47"/>
                </a:lnTo>
                <a:lnTo>
                  <a:pt x="142" y="47"/>
                </a:lnTo>
                <a:lnTo>
                  <a:pt x="144" y="47"/>
                </a:lnTo>
                <a:lnTo>
                  <a:pt x="145" y="47"/>
                </a:lnTo>
                <a:lnTo>
                  <a:pt x="145" y="47"/>
                </a:lnTo>
                <a:lnTo>
                  <a:pt x="146" y="47"/>
                </a:lnTo>
                <a:lnTo>
                  <a:pt x="146" y="47"/>
                </a:lnTo>
                <a:lnTo>
                  <a:pt x="146" y="46"/>
                </a:lnTo>
                <a:lnTo>
                  <a:pt x="146" y="46"/>
                </a:lnTo>
                <a:lnTo>
                  <a:pt x="146" y="44"/>
                </a:lnTo>
                <a:lnTo>
                  <a:pt x="146" y="41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7" y="39"/>
                </a:lnTo>
                <a:lnTo>
                  <a:pt x="147" y="39"/>
                </a:lnTo>
                <a:lnTo>
                  <a:pt x="148" y="39"/>
                </a:lnTo>
                <a:lnTo>
                  <a:pt x="148" y="38"/>
                </a:lnTo>
                <a:lnTo>
                  <a:pt x="149" y="39"/>
                </a:lnTo>
                <a:lnTo>
                  <a:pt x="150" y="39"/>
                </a:lnTo>
                <a:lnTo>
                  <a:pt x="154" y="41"/>
                </a:lnTo>
                <a:lnTo>
                  <a:pt x="155" y="42"/>
                </a:lnTo>
                <a:lnTo>
                  <a:pt x="156" y="43"/>
                </a:lnTo>
                <a:lnTo>
                  <a:pt x="159" y="44"/>
                </a:lnTo>
                <a:lnTo>
                  <a:pt x="160" y="44"/>
                </a:lnTo>
                <a:lnTo>
                  <a:pt x="161" y="45"/>
                </a:lnTo>
                <a:lnTo>
                  <a:pt x="166" y="48"/>
                </a:lnTo>
                <a:lnTo>
                  <a:pt x="167" y="49"/>
                </a:lnTo>
                <a:lnTo>
                  <a:pt x="169" y="50"/>
                </a:lnTo>
                <a:lnTo>
                  <a:pt x="170" y="50"/>
                </a:lnTo>
                <a:lnTo>
                  <a:pt x="171" y="50"/>
                </a:lnTo>
                <a:lnTo>
                  <a:pt x="171" y="50"/>
                </a:lnTo>
                <a:lnTo>
                  <a:pt x="172" y="50"/>
                </a:lnTo>
                <a:lnTo>
                  <a:pt x="172" y="50"/>
                </a:lnTo>
                <a:lnTo>
                  <a:pt x="174" y="48"/>
                </a:lnTo>
                <a:lnTo>
                  <a:pt x="176" y="47"/>
                </a:lnTo>
                <a:lnTo>
                  <a:pt x="178" y="47"/>
                </a:lnTo>
                <a:lnTo>
                  <a:pt x="178" y="46"/>
                </a:lnTo>
                <a:lnTo>
                  <a:pt x="179" y="46"/>
                </a:lnTo>
                <a:lnTo>
                  <a:pt x="181" y="46"/>
                </a:lnTo>
                <a:lnTo>
                  <a:pt x="182" y="46"/>
                </a:lnTo>
                <a:lnTo>
                  <a:pt x="185" y="46"/>
                </a:lnTo>
                <a:lnTo>
                  <a:pt x="186" y="47"/>
                </a:lnTo>
                <a:lnTo>
                  <a:pt x="187" y="47"/>
                </a:lnTo>
                <a:lnTo>
                  <a:pt x="188" y="47"/>
                </a:lnTo>
                <a:lnTo>
                  <a:pt x="189" y="47"/>
                </a:lnTo>
                <a:lnTo>
                  <a:pt x="192" y="49"/>
                </a:lnTo>
                <a:lnTo>
                  <a:pt x="193" y="49"/>
                </a:lnTo>
                <a:lnTo>
                  <a:pt x="195" y="50"/>
                </a:lnTo>
                <a:lnTo>
                  <a:pt x="196" y="50"/>
                </a:lnTo>
                <a:lnTo>
                  <a:pt x="199" y="51"/>
                </a:lnTo>
                <a:lnTo>
                  <a:pt x="204" y="51"/>
                </a:lnTo>
                <a:lnTo>
                  <a:pt x="206" y="51"/>
                </a:lnTo>
                <a:lnTo>
                  <a:pt x="209" y="52"/>
                </a:lnTo>
                <a:lnTo>
                  <a:pt x="210" y="51"/>
                </a:lnTo>
                <a:lnTo>
                  <a:pt x="211" y="51"/>
                </a:lnTo>
                <a:lnTo>
                  <a:pt x="214" y="51"/>
                </a:lnTo>
                <a:lnTo>
                  <a:pt x="216" y="50"/>
                </a:lnTo>
                <a:lnTo>
                  <a:pt x="218" y="50"/>
                </a:lnTo>
                <a:lnTo>
                  <a:pt x="221" y="49"/>
                </a:lnTo>
                <a:lnTo>
                  <a:pt x="221" y="49"/>
                </a:lnTo>
                <a:lnTo>
                  <a:pt x="222" y="49"/>
                </a:lnTo>
                <a:lnTo>
                  <a:pt x="222" y="49"/>
                </a:lnTo>
                <a:lnTo>
                  <a:pt x="222" y="49"/>
                </a:lnTo>
                <a:lnTo>
                  <a:pt x="222" y="50"/>
                </a:lnTo>
                <a:lnTo>
                  <a:pt x="222" y="51"/>
                </a:lnTo>
                <a:lnTo>
                  <a:pt x="222" y="52"/>
                </a:lnTo>
                <a:lnTo>
                  <a:pt x="222" y="55"/>
                </a:lnTo>
                <a:lnTo>
                  <a:pt x="221" y="56"/>
                </a:lnTo>
                <a:lnTo>
                  <a:pt x="221" y="57"/>
                </a:lnTo>
                <a:lnTo>
                  <a:pt x="222" y="57"/>
                </a:lnTo>
                <a:lnTo>
                  <a:pt x="222" y="58"/>
                </a:lnTo>
                <a:lnTo>
                  <a:pt x="222" y="58"/>
                </a:lnTo>
                <a:lnTo>
                  <a:pt x="223" y="59"/>
                </a:lnTo>
                <a:lnTo>
                  <a:pt x="224" y="59"/>
                </a:lnTo>
                <a:lnTo>
                  <a:pt x="224" y="60"/>
                </a:lnTo>
                <a:lnTo>
                  <a:pt x="225" y="60"/>
                </a:lnTo>
                <a:lnTo>
                  <a:pt x="226" y="60"/>
                </a:lnTo>
                <a:lnTo>
                  <a:pt x="228" y="60"/>
                </a:lnTo>
                <a:lnTo>
                  <a:pt x="231" y="61"/>
                </a:lnTo>
                <a:lnTo>
                  <a:pt x="233" y="61"/>
                </a:lnTo>
                <a:lnTo>
                  <a:pt x="235" y="62"/>
                </a:lnTo>
                <a:lnTo>
                  <a:pt x="238" y="62"/>
                </a:lnTo>
                <a:lnTo>
                  <a:pt x="240" y="63"/>
                </a:lnTo>
                <a:lnTo>
                  <a:pt x="241" y="64"/>
                </a:lnTo>
                <a:lnTo>
                  <a:pt x="242" y="65"/>
                </a:lnTo>
                <a:lnTo>
                  <a:pt x="245" y="66"/>
                </a:lnTo>
                <a:lnTo>
                  <a:pt x="246" y="67"/>
                </a:lnTo>
                <a:lnTo>
                  <a:pt x="246" y="67"/>
                </a:lnTo>
                <a:lnTo>
                  <a:pt x="247" y="67"/>
                </a:lnTo>
                <a:lnTo>
                  <a:pt x="247" y="67"/>
                </a:lnTo>
                <a:lnTo>
                  <a:pt x="248" y="67"/>
                </a:lnTo>
                <a:lnTo>
                  <a:pt x="248" y="67"/>
                </a:lnTo>
                <a:lnTo>
                  <a:pt x="249" y="67"/>
                </a:lnTo>
                <a:lnTo>
                  <a:pt x="250" y="67"/>
                </a:lnTo>
                <a:lnTo>
                  <a:pt x="250" y="66"/>
                </a:lnTo>
                <a:lnTo>
                  <a:pt x="251" y="65"/>
                </a:lnTo>
                <a:lnTo>
                  <a:pt x="252" y="62"/>
                </a:lnTo>
                <a:lnTo>
                  <a:pt x="253" y="61"/>
                </a:lnTo>
                <a:lnTo>
                  <a:pt x="255" y="59"/>
                </a:lnTo>
                <a:lnTo>
                  <a:pt x="257" y="58"/>
                </a:lnTo>
                <a:lnTo>
                  <a:pt x="259" y="56"/>
                </a:lnTo>
                <a:lnTo>
                  <a:pt x="263" y="52"/>
                </a:lnTo>
                <a:lnTo>
                  <a:pt x="265" y="50"/>
                </a:lnTo>
                <a:lnTo>
                  <a:pt x="268" y="48"/>
                </a:lnTo>
                <a:lnTo>
                  <a:pt x="269" y="48"/>
                </a:lnTo>
                <a:lnTo>
                  <a:pt x="270" y="47"/>
                </a:lnTo>
                <a:lnTo>
                  <a:pt x="272" y="47"/>
                </a:lnTo>
                <a:lnTo>
                  <a:pt x="277" y="45"/>
                </a:lnTo>
                <a:lnTo>
                  <a:pt x="278" y="45"/>
                </a:lnTo>
                <a:lnTo>
                  <a:pt x="280" y="44"/>
                </a:lnTo>
                <a:lnTo>
                  <a:pt x="281" y="43"/>
                </a:lnTo>
                <a:lnTo>
                  <a:pt x="283" y="43"/>
                </a:lnTo>
                <a:lnTo>
                  <a:pt x="283" y="42"/>
                </a:lnTo>
                <a:lnTo>
                  <a:pt x="284" y="42"/>
                </a:lnTo>
                <a:lnTo>
                  <a:pt x="284" y="41"/>
                </a:lnTo>
                <a:lnTo>
                  <a:pt x="285" y="40"/>
                </a:lnTo>
                <a:lnTo>
                  <a:pt x="285" y="39"/>
                </a:lnTo>
                <a:lnTo>
                  <a:pt x="285" y="38"/>
                </a:lnTo>
                <a:lnTo>
                  <a:pt x="284" y="37"/>
                </a:lnTo>
                <a:lnTo>
                  <a:pt x="284" y="34"/>
                </a:lnTo>
                <a:lnTo>
                  <a:pt x="283" y="31"/>
                </a:lnTo>
                <a:lnTo>
                  <a:pt x="282" y="29"/>
                </a:lnTo>
                <a:lnTo>
                  <a:pt x="282" y="28"/>
                </a:lnTo>
                <a:lnTo>
                  <a:pt x="282" y="27"/>
                </a:lnTo>
                <a:lnTo>
                  <a:pt x="282" y="25"/>
                </a:lnTo>
                <a:lnTo>
                  <a:pt x="282" y="24"/>
                </a:lnTo>
                <a:lnTo>
                  <a:pt x="283" y="20"/>
                </a:lnTo>
                <a:lnTo>
                  <a:pt x="284" y="19"/>
                </a:lnTo>
                <a:lnTo>
                  <a:pt x="284" y="17"/>
                </a:lnTo>
                <a:lnTo>
                  <a:pt x="284" y="15"/>
                </a:lnTo>
                <a:lnTo>
                  <a:pt x="284" y="14"/>
                </a:lnTo>
                <a:lnTo>
                  <a:pt x="284" y="14"/>
                </a:lnTo>
                <a:lnTo>
                  <a:pt x="285" y="13"/>
                </a:lnTo>
                <a:lnTo>
                  <a:pt x="285" y="12"/>
                </a:lnTo>
                <a:lnTo>
                  <a:pt x="286" y="11"/>
                </a:lnTo>
                <a:lnTo>
                  <a:pt x="288" y="10"/>
                </a:lnTo>
                <a:lnTo>
                  <a:pt x="288" y="9"/>
                </a:lnTo>
                <a:lnTo>
                  <a:pt x="289" y="8"/>
                </a:lnTo>
                <a:lnTo>
                  <a:pt x="290" y="7"/>
                </a:lnTo>
                <a:lnTo>
                  <a:pt x="291" y="6"/>
                </a:lnTo>
                <a:lnTo>
                  <a:pt x="291" y="5"/>
                </a:lnTo>
                <a:lnTo>
                  <a:pt x="292" y="4"/>
                </a:lnTo>
                <a:lnTo>
                  <a:pt x="295" y="2"/>
                </a:lnTo>
                <a:lnTo>
                  <a:pt x="297" y="0"/>
                </a:lnTo>
                <a:lnTo>
                  <a:pt x="298" y="0"/>
                </a:lnTo>
                <a:lnTo>
                  <a:pt x="299" y="0"/>
                </a:lnTo>
                <a:lnTo>
                  <a:pt x="299" y="0"/>
                </a:lnTo>
                <a:lnTo>
                  <a:pt x="300" y="0"/>
                </a:lnTo>
                <a:lnTo>
                  <a:pt x="301" y="0"/>
                </a:lnTo>
                <a:lnTo>
                  <a:pt x="302" y="0"/>
                </a:lnTo>
                <a:lnTo>
                  <a:pt x="303" y="1"/>
                </a:lnTo>
                <a:lnTo>
                  <a:pt x="306" y="3"/>
                </a:lnTo>
                <a:lnTo>
                  <a:pt x="307" y="4"/>
                </a:lnTo>
                <a:lnTo>
                  <a:pt x="310" y="5"/>
                </a:lnTo>
                <a:lnTo>
                  <a:pt x="315" y="8"/>
                </a:lnTo>
                <a:lnTo>
                  <a:pt x="317" y="8"/>
                </a:lnTo>
                <a:lnTo>
                  <a:pt x="318" y="9"/>
                </a:lnTo>
                <a:lnTo>
                  <a:pt x="319" y="10"/>
                </a:lnTo>
                <a:lnTo>
                  <a:pt x="320" y="11"/>
                </a:lnTo>
                <a:lnTo>
                  <a:pt x="325" y="15"/>
                </a:lnTo>
                <a:lnTo>
                  <a:pt x="327" y="17"/>
                </a:lnTo>
                <a:lnTo>
                  <a:pt x="329" y="18"/>
                </a:lnTo>
                <a:lnTo>
                  <a:pt x="330" y="19"/>
                </a:lnTo>
                <a:lnTo>
                  <a:pt x="331" y="20"/>
                </a:lnTo>
                <a:lnTo>
                  <a:pt x="333" y="20"/>
                </a:lnTo>
                <a:lnTo>
                  <a:pt x="333" y="20"/>
                </a:lnTo>
                <a:lnTo>
                  <a:pt x="334" y="21"/>
                </a:lnTo>
                <a:lnTo>
                  <a:pt x="334" y="21"/>
                </a:lnTo>
                <a:lnTo>
                  <a:pt x="335" y="20"/>
                </a:lnTo>
                <a:lnTo>
                  <a:pt x="336" y="20"/>
                </a:lnTo>
                <a:lnTo>
                  <a:pt x="338" y="19"/>
                </a:lnTo>
                <a:lnTo>
                  <a:pt x="339" y="18"/>
                </a:lnTo>
                <a:lnTo>
                  <a:pt x="340" y="18"/>
                </a:lnTo>
                <a:lnTo>
                  <a:pt x="342" y="17"/>
                </a:lnTo>
                <a:lnTo>
                  <a:pt x="342" y="17"/>
                </a:lnTo>
                <a:lnTo>
                  <a:pt x="343" y="17"/>
                </a:lnTo>
                <a:lnTo>
                  <a:pt x="343" y="17"/>
                </a:lnTo>
                <a:lnTo>
                  <a:pt x="344" y="18"/>
                </a:lnTo>
                <a:lnTo>
                  <a:pt x="344" y="18"/>
                </a:lnTo>
                <a:lnTo>
                  <a:pt x="345" y="18"/>
                </a:lnTo>
                <a:lnTo>
                  <a:pt x="345" y="19"/>
                </a:lnTo>
                <a:lnTo>
                  <a:pt x="346" y="21"/>
                </a:lnTo>
                <a:lnTo>
                  <a:pt x="347" y="23"/>
                </a:lnTo>
                <a:lnTo>
                  <a:pt x="348" y="25"/>
                </a:lnTo>
                <a:lnTo>
                  <a:pt x="349" y="27"/>
                </a:lnTo>
                <a:lnTo>
                  <a:pt x="351" y="31"/>
                </a:lnTo>
                <a:lnTo>
                  <a:pt x="353" y="35"/>
                </a:lnTo>
                <a:lnTo>
                  <a:pt x="354" y="37"/>
                </a:lnTo>
                <a:lnTo>
                  <a:pt x="355" y="38"/>
                </a:lnTo>
                <a:lnTo>
                  <a:pt x="356" y="39"/>
                </a:lnTo>
                <a:lnTo>
                  <a:pt x="356" y="40"/>
                </a:lnTo>
                <a:lnTo>
                  <a:pt x="358" y="41"/>
                </a:lnTo>
                <a:lnTo>
                  <a:pt x="359" y="42"/>
                </a:lnTo>
                <a:lnTo>
                  <a:pt x="360" y="42"/>
                </a:lnTo>
                <a:lnTo>
                  <a:pt x="361" y="43"/>
                </a:lnTo>
                <a:lnTo>
                  <a:pt x="362" y="43"/>
                </a:lnTo>
                <a:lnTo>
                  <a:pt x="363" y="43"/>
                </a:lnTo>
                <a:lnTo>
                  <a:pt x="364" y="43"/>
                </a:lnTo>
                <a:lnTo>
                  <a:pt x="365" y="43"/>
                </a:lnTo>
                <a:lnTo>
                  <a:pt x="366" y="43"/>
                </a:lnTo>
                <a:lnTo>
                  <a:pt x="367" y="43"/>
                </a:lnTo>
                <a:lnTo>
                  <a:pt x="368" y="43"/>
                </a:lnTo>
                <a:lnTo>
                  <a:pt x="368" y="43"/>
                </a:lnTo>
                <a:lnTo>
                  <a:pt x="369" y="42"/>
                </a:lnTo>
                <a:lnTo>
                  <a:pt x="370" y="42"/>
                </a:lnTo>
                <a:lnTo>
                  <a:pt x="370" y="42"/>
                </a:lnTo>
                <a:lnTo>
                  <a:pt x="370" y="43"/>
                </a:lnTo>
                <a:lnTo>
                  <a:pt x="371" y="49"/>
                </a:lnTo>
                <a:lnTo>
                  <a:pt x="371" y="50"/>
                </a:lnTo>
                <a:lnTo>
                  <a:pt x="371" y="52"/>
                </a:lnTo>
                <a:lnTo>
                  <a:pt x="371" y="53"/>
                </a:lnTo>
                <a:lnTo>
                  <a:pt x="371" y="54"/>
                </a:lnTo>
                <a:lnTo>
                  <a:pt x="371" y="54"/>
                </a:lnTo>
                <a:lnTo>
                  <a:pt x="371" y="55"/>
                </a:lnTo>
                <a:lnTo>
                  <a:pt x="370" y="56"/>
                </a:lnTo>
                <a:lnTo>
                  <a:pt x="370" y="57"/>
                </a:lnTo>
                <a:lnTo>
                  <a:pt x="369" y="58"/>
                </a:lnTo>
                <a:lnTo>
                  <a:pt x="368" y="58"/>
                </a:lnTo>
                <a:lnTo>
                  <a:pt x="367" y="59"/>
                </a:lnTo>
                <a:lnTo>
                  <a:pt x="365" y="59"/>
                </a:lnTo>
                <a:lnTo>
                  <a:pt x="364" y="60"/>
                </a:lnTo>
                <a:lnTo>
                  <a:pt x="363" y="60"/>
                </a:lnTo>
                <a:lnTo>
                  <a:pt x="362" y="61"/>
                </a:lnTo>
                <a:lnTo>
                  <a:pt x="362" y="62"/>
                </a:lnTo>
                <a:lnTo>
                  <a:pt x="361" y="62"/>
                </a:lnTo>
                <a:lnTo>
                  <a:pt x="361" y="62"/>
                </a:lnTo>
                <a:lnTo>
                  <a:pt x="361" y="63"/>
                </a:lnTo>
                <a:lnTo>
                  <a:pt x="361" y="64"/>
                </a:lnTo>
                <a:lnTo>
                  <a:pt x="361" y="64"/>
                </a:lnTo>
                <a:lnTo>
                  <a:pt x="361" y="65"/>
                </a:lnTo>
                <a:lnTo>
                  <a:pt x="361" y="66"/>
                </a:lnTo>
                <a:lnTo>
                  <a:pt x="362" y="67"/>
                </a:lnTo>
                <a:lnTo>
                  <a:pt x="365" y="71"/>
                </a:lnTo>
                <a:lnTo>
                  <a:pt x="365" y="72"/>
                </a:lnTo>
                <a:lnTo>
                  <a:pt x="366" y="74"/>
                </a:lnTo>
                <a:lnTo>
                  <a:pt x="366" y="75"/>
                </a:lnTo>
                <a:lnTo>
                  <a:pt x="367" y="77"/>
                </a:lnTo>
                <a:lnTo>
                  <a:pt x="367" y="78"/>
                </a:lnTo>
                <a:lnTo>
                  <a:pt x="367" y="79"/>
                </a:lnTo>
                <a:lnTo>
                  <a:pt x="368" y="82"/>
                </a:lnTo>
                <a:lnTo>
                  <a:pt x="368" y="84"/>
                </a:lnTo>
                <a:lnTo>
                  <a:pt x="368" y="85"/>
                </a:lnTo>
                <a:lnTo>
                  <a:pt x="367" y="89"/>
                </a:lnTo>
                <a:lnTo>
                  <a:pt x="367" y="91"/>
                </a:lnTo>
                <a:lnTo>
                  <a:pt x="367" y="92"/>
                </a:lnTo>
                <a:lnTo>
                  <a:pt x="367" y="96"/>
                </a:lnTo>
                <a:lnTo>
                  <a:pt x="367" y="97"/>
                </a:lnTo>
                <a:lnTo>
                  <a:pt x="367" y="100"/>
                </a:lnTo>
                <a:lnTo>
                  <a:pt x="366" y="102"/>
                </a:lnTo>
                <a:lnTo>
                  <a:pt x="366" y="103"/>
                </a:lnTo>
                <a:lnTo>
                  <a:pt x="365" y="105"/>
                </a:lnTo>
                <a:lnTo>
                  <a:pt x="365" y="107"/>
                </a:lnTo>
                <a:lnTo>
                  <a:pt x="363" y="112"/>
                </a:lnTo>
                <a:lnTo>
                  <a:pt x="361" y="116"/>
                </a:lnTo>
                <a:lnTo>
                  <a:pt x="360" y="120"/>
                </a:lnTo>
                <a:lnTo>
                  <a:pt x="360" y="121"/>
                </a:lnTo>
                <a:lnTo>
                  <a:pt x="359" y="122"/>
                </a:lnTo>
                <a:lnTo>
                  <a:pt x="359" y="123"/>
                </a:lnTo>
                <a:lnTo>
                  <a:pt x="359" y="124"/>
                </a:lnTo>
                <a:lnTo>
                  <a:pt x="360" y="125"/>
                </a:lnTo>
                <a:lnTo>
                  <a:pt x="360" y="126"/>
                </a:lnTo>
                <a:lnTo>
                  <a:pt x="360" y="126"/>
                </a:lnTo>
                <a:lnTo>
                  <a:pt x="360" y="127"/>
                </a:lnTo>
                <a:lnTo>
                  <a:pt x="359" y="132"/>
                </a:lnTo>
                <a:lnTo>
                  <a:pt x="358" y="136"/>
                </a:lnTo>
                <a:lnTo>
                  <a:pt x="357" y="138"/>
                </a:lnTo>
                <a:lnTo>
                  <a:pt x="356" y="140"/>
                </a:lnTo>
                <a:lnTo>
                  <a:pt x="355" y="144"/>
                </a:lnTo>
                <a:lnTo>
                  <a:pt x="355" y="145"/>
                </a:lnTo>
                <a:lnTo>
                  <a:pt x="354" y="147"/>
                </a:lnTo>
                <a:lnTo>
                  <a:pt x="354" y="149"/>
                </a:lnTo>
                <a:lnTo>
                  <a:pt x="354" y="150"/>
                </a:lnTo>
                <a:lnTo>
                  <a:pt x="354" y="151"/>
                </a:lnTo>
                <a:lnTo>
                  <a:pt x="355" y="153"/>
                </a:lnTo>
                <a:lnTo>
                  <a:pt x="355" y="153"/>
                </a:lnTo>
                <a:lnTo>
                  <a:pt x="355" y="154"/>
                </a:lnTo>
                <a:lnTo>
                  <a:pt x="356" y="156"/>
                </a:lnTo>
                <a:lnTo>
                  <a:pt x="357" y="157"/>
                </a:lnTo>
                <a:lnTo>
                  <a:pt x="358" y="158"/>
                </a:lnTo>
                <a:lnTo>
                  <a:pt x="360" y="160"/>
                </a:lnTo>
                <a:lnTo>
                  <a:pt x="363" y="162"/>
                </a:lnTo>
                <a:lnTo>
                  <a:pt x="364" y="163"/>
                </a:lnTo>
                <a:lnTo>
                  <a:pt x="365" y="164"/>
                </a:lnTo>
                <a:lnTo>
                  <a:pt x="365" y="165"/>
                </a:lnTo>
                <a:lnTo>
                  <a:pt x="366" y="166"/>
                </a:lnTo>
                <a:lnTo>
                  <a:pt x="367" y="168"/>
                </a:lnTo>
                <a:lnTo>
                  <a:pt x="368" y="169"/>
                </a:lnTo>
                <a:lnTo>
                  <a:pt x="368" y="169"/>
                </a:lnTo>
                <a:lnTo>
                  <a:pt x="368" y="170"/>
                </a:lnTo>
                <a:lnTo>
                  <a:pt x="368" y="170"/>
                </a:lnTo>
                <a:lnTo>
                  <a:pt x="367" y="171"/>
                </a:lnTo>
                <a:lnTo>
                  <a:pt x="367" y="172"/>
                </a:lnTo>
                <a:lnTo>
                  <a:pt x="365" y="174"/>
                </a:lnTo>
                <a:lnTo>
                  <a:pt x="364" y="176"/>
                </a:lnTo>
                <a:lnTo>
                  <a:pt x="363" y="178"/>
                </a:lnTo>
                <a:lnTo>
                  <a:pt x="362" y="179"/>
                </a:lnTo>
                <a:lnTo>
                  <a:pt x="361" y="180"/>
                </a:lnTo>
                <a:lnTo>
                  <a:pt x="361" y="181"/>
                </a:lnTo>
                <a:lnTo>
                  <a:pt x="361" y="182"/>
                </a:lnTo>
                <a:lnTo>
                  <a:pt x="361" y="183"/>
                </a:lnTo>
                <a:lnTo>
                  <a:pt x="361" y="184"/>
                </a:lnTo>
                <a:lnTo>
                  <a:pt x="361" y="185"/>
                </a:lnTo>
                <a:lnTo>
                  <a:pt x="362" y="186"/>
                </a:lnTo>
                <a:lnTo>
                  <a:pt x="362" y="187"/>
                </a:lnTo>
                <a:lnTo>
                  <a:pt x="363" y="189"/>
                </a:lnTo>
                <a:lnTo>
                  <a:pt x="366" y="193"/>
                </a:lnTo>
                <a:lnTo>
                  <a:pt x="369" y="197"/>
                </a:lnTo>
                <a:lnTo>
                  <a:pt x="369" y="198"/>
                </a:lnTo>
                <a:lnTo>
                  <a:pt x="370" y="199"/>
                </a:lnTo>
                <a:lnTo>
                  <a:pt x="375" y="204"/>
                </a:lnTo>
                <a:lnTo>
                  <a:pt x="376" y="205"/>
                </a:lnTo>
                <a:lnTo>
                  <a:pt x="379" y="208"/>
                </a:lnTo>
                <a:lnTo>
                  <a:pt x="381" y="210"/>
                </a:lnTo>
                <a:lnTo>
                  <a:pt x="384" y="213"/>
                </a:lnTo>
                <a:lnTo>
                  <a:pt x="387" y="215"/>
                </a:lnTo>
                <a:lnTo>
                  <a:pt x="389" y="217"/>
                </a:lnTo>
                <a:lnTo>
                  <a:pt x="390" y="217"/>
                </a:lnTo>
                <a:lnTo>
                  <a:pt x="390" y="217"/>
                </a:lnTo>
                <a:lnTo>
                  <a:pt x="392" y="218"/>
                </a:lnTo>
                <a:lnTo>
                  <a:pt x="393" y="218"/>
                </a:lnTo>
                <a:lnTo>
                  <a:pt x="394" y="218"/>
                </a:lnTo>
                <a:lnTo>
                  <a:pt x="395" y="218"/>
                </a:lnTo>
                <a:lnTo>
                  <a:pt x="396" y="217"/>
                </a:lnTo>
                <a:lnTo>
                  <a:pt x="398" y="217"/>
                </a:lnTo>
                <a:lnTo>
                  <a:pt x="403" y="214"/>
                </a:lnTo>
                <a:lnTo>
                  <a:pt x="405" y="213"/>
                </a:lnTo>
                <a:lnTo>
                  <a:pt x="407" y="213"/>
                </a:lnTo>
                <a:lnTo>
                  <a:pt x="408" y="212"/>
                </a:lnTo>
                <a:lnTo>
                  <a:pt x="410" y="212"/>
                </a:lnTo>
                <a:lnTo>
                  <a:pt x="411" y="212"/>
                </a:lnTo>
                <a:lnTo>
                  <a:pt x="412" y="212"/>
                </a:lnTo>
                <a:lnTo>
                  <a:pt x="413" y="212"/>
                </a:lnTo>
                <a:lnTo>
                  <a:pt x="414" y="212"/>
                </a:lnTo>
                <a:lnTo>
                  <a:pt x="415" y="213"/>
                </a:lnTo>
                <a:lnTo>
                  <a:pt x="416" y="213"/>
                </a:lnTo>
                <a:lnTo>
                  <a:pt x="417" y="214"/>
                </a:lnTo>
                <a:lnTo>
                  <a:pt x="420" y="217"/>
                </a:lnTo>
                <a:lnTo>
                  <a:pt x="422" y="218"/>
                </a:lnTo>
                <a:lnTo>
                  <a:pt x="424" y="220"/>
                </a:lnTo>
                <a:lnTo>
                  <a:pt x="426" y="221"/>
                </a:lnTo>
                <a:lnTo>
                  <a:pt x="428" y="221"/>
                </a:lnTo>
                <a:lnTo>
                  <a:pt x="429" y="222"/>
                </a:lnTo>
                <a:lnTo>
                  <a:pt x="434" y="224"/>
                </a:lnTo>
                <a:lnTo>
                  <a:pt x="436" y="224"/>
                </a:lnTo>
                <a:lnTo>
                  <a:pt x="438" y="225"/>
                </a:lnTo>
                <a:lnTo>
                  <a:pt x="439" y="226"/>
                </a:lnTo>
                <a:lnTo>
                  <a:pt x="440" y="226"/>
                </a:lnTo>
                <a:lnTo>
                  <a:pt x="440" y="227"/>
                </a:lnTo>
                <a:lnTo>
                  <a:pt x="441" y="227"/>
                </a:lnTo>
                <a:lnTo>
                  <a:pt x="441" y="228"/>
                </a:lnTo>
                <a:lnTo>
                  <a:pt x="442" y="229"/>
                </a:lnTo>
                <a:lnTo>
                  <a:pt x="442" y="230"/>
                </a:lnTo>
                <a:lnTo>
                  <a:pt x="442" y="230"/>
                </a:lnTo>
                <a:lnTo>
                  <a:pt x="442" y="231"/>
                </a:lnTo>
                <a:lnTo>
                  <a:pt x="441" y="233"/>
                </a:lnTo>
                <a:lnTo>
                  <a:pt x="441" y="234"/>
                </a:lnTo>
                <a:lnTo>
                  <a:pt x="441" y="234"/>
                </a:lnTo>
                <a:lnTo>
                  <a:pt x="440" y="235"/>
                </a:lnTo>
                <a:lnTo>
                  <a:pt x="440" y="236"/>
                </a:lnTo>
                <a:lnTo>
                  <a:pt x="439" y="236"/>
                </a:lnTo>
                <a:lnTo>
                  <a:pt x="438" y="237"/>
                </a:lnTo>
                <a:lnTo>
                  <a:pt x="437" y="238"/>
                </a:lnTo>
                <a:lnTo>
                  <a:pt x="436" y="238"/>
                </a:lnTo>
                <a:lnTo>
                  <a:pt x="436" y="238"/>
                </a:lnTo>
                <a:lnTo>
                  <a:pt x="436" y="239"/>
                </a:lnTo>
                <a:lnTo>
                  <a:pt x="436" y="239"/>
                </a:lnTo>
                <a:lnTo>
                  <a:pt x="437" y="239"/>
                </a:lnTo>
                <a:lnTo>
                  <a:pt x="438" y="240"/>
                </a:lnTo>
                <a:lnTo>
                  <a:pt x="439" y="240"/>
                </a:lnTo>
                <a:lnTo>
                  <a:pt x="440" y="241"/>
                </a:lnTo>
                <a:lnTo>
                  <a:pt x="441" y="241"/>
                </a:lnTo>
                <a:lnTo>
                  <a:pt x="442" y="241"/>
                </a:lnTo>
                <a:lnTo>
                  <a:pt x="446" y="242"/>
                </a:lnTo>
                <a:lnTo>
                  <a:pt x="448" y="242"/>
                </a:lnTo>
                <a:lnTo>
                  <a:pt x="449" y="242"/>
                </a:lnTo>
                <a:lnTo>
                  <a:pt x="450" y="243"/>
                </a:lnTo>
                <a:lnTo>
                  <a:pt x="450" y="243"/>
                </a:lnTo>
                <a:lnTo>
                  <a:pt x="451" y="243"/>
                </a:lnTo>
                <a:lnTo>
                  <a:pt x="452" y="244"/>
                </a:lnTo>
                <a:lnTo>
                  <a:pt x="453" y="245"/>
                </a:lnTo>
                <a:lnTo>
                  <a:pt x="455" y="246"/>
                </a:lnTo>
                <a:lnTo>
                  <a:pt x="456" y="248"/>
                </a:lnTo>
                <a:lnTo>
                  <a:pt x="459" y="252"/>
                </a:lnTo>
                <a:lnTo>
                  <a:pt x="460" y="252"/>
                </a:lnTo>
                <a:lnTo>
                  <a:pt x="461" y="253"/>
                </a:lnTo>
                <a:lnTo>
                  <a:pt x="462" y="254"/>
                </a:lnTo>
                <a:lnTo>
                  <a:pt x="463" y="254"/>
                </a:lnTo>
                <a:lnTo>
                  <a:pt x="463" y="255"/>
                </a:lnTo>
                <a:lnTo>
                  <a:pt x="464" y="255"/>
                </a:lnTo>
                <a:lnTo>
                  <a:pt x="466" y="256"/>
                </a:lnTo>
                <a:lnTo>
                  <a:pt x="468" y="256"/>
                </a:lnTo>
                <a:lnTo>
                  <a:pt x="469" y="256"/>
                </a:lnTo>
                <a:lnTo>
                  <a:pt x="471" y="256"/>
                </a:lnTo>
                <a:lnTo>
                  <a:pt x="472" y="256"/>
                </a:lnTo>
                <a:lnTo>
                  <a:pt x="474" y="255"/>
                </a:lnTo>
                <a:lnTo>
                  <a:pt x="475" y="254"/>
                </a:lnTo>
                <a:lnTo>
                  <a:pt x="479" y="252"/>
                </a:lnTo>
                <a:lnTo>
                  <a:pt x="481" y="252"/>
                </a:lnTo>
                <a:lnTo>
                  <a:pt x="482" y="251"/>
                </a:lnTo>
                <a:lnTo>
                  <a:pt x="482" y="251"/>
                </a:lnTo>
                <a:lnTo>
                  <a:pt x="483" y="251"/>
                </a:lnTo>
                <a:lnTo>
                  <a:pt x="484" y="251"/>
                </a:lnTo>
                <a:lnTo>
                  <a:pt x="485" y="251"/>
                </a:lnTo>
                <a:lnTo>
                  <a:pt x="486" y="252"/>
                </a:lnTo>
                <a:lnTo>
                  <a:pt x="493" y="253"/>
                </a:lnTo>
                <a:lnTo>
                  <a:pt x="498" y="255"/>
                </a:lnTo>
                <a:lnTo>
                  <a:pt x="501" y="256"/>
                </a:lnTo>
                <a:lnTo>
                  <a:pt x="503" y="257"/>
                </a:lnTo>
                <a:lnTo>
                  <a:pt x="505" y="258"/>
                </a:lnTo>
                <a:lnTo>
                  <a:pt x="506" y="259"/>
                </a:lnTo>
                <a:lnTo>
                  <a:pt x="507" y="259"/>
                </a:lnTo>
                <a:lnTo>
                  <a:pt x="508" y="261"/>
                </a:lnTo>
                <a:lnTo>
                  <a:pt x="509" y="262"/>
                </a:lnTo>
                <a:lnTo>
                  <a:pt x="510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3"/>
                </a:lnTo>
                <a:lnTo>
                  <a:pt x="517" y="262"/>
                </a:lnTo>
                <a:lnTo>
                  <a:pt x="519" y="262"/>
                </a:lnTo>
                <a:lnTo>
                  <a:pt x="523" y="261"/>
                </a:lnTo>
                <a:lnTo>
                  <a:pt x="525" y="260"/>
                </a:lnTo>
                <a:lnTo>
                  <a:pt x="526" y="260"/>
                </a:lnTo>
                <a:lnTo>
                  <a:pt x="530" y="260"/>
                </a:lnTo>
                <a:lnTo>
                  <a:pt x="534" y="259"/>
                </a:lnTo>
                <a:lnTo>
                  <a:pt x="535" y="259"/>
                </a:lnTo>
                <a:lnTo>
                  <a:pt x="537" y="259"/>
                </a:lnTo>
                <a:lnTo>
                  <a:pt x="539" y="259"/>
                </a:lnTo>
                <a:lnTo>
                  <a:pt x="540" y="259"/>
                </a:lnTo>
                <a:lnTo>
                  <a:pt x="541" y="260"/>
                </a:lnTo>
                <a:lnTo>
                  <a:pt x="542" y="260"/>
                </a:lnTo>
                <a:lnTo>
                  <a:pt x="543" y="260"/>
                </a:lnTo>
                <a:lnTo>
                  <a:pt x="544" y="261"/>
                </a:lnTo>
                <a:lnTo>
                  <a:pt x="544" y="262"/>
                </a:lnTo>
                <a:lnTo>
                  <a:pt x="545" y="263"/>
                </a:lnTo>
                <a:lnTo>
                  <a:pt x="546" y="264"/>
                </a:lnTo>
                <a:lnTo>
                  <a:pt x="546" y="265"/>
                </a:lnTo>
                <a:lnTo>
                  <a:pt x="547" y="266"/>
                </a:lnTo>
                <a:lnTo>
                  <a:pt x="547" y="269"/>
                </a:lnTo>
                <a:lnTo>
                  <a:pt x="548" y="271"/>
                </a:lnTo>
                <a:lnTo>
                  <a:pt x="548" y="272"/>
                </a:lnTo>
                <a:lnTo>
                  <a:pt x="548" y="274"/>
                </a:lnTo>
                <a:lnTo>
                  <a:pt x="548" y="275"/>
                </a:lnTo>
                <a:lnTo>
                  <a:pt x="548" y="276"/>
                </a:lnTo>
                <a:lnTo>
                  <a:pt x="548" y="279"/>
                </a:lnTo>
                <a:lnTo>
                  <a:pt x="547" y="283"/>
                </a:lnTo>
                <a:lnTo>
                  <a:pt x="547" y="286"/>
                </a:lnTo>
                <a:lnTo>
                  <a:pt x="547" y="288"/>
                </a:lnTo>
                <a:lnTo>
                  <a:pt x="547" y="290"/>
                </a:lnTo>
                <a:lnTo>
                  <a:pt x="547" y="291"/>
                </a:lnTo>
                <a:lnTo>
                  <a:pt x="548" y="293"/>
                </a:lnTo>
                <a:lnTo>
                  <a:pt x="549" y="295"/>
                </a:lnTo>
                <a:lnTo>
                  <a:pt x="550" y="297"/>
                </a:lnTo>
                <a:lnTo>
                  <a:pt x="550" y="298"/>
                </a:lnTo>
                <a:lnTo>
                  <a:pt x="551" y="299"/>
                </a:lnTo>
                <a:lnTo>
                  <a:pt x="552" y="300"/>
                </a:lnTo>
                <a:lnTo>
                  <a:pt x="555" y="302"/>
                </a:lnTo>
                <a:lnTo>
                  <a:pt x="556" y="304"/>
                </a:lnTo>
                <a:lnTo>
                  <a:pt x="560" y="306"/>
                </a:lnTo>
                <a:lnTo>
                  <a:pt x="564" y="310"/>
                </a:lnTo>
                <a:lnTo>
                  <a:pt x="565" y="311"/>
                </a:lnTo>
                <a:lnTo>
                  <a:pt x="567" y="312"/>
                </a:lnTo>
                <a:lnTo>
                  <a:pt x="569" y="314"/>
                </a:lnTo>
                <a:lnTo>
                  <a:pt x="576" y="318"/>
                </a:lnTo>
                <a:lnTo>
                  <a:pt x="579" y="320"/>
                </a:lnTo>
                <a:lnTo>
                  <a:pt x="580" y="320"/>
                </a:lnTo>
                <a:lnTo>
                  <a:pt x="581" y="320"/>
                </a:lnTo>
                <a:lnTo>
                  <a:pt x="581" y="320"/>
                </a:lnTo>
                <a:lnTo>
                  <a:pt x="582" y="320"/>
                </a:lnTo>
                <a:lnTo>
                  <a:pt x="582" y="320"/>
                </a:lnTo>
                <a:lnTo>
                  <a:pt x="583" y="320"/>
                </a:lnTo>
                <a:lnTo>
                  <a:pt x="585" y="319"/>
                </a:lnTo>
                <a:lnTo>
                  <a:pt x="586" y="319"/>
                </a:lnTo>
                <a:lnTo>
                  <a:pt x="588" y="318"/>
                </a:lnTo>
                <a:lnTo>
                  <a:pt x="589" y="318"/>
                </a:lnTo>
                <a:lnTo>
                  <a:pt x="590" y="319"/>
                </a:lnTo>
                <a:lnTo>
                  <a:pt x="591" y="319"/>
                </a:lnTo>
                <a:lnTo>
                  <a:pt x="592" y="319"/>
                </a:lnTo>
                <a:lnTo>
                  <a:pt x="597" y="320"/>
                </a:lnTo>
                <a:lnTo>
                  <a:pt x="598" y="321"/>
                </a:lnTo>
                <a:lnTo>
                  <a:pt x="600" y="321"/>
                </a:lnTo>
                <a:lnTo>
                  <a:pt x="602" y="321"/>
                </a:lnTo>
                <a:lnTo>
                  <a:pt x="605" y="321"/>
                </a:lnTo>
                <a:lnTo>
                  <a:pt x="609" y="321"/>
                </a:lnTo>
                <a:lnTo>
                  <a:pt x="611" y="321"/>
                </a:lnTo>
                <a:lnTo>
                  <a:pt x="613" y="321"/>
                </a:lnTo>
                <a:lnTo>
                  <a:pt x="614" y="320"/>
                </a:lnTo>
                <a:lnTo>
                  <a:pt x="616" y="320"/>
                </a:lnTo>
                <a:lnTo>
                  <a:pt x="619" y="318"/>
                </a:lnTo>
                <a:lnTo>
                  <a:pt x="621" y="318"/>
                </a:lnTo>
                <a:lnTo>
                  <a:pt x="623" y="317"/>
                </a:lnTo>
                <a:lnTo>
                  <a:pt x="627" y="317"/>
                </a:lnTo>
                <a:lnTo>
                  <a:pt x="627" y="317"/>
                </a:lnTo>
                <a:lnTo>
                  <a:pt x="629" y="316"/>
                </a:lnTo>
                <a:lnTo>
                  <a:pt x="631" y="315"/>
                </a:lnTo>
                <a:lnTo>
                  <a:pt x="631" y="315"/>
                </a:lnTo>
                <a:lnTo>
                  <a:pt x="632" y="315"/>
                </a:lnTo>
                <a:lnTo>
                  <a:pt x="633" y="315"/>
                </a:lnTo>
                <a:lnTo>
                  <a:pt x="634" y="315"/>
                </a:lnTo>
                <a:lnTo>
                  <a:pt x="634" y="315"/>
                </a:lnTo>
                <a:lnTo>
                  <a:pt x="635" y="315"/>
                </a:lnTo>
                <a:lnTo>
                  <a:pt x="636" y="315"/>
                </a:lnTo>
                <a:lnTo>
                  <a:pt x="637" y="316"/>
                </a:lnTo>
                <a:lnTo>
                  <a:pt x="638" y="316"/>
                </a:lnTo>
                <a:lnTo>
                  <a:pt x="639" y="317"/>
                </a:lnTo>
                <a:lnTo>
                  <a:pt x="640" y="318"/>
                </a:lnTo>
                <a:lnTo>
                  <a:pt x="641" y="318"/>
                </a:lnTo>
                <a:lnTo>
                  <a:pt x="641" y="319"/>
                </a:lnTo>
                <a:lnTo>
                  <a:pt x="641" y="320"/>
                </a:lnTo>
                <a:lnTo>
                  <a:pt x="642" y="321"/>
                </a:lnTo>
                <a:lnTo>
                  <a:pt x="642" y="322"/>
                </a:lnTo>
                <a:lnTo>
                  <a:pt x="642" y="322"/>
                </a:lnTo>
                <a:lnTo>
                  <a:pt x="641" y="323"/>
                </a:lnTo>
                <a:lnTo>
                  <a:pt x="641" y="324"/>
                </a:lnTo>
                <a:lnTo>
                  <a:pt x="641" y="325"/>
                </a:lnTo>
                <a:lnTo>
                  <a:pt x="641" y="326"/>
                </a:lnTo>
                <a:lnTo>
                  <a:pt x="641" y="327"/>
                </a:lnTo>
                <a:lnTo>
                  <a:pt x="642" y="327"/>
                </a:lnTo>
                <a:lnTo>
                  <a:pt x="642" y="328"/>
                </a:lnTo>
                <a:lnTo>
                  <a:pt x="643" y="329"/>
                </a:lnTo>
                <a:lnTo>
                  <a:pt x="644" y="330"/>
                </a:lnTo>
                <a:lnTo>
                  <a:pt x="646" y="331"/>
                </a:lnTo>
                <a:lnTo>
                  <a:pt x="648" y="333"/>
                </a:lnTo>
                <a:lnTo>
                  <a:pt x="650" y="333"/>
                </a:lnTo>
                <a:lnTo>
                  <a:pt x="650" y="334"/>
                </a:lnTo>
                <a:lnTo>
                  <a:pt x="651" y="335"/>
                </a:lnTo>
                <a:lnTo>
                  <a:pt x="654" y="339"/>
                </a:lnTo>
                <a:lnTo>
                  <a:pt x="655" y="340"/>
                </a:lnTo>
                <a:lnTo>
                  <a:pt x="655" y="341"/>
                </a:lnTo>
                <a:lnTo>
                  <a:pt x="656" y="342"/>
                </a:lnTo>
                <a:lnTo>
                  <a:pt x="656" y="343"/>
                </a:lnTo>
                <a:lnTo>
                  <a:pt x="656" y="344"/>
                </a:lnTo>
                <a:lnTo>
                  <a:pt x="655" y="345"/>
                </a:lnTo>
                <a:lnTo>
                  <a:pt x="655" y="347"/>
                </a:lnTo>
                <a:lnTo>
                  <a:pt x="654" y="349"/>
                </a:lnTo>
                <a:lnTo>
                  <a:pt x="654" y="349"/>
                </a:lnTo>
                <a:lnTo>
                  <a:pt x="653" y="350"/>
                </a:lnTo>
                <a:lnTo>
                  <a:pt x="652" y="350"/>
                </a:lnTo>
                <a:lnTo>
                  <a:pt x="652" y="351"/>
                </a:lnTo>
                <a:lnTo>
                  <a:pt x="650" y="351"/>
                </a:lnTo>
                <a:lnTo>
                  <a:pt x="649" y="352"/>
                </a:lnTo>
                <a:lnTo>
                  <a:pt x="646" y="353"/>
                </a:lnTo>
                <a:lnTo>
                  <a:pt x="643" y="353"/>
                </a:lnTo>
                <a:lnTo>
                  <a:pt x="642" y="354"/>
                </a:lnTo>
                <a:lnTo>
                  <a:pt x="641" y="354"/>
                </a:lnTo>
                <a:lnTo>
                  <a:pt x="640" y="354"/>
                </a:lnTo>
                <a:lnTo>
                  <a:pt x="640" y="355"/>
                </a:lnTo>
                <a:lnTo>
                  <a:pt x="639" y="355"/>
                </a:lnTo>
                <a:lnTo>
                  <a:pt x="638" y="356"/>
                </a:lnTo>
                <a:lnTo>
                  <a:pt x="637" y="359"/>
                </a:lnTo>
                <a:lnTo>
                  <a:pt x="636" y="361"/>
                </a:lnTo>
                <a:lnTo>
                  <a:pt x="635" y="362"/>
                </a:lnTo>
                <a:lnTo>
                  <a:pt x="634" y="364"/>
                </a:lnTo>
                <a:lnTo>
                  <a:pt x="634" y="365"/>
                </a:lnTo>
                <a:lnTo>
                  <a:pt x="633" y="368"/>
                </a:lnTo>
                <a:lnTo>
                  <a:pt x="633" y="369"/>
                </a:lnTo>
                <a:lnTo>
                  <a:pt x="633" y="370"/>
                </a:lnTo>
                <a:lnTo>
                  <a:pt x="632" y="371"/>
                </a:lnTo>
                <a:lnTo>
                  <a:pt x="631" y="372"/>
                </a:lnTo>
                <a:lnTo>
                  <a:pt x="629" y="376"/>
                </a:lnTo>
                <a:lnTo>
                  <a:pt x="629" y="377"/>
                </a:lnTo>
                <a:lnTo>
                  <a:pt x="628" y="378"/>
                </a:lnTo>
                <a:lnTo>
                  <a:pt x="627" y="382"/>
                </a:lnTo>
                <a:lnTo>
                  <a:pt x="626" y="383"/>
                </a:lnTo>
                <a:lnTo>
                  <a:pt x="626" y="384"/>
                </a:lnTo>
                <a:lnTo>
                  <a:pt x="625" y="385"/>
                </a:lnTo>
                <a:lnTo>
                  <a:pt x="624" y="386"/>
                </a:lnTo>
                <a:lnTo>
                  <a:pt x="621" y="390"/>
                </a:lnTo>
                <a:lnTo>
                  <a:pt x="619" y="392"/>
                </a:lnTo>
                <a:lnTo>
                  <a:pt x="618" y="392"/>
                </a:lnTo>
                <a:lnTo>
                  <a:pt x="616" y="395"/>
                </a:lnTo>
                <a:lnTo>
                  <a:pt x="615" y="397"/>
                </a:lnTo>
                <a:lnTo>
                  <a:pt x="614" y="398"/>
                </a:lnTo>
                <a:lnTo>
                  <a:pt x="613" y="400"/>
                </a:lnTo>
                <a:lnTo>
                  <a:pt x="613" y="400"/>
                </a:lnTo>
                <a:lnTo>
                  <a:pt x="613" y="401"/>
                </a:lnTo>
                <a:lnTo>
                  <a:pt x="613" y="402"/>
                </a:lnTo>
                <a:lnTo>
                  <a:pt x="613" y="402"/>
                </a:lnTo>
                <a:lnTo>
                  <a:pt x="613" y="403"/>
                </a:lnTo>
                <a:lnTo>
                  <a:pt x="613" y="404"/>
                </a:lnTo>
                <a:lnTo>
                  <a:pt x="613" y="404"/>
                </a:lnTo>
                <a:lnTo>
                  <a:pt x="614" y="404"/>
                </a:lnTo>
                <a:lnTo>
                  <a:pt x="615" y="405"/>
                </a:lnTo>
                <a:lnTo>
                  <a:pt x="615" y="405"/>
                </a:lnTo>
                <a:lnTo>
                  <a:pt x="618" y="405"/>
                </a:lnTo>
                <a:lnTo>
                  <a:pt x="619" y="405"/>
                </a:lnTo>
                <a:lnTo>
                  <a:pt x="620" y="405"/>
                </a:lnTo>
                <a:lnTo>
                  <a:pt x="621" y="406"/>
                </a:lnTo>
                <a:lnTo>
                  <a:pt x="622" y="406"/>
                </a:lnTo>
                <a:lnTo>
                  <a:pt x="622" y="406"/>
                </a:lnTo>
                <a:lnTo>
                  <a:pt x="623" y="407"/>
                </a:lnTo>
                <a:lnTo>
                  <a:pt x="624" y="408"/>
                </a:lnTo>
                <a:lnTo>
                  <a:pt x="625" y="409"/>
                </a:lnTo>
                <a:lnTo>
                  <a:pt x="626" y="412"/>
                </a:lnTo>
                <a:lnTo>
                  <a:pt x="627" y="413"/>
                </a:lnTo>
                <a:lnTo>
                  <a:pt x="628" y="414"/>
                </a:lnTo>
                <a:lnTo>
                  <a:pt x="629" y="415"/>
                </a:lnTo>
                <a:lnTo>
                  <a:pt x="630" y="416"/>
                </a:lnTo>
                <a:lnTo>
                  <a:pt x="632" y="417"/>
                </a:lnTo>
                <a:lnTo>
                  <a:pt x="634" y="418"/>
                </a:lnTo>
                <a:lnTo>
                  <a:pt x="637" y="419"/>
                </a:lnTo>
                <a:lnTo>
                  <a:pt x="639" y="421"/>
                </a:lnTo>
                <a:lnTo>
                  <a:pt x="641" y="421"/>
                </a:lnTo>
                <a:lnTo>
                  <a:pt x="642" y="422"/>
                </a:lnTo>
                <a:lnTo>
                  <a:pt x="645" y="424"/>
                </a:lnTo>
                <a:lnTo>
                  <a:pt x="646" y="425"/>
                </a:lnTo>
                <a:lnTo>
                  <a:pt x="647" y="426"/>
                </a:lnTo>
                <a:lnTo>
                  <a:pt x="647" y="427"/>
                </a:lnTo>
                <a:lnTo>
                  <a:pt x="648" y="428"/>
                </a:lnTo>
                <a:lnTo>
                  <a:pt x="649" y="429"/>
                </a:lnTo>
                <a:lnTo>
                  <a:pt x="649" y="430"/>
                </a:lnTo>
                <a:lnTo>
                  <a:pt x="651" y="433"/>
                </a:lnTo>
                <a:lnTo>
                  <a:pt x="651" y="434"/>
                </a:lnTo>
                <a:lnTo>
                  <a:pt x="652" y="435"/>
                </a:lnTo>
                <a:lnTo>
                  <a:pt x="652" y="435"/>
                </a:lnTo>
                <a:lnTo>
                  <a:pt x="652" y="436"/>
                </a:lnTo>
                <a:lnTo>
                  <a:pt x="650" y="438"/>
                </a:lnTo>
                <a:lnTo>
                  <a:pt x="649" y="439"/>
                </a:lnTo>
                <a:lnTo>
                  <a:pt x="649" y="439"/>
                </a:lnTo>
                <a:lnTo>
                  <a:pt x="648" y="439"/>
                </a:lnTo>
                <a:lnTo>
                  <a:pt x="648" y="440"/>
                </a:lnTo>
                <a:lnTo>
                  <a:pt x="646" y="440"/>
                </a:lnTo>
                <a:lnTo>
                  <a:pt x="646" y="440"/>
                </a:lnTo>
                <a:lnTo>
                  <a:pt x="645" y="440"/>
                </a:lnTo>
                <a:lnTo>
                  <a:pt x="645" y="441"/>
                </a:lnTo>
                <a:lnTo>
                  <a:pt x="645" y="442"/>
                </a:lnTo>
                <a:lnTo>
                  <a:pt x="645" y="442"/>
                </a:lnTo>
                <a:lnTo>
                  <a:pt x="644" y="444"/>
                </a:lnTo>
                <a:lnTo>
                  <a:pt x="644" y="445"/>
                </a:lnTo>
                <a:lnTo>
                  <a:pt x="643" y="446"/>
                </a:lnTo>
                <a:lnTo>
                  <a:pt x="642" y="446"/>
                </a:lnTo>
                <a:lnTo>
                  <a:pt x="642" y="447"/>
                </a:lnTo>
                <a:lnTo>
                  <a:pt x="642" y="447"/>
                </a:lnTo>
                <a:lnTo>
                  <a:pt x="642" y="447"/>
                </a:lnTo>
                <a:lnTo>
                  <a:pt x="643" y="448"/>
                </a:lnTo>
                <a:lnTo>
                  <a:pt x="643" y="448"/>
                </a:lnTo>
                <a:lnTo>
                  <a:pt x="643" y="448"/>
                </a:lnTo>
                <a:lnTo>
                  <a:pt x="643" y="449"/>
                </a:lnTo>
                <a:lnTo>
                  <a:pt x="642" y="449"/>
                </a:lnTo>
                <a:lnTo>
                  <a:pt x="640" y="450"/>
                </a:lnTo>
                <a:lnTo>
                  <a:pt x="640" y="451"/>
                </a:lnTo>
                <a:lnTo>
                  <a:pt x="639" y="451"/>
                </a:lnTo>
                <a:lnTo>
                  <a:pt x="638" y="451"/>
                </a:lnTo>
                <a:lnTo>
                  <a:pt x="638" y="452"/>
                </a:lnTo>
                <a:lnTo>
                  <a:pt x="637" y="452"/>
                </a:lnTo>
                <a:lnTo>
                  <a:pt x="637" y="453"/>
                </a:lnTo>
                <a:lnTo>
                  <a:pt x="635" y="458"/>
                </a:lnTo>
                <a:lnTo>
                  <a:pt x="634" y="460"/>
                </a:lnTo>
                <a:lnTo>
                  <a:pt x="633" y="461"/>
                </a:lnTo>
                <a:lnTo>
                  <a:pt x="633" y="461"/>
                </a:lnTo>
                <a:lnTo>
                  <a:pt x="632" y="461"/>
                </a:lnTo>
                <a:lnTo>
                  <a:pt x="631" y="460"/>
                </a:lnTo>
                <a:lnTo>
                  <a:pt x="629" y="459"/>
                </a:lnTo>
                <a:lnTo>
                  <a:pt x="627" y="458"/>
                </a:lnTo>
                <a:lnTo>
                  <a:pt x="625" y="456"/>
                </a:lnTo>
                <a:lnTo>
                  <a:pt x="623" y="454"/>
                </a:lnTo>
                <a:lnTo>
                  <a:pt x="621" y="452"/>
                </a:lnTo>
                <a:lnTo>
                  <a:pt x="619" y="450"/>
                </a:lnTo>
                <a:lnTo>
                  <a:pt x="615" y="445"/>
                </a:lnTo>
                <a:lnTo>
                  <a:pt x="613" y="443"/>
                </a:lnTo>
                <a:lnTo>
                  <a:pt x="612" y="442"/>
                </a:lnTo>
                <a:lnTo>
                  <a:pt x="611" y="441"/>
                </a:lnTo>
                <a:lnTo>
                  <a:pt x="609" y="439"/>
                </a:lnTo>
                <a:lnTo>
                  <a:pt x="607" y="438"/>
                </a:lnTo>
                <a:lnTo>
                  <a:pt x="606" y="437"/>
                </a:lnTo>
                <a:lnTo>
                  <a:pt x="604" y="437"/>
                </a:lnTo>
                <a:lnTo>
                  <a:pt x="603" y="436"/>
                </a:lnTo>
                <a:lnTo>
                  <a:pt x="601" y="436"/>
                </a:lnTo>
                <a:lnTo>
                  <a:pt x="599" y="435"/>
                </a:lnTo>
                <a:lnTo>
                  <a:pt x="596" y="435"/>
                </a:lnTo>
                <a:lnTo>
                  <a:pt x="595" y="434"/>
                </a:lnTo>
                <a:lnTo>
                  <a:pt x="589" y="433"/>
                </a:lnTo>
                <a:lnTo>
                  <a:pt x="587" y="432"/>
                </a:lnTo>
                <a:lnTo>
                  <a:pt x="585" y="432"/>
                </a:lnTo>
                <a:lnTo>
                  <a:pt x="584" y="432"/>
                </a:lnTo>
                <a:lnTo>
                  <a:pt x="582" y="431"/>
                </a:lnTo>
                <a:lnTo>
                  <a:pt x="581" y="430"/>
                </a:lnTo>
                <a:lnTo>
                  <a:pt x="579" y="429"/>
                </a:lnTo>
                <a:lnTo>
                  <a:pt x="576" y="428"/>
                </a:lnTo>
                <a:lnTo>
                  <a:pt x="570" y="424"/>
                </a:lnTo>
                <a:lnTo>
                  <a:pt x="565" y="420"/>
                </a:lnTo>
                <a:lnTo>
                  <a:pt x="563" y="418"/>
                </a:lnTo>
                <a:lnTo>
                  <a:pt x="561" y="417"/>
                </a:lnTo>
                <a:lnTo>
                  <a:pt x="558" y="416"/>
                </a:lnTo>
                <a:lnTo>
                  <a:pt x="556" y="415"/>
                </a:lnTo>
                <a:lnTo>
                  <a:pt x="553" y="414"/>
                </a:lnTo>
                <a:lnTo>
                  <a:pt x="552" y="414"/>
                </a:lnTo>
                <a:lnTo>
                  <a:pt x="550" y="413"/>
                </a:lnTo>
                <a:lnTo>
                  <a:pt x="548" y="413"/>
                </a:lnTo>
                <a:lnTo>
                  <a:pt x="546" y="413"/>
                </a:lnTo>
                <a:lnTo>
                  <a:pt x="543" y="413"/>
                </a:lnTo>
                <a:lnTo>
                  <a:pt x="539" y="414"/>
                </a:lnTo>
                <a:lnTo>
                  <a:pt x="538" y="414"/>
                </a:lnTo>
                <a:lnTo>
                  <a:pt x="536" y="414"/>
                </a:lnTo>
                <a:lnTo>
                  <a:pt x="534" y="413"/>
                </a:lnTo>
                <a:lnTo>
                  <a:pt x="532" y="413"/>
                </a:lnTo>
                <a:lnTo>
                  <a:pt x="531" y="413"/>
                </a:lnTo>
                <a:lnTo>
                  <a:pt x="530" y="412"/>
                </a:lnTo>
                <a:lnTo>
                  <a:pt x="528" y="412"/>
                </a:lnTo>
                <a:lnTo>
                  <a:pt x="525" y="410"/>
                </a:lnTo>
                <a:lnTo>
                  <a:pt x="524" y="410"/>
                </a:lnTo>
                <a:lnTo>
                  <a:pt x="523" y="410"/>
                </a:lnTo>
                <a:lnTo>
                  <a:pt x="523" y="410"/>
                </a:lnTo>
                <a:lnTo>
                  <a:pt x="522" y="410"/>
                </a:lnTo>
                <a:lnTo>
                  <a:pt x="522" y="410"/>
                </a:lnTo>
                <a:lnTo>
                  <a:pt x="521" y="410"/>
                </a:lnTo>
                <a:lnTo>
                  <a:pt x="521" y="410"/>
                </a:lnTo>
                <a:lnTo>
                  <a:pt x="520" y="411"/>
                </a:lnTo>
                <a:lnTo>
                  <a:pt x="520" y="412"/>
                </a:lnTo>
                <a:lnTo>
                  <a:pt x="520" y="413"/>
                </a:lnTo>
                <a:lnTo>
                  <a:pt x="518" y="417"/>
                </a:lnTo>
                <a:lnTo>
                  <a:pt x="518" y="419"/>
                </a:lnTo>
                <a:lnTo>
                  <a:pt x="516" y="421"/>
                </a:lnTo>
                <a:lnTo>
                  <a:pt x="515" y="425"/>
                </a:lnTo>
                <a:lnTo>
                  <a:pt x="514" y="426"/>
                </a:lnTo>
                <a:lnTo>
                  <a:pt x="513" y="427"/>
                </a:lnTo>
                <a:lnTo>
                  <a:pt x="512" y="428"/>
                </a:lnTo>
                <a:lnTo>
                  <a:pt x="511" y="428"/>
                </a:lnTo>
                <a:lnTo>
                  <a:pt x="510" y="429"/>
                </a:lnTo>
                <a:lnTo>
                  <a:pt x="510" y="429"/>
                </a:lnTo>
                <a:lnTo>
                  <a:pt x="508" y="429"/>
                </a:lnTo>
                <a:lnTo>
                  <a:pt x="507" y="429"/>
                </a:lnTo>
                <a:lnTo>
                  <a:pt x="503" y="430"/>
                </a:lnTo>
                <a:lnTo>
                  <a:pt x="499" y="430"/>
                </a:lnTo>
                <a:lnTo>
                  <a:pt x="497" y="430"/>
                </a:lnTo>
                <a:lnTo>
                  <a:pt x="495" y="430"/>
                </a:lnTo>
                <a:lnTo>
                  <a:pt x="493" y="431"/>
                </a:lnTo>
                <a:lnTo>
                  <a:pt x="490" y="432"/>
                </a:lnTo>
                <a:lnTo>
                  <a:pt x="488" y="433"/>
                </a:lnTo>
                <a:lnTo>
                  <a:pt x="483" y="435"/>
                </a:lnTo>
                <a:lnTo>
                  <a:pt x="481" y="436"/>
                </a:lnTo>
                <a:lnTo>
                  <a:pt x="480" y="436"/>
                </a:lnTo>
                <a:lnTo>
                  <a:pt x="479" y="436"/>
                </a:lnTo>
                <a:lnTo>
                  <a:pt x="478" y="437"/>
                </a:lnTo>
                <a:lnTo>
                  <a:pt x="475" y="437"/>
                </a:lnTo>
                <a:lnTo>
                  <a:pt x="473" y="437"/>
                </a:lnTo>
                <a:lnTo>
                  <a:pt x="473" y="437"/>
                </a:lnTo>
                <a:lnTo>
                  <a:pt x="472" y="437"/>
                </a:lnTo>
                <a:lnTo>
                  <a:pt x="471" y="436"/>
                </a:lnTo>
                <a:lnTo>
                  <a:pt x="471" y="436"/>
                </a:lnTo>
                <a:lnTo>
                  <a:pt x="470" y="436"/>
                </a:lnTo>
                <a:lnTo>
                  <a:pt x="470" y="436"/>
                </a:lnTo>
                <a:lnTo>
                  <a:pt x="470" y="435"/>
                </a:lnTo>
                <a:lnTo>
                  <a:pt x="470" y="435"/>
                </a:lnTo>
                <a:lnTo>
                  <a:pt x="470" y="434"/>
                </a:lnTo>
                <a:lnTo>
                  <a:pt x="469" y="433"/>
                </a:lnTo>
                <a:lnTo>
                  <a:pt x="469" y="432"/>
                </a:lnTo>
                <a:lnTo>
                  <a:pt x="470" y="427"/>
                </a:lnTo>
                <a:lnTo>
                  <a:pt x="470" y="426"/>
                </a:lnTo>
                <a:lnTo>
                  <a:pt x="470" y="425"/>
                </a:lnTo>
                <a:lnTo>
                  <a:pt x="469" y="424"/>
                </a:lnTo>
                <a:lnTo>
                  <a:pt x="469" y="422"/>
                </a:lnTo>
                <a:lnTo>
                  <a:pt x="468" y="419"/>
                </a:lnTo>
                <a:lnTo>
                  <a:pt x="468" y="418"/>
                </a:lnTo>
                <a:lnTo>
                  <a:pt x="467" y="414"/>
                </a:lnTo>
                <a:lnTo>
                  <a:pt x="466" y="411"/>
                </a:lnTo>
                <a:lnTo>
                  <a:pt x="465" y="410"/>
                </a:lnTo>
                <a:lnTo>
                  <a:pt x="465" y="409"/>
                </a:lnTo>
                <a:lnTo>
                  <a:pt x="464" y="409"/>
                </a:lnTo>
                <a:lnTo>
                  <a:pt x="463" y="408"/>
                </a:lnTo>
                <a:lnTo>
                  <a:pt x="463" y="407"/>
                </a:lnTo>
                <a:lnTo>
                  <a:pt x="462" y="406"/>
                </a:lnTo>
                <a:lnTo>
                  <a:pt x="460" y="405"/>
                </a:lnTo>
                <a:lnTo>
                  <a:pt x="459" y="404"/>
                </a:lnTo>
                <a:lnTo>
                  <a:pt x="457" y="404"/>
                </a:lnTo>
                <a:lnTo>
                  <a:pt x="455" y="404"/>
                </a:lnTo>
                <a:lnTo>
                  <a:pt x="453" y="403"/>
                </a:lnTo>
                <a:lnTo>
                  <a:pt x="450" y="403"/>
                </a:lnTo>
                <a:lnTo>
                  <a:pt x="448" y="403"/>
                </a:lnTo>
                <a:lnTo>
                  <a:pt x="444" y="403"/>
                </a:lnTo>
                <a:lnTo>
                  <a:pt x="442" y="403"/>
                </a:lnTo>
                <a:lnTo>
                  <a:pt x="440" y="403"/>
                </a:lnTo>
                <a:lnTo>
                  <a:pt x="438" y="402"/>
                </a:lnTo>
                <a:lnTo>
                  <a:pt x="436" y="402"/>
                </a:lnTo>
                <a:lnTo>
                  <a:pt x="435" y="402"/>
                </a:lnTo>
                <a:lnTo>
                  <a:pt x="433" y="401"/>
                </a:lnTo>
                <a:lnTo>
                  <a:pt x="432" y="401"/>
                </a:lnTo>
                <a:lnTo>
                  <a:pt x="431" y="400"/>
                </a:lnTo>
                <a:lnTo>
                  <a:pt x="430" y="399"/>
                </a:lnTo>
                <a:lnTo>
                  <a:pt x="429" y="398"/>
                </a:lnTo>
                <a:lnTo>
                  <a:pt x="426" y="396"/>
                </a:lnTo>
                <a:lnTo>
                  <a:pt x="425" y="395"/>
                </a:lnTo>
                <a:lnTo>
                  <a:pt x="424" y="395"/>
                </a:lnTo>
                <a:lnTo>
                  <a:pt x="424" y="394"/>
                </a:lnTo>
                <a:lnTo>
                  <a:pt x="423" y="394"/>
                </a:lnTo>
                <a:lnTo>
                  <a:pt x="422" y="393"/>
                </a:lnTo>
                <a:lnTo>
                  <a:pt x="421" y="393"/>
                </a:lnTo>
                <a:lnTo>
                  <a:pt x="416" y="392"/>
                </a:lnTo>
                <a:lnTo>
                  <a:pt x="411" y="391"/>
                </a:lnTo>
                <a:lnTo>
                  <a:pt x="410" y="391"/>
                </a:lnTo>
                <a:lnTo>
                  <a:pt x="409" y="391"/>
                </a:lnTo>
                <a:lnTo>
                  <a:pt x="408" y="391"/>
                </a:lnTo>
                <a:lnTo>
                  <a:pt x="406" y="391"/>
                </a:lnTo>
                <a:lnTo>
                  <a:pt x="405" y="392"/>
                </a:lnTo>
                <a:lnTo>
                  <a:pt x="403" y="392"/>
                </a:lnTo>
                <a:lnTo>
                  <a:pt x="401" y="393"/>
                </a:lnTo>
                <a:lnTo>
                  <a:pt x="400" y="394"/>
                </a:lnTo>
                <a:lnTo>
                  <a:pt x="399" y="395"/>
                </a:lnTo>
                <a:lnTo>
                  <a:pt x="399" y="395"/>
                </a:lnTo>
                <a:lnTo>
                  <a:pt x="398" y="396"/>
                </a:lnTo>
                <a:lnTo>
                  <a:pt x="398" y="396"/>
                </a:lnTo>
                <a:lnTo>
                  <a:pt x="398" y="397"/>
                </a:lnTo>
                <a:lnTo>
                  <a:pt x="397" y="400"/>
                </a:lnTo>
                <a:lnTo>
                  <a:pt x="397" y="402"/>
                </a:lnTo>
                <a:lnTo>
                  <a:pt x="396" y="403"/>
                </a:lnTo>
                <a:lnTo>
                  <a:pt x="396" y="405"/>
                </a:lnTo>
                <a:lnTo>
                  <a:pt x="395" y="407"/>
                </a:lnTo>
                <a:lnTo>
                  <a:pt x="393" y="410"/>
                </a:lnTo>
                <a:lnTo>
                  <a:pt x="392" y="412"/>
                </a:lnTo>
                <a:lnTo>
                  <a:pt x="392" y="413"/>
                </a:lnTo>
                <a:lnTo>
                  <a:pt x="391" y="415"/>
                </a:lnTo>
                <a:lnTo>
                  <a:pt x="391" y="417"/>
                </a:lnTo>
                <a:lnTo>
                  <a:pt x="390" y="418"/>
                </a:lnTo>
                <a:lnTo>
                  <a:pt x="390" y="420"/>
                </a:lnTo>
                <a:lnTo>
                  <a:pt x="390" y="421"/>
                </a:lnTo>
                <a:lnTo>
                  <a:pt x="390" y="423"/>
                </a:lnTo>
                <a:lnTo>
                  <a:pt x="390" y="426"/>
                </a:lnTo>
                <a:lnTo>
                  <a:pt x="390" y="429"/>
                </a:lnTo>
                <a:lnTo>
                  <a:pt x="390" y="432"/>
                </a:lnTo>
                <a:lnTo>
                  <a:pt x="391" y="436"/>
                </a:lnTo>
                <a:lnTo>
                  <a:pt x="391" y="442"/>
                </a:lnTo>
                <a:lnTo>
                  <a:pt x="392" y="447"/>
                </a:lnTo>
                <a:lnTo>
                  <a:pt x="392" y="449"/>
                </a:lnTo>
                <a:lnTo>
                  <a:pt x="394" y="457"/>
                </a:lnTo>
                <a:lnTo>
                  <a:pt x="394" y="459"/>
                </a:lnTo>
                <a:lnTo>
                  <a:pt x="394" y="461"/>
                </a:lnTo>
                <a:lnTo>
                  <a:pt x="394" y="463"/>
                </a:lnTo>
                <a:lnTo>
                  <a:pt x="394" y="465"/>
                </a:lnTo>
                <a:lnTo>
                  <a:pt x="394" y="467"/>
                </a:lnTo>
                <a:lnTo>
                  <a:pt x="394" y="469"/>
                </a:lnTo>
                <a:lnTo>
                  <a:pt x="393" y="472"/>
                </a:lnTo>
                <a:lnTo>
                  <a:pt x="391" y="481"/>
                </a:lnTo>
                <a:lnTo>
                  <a:pt x="391" y="482"/>
                </a:lnTo>
                <a:lnTo>
                  <a:pt x="390" y="485"/>
                </a:lnTo>
                <a:lnTo>
                  <a:pt x="390" y="486"/>
                </a:lnTo>
                <a:lnTo>
                  <a:pt x="389" y="489"/>
                </a:lnTo>
                <a:lnTo>
                  <a:pt x="389" y="491"/>
                </a:lnTo>
                <a:lnTo>
                  <a:pt x="389" y="493"/>
                </a:lnTo>
                <a:lnTo>
                  <a:pt x="389" y="496"/>
                </a:lnTo>
                <a:lnTo>
                  <a:pt x="389" y="501"/>
                </a:lnTo>
                <a:lnTo>
                  <a:pt x="389" y="502"/>
                </a:lnTo>
                <a:lnTo>
                  <a:pt x="389" y="503"/>
                </a:lnTo>
                <a:lnTo>
                  <a:pt x="389" y="504"/>
                </a:lnTo>
                <a:lnTo>
                  <a:pt x="388" y="505"/>
                </a:lnTo>
                <a:lnTo>
                  <a:pt x="387" y="508"/>
                </a:lnTo>
                <a:lnTo>
                  <a:pt x="386" y="511"/>
                </a:lnTo>
                <a:lnTo>
                  <a:pt x="384" y="517"/>
                </a:lnTo>
                <a:lnTo>
                  <a:pt x="383" y="522"/>
                </a:lnTo>
                <a:lnTo>
                  <a:pt x="382" y="524"/>
                </a:lnTo>
                <a:lnTo>
                  <a:pt x="382" y="526"/>
                </a:lnTo>
                <a:lnTo>
                  <a:pt x="382" y="528"/>
                </a:lnTo>
                <a:lnTo>
                  <a:pt x="381" y="531"/>
                </a:lnTo>
                <a:lnTo>
                  <a:pt x="381" y="533"/>
                </a:lnTo>
                <a:lnTo>
                  <a:pt x="381" y="535"/>
                </a:lnTo>
                <a:lnTo>
                  <a:pt x="381" y="536"/>
                </a:lnTo>
                <a:lnTo>
                  <a:pt x="382" y="538"/>
                </a:lnTo>
                <a:lnTo>
                  <a:pt x="382" y="539"/>
                </a:lnTo>
                <a:lnTo>
                  <a:pt x="382" y="540"/>
                </a:lnTo>
                <a:lnTo>
                  <a:pt x="383" y="541"/>
                </a:lnTo>
                <a:lnTo>
                  <a:pt x="385" y="544"/>
                </a:lnTo>
                <a:lnTo>
                  <a:pt x="386" y="545"/>
                </a:lnTo>
                <a:lnTo>
                  <a:pt x="386" y="546"/>
                </a:lnTo>
                <a:lnTo>
                  <a:pt x="387" y="547"/>
                </a:lnTo>
                <a:lnTo>
                  <a:pt x="387" y="548"/>
                </a:lnTo>
                <a:lnTo>
                  <a:pt x="387" y="550"/>
                </a:lnTo>
                <a:lnTo>
                  <a:pt x="387" y="551"/>
                </a:lnTo>
                <a:lnTo>
                  <a:pt x="386" y="552"/>
                </a:lnTo>
                <a:lnTo>
                  <a:pt x="386" y="553"/>
                </a:lnTo>
                <a:lnTo>
                  <a:pt x="385" y="554"/>
                </a:lnTo>
                <a:lnTo>
                  <a:pt x="384" y="555"/>
                </a:lnTo>
                <a:lnTo>
                  <a:pt x="382" y="556"/>
                </a:lnTo>
                <a:lnTo>
                  <a:pt x="381" y="557"/>
                </a:lnTo>
                <a:lnTo>
                  <a:pt x="380" y="557"/>
                </a:lnTo>
                <a:lnTo>
                  <a:pt x="379" y="557"/>
                </a:lnTo>
                <a:lnTo>
                  <a:pt x="377" y="557"/>
                </a:lnTo>
                <a:lnTo>
                  <a:pt x="374" y="557"/>
                </a:lnTo>
                <a:lnTo>
                  <a:pt x="372" y="556"/>
                </a:lnTo>
                <a:lnTo>
                  <a:pt x="365" y="555"/>
                </a:lnTo>
                <a:lnTo>
                  <a:pt x="361" y="553"/>
                </a:lnTo>
                <a:lnTo>
                  <a:pt x="359" y="553"/>
                </a:lnTo>
                <a:lnTo>
                  <a:pt x="357" y="552"/>
                </a:lnTo>
                <a:lnTo>
                  <a:pt x="352" y="550"/>
                </a:lnTo>
                <a:lnTo>
                  <a:pt x="351" y="550"/>
                </a:lnTo>
                <a:lnTo>
                  <a:pt x="348" y="548"/>
                </a:lnTo>
                <a:lnTo>
                  <a:pt x="347" y="548"/>
                </a:lnTo>
                <a:lnTo>
                  <a:pt x="345" y="547"/>
                </a:lnTo>
                <a:lnTo>
                  <a:pt x="343" y="547"/>
                </a:lnTo>
                <a:lnTo>
                  <a:pt x="337" y="546"/>
                </a:lnTo>
                <a:lnTo>
                  <a:pt x="333" y="545"/>
                </a:lnTo>
                <a:lnTo>
                  <a:pt x="331" y="545"/>
                </a:lnTo>
                <a:lnTo>
                  <a:pt x="330" y="545"/>
                </a:lnTo>
                <a:lnTo>
                  <a:pt x="328" y="545"/>
                </a:lnTo>
                <a:lnTo>
                  <a:pt x="327" y="545"/>
                </a:lnTo>
                <a:lnTo>
                  <a:pt x="325" y="545"/>
                </a:lnTo>
                <a:lnTo>
                  <a:pt x="324" y="545"/>
                </a:lnTo>
                <a:lnTo>
                  <a:pt x="323" y="546"/>
                </a:lnTo>
                <a:lnTo>
                  <a:pt x="322" y="546"/>
                </a:lnTo>
                <a:lnTo>
                  <a:pt x="321" y="546"/>
                </a:lnTo>
                <a:lnTo>
                  <a:pt x="321" y="547"/>
                </a:lnTo>
                <a:lnTo>
                  <a:pt x="320" y="548"/>
                </a:lnTo>
                <a:lnTo>
                  <a:pt x="319" y="548"/>
                </a:lnTo>
                <a:lnTo>
                  <a:pt x="318" y="549"/>
                </a:lnTo>
                <a:lnTo>
                  <a:pt x="318" y="551"/>
                </a:lnTo>
                <a:lnTo>
                  <a:pt x="317" y="552"/>
                </a:lnTo>
                <a:lnTo>
                  <a:pt x="317" y="553"/>
                </a:lnTo>
                <a:lnTo>
                  <a:pt x="316" y="558"/>
                </a:lnTo>
                <a:lnTo>
                  <a:pt x="315" y="565"/>
                </a:lnTo>
                <a:lnTo>
                  <a:pt x="314" y="567"/>
                </a:lnTo>
                <a:lnTo>
                  <a:pt x="314" y="571"/>
                </a:lnTo>
                <a:lnTo>
                  <a:pt x="313" y="573"/>
                </a:lnTo>
                <a:lnTo>
                  <a:pt x="313" y="574"/>
                </a:lnTo>
                <a:lnTo>
                  <a:pt x="312" y="575"/>
                </a:lnTo>
                <a:lnTo>
                  <a:pt x="312" y="576"/>
                </a:lnTo>
                <a:lnTo>
                  <a:pt x="311" y="578"/>
                </a:lnTo>
                <a:lnTo>
                  <a:pt x="309" y="580"/>
                </a:lnTo>
                <a:lnTo>
                  <a:pt x="307" y="582"/>
                </a:lnTo>
                <a:lnTo>
                  <a:pt x="305" y="585"/>
                </a:lnTo>
                <a:lnTo>
                  <a:pt x="304" y="586"/>
                </a:lnTo>
                <a:lnTo>
                  <a:pt x="302" y="588"/>
                </a:lnTo>
                <a:lnTo>
                  <a:pt x="301" y="589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8" name="Freeform 231">
            <a:extLst>
              <a:ext uri="{FF2B5EF4-FFF2-40B4-BE49-F238E27FC236}">
                <a16:creationId xmlns:a16="http://schemas.microsoft.com/office/drawing/2014/main" id="{5F428FC3-BD8F-4155-97CC-6C212AD56DC2}"/>
              </a:ext>
            </a:extLst>
          </p:cNvPr>
          <p:cNvSpPr>
            <a:spLocks/>
          </p:cNvSpPr>
          <p:nvPr/>
        </p:nvSpPr>
        <p:spPr bwMode="auto">
          <a:xfrm>
            <a:off x="7525346" y="5020176"/>
            <a:ext cx="1009283" cy="1370422"/>
          </a:xfrm>
          <a:custGeom>
            <a:avLst/>
            <a:gdLst>
              <a:gd name="T0" fmla="*/ 510 w 531"/>
              <a:gd name="T1" fmla="*/ 580 h 659"/>
              <a:gd name="T2" fmla="*/ 507 w 531"/>
              <a:gd name="T3" fmla="*/ 614 h 659"/>
              <a:gd name="T4" fmla="*/ 500 w 531"/>
              <a:gd name="T5" fmla="*/ 640 h 659"/>
              <a:gd name="T6" fmla="*/ 489 w 531"/>
              <a:gd name="T7" fmla="*/ 642 h 659"/>
              <a:gd name="T8" fmla="*/ 476 w 531"/>
              <a:gd name="T9" fmla="*/ 630 h 659"/>
              <a:gd name="T10" fmla="*/ 461 w 531"/>
              <a:gd name="T11" fmla="*/ 618 h 659"/>
              <a:gd name="T12" fmla="*/ 441 w 531"/>
              <a:gd name="T13" fmla="*/ 625 h 659"/>
              <a:gd name="T14" fmla="*/ 415 w 531"/>
              <a:gd name="T15" fmla="*/ 618 h 659"/>
              <a:gd name="T16" fmla="*/ 398 w 531"/>
              <a:gd name="T17" fmla="*/ 603 h 659"/>
              <a:gd name="T18" fmla="*/ 391 w 531"/>
              <a:gd name="T19" fmla="*/ 613 h 659"/>
              <a:gd name="T20" fmla="*/ 382 w 531"/>
              <a:gd name="T21" fmla="*/ 634 h 659"/>
              <a:gd name="T22" fmla="*/ 366 w 531"/>
              <a:gd name="T23" fmla="*/ 639 h 659"/>
              <a:gd name="T24" fmla="*/ 356 w 531"/>
              <a:gd name="T25" fmla="*/ 650 h 659"/>
              <a:gd name="T26" fmla="*/ 340 w 531"/>
              <a:gd name="T27" fmla="*/ 659 h 659"/>
              <a:gd name="T28" fmla="*/ 307 w 531"/>
              <a:gd name="T29" fmla="*/ 644 h 659"/>
              <a:gd name="T30" fmla="*/ 266 w 531"/>
              <a:gd name="T31" fmla="*/ 636 h 659"/>
              <a:gd name="T32" fmla="*/ 238 w 531"/>
              <a:gd name="T33" fmla="*/ 634 h 659"/>
              <a:gd name="T34" fmla="*/ 216 w 531"/>
              <a:gd name="T35" fmla="*/ 622 h 659"/>
              <a:gd name="T36" fmla="*/ 206 w 531"/>
              <a:gd name="T37" fmla="*/ 608 h 659"/>
              <a:gd name="T38" fmla="*/ 207 w 531"/>
              <a:gd name="T39" fmla="*/ 598 h 659"/>
              <a:gd name="T40" fmla="*/ 219 w 531"/>
              <a:gd name="T41" fmla="*/ 587 h 659"/>
              <a:gd name="T42" fmla="*/ 205 w 531"/>
              <a:gd name="T43" fmla="*/ 570 h 659"/>
              <a:gd name="T44" fmla="*/ 184 w 531"/>
              <a:gd name="T45" fmla="*/ 556 h 659"/>
              <a:gd name="T46" fmla="*/ 156 w 531"/>
              <a:gd name="T47" fmla="*/ 533 h 659"/>
              <a:gd name="T48" fmla="*/ 125 w 531"/>
              <a:gd name="T49" fmla="*/ 516 h 659"/>
              <a:gd name="T50" fmla="*/ 113 w 531"/>
              <a:gd name="T51" fmla="*/ 501 h 659"/>
              <a:gd name="T52" fmla="*/ 103 w 531"/>
              <a:gd name="T53" fmla="*/ 478 h 659"/>
              <a:gd name="T54" fmla="*/ 88 w 531"/>
              <a:gd name="T55" fmla="*/ 454 h 659"/>
              <a:gd name="T56" fmla="*/ 72 w 531"/>
              <a:gd name="T57" fmla="*/ 444 h 659"/>
              <a:gd name="T58" fmla="*/ 51 w 531"/>
              <a:gd name="T59" fmla="*/ 435 h 659"/>
              <a:gd name="T60" fmla="*/ 34 w 531"/>
              <a:gd name="T61" fmla="*/ 402 h 659"/>
              <a:gd name="T62" fmla="*/ 21 w 531"/>
              <a:gd name="T63" fmla="*/ 393 h 659"/>
              <a:gd name="T64" fmla="*/ 6 w 531"/>
              <a:gd name="T65" fmla="*/ 386 h 659"/>
              <a:gd name="T66" fmla="*/ 0 w 531"/>
              <a:gd name="T67" fmla="*/ 368 h 659"/>
              <a:gd name="T68" fmla="*/ 9 w 531"/>
              <a:gd name="T69" fmla="*/ 340 h 659"/>
              <a:gd name="T70" fmla="*/ 23 w 531"/>
              <a:gd name="T71" fmla="*/ 330 h 659"/>
              <a:gd name="T72" fmla="*/ 25 w 531"/>
              <a:gd name="T73" fmla="*/ 310 h 659"/>
              <a:gd name="T74" fmla="*/ 24 w 531"/>
              <a:gd name="T75" fmla="*/ 283 h 659"/>
              <a:gd name="T76" fmla="*/ 37 w 531"/>
              <a:gd name="T77" fmla="*/ 272 h 659"/>
              <a:gd name="T78" fmla="*/ 55 w 531"/>
              <a:gd name="T79" fmla="*/ 263 h 659"/>
              <a:gd name="T80" fmla="*/ 70 w 531"/>
              <a:gd name="T81" fmla="*/ 245 h 659"/>
              <a:gd name="T82" fmla="*/ 76 w 531"/>
              <a:gd name="T83" fmla="*/ 231 h 659"/>
              <a:gd name="T84" fmla="*/ 69 w 531"/>
              <a:gd name="T85" fmla="*/ 215 h 659"/>
              <a:gd name="T86" fmla="*/ 80 w 531"/>
              <a:gd name="T87" fmla="*/ 204 h 659"/>
              <a:gd name="T88" fmla="*/ 77 w 531"/>
              <a:gd name="T89" fmla="*/ 194 h 659"/>
              <a:gd name="T90" fmla="*/ 75 w 531"/>
              <a:gd name="T91" fmla="*/ 186 h 659"/>
              <a:gd name="T92" fmla="*/ 84 w 531"/>
              <a:gd name="T93" fmla="*/ 178 h 659"/>
              <a:gd name="T94" fmla="*/ 86 w 531"/>
              <a:gd name="T95" fmla="*/ 163 h 659"/>
              <a:gd name="T96" fmla="*/ 104 w 531"/>
              <a:gd name="T97" fmla="*/ 141 h 659"/>
              <a:gd name="T98" fmla="*/ 108 w 531"/>
              <a:gd name="T99" fmla="*/ 123 h 659"/>
              <a:gd name="T100" fmla="*/ 101 w 531"/>
              <a:gd name="T101" fmla="*/ 94 h 659"/>
              <a:gd name="T102" fmla="*/ 105 w 531"/>
              <a:gd name="T103" fmla="*/ 74 h 659"/>
              <a:gd name="T104" fmla="*/ 100 w 531"/>
              <a:gd name="T105" fmla="*/ 50 h 659"/>
              <a:gd name="T106" fmla="*/ 100 w 531"/>
              <a:gd name="T107" fmla="*/ 33 h 659"/>
              <a:gd name="T108" fmla="*/ 109 w 531"/>
              <a:gd name="T109" fmla="*/ 30 h 659"/>
              <a:gd name="T110" fmla="*/ 132 w 531"/>
              <a:gd name="T111" fmla="*/ 29 h 659"/>
              <a:gd name="T112" fmla="*/ 146 w 531"/>
              <a:gd name="T113" fmla="*/ 26 h 659"/>
              <a:gd name="T114" fmla="*/ 159 w 531"/>
              <a:gd name="T115" fmla="*/ 34 h 659"/>
              <a:gd name="T116" fmla="*/ 175 w 531"/>
              <a:gd name="T117" fmla="*/ 35 h 659"/>
              <a:gd name="T118" fmla="*/ 194 w 531"/>
              <a:gd name="T119" fmla="*/ 28 h 659"/>
              <a:gd name="T120" fmla="*/ 206 w 531"/>
              <a:gd name="T121" fmla="*/ 18 h 659"/>
              <a:gd name="T122" fmla="*/ 225 w 531"/>
              <a:gd name="T123" fmla="*/ 2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31" h="659">
                <a:moveTo>
                  <a:pt x="531" y="558"/>
                </a:moveTo>
                <a:lnTo>
                  <a:pt x="529" y="559"/>
                </a:lnTo>
                <a:lnTo>
                  <a:pt x="525" y="562"/>
                </a:lnTo>
                <a:lnTo>
                  <a:pt x="520" y="566"/>
                </a:lnTo>
                <a:lnTo>
                  <a:pt x="518" y="567"/>
                </a:lnTo>
                <a:lnTo>
                  <a:pt x="517" y="569"/>
                </a:lnTo>
                <a:lnTo>
                  <a:pt x="516" y="570"/>
                </a:lnTo>
                <a:lnTo>
                  <a:pt x="515" y="571"/>
                </a:lnTo>
                <a:lnTo>
                  <a:pt x="514" y="573"/>
                </a:lnTo>
                <a:lnTo>
                  <a:pt x="512" y="575"/>
                </a:lnTo>
                <a:lnTo>
                  <a:pt x="511" y="578"/>
                </a:lnTo>
                <a:lnTo>
                  <a:pt x="510" y="580"/>
                </a:lnTo>
                <a:lnTo>
                  <a:pt x="509" y="583"/>
                </a:lnTo>
                <a:lnTo>
                  <a:pt x="508" y="587"/>
                </a:lnTo>
                <a:lnTo>
                  <a:pt x="507" y="589"/>
                </a:lnTo>
                <a:lnTo>
                  <a:pt x="507" y="591"/>
                </a:lnTo>
                <a:lnTo>
                  <a:pt x="507" y="593"/>
                </a:lnTo>
                <a:lnTo>
                  <a:pt x="506" y="595"/>
                </a:lnTo>
                <a:lnTo>
                  <a:pt x="506" y="596"/>
                </a:lnTo>
                <a:lnTo>
                  <a:pt x="506" y="598"/>
                </a:lnTo>
                <a:lnTo>
                  <a:pt x="507" y="606"/>
                </a:lnTo>
                <a:lnTo>
                  <a:pt x="507" y="609"/>
                </a:lnTo>
                <a:lnTo>
                  <a:pt x="507" y="611"/>
                </a:lnTo>
                <a:lnTo>
                  <a:pt x="507" y="614"/>
                </a:lnTo>
                <a:lnTo>
                  <a:pt x="506" y="621"/>
                </a:lnTo>
                <a:lnTo>
                  <a:pt x="506" y="626"/>
                </a:lnTo>
                <a:lnTo>
                  <a:pt x="506" y="627"/>
                </a:lnTo>
                <a:lnTo>
                  <a:pt x="506" y="629"/>
                </a:lnTo>
                <a:lnTo>
                  <a:pt x="505" y="630"/>
                </a:lnTo>
                <a:lnTo>
                  <a:pt x="505" y="632"/>
                </a:lnTo>
                <a:lnTo>
                  <a:pt x="504" y="633"/>
                </a:lnTo>
                <a:lnTo>
                  <a:pt x="504" y="635"/>
                </a:lnTo>
                <a:lnTo>
                  <a:pt x="503" y="636"/>
                </a:lnTo>
                <a:lnTo>
                  <a:pt x="502" y="637"/>
                </a:lnTo>
                <a:lnTo>
                  <a:pt x="501" y="639"/>
                </a:lnTo>
                <a:lnTo>
                  <a:pt x="500" y="640"/>
                </a:lnTo>
                <a:lnTo>
                  <a:pt x="500" y="640"/>
                </a:lnTo>
                <a:lnTo>
                  <a:pt x="499" y="641"/>
                </a:lnTo>
                <a:lnTo>
                  <a:pt x="498" y="641"/>
                </a:lnTo>
                <a:lnTo>
                  <a:pt x="498" y="641"/>
                </a:lnTo>
                <a:lnTo>
                  <a:pt x="497" y="642"/>
                </a:lnTo>
                <a:lnTo>
                  <a:pt x="496" y="642"/>
                </a:lnTo>
                <a:lnTo>
                  <a:pt x="495" y="642"/>
                </a:lnTo>
                <a:lnTo>
                  <a:pt x="494" y="642"/>
                </a:lnTo>
                <a:lnTo>
                  <a:pt x="492" y="643"/>
                </a:lnTo>
                <a:lnTo>
                  <a:pt x="491" y="643"/>
                </a:lnTo>
                <a:lnTo>
                  <a:pt x="490" y="642"/>
                </a:lnTo>
                <a:lnTo>
                  <a:pt x="489" y="642"/>
                </a:lnTo>
                <a:lnTo>
                  <a:pt x="488" y="642"/>
                </a:lnTo>
                <a:lnTo>
                  <a:pt x="487" y="642"/>
                </a:lnTo>
                <a:lnTo>
                  <a:pt x="486" y="641"/>
                </a:lnTo>
                <a:lnTo>
                  <a:pt x="486" y="641"/>
                </a:lnTo>
                <a:lnTo>
                  <a:pt x="485" y="640"/>
                </a:lnTo>
                <a:lnTo>
                  <a:pt x="484" y="639"/>
                </a:lnTo>
                <a:lnTo>
                  <a:pt x="483" y="639"/>
                </a:lnTo>
                <a:lnTo>
                  <a:pt x="482" y="637"/>
                </a:lnTo>
                <a:lnTo>
                  <a:pt x="479" y="633"/>
                </a:lnTo>
                <a:lnTo>
                  <a:pt x="478" y="632"/>
                </a:lnTo>
                <a:lnTo>
                  <a:pt x="477" y="631"/>
                </a:lnTo>
                <a:lnTo>
                  <a:pt x="476" y="630"/>
                </a:lnTo>
                <a:lnTo>
                  <a:pt x="474" y="629"/>
                </a:lnTo>
                <a:lnTo>
                  <a:pt x="473" y="629"/>
                </a:lnTo>
                <a:lnTo>
                  <a:pt x="471" y="628"/>
                </a:lnTo>
                <a:lnTo>
                  <a:pt x="470" y="627"/>
                </a:lnTo>
                <a:lnTo>
                  <a:pt x="469" y="627"/>
                </a:lnTo>
                <a:lnTo>
                  <a:pt x="468" y="626"/>
                </a:lnTo>
                <a:lnTo>
                  <a:pt x="467" y="625"/>
                </a:lnTo>
                <a:lnTo>
                  <a:pt x="466" y="624"/>
                </a:lnTo>
                <a:lnTo>
                  <a:pt x="466" y="623"/>
                </a:lnTo>
                <a:lnTo>
                  <a:pt x="463" y="620"/>
                </a:lnTo>
                <a:lnTo>
                  <a:pt x="462" y="619"/>
                </a:lnTo>
                <a:lnTo>
                  <a:pt x="461" y="618"/>
                </a:lnTo>
                <a:lnTo>
                  <a:pt x="461" y="617"/>
                </a:lnTo>
                <a:lnTo>
                  <a:pt x="460" y="617"/>
                </a:lnTo>
                <a:lnTo>
                  <a:pt x="459" y="617"/>
                </a:lnTo>
                <a:lnTo>
                  <a:pt x="458" y="616"/>
                </a:lnTo>
                <a:lnTo>
                  <a:pt x="457" y="617"/>
                </a:lnTo>
                <a:lnTo>
                  <a:pt x="456" y="617"/>
                </a:lnTo>
                <a:lnTo>
                  <a:pt x="455" y="617"/>
                </a:lnTo>
                <a:lnTo>
                  <a:pt x="454" y="618"/>
                </a:lnTo>
                <a:lnTo>
                  <a:pt x="445" y="623"/>
                </a:lnTo>
                <a:lnTo>
                  <a:pt x="444" y="624"/>
                </a:lnTo>
                <a:lnTo>
                  <a:pt x="442" y="625"/>
                </a:lnTo>
                <a:lnTo>
                  <a:pt x="441" y="625"/>
                </a:lnTo>
                <a:lnTo>
                  <a:pt x="440" y="626"/>
                </a:lnTo>
                <a:lnTo>
                  <a:pt x="439" y="626"/>
                </a:lnTo>
                <a:lnTo>
                  <a:pt x="438" y="626"/>
                </a:lnTo>
                <a:lnTo>
                  <a:pt x="437" y="626"/>
                </a:lnTo>
                <a:lnTo>
                  <a:pt x="436" y="626"/>
                </a:lnTo>
                <a:lnTo>
                  <a:pt x="435" y="626"/>
                </a:lnTo>
                <a:lnTo>
                  <a:pt x="434" y="625"/>
                </a:lnTo>
                <a:lnTo>
                  <a:pt x="430" y="624"/>
                </a:lnTo>
                <a:lnTo>
                  <a:pt x="424" y="622"/>
                </a:lnTo>
                <a:lnTo>
                  <a:pt x="422" y="621"/>
                </a:lnTo>
                <a:lnTo>
                  <a:pt x="417" y="619"/>
                </a:lnTo>
                <a:lnTo>
                  <a:pt x="415" y="618"/>
                </a:lnTo>
                <a:lnTo>
                  <a:pt x="414" y="617"/>
                </a:lnTo>
                <a:lnTo>
                  <a:pt x="413" y="617"/>
                </a:lnTo>
                <a:lnTo>
                  <a:pt x="412" y="616"/>
                </a:lnTo>
                <a:lnTo>
                  <a:pt x="411" y="615"/>
                </a:lnTo>
                <a:lnTo>
                  <a:pt x="409" y="612"/>
                </a:lnTo>
                <a:lnTo>
                  <a:pt x="407" y="611"/>
                </a:lnTo>
                <a:lnTo>
                  <a:pt x="403" y="607"/>
                </a:lnTo>
                <a:lnTo>
                  <a:pt x="401" y="605"/>
                </a:lnTo>
                <a:lnTo>
                  <a:pt x="400" y="604"/>
                </a:lnTo>
                <a:lnTo>
                  <a:pt x="399" y="603"/>
                </a:lnTo>
                <a:lnTo>
                  <a:pt x="398" y="603"/>
                </a:lnTo>
                <a:lnTo>
                  <a:pt x="398" y="603"/>
                </a:lnTo>
                <a:lnTo>
                  <a:pt x="396" y="603"/>
                </a:lnTo>
                <a:lnTo>
                  <a:pt x="396" y="603"/>
                </a:lnTo>
                <a:lnTo>
                  <a:pt x="395" y="603"/>
                </a:lnTo>
                <a:lnTo>
                  <a:pt x="394" y="604"/>
                </a:lnTo>
                <a:lnTo>
                  <a:pt x="393" y="604"/>
                </a:lnTo>
                <a:lnTo>
                  <a:pt x="393" y="605"/>
                </a:lnTo>
                <a:lnTo>
                  <a:pt x="392" y="605"/>
                </a:lnTo>
                <a:lnTo>
                  <a:pt x="392" y="606"/>
                </a:lnTo>
                <a:lnTo>
                  <a:pt x="391" y="606"/>
                </a:lnTo>
                <a:lnTo>
                  <a:pt x="391" y="607"/>
                </a:lnTo>
                <a:lnTo>
                  <a:pt x="391" y="608"/>
                </a:lnTo>
                <a:lnTo>
                  <a:pt x="391" y="613"/>
                </a:lnTo>
                <a:lnTo>
                  <a:pt x="390" y="615"/>
                </a:lnTo>
                <a:lnTo>
                  <a:pt x="390" y="617"/>
                </a:lnTo>
                <a:lnTo>
                  <a:pt x="389" y="620"/>
                </a:lnTo>
                <a:lnTo>
                  <a:pt x="388" y="624"/>
                </a:lnTo>
                <a:lnTo>
                  <a:pt x="388" y="625"/>
                </a:lnTo>
                <a:lnTo>
                  <a:pt x="387" y="627"/>
                </a:lnTo>
                <a:lnTo>
                  <a:pt x="387" y="628"/>
                </a:lnTo>
                <a:lnTo>
                  <a:pt x="386" y="630"/>
                </a:lnTo>
                <a:lnTo>
                  <a:pt x="385" y="631"/>
                </a:lnTo>
                <a:lnTo>
                  <a:pt x="384" y="632"/>
                </a:lnTo>
                <a:lnTo>
                  <a:pt x="383" y="633"/>
                </a:lnTo>
                <a:lnTo>
                  <a:pt x="382" y="634"/>
                </a:lnTo>
                <a:lnTo>
                  <a:pt x="381" y="635"/>
                </a:lnTo>
                <a:lnTo>
                  <a:pt x="381" y="636"/>
                </a:lnTo>
                <a:lnTo>
                  <a:pt x="380" y="636"/>
                </a:lnTo>
                <a:lnTo>
                  <a:pt x="379" y="636"/>
                </a:lnTo>
                <a:lnTo>
                  <a:pt x="378" y="637"/>
                </a:lnTo>
                <a:lnTo>
                  <a:pt x="377" y="637"/>
                </a:lnTo>
                <a:lnTo>
                  <a:pt x="372" y="637"/>
                </a:lnTo>
                <a:lnTo>
                  <a:pt x="370" y="638"/>
                </a:lnTo>
                <a:lnTo>
                  <a:pt x="368" y="638"/>
                </a:lnTo>
                <a:lnTo>
                  <a:pt x="367" y="638"/>
                </a:lnTo>
                <a:lnTo>
                  <a:pt x="367" y="639"/>
                </a:lnTo>
                <a:lnTo>
                  <a:pt x="366" y="639"/>
                </a:lnTo>
                <a:lnTo>
                  <a:pt x="365" y="640"/>
                </a:lnTo>
                <a:lnTo>
                  <a:pt x="365" y="640"/>
                </a:lnTo>
                <a:lnTo>
                  <a:pt x="364" y="642"/>
                </a:lnTo>
                <a:lnTo>
                  <a:pt x="363" y="644"/>
                </a:lnTo>
                <a:lnTo>
                  <a:pt x="362" y="646"/>
                </a:lnTo>
                <a:lnTo>
                  <a:pt x="362" y="646"/>
                </a:lnTo>
                <a:lnTo>
                  <a:pt x="362" y="647"/>
                </a:lnTo>
                <a:lnTo>
                  <a:pt x="361" y="648"/>
                </a:lnTo>
                <a:lnTo>
                  <a:pt x="360" y="648"/>
                </a:lnTo>
                <a:lnTo>
                  <a:pt x="359" y="649"/>
                </a:lnTo>
                <a:lnTo>
                  <a:pt x="358" y="649"/>
                </a:lnTo>
                <a:lnTo>
                  <a:pt x="356" y="650"/>
                </a:lnTo>
                <a:lnTo>
                  <a:pt x="354" y="651"/>
                </a:lnTo>
                <a:lnTo>
                  <a:pt x="353" y="651"/>
                </a:lnTo>
                <a:lnTo>
                  <a:pt x="352" y="651"/>
                </a:lnTo>
                <a:lnTo>
                  <a:pt x="351" y="652"/>
                </a:lnTo>
                <a:lnTo>
                  <a:pt x="350" y="653"/>
                </a:lnTo>
                <a:lnTo>
                  <a:pt x="349" y="653"/>
                </a:lnTo>
                <a:lnTo>
                  <a:pt x="346" y="656"/>
                </a:lnTo>
                <a:lnTo>
                  <a:pt x="345" y="657"/>
                </a:lnTo>
                <a:lnTo>
                  <a:pt x="344" y="658"/>
                </a:lnTo>
                <a:lnTo>
                  <a:pt x="343" y="659"/>
                </a:lnTo>
                <a:lnTo>
                  <a:pt x="342" y="659"/>
                </a:lnTo>
                <a:lnTo>
                  <a:pt x="340" y="659"/>
                </a:lnTo>
                <a:lnTo>
                  <a:pt x="339" y="659"/>
                </a:lnTo>
                <a:lnTo>
                  <a:pt x="339" y="659"/>
                </a:lnTo>
                <a:lnTo>
                  <a:pt x="338" y="659"/>
                </a:lnTo>
                <a:lnTo>
                  <a:pt x="337" y="658"/>
                </a:lnTo>
                <a:lnTo>
                  <a:pt x="333" y="657"/>
                </a:lnTo>
                <a:lnTo>
                  <a:pt x="328" y="654"/>
                </a:lnTo>
                <a:lnTo>
                  <a:pt x="324" y="652"/>
                </a:lnTo>
                <a:lnTo>
                  <a:pt x="313" y="647"/>
                </a:lnTo>
                <a:lnTo>
                  <a:pt x="311" y="646"/>
                </a:lnTo>
                <a:lnTo>
                  <a:pt x="309" y="645"/>
                </a:lnTo>
                <a:lnTo>
                  <a:pt x="308" y="645"/>
                </a:lnTo>
                <a:lnTo>
                  <a:pt x="307" y="644"/>
                </a:lnTo>
                <a:lnTo>
                  <a:pt x="302" y="644"/>
                </a:lnTo>
                <a:lnTo>
                  <a:pt x="299" y="643"/>
                </a:lnTo>
                <a:lnTo>
                  <a:pt x="297" y="643"/>
                </a:lnTo>
                <a:lnTo>
                  <a:pt x="291" y="640"/>
                </a:lnTo>
                <a:lnTo>
                  <a:pt x="284" y="638"/>
                </a:lnTo>
                <a:lnTo>
                  <a:pt x="280" y="637"/>
                </a:lnTo>
                <a:lnTo>
                  <a:pt x="279" y="637"/>
                </a:lnTo>
                <a:lnTo>
                  <a:pt x="277" y="636"/>
                </a:lnTo>
                <a:lnTo>
                  <a:pt x="274" y="636"/>
                </a:lnTo>
                <a:lnTo>
                  <a:pt x="269" y="636"/>
                </a:lnTo>
                <a:lnTo>
                  <a:pt x="268" y="636"/>
                </a:lnTo>
                <a:lnTo>
                  <a:pt x="266" y="636"/>
                </a:lnTo>
                <a:lnTo>
                  <a:pt x="260" y="635"/>
                </a:lnTo>
                <a:lnTo>
                  <a:pt x="258" y="634"/>
                </a:lnTo>
                <a:lnTo>
                  <a:pt x="254" y="634"/>
                </a:lnTo>
                <a:lnTo>
                  <a:pt x="253" y="634"/>
                </a:lnTo>
                <a:lnTo>
                  <a:pt x="251" y="634"/>
                </a:lnTo>
                <a:lnTo>
                  <a:pt x="246" y="635"/>
                </a:lnTo>
                <a:lnTo>
                  <a:pt x="244" y="635"/>
                </a:lnTo>
                <a:lnTo>
                  <a:pt x="242" y="635"/>
                </a:lnTo>
                <a:lnTo>
                  <a:pt x="241" y="635"/>
                </a:lnTo>
                <a:lnTo>
                  <a:pt x="240" y="635"/>
                </a:lnTo>
                <a:lnTo>
                  <a:pt x="239" y="635"/>
                </a:lnTo>
                <a:lnTo>
                  <a:pt x="238" y="634"/>
                </a:lnTo>
                <a:lnTo>
                  <a:pt x="235" y="633"/>
                </a:lnTo>
                <a:lnTo>
                  <a:pt x="234" y="632"/>
                </a:lnTo>
                <a:lnTo>
                  <a:pt x="231" y="632"/>
                </a:lnTo>
                <a:lnTo>
                  <a:pt x="227" y="631"/>
                </a:lnTo>
                <a:lnTo>
                  <a:pt x="226" y="630"/>
                </a:lnTo>
                <a:lnTo>
                  <a:pt x="225" y="630"/>
                </a:lnTo>
                <a:lnTo>
                  <a:pt x="224" y="630"/>
                </a:lnTo>
                <a:lnTo>
                  <a:pt x="222" y="628"/>
                </a:lnTo>
                <a:lnTo>
                  <a:pt x="219" y="625"/>
                </a:lnTo>
                <a:lnTo>
                  <a:pt x="218" y="624"/>
                </a:lnTo>
                <a:lnTo>
                  <a:pt x="217" y="624"/>
                </a:lnTo>
                <a:lnTo>
                  <a:pt x="216" y="622"/>
                </a:lnTo>
                <a:lnTo>
                  <a:pt x="215" y="621"/>
                </a:lnTo>
                <a:lnTo>
                  <a:pt x="215" y="620"/>
                </a:lnTo>
                <a:lnTo>
                  <a:pt x="214" y="619"/>
                </a:lnTo>
                <a:lnTo>
                  <a:pt x="213" y="616"/>
                </a:lnTo>
                <a:lnTo>
                  <a:pt x="212" y="615"/>
                </a:lnTo>
                <a:lnTo>
                  <a:pt x="212" y="614"/>
                </a:lnTo>
                <a:lnTo>
                  <a:pt x="211" y="614"/>
                </a:lnTo>
                <a:lnTo>
                  <a:pt x="211" y="613"/>
                </a:lnTo>
                <a:lnTo>
                  <a:pt x="209" y="611"/>
                </a:lnTo>
                <a:lnTo>
                  <a:pt x="208" y="610"/>
                </a:lnTo>
                <a:lnTo>
                  <a:pt x="207" y="609"/>
                </a:lnTo>
                <a:lnTo>
                  <a:pt x="206" y="608"/>
                </a:lnTo>
                <a:lnTo>
                  <a:pt x="205" y="607"/>
                </a:lnTo>
                <a:lnTo>
                  <a:pt x="205" y="606"/>
                </a:lnTo>
                <a:lnTo>
                  <a:pt x="204" y="605"/>
                </a:lnTo>
                <a:lnTo>
                  <a:pt x="204" y="604"/>
                </a:lnTo>
                <a:lnTo>
                  <a:pt x="204" y="603"/>
                </a:lnTo>
                <a:lnTo>
                  <a:pt x="204" y="603"/>
                </a:lnTo>
                <a:lnTo>
                  <a:pt x="205" y="602"/>
                </a:lnTo>
                <a:lnTo>
                  <a:pt x="205" y="601"/>
                </a:lnTo>
                <a:lnTo>
                  <a:pt x="205" y="600"/>
                </a:lnTo>
                <a:lnTo>
                  <a:pt x="206" y="599"/>
                </a:lnTo>
                <a:lnTo>
                  <a:pt x="207" y="599"/>
                </a:lnTo>
                <a:lnTo>
                  <a:pt x="207" y="598"/>
                </a:lnTo>
                <a:lnTo>
                  <a:pt x="209" y="597"/>
                </a:lnTo>
                <a:lnTo>
                  <a:pt x="210" y="596"/>
                </a:lnTo>
                <a:lnTo>
                  <a:pt x="211" y="595"/>
                </a:lnTo>
                <a:lnTo>
                  <a:pt x="215" y="594"/>
                </a:lnTo>
                <a:lnTo>
                  <a:pt x="216" y="593"/>
                </a:lnTo>
                <a:lnTo>
                  <a:pt x="216" y="593"/>
                </a:lnTo>
                <a:lnTo>
                  <a:pt x="217" y="592"/>
                </a:lnTo>
                <a:lnTo>
                  <a:pt x="217" y="591"/>
                </a:lnTo>
                <a:lnTo>
                  <a:pt x="218" y="591"/>
                </a:lnTo>
                <a:lnTo>
                  <a:pt x="218" y="590"/>
                </a:lnTo>
                <a:lnTo>
                  <a:pt x="219" y="589"/>
                </a:lnTo>
                <a:lnTo>
                  <a:pt x="219" y="587"/>
                </a:lnTo>
                <a:lnTo>
                  <a:pt x="219" y="586"/>
                </a:lnTo>
                <a:lnTo>
                  <a:pt x="219" y="585"/>
                </a:lnTo>
                <a:lnTo>
                  <a:pt x="218" y="584"/>
                </a:lnTo>
                <a:lnTo>
                  <a:pt x="218" y="583"/>
                </a:lnTo>
                <a:lnTo>
                  <a:pt x="217" y="583"/>
                </a:lnTo>
                <a:lnTo>
                  <a:pt x="217" y="582"/>
                </a:lnTo>
                <a:lnTo>
                  <a:pt x="216" y="581"/>
                </a:lnTo>
                <a:lnTo>
                  <a:pt x="212" y="578"/>
                </a:lnTo>
                <a:lnTo>
                  <a:pt x="210" y="577"/>
                </a:lnTo>
                <a:lnTo>
                  <a:pt x="209" y="576"/>
                </a:lnTo>
                <a:lnTo>
                  <a:pt x="208" y="574"/>
                </a:lnTo>
                <a:lnTo>
                  <a:pt x="205" y="570"/>
                </a:lnTo>
                <a:lnTo>
                  <a:pt x="203" y="568"/>
                </a:lnTo>
                <a:lnTo>
                  <a:pt x="201" y="566"/>
                </a:lnTo>
                <a:lnTo>
                  <a:pt x="200" y="564"/>
                </a:lnTo>
                <a:lnTo>
                  <a:pt x="198" y="563"/>
                </a:lnTo>
                <a:lnTo>
                  <a:pt x="197" y="562"/>
                </a:lnTo>
                <a:lnTo>
                  <a:pt x="196" y="561"/>
                </a:lnTo>
                <a:lnTo>
                  <a:pt x="195" y="560"/>
                </a:lnTo>
                <a:lnTo>
                  <a:pt x="194" y="560"/>
                </a:lnTo>
                <a:lnTo>
                  <a:pt x="193" y="559"/>
                </a:lnTo>
                <a:lnTo>
                  <a:pt x="190" y="558"/>
                </a:lnTo>
                <a:lnTo>
                  <a:pt x="186" y="557"/>
                </a:lnTo>
                <a:lnTo>
                  <a:pt x="184" y="556"/>
                </a:lnTo>
                <a:lnTo>
                  <a:pt x="182" y="555"/>
                </a:lnTo>
                <a:lnTo>
                  <a:pt x="180" y="554"/>
                </a:lnTo>
                <a:lnTo>
                  <a:pt x="178" y="553"/>
                </a:lnTo>
                <a:lnTo>
                  <a:pt x="177" y="553"/>
                </a:lnTo>
                <a:lnTo>
                  <a:pt x="172" y="549"/>
                </a:lnTo>
                <a:lnTo>
                  <a:pt x="171" y="548"/>
                </a:lnTo>
                <a:lnTo>
                  <a:pt x="170" y="547"/>
                </a:lnTo>
                <a:lnTo>
                  <a:pt x="168" y="546"/>
                </a:lnTo>
                <a:lnTo>
                  <a:pt x="167" y="544"/>
                </a:lnTo>
                <a:lnTo>
                  <a:pt x="165" y="542"/>
                </a:lnTo>
                <a:lnTo>
                  <a:pt x="159" y="535"/>
                </a:lnTo>
                <a:lnTo>
                  <a:pt x="156" y="533"/>
                </a:lnTo>
                <a:lnTo>
                  <a:pt x="154" y="531"/>
                </a:lnTo>
                <a:lnTo>
                  <a:pt x="152" y="529"/>
                </a:lnTo>
                <a:lnTo>
                  <a:pt x="150" y="528"/>
                </a:lnTo>
                <a:lnTo>
                  <a:pt x="148" y="526"/>
                </a:lnTo>
                <a:lnTo>
                  <a:pt x="146" y="524"/>
                </a:lnTo>
                <a:lnTo>
                  <a:pt x="144" y="523"/>
                </a:lnTo>
                <a:lnTo>
                  <a:pt x="142" y="522"/>
                </a:lnTo>
                <a:lnTo>
                  <a:pt x="140" y="521"/>
                </a:lnTo>
                <a:lnTo>
                  <a:pt x="138" y="520"/>
                </a:lnTo>
                <a:lnTo>
                  <a:pt x="136" y="519"/>
                </a:lnTo>
                <a:lnTo>
                  <a:pt x="134" y="518"/>
                </a:lnTo>
                <a:lnTo>
                  <a:pt x="125" y="516"/>
                </a:lnTo>
                <a:lnTo>
                  <a:pt x="123" y="515"/>
                </a:lnTo>
                <a:lnTo>
                  <a:pt x="121" y="514"/>
                </a:lnTo>
                <a:lnTo>
                  <a:pt x="120" y="514"/>
                </a:lnTo>
                <a:lnTo>
                  <a:pt x="118" y="513"/>
                </a:lnTo>
                <a:lnTo>
                  <a:pt x="117" y="512"/>
                </a:lnTo>
                <a:lnTo>
                  <a:pt x="117" y="512"/>
                </a:lnTo>
                <a:lnTo>
                  <a:pt x="116" y="511"/>
                </a:lnTo>
                <a:lnTo>
                  <a:pt x="115" y="510"/>
                </a:lnTo>
                <a:lnTo>
                  <a:pt x="115" y="508"/>
                </a:lnTo>
                <a:lnTo>
                  <a:pt x="114" y="506"/>
                </a:lnTo>
                <a:lnTo>
                  <a:pt x="114" y="505"/>
                </a:lnTo>
                <a:lnTo>
                  <a:pt x="113" y="501"/>
                </a:lnTo>
                <a:lnTo>
                  <a:pt x="113" y="499"/>
                </a:lnTo>
                <a:lnTo>
                  <a:pt x="113" y="498"/>
                </a:lnTo>
                <a:lnTo>
                  <a:pt x="112" y="496"/>
                </a:lnTo>
                <a:lnTo>
                  <a:pt x="111" y="493"/>
                </a:lnTo>
                <a:lnTo>
                  <a:pt x="108" y="487"/>
                </a:lnTo>
                <a:lnTo>
                  <a:pt x="107" y="485"/>
                </a:lnTo>
                <a:lnTo>
                  <a:pt x="107" y="483"/>
                </a:lnTo>
                <a:lnTo>
                  <a:pt x="105" y="481"/>
                </a:lnTo>
                <a:lnTo>
                  <a:pt x="105" y="480"/>
                </a:lnTo>
                <a:lnTo>
                  <a:pt x="104" y="480"/>
                </a:lnTo>
                <a:lnTo>
                  <a:pt x="103" y="479"/>
                </a:lnTo>
                <a:lnTo>
                  <a:pt x="103" y="478"/>
                </a:lnTo>
                <a:lnTo>
                  <a:pt x="99" y="476"/>
                </a:lnTo>
                <a:lnTo>
                  <a:pt x="98" y="475"/>
                </a:lnTo>
                <a:lnTo>
                  <a:pt x="97" y="474"/>
                </a:lnTo>
                <a:lnTo>
                  <a:pt x="97" y="473"/>
                </a:lnTo>
                <a:lnTo>
                  <a:pt x="96" y="473"/>
                </a:lnTo>
                <a:lnTo>
                  <a:pt x="95" y="472"/>
                </a:lnTo>
                <a:lnTo>
                  <a:pt x="95" y="470"/>
                </a:lnTo>
                <a:lnTo>
                  <a:pt x="94" y="469"/>
                </a:lnTo>
                <a:lnTo>
                  <a:pt x="93" y="467"/>
                </a:lnTo>
                <a:lnTo>
                  <a:pt x="92" y="465"/>
                </a:lnTo>
                <a:lnTo>
                  <a:pt x="90" y="459"/>
                </a:lnTo>
                <a:lnTo>
                  <a:pt x="88" y="454"/>
                </a:lnTo>
                <a:lnTo>
                  <a:pt x="87" y="451"/>
                </a:lnTo>
                <a:lnTo>
                  <a:pt x="86" y="449"/>
                </a:lnTo>
                <a:lnTo>
                  <a:pt x="85" y="448"/>
                </a:lnTo>
                <a:lnTo>
                  <a:pt x="84" y="446"/>
                </a:lnTo>
                <a:lnTo>
                  <a:pt x="83" y="445"/>
                </a:lnTo>
                <a:lnTo>
                  <a:pt x="82" y="444"/>
                </a:lnTo>
                <a:lnTo>
                  <a:pt x="82" y="444"/>
                </a:lnTo>
                <a:lnTo>
                  <a:pt x="81" y="444"/>
                </a:lnTo>
                <a:lnTo>
                  <a:pt x="80" y="443"/>
                </a:lnTo>
                <a:lnTo>
                  <a:pt x="79" y="443"/>
                </a:lnTo>
                <a:lnTo>
                  <a:pt x="75" y="444"/>
                </a:lnTo>
                <a:lnTo>
                  <a:pt x="72" y="444"/>
                </a:lnTo>
                <a:lnTo>
                  <a:pt x="70" y="444"/>
                </a:lnTo>
                <a:lnTo>
                  <a:pt x="66" y="444"/>
                </a:lnTo>
                <a:lnTo>
                  <a:pt x="65" y="444"/>
                </a:lnTo>
                <a:lnTo>
                  <a:pt x="63" y="444"/>
                </a:lnTo>
                <a:lnTo>
                  <a:pt x="61" y="443"/>
                </a:lnTo>
                <a:lnTo>
                  <a:pt x="60" y="443"/>
                </a:lnTo>
                <a:lnTo>
                  <a:pt x="58" y="442"/>
                </a:lnTo>
                <a:lnTo>
                  <a:pt x="58" y="442"/>
                </a:lnTo>
                <a:lnTo>
                  <a:pt x="57" y="441"/>
                </a:lnTo>
                <a:lnTo>
                  <a:pt x="56" y="440"/>
                </a:lnTo>
                <a:lnTo>
                  <a:pt x="55" y="439"/>
                </a:lnTo>
                <a:lnTo>
                  <a:pt x="51" y="435"/>
                </a:lnTo>
                <a:lnTo>
                  <a:pt x="50" y="434"/>
                </a:lnTo>
                <a:lnTo>
                  <a:pt x="49" y="432"/>
                </a:lnTo>
                <a:lnTo>
                  <a:pt x="47" y="430"/>
                </a:lnTo>
                <a:lnTo>
                  <a:pt x="46" y="427"/>
                </a:lnTo>
                <a:lnTo>
                  <a:pt x="43" y="422"/>
                </a:lnTo>
                <a:lnTo>
                  <a:pt x="42" y="419"/>
                </a:lnTo>
                <a:lnTo>
                  <a:pt x="40" y="413"/>
                </a:lnTo>
                <a:lnTo>
                  <a:pt x="37" y="408"/>
                </a:lnTo>
                <a:lnTo>
                  <a:pt x="36" y="404"/>
                </a:lnTo>
                <a:lnTo>
                  <a:pt x="35" y="403"/>
                </a:lnTo>
                <a:lnTo>
                  <a:pt x="35" y="402"/>
                </a:lnTo>
                <a:lnTo>
                  <a:pt x="34" y="402"/>
                </a:lnTo>
                <a:lnTo>
                  <a:pt x="34" y="402"/>
                </a:lnTo>
                <a:lnTo>
                  <a:pt x="34" y="401"/>
                </a:lnTo>
                <a:lnTo>
                  <a:pt x="33" y="401"/>
                </a:lnTo>
                <a:lnTo>
                  <a:pt x="32" y="401"/>
                </a:lnTo>
                <a:lnTo>
                  <a:pt x="29" y="401"/>
                </a:lnTo>
                <a:lnTo>
                  <a:pt x="28" y="401"/>
                </a:lnTo>
                <a:lnTo>
                  <a:pt x="27" y="401"/>
                </a:lnTo>
                <a:lnTo>
                  <a:pt x="26" y="400"/>
                </a:lnTo>
                <a:lnTo>
                  <a:pt x="25" y="399"/>
                </a:lnTo>
                <a:lnTo>
                  <a:pt x="24" y="398"/>
                </a:lnTo>
                <a:lnTo>
                  <a:pt x="23" y="396"/>
                </a:lnTo>
                <a:lnTo>
                  <a:pt x="21" y="393"/>
                </a:lnTo>
                <a:lnTo>
                  <a:pt x="20" y="392"/>
                </a:lnTo>
                <a:lnTo>
                  <a:pt x="19" y="391"/>
                </a:lnTo>
                <a:lnTo>
                  <a:pt x="18" y="390"/>
                </a:lnTo>
                <a:lnTo>
                  <a:pt x="17" y="389"/>
                </a:lnTo>
                <a:lnTo>
                  <a:pt x="16" y="388"/>
                </a:lnTo>
                <a:lnTo>
                  <a:pt x="15" y="388"/>
                </a:lnTo>
                <a:lnTo>
                  <a:pt x="14" y="387"/>
                </a:lnTo>
                <a:lnTo>
                  <a:pt x="13" y="387"/>
                </a:lnTo>
                <a:lnTo>
                  <a:pt x="12" y="387"/>
                </a:lnTo>
                <a:lnTo>
                  <a:pt x="10" y="386"/>
                </a:lnTo>
                <a:lnTo>
                  <a:pt x="8" y="386"/>
                </a:lnTo>
                <a:lnTo>
                  <a:pt x="6" y="386"/>
                </a:lnTo>
                <a:lnTo>
                  <a:pt x="5" y="386"/>
                </a:lnTo>
                <a:lnTo>
                  <a:pt x="4" y="386"/>
                </a:lnTo>
                <a:lnTo>
                  <a:pt x="4" y="386"/>
                </a:lnTo>
                <a:lnTo>
                  <a:pt x="4" y="384"/>
                </a:lnTo>
                <a:lnTo>
                  <a:pt x="2" y="379"/>
                </a:lnTo>
                <a:lnTo>
                  <a:pt x="1" y="378"/>
                </a:lnTo>
                <a:lnTo>
                  <a:pt x="1" y="376"/>
                </a:lnTo>
                <a:lnTo>
                  <a:pt x="1" y="375"/>
                </a:lnTo>
                <a:lnTo>
                  <a:pt x="1" y="374"/>
                </a:lnTo>
                <a:lnTo>
                  <a:pt x="0" y="372"/>
                </a:lnTo>
                <a:lnTo>
                  <a:pt x="0" y="370"/>
                </a:lnTo>
                <a:lnTo>
                  <a:pt x="0" y="368"/>
                </a:lnTo>
                <a:lnTo>
                  <a:pt x="0" y="366"/>
                </a:lnTo>
                <a:lnTo>
                  <a:pt x="1" y="364"/>
                </a:lnTo>
                <a:lnTo>
                  <a:pt x="1" y="362"/>
                </a:lnTo>
                <a:lnTo>
                  <a:pt x="2" y="358"/>
                </a:lnTo>
                <a:lnTo>
                  <a:pt x="2" y="356"/>
                </a:lnTo>
                <a:lnTo>
                  <a:pt x="3" y="353"/>
                </a:lnTo>
                <a:lnTo>
                  <a:pt x="3" y="352"/>
                </a:lnTo>
                <a:lnTo>
                  <a:pt x="4" y="350"/>
                </a:lnTo>
                <a:lnTo>
                  <a:pt x="5" y="348"/>
                </a:lnTo>
                <a:lnTo>
                  <a:pt x="6" y="345"/>
                </a:lnTo>
                <a:lnTo>
                  <a:pt x="8" y="342"/>
                </a:lnTo>
                <a:lnTo>
                  <a:pt x="9" y="340"/>
                </a:lnTo>
                <a:lnTo>
                  <a:pt x="10" y="339"/>
                </a:lnTo>
                <a:lnTo>
                  <a:pt x="11" y="338"/>
                </a:lnTo>
                <a:lnTo>
                  <a:pt x="12" y="337"/>
                </a:lnTo>
                <a:lnTo>
                  <a:pt x="13" y="336"/>
                </a:lnTo>
                <a:lnTo>
                  <a:pt x="14" y="336"/>
                </a:lnTo>
                <a:lnTo>
                  <a:pt x="15" y="335"/>
                </a:lnTo>
                <a:lnTo>
                  <a:pt x="16" y="335"/>
                </a:lnTo>
                <a:lnTo>
                  <a:pt x="19" y="333"/>
                </a:lnTo>
                <a:lnTo>
                  <a:pt x="20" y="333"/>
                </a:lnTo>
                <a:lnTo>
                  <a:pt x="21" y="332"/>
                </a:lnTo>
                <a:lnTo>
                  <a:pt x="23" y="331"/>
                </a:lnTo>
                <a:lnTo>
                  <a:pt x="23" y="330"/>
                </a:lnTo>
                <a:lnTo>
                  <a:pt x="24" y="329"/>
                </a:lnTo>
                <a:lnTo>
                  <a:pt x="25" y="328"/>
                </a:lnTo>
                <a:lnTo>
                  <a:pt x="25" y="328"/>
                </a:lnTo>
                <a:lnTo>
                  <a:pt x="26" y="327"/>
                </a:lnTo>
                <a:lnTo>
                  <a:pt x="26" y="326"/>
                </a:lnTo>
                <a:lnTo>
                  <a:pt x="26" y="325"/>
                </a:lnTo>
                <a:lnTo>
                  <a:pt x="27" y="324"/>
                </a:lnTo>
                <a:lnTo>
                  <a:pt x="27" y="322"/>
                </a:lnTo>
                <a:lnTo>
                  <a:pt x="27" y="320"/>
                </a:lnTo>
                <a:lnTo>
                  <a:pt x="27" y="318"/>
                </a:lnTo>
                <a:lnTo>
                  <a:pt x="27" y="316"/>
                </a:lnTo>
                <a:lnTo>
                  <a:pt x="25" y="310"/>
                </a:lnTo>
                <a:lnTo>
                  <a:pt x="25" y="309"/>
                </a:lnTo>
                <a:lnTo>
                  <a:pt x="24" y="307"/>
                </a:lnTo>
                <a:lnTo>
                  <a:pt x="23" y="303"/>
                </a:lnTo>
                <a:lnTo>
                  <a:pt x="22" y="302"/>
                </a:lnTo>
                <a:lnTo>
                  <a:pt x="22" y="300"/>
                </a:lnTo>
                <a:lnTo>
                  <a:pt x="22" y="299"/>
                </a:lnTo>
                <a:lnTo>
                  <a:pt x="22" y="298"/>
                </a:lnTo>
                <a:lnTo>
                  <a:pt x="22" y="296"/>
                </a:lnTo>
                <a:lnTo>
                  <a:pt x="23" y="293"/>
                </a:lnTo>
                <a:lnTo>
                  <a:pt x="23" y="291"/>
                </a:lnTo>
                <a:lnTo>
                  <a:pt x="24" y="289"/>
                </a:lnTo>
                <a:lnTo>
                  <a:pt x="24" y="283"/>
                </a:lnTo>
                <a:lnTo>
                  <a:pt x="24" y="281"/>
                </a:lnTo>
                <a:lnTo>
                  <a:pt x="25" y="278"/>
                </a:lnTo>
                <a:lnTo>
                  <a:pt x="26" y="273"/>
                </a:lnTo>
                <a:lnTo>
                  <a:pt x="26" y="272"/>
                </a:lnTo>
                <a:lnTo>
                  <a:pt x="26" y="271"/>
                </a:lnTo>
                <a:lnTo>
                  <a:pt x="27" y="271"/>
                </a:lnTo>
                <a:lnTo>
                  <a:pt x="27" y="271"/>
                </a:lnTo>
                <a:lnTo>
                  <a:pt x="28" y="271"/>
                </a:lnTo>
                <a:lnTo>
                  <a:pt x="29" y="271"/>
                </a:lnTo>
                <a:lnTo>
                  <a:pt x="30" y="271"/>
                </a:lnTo>
                <a:lnTo>
                  <a:pt x="35" y="272"/>
                </a:lnTo>
                <a:lnTo>
                  <a:pt x="37" y="272"/>
                </a:lnTo>
                <a:lnTo>
                  <a:pt x="38" y="272"/>
                </a:lnTo>
                <a:lnTo>
                  <a:pt x="39" y="272"/>
                </a:lnTo>
                <a:lnTo>
                  <a:pt x="40" y="272"/>
                </a:lnTo>
                <a:lnTo>
                  <a:pt x="41" y="272"/>
                </a:lnTo>
                <a:lnTo>
                  <a:pt x="42" y="271"/>
                </a:lnTo>
                <a:lnTo>
                  <a:pt x="44" y="271"/>
                </a:lnTo>
                <a:lnTo>
                  <a:pt x="45" y="270"/>
                </a:lnTo>
                <a:lnTo>
                  <a:pt x="46" y="270"/>
                </a:lnTo>
                <a:lnTo>
                  <a:pt x="48" y="269"/>
                </a:lnTo>
                <a:lnTo>
                  <a:pt x="50" y="267"/>
                </a:lnTo>
                <a:lnTo>
                  <a:pt x="54" y="264"/>
                </a:lnTo>
                <a:lnTo>
                  <a:pt x="55" y="263"/>
                </a:lnTo>
                <a:lnTo>
                  <a:pt x="57" y="262"/>
                </a:lnTo>
                <a:lnTo>
                  <a:pt x="59" y="261"/>
                </a:lnTo>
                <a:lnTo>
                  <a:pt x="63" y="259"/>
                </a:lnTo>
                <a:lnTo>
                  <a:pt x="64" y="259"/>
                </a:lnTo>
                <a:lnTo>
                  <a:pt x="65" y="259"/>
                </a:lnTo>
                <a:lnTo>
                  <a:pt x="65" y="258"/>
                </a:lnTo>
                <a:lnTo>
                  <a:pt x="66" y="257"/>
                </a:lnTo>
                <a:lnTo>
                  <a:pt x="66" y="257"/>
                </a:lnTo>
                <a:lnTo>
                  <a:pt x="67" y="253"/>
                </a:lnTo>
                <a:lnTo>
                  <a:pt x="69" y="248"/>
                </a:lnTo>
                <a:lnTo>
                  <a:pt x="69" y="246"/>
                </a:lnTo>
                <a:lnTo>
                  <a:pt x="70" y="245"/>
                </a:lnTo>
                <a:lnTo>
                  <a:pt x="71" y="244"/>
                </a:lnTo>
                <a:lnTo>
                  <a:pt x="72" y="242"/>
                </a:lnTo>
                <a:lnTo>
                  <a:pt x="73" y="241"/>
                </a:lnTo>
                <a:lnTo>
                  <a:pt x="75" y="239"/>
                </a:lnTo>
                <a:lnTo>
                  <a:pt x="75" y="238"/>
                </a:lnTo>
                <a:lnTo>
                  <a:pt x="76" y="238"/>
                </a:lnTo>
                <a:lnTo>
                  <a:pt x="76" y="237"/>
                </a:lnTo>
                <a:lnTo>
                  <a:pt x="76" y="236"/>
                </a:lnTo>
                <a:lnTo>
                  <a:pt x="76" y="235"/>
                </a:lnTo>
                <a:lnTo>
                  <a:pt x="76" y="234"/>
                </a:lnTo>
                <a:lnTo>
                  <a:pt x="76" y="233"/>
                </a:lnTo>
                <a:lnTo>
                  <a:pt x="76" y="231"/>
                </a:lnTo>
                <a:lnTo>
                  <a:pt x="75" y="230"/>
                </a:lnTo>
                <a:lnTo>
                  <a:pt x="75" y="229"/>
                </a:lnTo>
                <a:lnTo>
                  <a:pt x="74" y="228"/>
                </a:lnTo>
                <a:lnTo>
                  <a:pt x="72" y="225"/>
                </a:lnTo>
                <a:lnTo>
                  <a:pt x="71" y="224"/>
                </a:lnTo>
                <a:lnTo>
                  <a:pt x="70" y="222"/>
                </a:lnTo>
                <a:lnTo>
                  <a:pt x="69" y="220"/>
                </a:lnTo>
                <a:lnTo>
                  <a:pt x="69" y="219"/>
                </a:lnTo>
                <a:lnTo>
                  <a:pt x="69" y="218"/>
                </a:lnTo>
                <a:lnTo>
                  <a:pt x="69" y="217"/>
                </a:lnTo>
                <a:lnTo>
                  <a:pt x="69" y="216"/>
                </a:lnTo>
                <a:lnTo>
                  <a:pt x="69" y="215"/>
                </a:lnTo>
                <a:lnTo>
                  <a:pt x="70" y="214"/>
                </a:lnTo>
                <a:lnTo>
                  <a:pt x="70" y="213"/>
                </a:lnTo>
                <a:lnTo>
                  <a:pt x="71" y="212"/>
                </a:lnTo>
                <a:lnTo>
                  <a:pt x="72" y="211"/>
                </a:lnTo>
                <a:lnTo>
                  <a:pt x="74" y="210"/>
                </a:lnTo>
                <a:lnTo>
                  <a:pt x="75" y="207"/>
                </a:lnTo>
                <a:lnTo>
                  <a:pt x="76" y="207"/>
                </a:lnTo>
                <a:lnTo>
                  <a:pt x="77" y="206"/>
                </a:lnTo>
                <a:lnTo>
                  <a:pt x="79" y="205"/>
                </a:lnTo>
                <a:lnTo>
                  <a:pt x="79" y="205"/>
                </a:lnTo>
                <a:lnTo>
                  <a:pt x="80" y="205"/>
                </a:lnTo>
                <a:lnTo>
                  <a:pt x="80" y="204"/>
                </a:lnTo>
                <a:lnTo>
                  <a:pt x="81" y="204"/>
                </a:lnTo>
                <a:lnTo>
                  <a:pt x="81" y="203"/>
                </a:lnTo>
                <a:lnTo>
                  <a:pt x="82" y="201"/>
                </a:lnTo>
                <a:lnTo>
                  <a:pt x="82" y="200"/>
                </a:lnTo>
                <a:lnTo>
                  <a:pt x="82" y="200"/>
                </a:lnTo>
                <a:lnTo>
                  <a:pt x="82" y="199"/>
                </a:lnTo>
                <a:lnTo>
                  <a:pt x="82" y="199"/>
                </a:lnTo>
                <a:lnTo>
                  <a:pt x="81" y="198"/>
                </a:lnTo>
                <a:lnTo>
                  <a:pt x="81" y="198"/>
                </a:lnTo>
                <a:lnTo>
                  <a:pt x="79" y="196"/>
                </a:lnTo>
                <a:lnTo>
                  <a:pt x="78" y="195"/>
                </a:lnTo>
                <a:lnTo>
                  <a:pt x="77" y="194"/>
                </a:lnTo>
                <a:lnTo>
                  <a:pt x="76" y="194"/>
                </a:lnTo>
                <a:lnTo>
                  <a:pt x="76" y="193"/>
                </a:lnTo>
                <a:lnTo>
                  <a:pt x="76" y="192"/>
                </a:lnTo>
                <a:lnTo>
                  <a:pt x="75" y="191"/>
                </a:lnTo>
                <a:lnTo>
                  <a:pt x="75" y="190"/>
                </a:lnTo>
                <a:lnTo>
                  <a:pt x="75" y="190"/>
                </a:lnTo>
                <a:lnTo>
                  <a:pt x="75" y="189"/>
                </a:lnTo>
                <a:lnTo>
                  <a:pt x="75" y="188"/>
                </a:lnTo>
                <a:lnTo>
                  <a:pt x="75" y="187"/>
                </a:lnTo>
                <a:lnTo>
                  <a:pt x="75" y="187"/>
                </a:lnTo>
                <a:lnTo>
                  <a:pt x="75" y="186"/>
                </a:lnTo>
                <a:lnTo>
                  <a:pt x="75" y="186"/>
                </a:lnTo>
                <a:lnTo>
                  <a:pt x="76" y="185"/>
                </a:lnTo>
                <a:lnTo>
                  <a:pt x="76" y="185"/>
                </a:lnTo>
                <a:lnTo>
                  <a:pt x="77" y="185"/>
                </a:lnTo>
                <a:lnTo>
                  <a:pt x="80" y="183"/>
                </a:lnTo>
                <a:lnTo>
                  <a:pt x="81" y="182"/>
                </a:lnTo>
                <a:lnTo>
                  <a:pt x="81" y="182"/>
                </a:lnTo>
                <a:lnTo>
                  <a:pt x="82" y="181"/>
                </a:lnTo>
                <a:lnTo>
                  <a:pt x="82" y="181"/>
                </a:lnTo>
                <a:lnTo>
                  <a:pt x="83" y="180"/>
                </a:lnTo>
                <a:lnTo>
                  <a:pt x="83" y="179"/>
                </a:lnTo>
                <a:lnTo>
                  <a:pt x="83" y="178"/>
                </a:lnTo>
                <a:lnTo>
                  <a:pt x="84" y="178"/>
                </a:lnTo>
                <a:lnTo>
                  <a:pt x="84" y="177"/>
                </a:lnTo>
                <a:lnTo>
                  <a:pt x="84" y="176"/>
                </a:lnTo>
                <a:lnTo>
                  <a:pt x="84" y="175"/>
                </a:lnTo>
                <a:lnTo>
                  <a:pt x="83" y="173"/>
                </a:lnTo>
                <a:lnTo>
                  <a:pt x="83" y="171"/>
                </a:lnTo>
                <a:lnTo>
                  <a:pt x="83" y="170"/>
                </a:lnTo>
                <a:lnTo>
                  <a:pt x="83" y="169"/>
                </a:lnTo>
                <a:lnTo>
                  <a:pt x="84" y="168"/>
                </a:lnTo>
                <a:lnTo>
                  <a:pt x="84" y="166"/>
                </a:lnTo>
                <a:lnTo>
                  <a:pt x="84" y="165"/>
                </a:lnTo>
                <a:lnTo>
                  <a:pt x="85" y="164"/>
                </a:lnTo>
                <a:lnTo>
                  <a:pt x="86" y="163"/>
                </a:lnTo>
                <a:lnTo>
                  <a:pt x="88" y="161"/>
                </a:lnTo>
                <a:lnTo>
                  <a:pt x="89" y="160"/>
                </a:lnTo>
                <a:lnTo>
                  <a:pt x="91" y="158"/>
                </a:lnTo>
                <a:lnTo>
                  <a:pt x="94" y="156"/>
                </a:lnTo>
                <a:lnTo>
                  <a:pt x="98" y="153"/>
                </a:lnTo>
                <a:lnTo>
                  <a:pt x="99" y="152"/>
                </a:lnTo>
                <a:lnTo>
                  <a:pt x="100" y="152"/>
                </a:lnTo>
                <a:lnTo>
                  <a:pt x="100" y="150"/>
                </a:lnTo>
                <a:lnTo>
                  <a:pt x="101" y="149"/>
                </a:lnTo>
                <a:lnTo>
                  <a:pt x="102" y="147"/>
                </a:lnTo>
                <a:lnTo>
                  <a:pt x="103" y="143"/>
                </a:lnTo>
                <a:lnTo>
                  <a:pt x="104" y="141"/>
                </a:lnTo>
                <a:lnTo>
                  <a:pt x="105" y="139"/>
                </a:lnTo>
                <a:lnTo>
                  <a:pt x="107" y="136"/>
                </a:lnTo>
                <a:lnTo>
                  <a:pt x="108" y="135"/>
                </a:lnTo>
                <a:lnTo>
                  <a:pt x="108" y="134"/>
                </a:lnTo>
                <a:lnTo>
                  <a:pt x="109" y="132"/>
                </a:lnTo>
                <a:lnTo>
                  <a:pt x="109" y="129"/>
                </a:lnTo>
                <a:lnTo>
                  <a:pt x="110" y="128"/>
                </a:lnTo>
                <a:lnTo>
                  <a:pt x="110" y="127"/>
                </a:lnTo>
                <a:lnTo>
                  <a:pt x="110" y="125"/>
                </a:lnTo>
                <a:lnTo>
                  <a:pt x="109" y="124"/>
                </a:lnTo>
                <a:lnTo>
                  <a:pt x="109" y="123"/>
                </a:lnTo>
                <a:lnTo>
                  <a:pt x="108" y="123"/>
                </a:lnTo>
                <a:lnTo>
                  <a:pt x="106" y="120"/>
                </a:lnTo>
                <a:lnTo>
                  <a:pt x="105" y="119"/>
                </a:lnTo>
                <a:lnTo>
                  <a:pt x="104" y="117"/>
                </a:lnTo>
                <a:lnTo>
                  <a:pt x="102" y="113"/>
                </a:lnTo>
                <a:lnTo>
                  <a:pt x="101" y="111"/>
                </a:lnTo>
                <a:lnTo>
                  <a:pt x="101" y="109"/>
                </a:lnTo>
                <a:lnTo>
                  <a:pt x="100" y="106"/>
                </a:lnTo>
                <a:lnTo>
                  <a:pt x="100" y="104"/>
                </a:lnTo>
                <a:lnTo>
                  <a:pt x="100" y="102"/>
                </a:lnTo>
                <a:lnTo>
                  <a:pt x="100" y="100"/>
                </a:lnTo>
                <a:lnTo>
                  <a:pt x="101" y="96"/>
                </a:lnTo>
                <a:lnTo>
                  <a:pt x="101" y="94"/>
                </a:lnTo>
                <a:lnTo>
                  <a:pt x="101" y="93"/>
                </a:lnTo>
                <a:lnTo>
                  <a:pt x="102" y="91"/>
                </a:lnTo>
                <a:lnTo>
                  <a:pt x="103" y="89"/>
                </a:lnTo>
                <a:lnTo>
                  <a:pt x="104" y="88"/>
                </a:lnTo>
                <a:lnTo>
                  <a:pt x="107" y="83"/>
                </a:lnTo>
                <a:lnTo>
                  <a:pt x="108" y="82"/>
                </a:lnTo>
                <a:lnTo>
                  <a:pt x="108" y="81"/>
                </a:lnTo>
                <a:lnTo>
                  <a:pt x="108" y="81"/>
                </a:lnTo>
                <a:lnTo>
                  <a:pt x="107" y="80"/>
                </a:lnTo>
                <a:lnTo>
                  <a:pt x="107" y="78"/>
                </a:lnTo>
                <a:lnTo>
                  <a:pt x="106" y="77"/>
                </a:lnTo>
                <a:lnTo>
                  <a:pt x="105" y="74"/>
                </a:lnTo>
                <a:lnTo>
                  <a:pt x="104" y="71"/>
                </a:lnTo>
                <a:lnTo>
                  <a:pt x="103" y="69"/>
                </a:lnTo>
                <a:lnTo>
                  <a:pt x="103" y="68"/>
                </a:lnTo>
                <a:lnTo>
                  <a:pt x="102" y="65"/>
                </a:lnTo>
                <a:lnTo>
                  <a:pt x="102" y="63"/>
                </a:lnTo>
                <a:lnTo>
                  <a:pt x="102" y="57"/>
                </a:lnTo>
                <a:lnTo>
                  <a:pt x="101" y="56"/>
                </a:lnTo>
                <a:lnTo>
                  <a:pt x="101" y="54"/>
                </a:lnTo>
                <a:lnTo>
                  <a:pt x="101" y="52"/>
                </a:lnTo>
                <a:lnTo>
                  <a:pt x="100" y="51"/>
                </a:lnTo>
                <a:lnTo>
                  <a:pt x="100" y="50"/>
                </a:lnTo>
                <a:lnTo>
                  <a:pt x="100" y="50"/>
                </a:lnTo>
                <a:lnTo>
                  <a:pt x="98" y="48"/>
                </a:lnTo>
                <a:lnTo>
                  <a:pt x="97" y="47"/>
                </a:lnTo>
                <a:lnTo>
                  <a:pt x="97" y="46"/>
                </a:lnTo>
                <a:lnTo>
                  <a:pt x="97" y="45"/>
                </a:lnTo>
                <a:lnTo>
                  <a:pt x="97" y="45"/>
                </a:lnTo>
                <a:lnTo>
                  <a:pt x="97" y="44"/>
                </a:lnTo>
                <a:lnTo>
                  <a:pt x="97" y="43"/>
                </a:lnTo>
                <a:lnTo>
                  <a:pt x="97" y="43"/>
                </a:lnTo>
                <a:lnTo>
                  <a:pt x="97" y="41"/>
                </a:lnTo>
                <a:lnTo>
                  <a:pt x="99" y="35"/>
                </a:lnTo>
                <a:lnTo>
                  <a:pt x="99" y="34"/>
                </a:lnTo>
                <a:lnTo>
                  <a:pt x="100" y="33"/>
                </a:lnTo>
                <a:lnTo>
                  <a:pt x="100" y="32"/>
                </a:lnTo>
                <a:lnTo>
                  <a:pt x="101" y="31"/>
                </a:lnTo>
                <a:lnTo>
                  <a:pt x="101" y="30"/>
                </a:lnTo>
                <a:lnTo>
                  <a:pt x="102" y="30"/>
                </a:lnTo>
                <a:lnTo>
                  <a:pt x="102" y="30"/>
                </a:lnTo>
                <a:lnTo>
                  <a:pt x="103" y="30"/>
                </a:lnTo>
                <a:lnTo>
                  <a:pt x="103" y="30"/>
                </a:lnTo>
                <a:lnTo>
                  <a:pt x="104" y="30"/>
                </a:lnTo>
                <a:lnTo>
                  <a:pt x="104" y="31"/>
                </a:lnTo>
                <a:lnTo>
                  <a:pt x="106" y="31"/>
                </a:lnTo>
                <a:lnTo>
                  <a:pt x="108" y="30"/>
                </a:lnTo>
                <a:lnTo>
                  <a:pt x="109" y="30"/>
                </a:lnTo>
                <a:lnTo>
                  <a:pt x="113" y="29"/>
                </a:lnTo>
                <a:lnTo>
                  <a:pt x="119" y="27"/>
                </a:lnTo>
                <a:lnTo>
                  <a:pt x="121" y="26"/>
                </a:lnTo>
                <a:lnTo>
                  <a:pt x="124" y="25"/>
                </a:lnTo>
                <a:lnTo>
                  <a:pt x="125" y="25"/>
                </a:lnTo>
                <a:lnTo>
                  <a:pt x="125" y="25"/>
                </a:lnTo>
                <a:lnTo>
                  <a:pt x="126" y="25"/>
                </a:lnTo>
                <a:lnTo>
                  <a:pt x="127" y="25"/>
                </a:lnTo>
                <a:lnTo>
                  <a:pt x="127" y="25"/>
                </a:lnTo>
                <a:lnTo>
                  <a:pt x="128" y="25"/>
                </a:lnTo>
                <a:lnTo>
                  <a:pt x="129" y="26"/>
                </a:lnTo>
                <a:lnTo>
                  <a:pt x="132" y="29"/>
                </a:lnTo>
                <a:lnTo>
                  <a:pt x="133" y="29"/>
                </a:lnTo>
                <a:lnTo>
                  <a:pt x="133" y="30"/>
                </a:lnTo>
                <a:lnTo>
                  <a:pt x="134" y="30"/>
                </a:lnTo>
                <a:lnTo>
                  <a:pt x="135" y="30"/>
                </a:lnTo>
                <a:lnTo>
                  <a:pt x="136" y="30"/>
                </a:lnTo>
                <a:lnTo>
                  <a:pt x="136" y="30"/>
                </a:lnTo>
                <a:lnTo>
                  <a:pt x="137" y="29"/>
                </a:lnTo>
                <a:lnTo>
                  <a:pt x="138" y="29"/>
                </a:lnTo>
                <a:lnTo>
                  <a:pt x="140" y="29"/>
                </a:lnTo>
                <a:lnTo>
                  <a:pt x="143" y="27"/>
                </a:lnTo>
                <a:lnTo>
                  <a:pt x="144" y="26"/>
                </a:lnTo>
                <a:lnTo>
                  <a:pt x="146" y="26"/>
                </a:lnTo>
                <a:lnTo>
                  <a:pt x="147" y="26"/>
                </a:lnTo>
                <a:lnTo>
                  <a:pt x="148" y="26"/>
                </a:lnTo>
                <a:lnTo>
                  <a:pt x="148" y="26"/>
                </a:lnTo>
                <a:lnTo>
                  <a:pt x="149" y="27"/>
                </a:lnTo>
                <a:lnTo>
                  <a:pt x="150" y="27"/>
                </a:lnTo>
                <a:lnTo>
                  <a:pt x="153" y="30"/>
                </a:lnTo>
                <a:lnTo>
                  <a:pt x="154" y="30"/>
                </a:lnTo>
                <a:lnTo>
                  <a:pt x="156" y="31"/>
                </a:lnTo>
                <a:lnTo>
                  <a:pt x="157" y="32"/>
                </a:lnTo>
                <a:lnTo>
                  <a:pt x="158" y="32"/>
                </a:lnTo>
                <a:lnTo>
                  <a:pt x="159" y="33"/>
                </a:lnTo>
                <a:lnTo>
                  <a:pt x="159" y="34"/>
                </a:lnTo>
                <a:lnTo>
                  <a:pt x="160" y="34"/>
                </a:lnTo>
                <a:lnTo>
                  <a:pt x="161" y="34"/>
                </a:lnTo>
                <a:lnTo>
                  <a:pt x="163" y="35"/>
                </a:lnTo>
                <a:lnTo>
                  <a:pt x="164" y="36"/>
                </a:lnTo>
                <a:lnTo>
                  <a:pt x="166" y="36"/>
                </a:lnTo>
                <a:lnTo>
                  <a:pt x="167" y="37"/>
                </a:lnTo>
                <a:lnTo>
                  <a:pt x="168" y="37"/>
                </a:lnTo>
                <a:lnTo>
                  <a:pt x="170" y="37"/>
                </a:lnTo>
                <a:lnTo>
                  <a:pt x="171" y="37"/>
                </a:lnTo>
                <a:lnTo>
                  <a:pt x="172" y="36"/>
                </a:lnTo>
                <a:lnTo>
                  <a:pt x="174" y="36"/>
                </a:lnTo>
                <a:lnTo>
                  <a:pt x="175" y="35"/>
                </a:lnTo>
                <a:lnTo>
                  <a:pt x="176" y="35"/>
                </a:lnTo>
                <a:lnTo>
                  <a:pt x="178" y="33"/>
                </a:lnTo>
                <a:lnTo>
                  <a:pt x="179" y="33"/>
                </a:lnTo>
                <a:lnTo>
                  <a:pt x="180" y="32"/>
                </a:lnTo>
                <a:lnTo>
                  <a:pt x="182" y="32"/>
                </a:lnTo>
                <a:lnTo>
                  <a:pt x="183" y="31"/>
                </a:lnTo>
                <a:lnTo>
                  <a:pt x="188" y="31"/>
                </a:lnTo>
                <a:lnTo>
                  <a:pt x="189" y="31"/>
                </a:lnTo>
                <a:lnTo>
                  <a:pt x="190" y="30"/>
                </a:lnTo>
                <a:lnTo>
                  <a:pt x="191" y="30"/>
                </a:lnTo>
                <a:lnTo>
                  <a:pt x="192" y="29"/>
                </a:lnTo>
                <a:lnTo>
                  <a:pt x="194" y="28"/>
                </a:lnTo>
                <a:lnTo>
                  <a:pt x="196" y="27"/>
                </a:lnTo>
                <a:lnTo>
                  <a:pt x="197" y="26"/>
                </a:lnTo>
                <a:lnTo>
                  <a:pt x="198" y="26"/>
                </a:lnTo>
                <a:lnTo>
                  <a:pt x="201" y="25"/>
                </a:lnTo>
                <a:lnTo>
                  <a:pt x="201" y="25"/>
                </a:lnTo>
                <a:lnTo>
                  <a:pt x="201" y="25"/>
                </a:lnTo>
                <a:lnTo>
                  <a:pt x="202" y="24"/>
                </a:lnTo>
                <a:lnTo>
                  <a:pt x="203" y="24"/>
                </a:lnTo>
                <a:lnTo>
                  <a:pt x="204" y="22"/>
                </a:lnTo>
                <a:lnTo>
                  <a:pt x="205" y="20"/>
                </a:lnTo>
                <a:lnTo>
                  <a:pt x="205" y="19"/>
                </a:lnTo>
                <a:lnTo>
                  <a:pt x="206" y="18"/>
                </a:lnTo>
                <a:lnTo>
                  <a:pt x="207" y="15"/>
                </a:lnTo>
                <a:lnTo>
                  <a:pt x="208" y="12"/>
                </a:lnTo>
                <a:lnTo>
                  <a:pt x="209" y="11"/>
                </a:lnTo>
                <a:lnTo>
                  <a:pt x="209" y="10"/>
                </a:lnTo>
                <a:lnTo>
                  <a:pt x="210" y="9"/>
                </a:lnTo>
                <a:lnTo>
                  <a:pt x="210" y="9"/>
                </a:lnTo>
                <a:lnTo>
                  <a:pt x="211" y="8"/>
                </a:lnTo>
                <a:lnTo>
                  <a:pt x="213" y="7"/>
                </a:lnTo>
                <a:lnTo>
                  <a:pt x="218" y="5"/>
                </a:lnTo>
                <a:lnTo>
                  <a:pt x="221" y="3"/>
                </a:lnTo>
                <a:lnTo>
                  <a:pt x="223" y="2"/>
                </a:lnTo>
                <a:lnTo>
                  <a:pt x="225" y="2"/>
                </a:lnTo>
                <a:lnTo>
                  <a:pt x="227" y="1"/>
                </a:lnTo>
                <a:lnTo>
                  <a:pt x="230" y="0"/>
                </a:lnTo>
                <a:lnTo>
                  <a:pt x="230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9" name="Freeform 232">
            <a:extLst>
              <a:ext uri="{FF2B5EF4-FFF2-40B4-BE49-F238E27FC236}">
                <a16:creationId xmlns:a16="http://schemas.microsoft.com/office/drawing/2014/main" id="{D4AFB935-819F-4021-9924-80004082D57E}"/>
              </a:ext>
            </a:extLst>
          </p:cNvPr>
          <p:cNvSpPr>
            <a:spLocks/>
          </p:cNvSpPr>
          <p:nvPr/>
        </p:nvSpPr>
        <p:spPr bwMode="auto">
          <a:xfrm>
            <a:off x="6628207" y="4271540"/>
            <a:ext cx="1149937" cy="1580457"/>
          </a:xfrm>
          <a:custGeom>
            <a:avLst/>
            <a:gdLst>
              <a:gd name="T0" fmla="*/ 405 w 605"/>
              <a:gd name="T1" fmla="*/ 2 h 760"/>
              <a:gd name="T2" fmla="*/ 424 w 605"/>
              <a:gd name="T3" fmla="*/ 15 h 760"/>
              <a:gd name="T4" fmla="*/ 433 w 605"/>
              <a:gd name="T5" fmla="*/ 31 h 760"/>
              <a:gd name="T6" fmla="*/ 439 w 605"/>
              <a:gd name="T7" fmla="*/ 47 h 760"/>
              <a:gd name="T8" fmla="*/ 477 w 605"/>
              <a:gd name="T9" fmla="*/ 46 h 760"/>
              <a:gd name="T10" fmla="*/ 476 w 605"/>
              <a:gd name="T11" fmla="*/ 57 h 760"/>
              <a:gd name="T12" fmla="*/ 518 w 605"/>
              <a:gd name="T13" fmla="*/ 73 h 760"/>
              <a:gd name="T14" fmla="*/ 556 w 605"/>
              <a:gd name="T15" fmla="*/ 93 h 760"/>
              <a:gd name="T16" fmla="*/ 574 w 605"/>
              <a:gd name="T17" fmla="*/ 109 h 760"/>
              <a:gd name="T18" fmla="*/ 605 w 605"/>
              <a:gd name="T19" fmla="*/ 153 h 760"/>
              <a:gd name="T20" fmla="*/ 594 w 605"/>
              <a:gd name="T21" fmla="*/ 192 h 760"/>
              <a:gd name="T22" fmla="*/ 589 w 605"/>
              <a:gd name="T23" fmla="*/ 226 h 760"/>
              <a:gd name="T24" fmla="*/ 578 w 605"/>
              <a:gd name="T25" fmla="*/ 251 h 760"/>
              <a:gd name="T26" fmla="*/ 554 w 605"/>
              <a:gd name="T27" fmla="*/ 252 h 760"/>
              <a:gd name="T28" fmla="*/ 540 w 605"/>
              <a:gd name="T29" fmla="*/ 279 h 760"/>
              <a:gd name="T30" fmla="*/ 547 w 605"/>
              <a:gd name="T31" fmla="*/ 288 h 760"/>
              <a:gd name="T32" fmla="*/ 550 w 605"/>
              <a:gd name="T33" fmla="*/ 303 h 760"/>
              <a:gd name="T34" fmla="*/ 549 w 605"/>
              <a:gd name="T35" fmla="*/ 314 h 760"/>
              <a:gd name="T36" fmla="*/ 568 w 605"/>
              <a:gd name="T37" fmla="*/ 324 h 760"/>
              <a:gd name="T38" fmla="*/ 569 w 605"/>
              <a:gd name="T39" fmla="*/ 368 h 760"/>
              <a:gd name="T40" fmla="*/ 571 w 605"/>
              <a:gd name="T41" fmla="*/ 394 h 760"/>
              <a:gd name="T42" fmla="*/ 575 w 605"/>
              <a:gd name="T43" fmla="*/ 429 h 760"/>
              <a:gd name="T44" fmla="*/ 573 w 605"/>
              <a:gd name="T45" fmla="*/ 471 h 760"/>
              <a:gd name="T46" fmla="*/ 572 w 605"/>
              <a:gd name="T47" fmla="*/ 510 h 760"/>
              <a:gd name="T48" fmla="*/ 555 w 605"/>
              <a:gd name="T49" fmla="*/ 538 h 760"/>
              <a:gd name="T50" fmla="*/ 548 w 605"/>
              <a:gd name="T51" fmla="*/ 553 h 760"/>
              <a:gd name="T52" fmla="*/ 546 w 605"/>
              <a:gd name="T53" fmla="*/ 570 h 760"/>
              <a:gd name="T54" fmla="*/ 548 w 605"/>
              <a:gd name="T55" fmla="*/ 596 h 760"/>
              <a:gd name="T56" fmla="*/ 526 w 605"/>
              <a:gd name="T57" fmla="*/ 624 h 760"/>
              <a:gd name="T58" fmla="*/ 497 w 605"/>
              <a:gd name="T59" fmla="*/ 638 h 760"/>
              <a:gd name="T60" fmla="*/ 498 w 605"/>
              <a:gd name="T61" fmla="*/ 686 h 760"/>
              <a:gd name="T62" fmla="*/ 476 w 605"/>
              <a:gd name="T63" fmla="*/ 710 h 760"/>
              <a:gd name="T64" fmla="*/ 473 w 605"/>
              <a:gd name="T65" fmla="*/ 745 h 760"/>
              <a:gd name="T66" fmla="*/ 452 w 605"/>
              <a:gd name="T67" fmla="*/ 760 h 760"/>
              <a:gd name="T68" fmla="*/ 414 w 605"/>
              <a:gd name="T69" fmla="*/ 726 h 760"/>
              <a:gd name="T70" fmla="*/ 382 w 605"/>
              <a:gd name="T71" fmla="*/ 660 h 760"/>
              <a:gd name="T72" fmla="*/ 336 w 605"/>
              <a:gd name="T73" fmla="*/ 643 h 760"/>
              <a:gd name="T74" fmla="*/ 312 w 605"/>
              <a:gd name="T75" fmla="*/ 608 h 760"/>
              <a:gd name="T76" fmla="*/ 272 w 605"/>
              <a:gd name="T77" fmla="*/ 556 h 760"/>
              <a:gd name="T78" fmla="*/ 252 w 605"/>
              <a:gd name="T79" fmla="*/ 521 h 760"/>
              <a:gd name="T80" fmla="*/ 199 w 605"/>
              <a:gd name="T81" fmla="*/ 491 h 760"/>
              <a:gd name="T82" fmla="*/ 167 w 605"/>
              <a:gd name="T83" fmla="*/ 493 h 760"/>
              <a:gd name="T84" fmla="*/ 139 w 605"/>
              <a:gd name="T85" fmla="*/ 458 h 760"/>
              <a:gd name="T86" fmla="*/ 101 w 605"/>
              <a:gd name="T87" fmla="*/ 426 h 760"/>
              <a:gd name="T88" fmla="*/ 94 w 605"/>
              <a:gd name="T89" fmla="*/ 373 h 760"/>
              <a:gd name="T90" fmla="*/ 68 w 605"/>
              <a:gd name="T91" fmla="*/ 344 h 760"/>
              <a:gd name="T92" fmla="*/ 49 w 605"/>
              <a:gd name="T93" fmla="*/ 302 h 760"/>
              <a:gd name="T94" fmla="*/ 45 w 605"/>
              <a:gd name="T95" fmla="*/ 266 h 760"/>
              <a:gd name="T96" fmla="*/ 2 w 605"/>
              <a:gd name="T97" fmla="*/ 229 h 760"/>
              <a:gd name="T98" fmla="*/ 25 w 605"/>
              <a:gd name="T99" fmla="*/ 197 h 760"/>
              <a:gd name="T100" fmla="*/ 47 w 605"/>
              <a:gd name="T101" fmla="*/ 147 h 760"/>
              <a:gd name="T102" fmla="*/ 89 w 605"/>
              <a:gd name="T103" fmla="*/ 123 h 760"/>
              <a:gd name="T104" fmla="*/ 117 w 605"/>
              <a:gd name="T105" fmla="*/ 127 h 760"/>
              <a:gd name="T106" fmla="*/ 134 w 605"/>
              <a:gd name="T107" fmla="*/ 112 h 760"/>
              <a:gd name="T108" fmla="*/ 176 w 605"/>
              <a:gd name="T109" fmla="*/ 104 h 760"/>
              <a:gd name="T110" fmla="*/ 220 w 605"/>
              <a:gd name="T111" fmla="*/ 112 h 760"/>
              <a:gd name="T112" fmla="*/ 241 w 605"/>
              <a:gd name="T113" fmla="*/ 85 h 760"/>
              <a:gd name="T114" fmla="*/ 283 w 605"/>
              <a:gd name="T115" fmla="*/ 58 h 760"/>
              <a:gd name="T116" fmla="*/ 324 w 605"/>
              <a:gd name="T117" fmla="*/ 51 h 760"/>
              <a:gd name="T118" fmla="*/ 353 w 605"/>
              <a:gd name="T119" fmla="*/ 64 h 760"/>
              <a:gd name="T120" fmla="*/ 366 w 605"/>
              <a:gd name="T121" fmla="*/ 34 h 760"/>
              <a:gd name="T122" fmla="*/ 378 w 605"/>
              <a:gd name="T123" fmla="*/ 15 h 760"/>
              <a:gd name="T124" fmla="*/ 393 w 605"/>
              <a:gd name="T125" fmla="*/ 1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05" h="760">
                <a:moveTo>
                  <a:pt x="395" y="0"/>
                </a:moveTo>
                <a:lnTo>
                  <a:pt x="395" y="1"/>
                </a:lnTo>
                <a:lnTo>
                  <a:pt x="395" y="1"/>
                </a:lnTo>
                <a:lnTo>
                  <a:pt x="395" y="1"/>
                </a:lnTo>
                <a:lnTo>
                  <a:pt x="395" y="3"/>
                </a:lnTo>
                <a:lnTo>
                  <a:pt x="395" y="4"/>
                </a:lnTo>
                <a:lnTo>
                  <a:pt x="395" y="5"/>
                </a:lnTo>
                <a:lnTo>
                  <a:pt x="396" y="7"/>
                </a:lnTo>
                <a:lnTo>
                  <a:pt x="396" y="7"/>
                </a:lnTo>
                <a:lnTo>
                  <a:pt x="397" y="8"/>
                </a:lnTo>
                <a:lnTo>
                  <a:pt x="397" y="8"/>
                </a:lnTo>
                <a:lnTo>
                  <a:pt x="398" y="8"/>
                </a:lnTo>
                <a:lnTo>
                  <a:pt x="399" y="8"/>
                </a:lnTo>
                <a:lnTo>
                  <a:pt x="399" y="8"/>
                </a:lnTo>
                <a:lnTo>
                  <a:pt x="400" y="8"/>
                </a:lnTo>
                <a:lnTo>
                  <a:pt x="400" y="7"/>
                </a:lnTo>
                <a:lnTo>
                  <a:pt x="401" y="6"/>
                </a:lnTo>
                <a:lnTo>
                  <a:pt x="403" y="4"/>
                </a:lnTo>
                <a:lnTo>
                  <a:pt x="404" y="3"/>
                </a:lnTo>
                <a:lnTo>
                  <a:pt x="404" y="3"/>
                </a:lnTo>
                <a:lnTo>
                  <a:pt x="405" y="2"/>
                </a:lnTo>
                <a:lnTo>
                  <a:pt x="406" y="2"/>
                </a:lnTo>
                <a:lnTo>
                  <a:pt x="407" y="2"/>
                </a:lnTo>
                <a:lnTo>
                  <a:pt x="407" y="2"/>
                </a:lnTo>
                <a:lnTo>
                  <a:pt x="408" y="2"/>
                </a:lnTo>
                <a:lnTo>
                  <a:pt x="408" y="4"/>
                </a:lnTo>
                <a:lnTo>
                  <a:pt x="410" y="6"/>
                </a:lnTo>
                <a:lnTo>
                  <a:pt x="412" y="8"/>
                </a:lnTo>
                <a:lnTo>
                  <a:pt x="413" y="10"/>
                </a:lnTo>
                <a:lnTo>
                  <a:pt x="413" y="11"/>
                </a:lnTo>
                <a:lnTo>
                  <a:pt x="414" y="14"/>
                </a:lnTo>
                <a:lnTo>
                  <a:pt x="415" y="15"/>
                </a:lnTo>
                <a:lnTo>
                  <a:pt x="415" y="15"/>
                </a:lnTo>
                <a:lnTo>
                  <a:pt x="415" y="16"/>
                </a:lnTo>
                <a:lnTo>
                  <a:pt x="416" y="16"/>
                </a:lnTo>
                <a:lnTo>
                  <a:pt x="417" y="16"/>
                </a:lnTo>
                <a:lnTo>
                  <a:pt x="417" y="16"/>
                </a:lnTo>
                <a:lnTo>
                  <a:pt x="418" y="16"/>
                </a:lnTo>
                <a:lnTo>
                  <a:pt x="419" y="16"/>
                </a:lnTo>
                <a:lnTo>
                  <a:pt x="422" y="15"/>
                </a:lnTo>
                <a:lnTo>
                  <a:pt x="423" y="15"/>
                </a:lnTo>
                <a:lnTo>
                  <a:pt x="424" y="15"/>
                </a:lnTo>
                <a:lnTo>
                  <a:pt x="426" y="14"/>
                </a:lnTo>
                <a:lnTo>
                  <a:pt x="427" y="13"/>
                </a:lnTo>
                <a:lnTo>
                  <a:pt x="428" y="12"/>
                </a:lnTo>
                <a:lnTo>
                  <a:pt x="429" y="11"/>
                </a:lnTo>
                <a:lnTo>
                  <a:pt x="430" y="10"/>
                </a:lnTo>
                <a:lnTo>
                  <a:pt x="430" y="11"/>
                </a:lnTo>
                <a:lnTo>
                  <a:pt x="430" y="12"/>
                </a:lnTo>
                <a:lnTo>
                  <a:pt x="432" y="14"/>
                </a:lnTo>
                <a:lnTo>
                  <a:pt x="433" y="15"/>
                </a:lnTo>
                <a:lnTo>
                  <a:pt x="434" y="17"/>
                </a:lnTo>
                <a:lnTo>
                  <a:pt x="435" y="19"/>
                </a:lnTo>
                <a:lnTo>
                  <a:pt x="435" y="20"/>
                </a:lnTo>
                <a:lnTo>
                  <a:pt x="436" y="21"/>
                </a:lnTo>
                <a:lnTo>
                  <a:pt x="436" y="22"/>
                </a:lnTo>
                <a:lnTo>
                  <a:pt x="436" y="24"/>
                </a:lnTo>
                <a:lnTo>
                  <a:pt x="436" y="25"/>
                </a:lnTo>
                <a:lnTo>
                  <a:pt x="436" y="25"/>
                </a:lnTo>
                <a:lnTo>
                  <a:pt x="436" y="26"/>
                </a:lnTo>
                <a:lnTo>
                  <a:pt x="435" y="27"/>
                </a:lnTo>
                <a:lnTo>
                  <a:pt x="435" y="28"/>
                </a:lnTo>
                <a:lnTo>
                  <a:pt x="433" y="31"/>
                </a:lnTo>
                <a:lnTo>
                  <a:pt x="431" y="33"/>
                </a:lnTo>
                <a:lnTo>
                  <a:pt x="430" y="34"/>
                </a:lnTo>
                <a:lnTo>
                  <a:pt x="429" y="38"/>
                </a:lnTo>
                <a:lnTo>
                  <a:pt x="428" y="39"/>
                </a:lnTo>
                <a:lnTo>
                  <a:pt x="428" y="40"/>
                </a:lnTo>
                <a:lnTo>
                  <a:pt x="427" y="41"/>
                </a:lnTo>
                <a:lnTo>
                  <a:pt x="427" y="42"/>
                </a:lnTo>
                <a:lnTo>
                  <a:pt x="427" y="43"/>
                </a:lnTo>
                <a:lnTo>
                  <a:pt x="427" y="43"/>
                </a:lnTo>
                <a:lnTo>
                  <a:pt x="427" y="44"/>
                </a:lnTo>
                <a:lnTo>
                  <a:pt x="428" y="45"/>
                </a:lnTo>
                <a:lnTo>
                  <a:pt x="428" y="45"/>
                </a:lnTo>
                <a:lnTo>
                  <a:pt x="429" y="45"/>
                </a:lnTo>
                <a:lnTo>
                  <a:pt x="429" y="46"/>
                </a:lnTo>
                <a:lnTo>
                  <a:pt x="430" y="46"/>
                </a:lnTo>
                <a:lnTo>
                  <a:pt x="431" y="46"/>
                </a:lnTo>
                <a:lnTo>
                  <a:pt x="435" y="47"/>
                </a:lnTo>
                <a:lnTo>
                  <a:pt x="436" y="47"/>
                </a:lnTo>
                <a:lnTo>
                  <a:pt x="437" y="48"/>
                </a:lnTo>
                <a:lnTo>
                  <a:pt x="438" y="47"/>
                </a:lnTo>
                <a:lnTo>
                  <a:pt x="439" y="47"/>
                </a:lnTo>
                <a:lnTo>
                  <a:pt x="440" y="47"/>
                </a:lnTo>
                <a:lnTo>
                  <a:pt x="442" y="46"/>
                </a:lnTo>
                <a:lnTo>
                  <a:pt x="445" y="45"/>
                </a:lnTo>
                <a:lnTo>
                  <a:pt x="447" y="44"/>
                </a:lnTo>
                <a:lnTo>
                  <a:pt x="448" y="44"/>
                </a:lnTo>
                <a:lnTo>
                  <a:pt x="449" y="44"/>
                </a:lnTo>
                <a:lnTo>
                  <a:pt x="452" y="44"/>
                </a:lnTo>
                <a:lnTo>
                  <a:pt x="454" y="44"/>
                </a:lnTo>
                <a:lnTo>
                  <a:pt x="455" y="44"/>
                </a:lnTo>
                <a:lnTo>
                  <a:pt x="458" y="44"/>
                </a:lnTo>
                <a:lnTo>
                  <a:pt x="461" y="45"/>
                </a:lnTo>
                <a:lnTo>
                  <a:pt x="463" y="45"/>
                </a:lnTo>
                <a:lnTo>
                  <a:pt x="464" y="45"/>
                </a:lnTo>
                <a:lnTo>
                  <a:pt x="465" y="45"/>
                </a:lnTo>
                <a:lnTo>
                  <a:pt x="469" y="44"/>
                </a:lnTo>
                <a:lnTo>
                  <a:pt x="471" y="44"/>
                </a:lnTo>
                <a:lnTo>
                  <a:pt x="472" y="44"/>
                </a:lnTo>
                <a:lnTo>
                  <a:pt x="473" y="45"/>
                </a:lnTo>
                <a:lnTo>
                  <a:pt x="474" y="45"/>
                </a:lnTo>
                <a:lnTo>
                  <a:pt x="475" y="45"/>
                </a:lnTo>
                <a:lnTo>
                  <a:pt x="477" y="46"/>
                </a:lnTo>
                <a:lnTo>
                  <a:pt x="478" y="47"/>
                </a:lnTo>
                <a:lnTo>
                  <a:pt x="479" y="47"/>
                </a:lnTo>
                <a:lnTo>
                  <a:pt x="479" y="48"/>
                </a:lnTo>
                <a:lnTo>
                  <a:pt x="479" y="48"/>
                </a:lnTo>
                <a:lnTo>
                  <a:pt x="479" y="48"/>
                </a:lnTo>
                <a:lnTo>
                  <a:pt x="479" y="49"/>
                </a:lnTo>
                <a:lnTo>
                  <a:pt x="479" y="49"/>
                </a:lnTo>
                <a:lnTo>
                  <a:pt x="476" y="50"/>
                </a:lnTo>
                <a:lnTo>
                  <a:pt x="475" y="51"/>
                </a:lnTo>
                <a:lnTo>
                  <a:pt x="474" y="51"/>
                </a:lnTo>
                <a:lnTo>
                  <a:pt x="474" y="52"/>
                </a:lnTo>
                <a:lnTo>
                  <a:pt x="473" y="52"/>
                </a:lnTo>
                <a:lnTo>
                  <a:pt x="473" y="53"/>
                </a:lnTo>
                <a:lnTo>
                  <a:pt x="473" y="53"/>
                </a:lnTo>
                <a:lnTo>
                  <a:pt x="473" y="54"/>
                </a:lnTo>
                <a:lnTo>
                  <a:pt x="473" y="54"/>
                </a:lnTo>
                <a:lnTo>
                  <a:pt x="473" y="54"/>
                </a:lnTo>
                <a:lnTo>
                  <a:pt x="474" y="55"/>
                </a:lnTo>
                <a:lnTo>
                  <a:pt x="474" y="55"/>
                </a:lnTo>
                <a:lnTo>
                  <a:pt x="474" y="56"/>
                </a:lnTo>
                <a:lnTo>
                  <a:pt x="476" y="57"/>
                </a:lnTo>
                <a:lnTo>
                  <a:pt x="477" y="58"/>
                </a:lnTo>
                <a:lnTo>
                  <a:pt x="478" y="59"/>
                </a:lnTo>
                <a:lnTo>
                  <a:pt x="479" y="60"/>
                </a:lnTo>
                <a:lnTo>
                  <a:pt x="484" y="62"/>
                </a:lnTo>
                <a:lnTo>
                  <a:pt x="487" y="64"/>
                </a:lnTo>
                <a:lnTo>
                  <a:pt x="489" y="65"/>
                </a:lnTo>
                <a:lnTo>
                  <a:pt x="494" y="69"/>
                </a:lnTo>
                <a:lnTo>
                  <a:pt x="496" y="70"/>
                </a:lnTo>
                <a:lnTo>
                  <a:pt x="497" y="71"/>
                </a:lnTo>
                <a:lnTo>
                  <a:pt x="499" y="72"/>
                </a:lnTo>
                <a:lnTo>
                  <a:pt x="500" y="72"/>
                </a:lnTo>
                <a:lnTo>
                  <a:pt x="502" y="73"/>
                </a:lnTo>
                <a:lnTo>
                  <a:pt x="503" y="73"/>
                </a:lnTo>
                <a:lnTo>
                  <a:pt x="505" y="74"/>
                </a:lnTo>
                <a:lnTo>
                  <a:pt x="507" y="74"/>
                </a:lnTo>
                <a:lnTo>
                  <a:pt x="509" y="74"/>
                </a:lnTo>
                <a:lnTo>
                  <a:pt x="511" y="74"/>
                </a:lnTo>
                <a:lnTo>
                  <a:pt x="513" y="74"/>
                </a:lnTo>
                <a:lnTo>
                  <a:pt x="514" y="74"/>
                </a:lnTo>
                <a:lnTo>
                  <a:pt x="516" y="74"/>
                </a:lnTo>
                <a:lnTo>
                  <a:pt x="518" y="73"/>
                </a:lnTo>
                <a:lnTo>
                  <a:pt x="519" y="73"/>
                </a:lnTo>
                <a:lnTo>
                  <a:pt x="524" y="72"/>
                </a:lnTo>
                <a:lnTo>
                  <a:pt x="526" y="72"/>
                </a:lnTo>
                <a:lnTo>
                  <a:pt x="527" y="71"/>
                </a:lnTo>
                <a:lnTo>
                  <a:pt x="529" y="71"/>
                </a:lnTo>
                <a:lnTo>
                  <a:pt x="530" y="72"/>
                </a:lnTo>
                <a:lnTo>
                  <a:pt x="532" y="72"/>
                </a:lnTo>
                <a:lnTo>
                  <a:pt x="533" y="72"/>
                </a:lnTo>
                <a:lnTo>
                  <a:pt x="534" y="73"/>
                </a:lnTo>
                <a:lnTo>
                  <a:pt x="535" y="74"/>
                </a:lnTo>
                <a:lnTo>
                  <a:pt x="536" y="74"/>
                </a:lnTo>
                <a:lnTo>
                  <a:pt x="537" y="75"/>
                </a:lnTo>
                <a:lnTo>
                  <a:pt x="538" y="77"/>
                </a:lnTo>
                <a:lnTo>
                  <a:pt x="542" y="81"/>
                </a:lnTo>
                <a:lnTo>
                  <a:pt x="544" y="83"/>
                </a:lnTo>
                <a:lnTo>
                  <a:pt x="545" y="84"/>
                </a:lnTo>
                <a:lnTo>
                  <a:pt x="548" y="87"/>
                </a:lnTo>
                <a:lnTo>
                  <a:pt x="552" y="91"/>
                </a:lnTo>
                <a:lnTo>
                  <a:pt x="553" y="92"/>
                </a:lnTo>
                <a:lnTo>
                  <a:pt x="554" y="92"/>
                </a:lnTo>
                <a:lnTo>
                  <a:pt x="556" y="93"/>
                </a:lnTo>
                <a:lnTo>
                  <a:pt x="557" y="93"/>
                </a:lnTo>
                <a:lnTo>
                  <a:pt x="562" y="94"/>
                </a:lnTo>
                <a:lnTo>
                  <a:pt x="563" y="94"/>
                </a:lnTo>
                <a:lnTo>
                  <a:pt x="564" y="95"/>
                </a:lnTo>
                <a:lnTo>
                  <a:pt x="566" y="95"/>
                </a:lnTo>
                <a:lnTo>
                  <a:pt x="567" y="96"/>
                </a:lnTo>
                <a:lnTo>
                  <a:pt x="568" y="97"/>
                </a:lnTo>
                <a:lnTo>
                  <a:pt x="569" y="97"/>
                </a:lnTo>
                <a:lnTo>
                  <a:pt x="570" y="98"/>
                </a:lnTo>
                <a:lnTo>
                  <a:pt x="570" y="99"/>
                </a:lnTo>
                <a:lnTo>
                  <a:pt x="571" y="99"/>
                </a:lnTo>
                <a:lnTo>
                  <a:pt x="571" y="100"/>
                </a:lnTo>
                <a:lnTo>
                  <a:pt x="571" y="101"/>
                </a:lnTo>
                <a:lnTo>
                  <a:pt x="571" y="102"/>
                </a:lnTo>
                <a:lnTo>
                  <a:pt x="572" y="106"/>
                </a:lnTo>
                <a:lnTo>
                  <a:pt x="572" y="107"/>
                </a:lnTo>
                <a:lnTo>
                  <a:pt x="573" y="107"/>
                </a:lnTo>
                <a:lnTo>
                  <a:pt x="573" y="108"/>
                </a:lnTo>
                <a:lnTo>
                  <a:pt x="573" y="108"/>
                </a:lnTo>
                <a:lnTo>
                  <a:pt x="574" y="108"/>
                </a:lnTo>
                <a:lnTo>
                  <a:pt x="574" y="109"/>
                </a:lnTo>
                <a:lnTo>
                  <a:pt x="575" y="109"/>
                </a:lnTo>
                <a:lnTo>
                  <a:pt x="579" y="110"/>
                </a:lnTo>
                <a:lnTo>
                  <a:pt x="583" y="111"/>
                </a:lnTo>
                <a:lnTo>
                  <a:pt x="586" y="112"/>
                </a:lnTo>
                <a:lnTo>
                  <a:pt x="588" y="113"/>
                </a:lnTo>
                <a:lnTo>
                  <a:pt x="591" y="114"/>
                </a:lnTo>
                <a:lnTo>
                  <a:pt x="600" y="119"/>
                </a:lnTo>
                <a:lnTo>
                  <a:pt x="601" y="120"/>
                </a:lnTo>
                <a:lnTo>
                  <a:pt x="602" y="120"/>
                </a:lnTo>
                <a:lnTo>
                  <a:pt x="602" y="121"/>
                </a:lnTo>
                <a:lnTo>
                  <a:pt x="603" y="121"/>
                </a:lnTo>
                <a:lnTo>
                  <a:pt x="603" y="122"/>
                </a:lnTo>
                <a:lnTo>
                  <a:pt x="603" y="123"/>
                </a:lnTo>
                <a:lnTo>
                  <a:pt x="603" y="130"/>
                </a:lnTo>
                <a:lnTo>
                  <a:pt x="603" y="132"/>
                </a:lnTo>
                <a:lnTo>
                  <a:pt x="604" y="137"/>
                </a:lnTo>
                <a:lnTo>
                  <a:pt x="604" y="143"/>
                </a:lnTo>
                <a:lnTo>
                  <a:pt x="605" y="145"/>
                </a:lnTo>
                <a:lnTo>
                  <a:pt x="605" y="150"/>
                </a:lnTo>
                <a:lnTo>
                  <a:pt x="605" y="152"/>
                </a:lnTo>
                <a:lnTo>
                  <a:pt x="605" y="153"/>
                </a:lnTo>
                <a:lnTo>
                  <a:pt x="605" y="154"/>
                </a:lnTo>
                <a:lnTo>
                  <a:pt x="604" y="155"/>
                </a:lnTo>
                <a:lnTo>
                  <a:pt x="604" y="156"/>
                </a:lnTo>
                <a:lnTo>
                  <a:pt x="604" y="157"/>
                </a:lnTo>
                <a:lnTo>
                  <a:pt x="603" y="158"/>
                </a:lnTo>
                <a:lnTo>
                  <a:pt x="600" y="160"/>
                </a:lnTo>
                <a:lnTo>
                  <a:pt x="600" y="160"/>
                </a:lnTo>
                <a:lnTo>
                  <a:pt x="599" y="161"/>
                </a:lnTo>
                <a:lnTo>
                  <a:pt x="598" y="162"/>
                </a:lnTo>
                <a:lnTo>
                  <a:pt x="598" y="163"/>
                </a:lnTo>
                <a:lnTo>
                  <a:pt x="597" y="165"/>
                </a:lnTo>
                <a:lnTo>
                  <a:pt x="596" y="168"/>
                </a:lnTo>
                <a:lnTo>
                  <a:pt x="595" y="172"/>
                </a:lnTo>
                <a:lnTo>
                  <a:pt x="594" y="174"/>
                </a:lnTo>
                <a:lnTo>
                  <a:pt x="594" y="176"/>
                </a:lnTo>
                <a:lnTo>
                  <a:pt x="593" y="182"/>
                </a:lnTo>
                <a:lnTo>
                  <a:pt x="593" y="183"/>
                </a:lnTo>
                <a:lnTo>
                  <a:pt x="593" y="186"/>
                </a:lnTo>
                <a:lnTo>
                  <a:pt x="594" y="189"/>
                </a:lnTo>
                <a:lnTo>
                  <a:pt x="594" y="191"/>
                </a:lnTo>
                <a:lnTo>
                  <a:pt x="594" y="192"/>
                </a:lnTo>
                <a:lnTo>
                  <a:pt x="593" y="194"/>
                </a:lnTo>
                <a:lnTo>
                  <a:pt x="593" y="195"/>
                </a:lnTo>
                <a:lnTo>
                  <a:pt x="593" y="197"/>
                </a:lnTo>
                <a:lnTo>
                  <a:pt x="592" y="199"/>
                </a:lnTo>
                <a:lnTo>
                  <a:pt x="591" y="203"/>
                </a:lnTo>
                <a:lnTo>
                  <a:pt x="590" y="204"/>
                </a:lnTo>
                <a:lnTo>
                  <a:pt x="590" y="205"/>
                </a:lnTo>
                <a:lnTo>
                  <a:pt x="590" y="206"/>
                </a:lnTo>
                <a:lnTo>
                  <a:pt x="590" y="207"/>
                </a:lnTo>
                <a:lnTo>
                  <a:pt x="590" y="209"/>
                </a:lnTo>
                <a:lnTo>
                  <a:pt x="590" y="213"/>
                </a:lnTo>
                <a:lnTo>
                  <a:pt x="590" y="215"/>
                </a:lnTo>
                <a:lnTo>
                  <a:pt x="590" y="216"/>
                </a:lnTo>
                <a:lnTo>
                  <a:pt x="589" y="218"/>
                </a:lnTo>
                <a:lnTo>
                  <a:pt x="589" y="219"/>
                </a:lnTo>
                <a:lnTo>
                  <a:pt x="589" y="221"/>
                </a:lnTo>
                <a:lnTo>
                  <a:pt x="588" y="223"/>
                </a:lnTo>
                <a:lnTo>
                  <a:pt x="588" y="224"/>
                </a:lnTo>
                <a:lnTo>
                  <a:pt x="588" y="225"/>
                </a:lnTo>
                <a:lnTo>
                  <a:pt x="588" y="226"/>
                </a:lnTo>
                <a:lnTo>
                  <a:pt x="589" y="226"/>
                </a:lnTo>
                <a:lnTo>
                  <a:pt x="589" y="227"/>
                </a:lnTo>
                <a:lnTo>
                  <a:pt x="591" y="228"/>
                </a:lnTo>
                <a:lnTo>
                  <a:pt x="592" y="228"/>
                </a:lnTo>
                <a:lnTo>
                  <a:pt x="593" y="229"/>
                </a:lnTo>
                <a:lnTo>
                  <a:pt x="594" y="230"/>
                </a:lnTo>
                <a:lnTo>
                  <a:pt x="594" y="231"/>
                </a:lnTo>
                <a:lnTo>
                  <a:pt x="594" y="232"/>
                </a:lnTo>
                <a:lnTo>
                  <a:pt x="594" y="233"/>
                </a:lnTo>
                <a:lnTo>
                  <a:pt x="594" y="233"/>
                </a:lnTo>
                <a:lnTo>
                  <a:pt x="594" y="234"/>
                </a:lnTo>
                <a:lnTo>
                  <a:pt x="593" y="235"/>
                </a:lnTo>
                <a:lnTo>
                  <a:pt x="593" y="236"/>
                </a:lnTo>
                <a:lnTo>
                  <a:pt x="592" y="236"/>
                </a:lnTo>
                <a:lnTo>
                  <a:pt x="590" y="238"/>
                </a:lnTo>
                <a:lnTo>
                  <a:pt x="586" y="241"/>
                </a:lnTo>
                <a:lnTo>
                  <a:pt x="585" y="243"/>
                </a:lnTo>
                <a:lnTo>
                  <a:pt x="583" y="244"/>
                </a:lnTo>
                <a:lnTo>
                  <a:pt x="582" y="245"/>
                </a:lnTo>
                <a:lnTo>
                  <a:pt x="580" y="249"/>
                </a:lnTo>
                <a:lnTo>
                  <a:pt x="579" y="250"/>
                </a:lnTo>
                <a:lnTo>
                  <a:pt x="578" y="251"/>
                </a:lnTo>
                <a:lnTo>
                  <a:pt x="577" y="251"/>
                </a:lnTo>
                <a:lnTo>
                  <a:pt x="577" y="252"/>
                </a:lnTo>
                <a:lnTo>
                  <a:pt x="576" y="252"/>
                </a:lnTo>
                <a:lnTo>
                  <a:pt x="575" y="252"/>
                </a:lnTo>
                <a:lnTo>
                  <a:pt x="574" y="252"/>
                </a:lnTo>
                <a:lnTo>
                  <a:pt x="574" y="252"/>
                </a:lnTo>
                <a:lnTo>
                  <a:pt x="573" y="252"/>
                </a:lnTo>
                <a:lnTo>
                  <a:pt x="572" y="252"/>
                </a:lnTo>
                <a:lnTo>
                  <a:pt x="571" y="251"/>
                </a:lnTo>
                <a:lnTo>
                  <a:pt x="567" y="249"/>
                </a:lnTo>
                <a:lnTo>
                  <a:pt x="566" y="249"/>
                </a:lnTo>
                <a:lnTo>
                  <a:pt x="566" y="248"/>
                </a:lnTo>
                <a:lnTo>
                  <a:pt x="565" y="248"/>
                </a:lnTo>
                <a:lnTo>
                  <a:pt x="564" y="248"/>
                </a:lnTo>
                <a:lnTo>
                  <a:pt x="562" y="248"/>
                </a:lnTo>
                <a:lnTo>
                  <a:pt x="561" y="249"/>
                </a:lnTo>
                <a:lnTo>
                  <a:pt x="560" y="249"/>
                </a:lnTo>
                <a:lnTo>
                  <a:pt x="559" y="250"/>
                </a:lnTo>
                <a:lnTo>
                  <a:pt x="557" y="251"/>
                </a:lnTo>
                <a:lnTo>
                  <a:pt x="555" y="251"/>
                </a:lnTo>
                <a:lnTo>
                  <a:pt x="554" y="252"/>
                </a:lnTo>
                <a:lnTo>
                  <a:pt x="552" y="254"/>
                </a:lnTo>
                <a:lnTo>
                  <a:pt x="551" y="254"/>
                </a:lnTo>
                <a:lnTo>
                  <a:pt x="550" y="256"/>
                </a:lnTo>
                <a:lnTo>
                  <a:pt x="549" y="257"/>
                </a:lnTo>
                <a:lnTo>
                  <a:pt x="547" y="258"/>
                </a:lnTo>
                <a:lnTo>
                  <a:pt x="546" y="259"/>
                </a:lnTo>
                <a:lnTo>
                  <a:pt x="545" y="261"/>
                </a:lnTo>
                <a:lnTo>
                  <a:pt x="541" y="266"/>
                </a:lnTo>
                <a:lnTo>
                  <a:pt x="540" y="268"/>
                </a:lnTo>
                <a:lnTo>
                  <a:pt x="539" y="269"/>
                </a:lnTo>
                <a:lnTo>
                  <a:pt x="539" y="270"/>
                </a:lnTo>
                <a:lnTo>
                  <a:pt x="538" y="271"/>
                </a:lnTo>
                <a:lnTo>
                  <a:pt x="538" y="273"/>
                </a:lnTo>
                <a:lnTo>
                  <a:pt x="538" y="274"/>
                </a:lnTo>
                <a:lnTo>
                  <a:pt x="538" y="275"/>
                </a:lnTo>
                <a:lnTo>
                  <a:pt x="538" y="276"/>
                </a:lnTo>
                <a:lnTo>
                  <a:pt x="538" y="277"/>
                </a:lnTo>
                <a:lnTo>
                  <a:pt x="539" y="278"/>
                </a:lnTo>
                <a:lnTo>
                  <a:pt x="539" y="278"/>
                </a:lnTo>
                <a:lnTo>
                  <a:pt x="540" y="279"/>
                </a:lnTo>
                <a:lnTo>
                  <a:pt x="540" y="279"/>
                </a:lnTo>
                <a:lnTo>
                  <a:pt x="541" y="279"/>
                </a:lnTo>
                <a:lnTo>
                  <a:pt x="542" y="279"/>
                </a:lnTo>
                <a:lnTo>
                  <a:pt x="543" y="279"/>
                </a:lnTo>
                <a:lnTo>
                  <a:pt x="545" y="279"/>
                </a:lnTo>
                <a:lnTo>
                  <a:pt x="547" y="279"/>
                </a:lnTo>
                <a:lnTo>
                  <a:pt x="549" y="279"/>
                </a:lnTo>
                <a:lnTo>
                  <a:pt x="550" y="279"/>
                </a:lnTo>
                <a:lnTo>
                  <a:pt x="552" y="279"/>
                </a:lnTo>
                <a:lnTo>
                  <a:pt x="553" y="279"/>
                </a:lnTo>
                <a:lnTo>
                  <a:pt x="554" y="280"/>
                </a:lnTo>
                <a:lnTo>
                  <a:pt x="554" y="280"/>
                </a:lnTo>
                <a:lnTo>
                  <a:pt x="555" y="281"/>
                </a:lnTo>
                <a:lnTo>
                  <a:pt x="555" y="281"/>
                </a:lnTo>
                <a:lnTo>
                  <a:pt x="555" y="282"/>
                </a:lnTo>
                <a:lnTo>
                  <a:pt x="556" y="282"/>
                </a:lnTo>
                <a:lnTo>
                  <a:pt x="555" y="283"/>
                </a:lnTo>
                <a:lnTo>
                  <a:pt x="555" y="283"/>
                </a:lnTo>
                <a:lnTo>
                  <a:pt x="554" y="284"/>
                </a:lnTo>
                <a:lnTo>
                  <a:pt x="554" y="284"/>
                </a:lnTo>
                <a:lnTo>
                  <a:pt x="552" y="285"/>
                </a:lnTo>
                <a:lnTo>
                  <a:pt x="547" y="288"/>
                </a:lnTo>
                <a:lnTo>
                  <a:pt x="546" y="288"/>
                </a:lnTo>
                <a:lnTo>
                  <a:pt x="546" y="288"/>
                </a:lnTo>
                <a:lnTo>
                  <a:pt x="546" y="289"/>
                </a:lnTo>
                <a:lnTo>
                  <a:pt x="546" y="289"/>
                </a:lnTo>
                <a:lnTo>
                  <a:pt x="546" y="290"/>
                </a:lnTo>
                <a:lnTo>
                  <a:pt x="546" y="291"/>
                </a:lnTo>
                <a:lnTo>
                  <a:pt x="546" y="292"/>
                </a:lnTo>
                <a:lnTo>
                  <a:pt x="546" y="292"/>
                </a:lnTo>
                <a:lnTo>
                  <a:pt x="547" y="293"/>
                </a:lnTo>
                <a:lnTo>
                  <a:pt x="547" y="294"/>
                </a:lnTo>
                <a:lnTo>
                  <a:pt x="549" y="296"/>
                </a:lnTo>
                <a:lnTo>
                  <a:pt x="550" y="297"/>
                </a:lnTo>
                <a:lnTo>
                  <a:pt x="550" y="298"/>
                </a:lnTo>
                <a:lnTo>
                  <a:pt x="551" y="299"/>
                </a:lnTo>
                <a:lnTo>
                  <a:pt x="551" y="300"/>
                </a:lnTo>
                <a:lnTo>
                  <a:pt x="552" y="301"/>
                </a:lnTo>
                <a:lnTo>
                  <a:pt x="552" y="301"/>
                </a:lnTo>
                <a:lnTo>
                  <a:pt x="551" y="302"/>
                </a:lnTo>
                <a:lnTo>
                  <a:pt x="551" y="302"/>
                </a:lnTo>
                <a:lnTo>
                  <a:pt x="551" y="303"/>
                </a:lnTo>
                <a:lnTo>
                  <a:pt x="550" y="303"/>
                </a:lnTo>
                <a:lnTo>
                  <a:pt x="549" y="304"/>
                </a:lnTo>
                <a:lnTo>
                  <a:pt x="548" y="304"/>
                </a:lnTo>
                <a:lnTo>
                  <a:pt x="547" y="304"/>
                </a:lnTo>
                <a:lnTo>
                  <a:pt x="545" y="304"/>
                </a:lnTo>
                <a:lnTo>
                  <a:pt x="544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6"/>
                </a:lnTo>
                <a:lnTo>
                  <a:pt x="544" y="306"/>
                </a:lnTo>
                <a:lnTo>
                  <a:pt x="545" y="307"/>
                </a:lnTo>
                <a:lnTo>
                  <a:pt x="547" y="308"/>
                </a:lnTo>
                <a:lnTo>
                  <a:pt x="548" y="309"/>
                </a:lnTo>
                <a:lnTo>
                  <a:pt x="549" y="310"/>
                </a:lnTo>
                <a:lnTo>
                  <a:pt x="549" y="310"/>
                </a:lnTo>
                <a:lnTo>
                  <a:pt x="550" y="311"/>
                </a:lnTo>
                <a:lnTo>
                  <a:pt x="550" y="312"/>
                </a:lnTo>
                <a:lnTo>
                  <a:pt x="550" y="313"/>
                </a:lnTo>
                <a:lnTo>
                  <a:pt x="549" y="314"/>
                </a:lnTo>
                <a:lnTo>
                  <a:pt x="549" y="314"/>
                </a:lnTo>
                <a:lnTo>
                  <a:pt x="549" y="315"/>
                </a:lnTo>
                <a:lnTo>
                  <a:pt x="549" y="315"/>
                </a:lnTo>
                <a:lnTo>
                  <a:pt x="550" y="315"/>
                </a:lnTo>
                <a:lnTo>
                  <a:pt x="550" y="316"/>
                </a:lnTo>
                <a:lnTo>
                  <a:pt x="551" y="316"/>
                </a:lnTo>
                <a:lnTo>
                  <a:pt x="551" y="316"/>
                </a:lnTo>
                <a:lnTo>
                  <a:pt x="552" y="316"/>
                </a:lnTo>
                <a:lnTo>
                  <a:pt x="553" y="316"/>
                </a:lnTo>
                <a:lnTo>
                  <a:pt x="556" y="316"/>
                </a:lnTo>
                <a:lnTo>
                  <a:pt x="558" y="316"/>
                </a:lnTo>
                <a:lnTo>
                  <a:pt x="559" y="317"/>
                </a:lnTo>
                <a:lnTo>
                  <a:pt x="561" y="317"/>
                </a:lnTo>
                <a:lnTo>
                  <a:pt x="562" y="318"/>
                </a:lnTo>
                <a:lnTo>
                  <a:pt x="564" y="318"/>
                </a:lnTo>
                <a:lnTo>
                  <a:pt x="565" y="319"/>
                </a:lnTo>
                <a:lnTo>
                  <a:pt x="566" y="320"/>
                </a:lnTo>
                <a:lnTo>
                  <a:pt x="566" y="320"/>
                </a:lnTo>
                <a:lnTo>
                  <a:pt x="567" y="321"/>
                </a:lnTo>
                <a:lnTo>
                  <a:pt x="567" y="322"/>
                </a:lnTo>
                <a:lnTo>
                  <a:pt x="568" y="322"/>
                </a:lnTo>
                <a:lnTo>
                  <a:pt x="568" y="324"/>
                </a:lnTo>
                <a:lnTo>
                  <a:pt x="568" y="326"/>
                </a:lnTo>
                <a:lnTo>
                  <a:pt x="568" y="329"/>
                </a:lnTo>
                <a:lnTo>
                  <a:pt x="568" y="331"/>
                </a:lnTo>
                <a:lnTo>
                  <a:pt x="568" y="334"/>
                </a:lnTo>
                <a:lnTo>
                  <a:pt x="568" y="335"/>
                </a:lnTo>
                <a:lnTo>
                  <a:pt x="567" y="337"/>
                </a:lnTo>
                <a:lnTo>
                  <a:pt x="566" y="343"/>
                </a:lnTo>
                <a:lnTo>
                  <a:pt x="566" y="345"/>
                </a:lnTo>
                <a:lnTo>
                  <a:pt x="565" y="347"/>
                </a:lnTo>
                <a:lnTo>
                  <a:pt x="565" y="352"/>
                </a:lnTo>
                <a:lnTo>
                  <a:pt x="565" y="356"/>
                </a:lnTo>
                <a:lnTo>
                  <a:pt x="565" y="357"/>
                </a:lnTo>
                <a:lnTo>
                  <a:pt x="565" y="363"/>
                </a:lnTo>
                <a:lnTo>
                  <a:pt x="565" y="364"/>
                </a:lnTo>
                <a:lnTo>
                  <a:pt x="565" y="365"/>
                </a:lnTo>
                <a:lnTo>
                  <a:pt x="565" y="365"/>
                </a:lnTo>
                <a:lnTo>
                  <a:pt x="565" y="366"/>
                </a:lnTo>
                <a:lnTo>
                  <a:pt x="566" y="366"/>
                </a:lnTo>
                <a:lnTo>
                  <a:pt x="566" y="367"/>
                </a:lnTo>
                <a:lnTo>
                  <a:pt x="568" y="368"/>
                </a:lnTo>
                <a:lnTo>
                  <a:pt x="569" y="368"/>
                </a:lnTo>
                <a:lnTo>
                  <a:pt x="570" y="369"/>
                </a:lnTo>
                <a:lnTo>
                  <a:pt x="571" y="370"/>
                </a:lnTo>
                <a:lnTo>
                  <a:pt x="572" y="371"/>
                </a:lnTo>
                <a:lnTo>
                  <a:pt x="573" y="372"/>
                </a:lnTo>
                <a:lnTo>
                  <a:pt x="573" y="373"/>
                </a:lnTo>
                <a:lnTo>
                  <a:pt x="574" y="375"/>
                </a:lnTo>
                <a:lnTo>
                  <a:pt x="574" y="377"/>
                </a:lnTo>
                <a:lnTo>
                  <a:pt x="575" y="379"/>
                </a:lnTo>
                <a:lnTo>
                  <a:pt x="575" y="380"/>
                </a:lnTo>
                <a:lnTo>
                  <a:pt x="575" y="382"/>
                </a:lnTo>
                <a:lnTo>
                  <a:pt x="575" y="384"/>
                </a:lnTo>
                <a:lnTo>
                  <a:pt x="575" y="386"/>
                </a:lnTo>
                <a:lnTo>
                  <a:pt x="575" y="388"/>
                </a:lnTo>
                <a:lnTo>
                  <a:pt x="575" y="390"/>
                </a:lnTo>
                <a:lnTo>
                  <a:pt x="574" y="390"/>
                </a:lnTo>
                <a:lnTo>
                  <a:pt x="574" y="390"/>
                </a:lnTo>
                <a:lnTo>
                  <a:pt x="573" y="390"/>
                </a:lnTo>
                <a:lnTo>
                  <a:pt x="573" y="391"/>
                </a:lnTo>
                <a:lnTo>
                  <a:pt x="572" y="392"/>
                </a:lnTo>
                <a:lnTo>
                  <a:pt x="572" y="393"/>
                </a:lnTo>
                <a:lnTo>
                  <a:pt x="571" y="394"/>
                </a:lnTo>
                <a:lnTo>
                  <a:pt x="571" y="395"/>
                </a:lnTo>
                <a:lnTo>
                  <a:pt x="569" y="401"/>
                </a:lnTo>
                <a:lnTo>
                  <a:pt x="569" y="403"/>
                </a:lnTo>
                <a:lnTo>
                  <a:pt x="569" y="403"/>
                </a:lnTo>
                <a:lnTo>
                  <a:pt x="569" y="404"/>
                </a:lnTo>
                <a:lnTo>
                  <a:pt x="569" y="405"/>
                </a:lnTo>
                <a:lnTo>
                  <a:pt x="569" y="405"/>
                </a:lnTo>
                <a:lnTo>
                  <a:pt x="569" y="406"/>
                </a:lnTo>
                <a:lnTo>
                  <a:pt x="569" y="407"/>
                </a:lnTo>
                <a:lnTo>
                  <a:pt x="570" y="408"/>
                </a:lnTo>
                <a:lnTo>
                  <a:pt x="572" y="410"/>
                </a:lnTo>
                <a:lnTo>
                  <a:pt x="572" y="410"/>
                </a:lnTo>
                <a:lnTo>
                  <a:pt x="572" y="411"/>
                </a:lnTo>
                <a:lnTo>
                  <a:pt x="573" y="412"/>
                </a:lnTo>
                <a:lnTo>
                  <a:pt x="573" y="414"/>
                </a:lnTo>
                <a:lnTo>
                  <a:pt x="573" y="416"/>
                </a:lnTo>
                <a:lnTo>
                  <a:pt x="574" y="417"/>
                </a:lnTo>
                <a:lnTo>
                  <a:pt x="574" y="423"/>
                </a:lnTo>
                <a:lnTo>
                  <a:pt x="574" y="425"/>
                </a:lnTo>
                <a:lnTo>
                  <a:pt x="575" y="428"/>
                </a:lnTo>
                <a:lnTo>
                  <a:pt x="575" y="429"/>
                </a:lnTo>
                <a:lnTo>
                  <a:pt x="576" y="431"/>
                </a:lnTo>
                <a:lnTo>
                  <a:pt x="577" y="434"/>
                </a:lnTo>
                <a:lnTo>
                  <a:pt x="578" y="437"/>
                </a:lnTo>
                <a:lnTo>
                  <a:pt x="579" y="438"/>
                </a:lnTo>
                <a:lnTo>
                  <a:pt x="579" y="440"/>
                </a:lnTo>
                <a:lnTo>
                  <a:pt x="580" y="441"/>
                </a:lnTo>
                <a:lnTo>
                  <a:pt x="580" y="441"/>
                </a:lnTo>
                <a:lnTo>
                  <a:pt x="580" y="442"/>
                </a:lnTo>
                <a:lnTo>
                  <a:pt x="579" y="443"/>
                </a:lnTo>
                <a:lnTo>
                  <a:pt x="576" y="448"/>
                </a:lnTo>
                <a:lnTo>
                  <a:pt x="575" y="449"/>
                </a:lnTo>
                <a:lnTo>
                  <a:pt x="574" y="451"/>
                </a:lnTo>
                <a:lnTo>
                  <a:pt x="573" y="453"/>
                </a:lnTo>
                <a:lnTo>
                  <a:pt x="573" y="454"/>
                </a:lnTo>
                <a:lnTo>
                  <a:pt x="573" y="456"/>
                </a:lnTo>
                <a:lnTo>
                  <a:pt x="572" y="460"/>
                </a:lnTo>
                <a:lnTo>
                  <a:pt x="572" y="462"/>
                </a:lnTo>
                <a:lnTo>
                  <a:pt x="572" y="464"/>
                </a:lnTo>
                <a:lnTo>
                  <a:pt x="572" y="466"/>
                </a:lnTo>
                <a:lnTo>
                  <a:pt x="573" y="469"/>
                </a:lnTo>
                <a:lnTo>
                  <a:pt x="573" y="471"/>
                </a:lnTo>
                <a:lnTo>
                  <a:pt x="574" y="473"/>
                </a:lnTo>
                <a:lnTo>
                  <a:pt x="576" y="477"/>
                </a:lnTo>
                <a:lnTo>
                  <a:pt x="577" y="479"/>
                </a:lnTo>
                <a:lnTo>
                  <a:pt x="578" y="480"/>
                </a:lnTo>
                <a:lnTo>
                  <a:pt x="580" y="483"/>
                </a:lnTo>
                <a:lnTo>
                  <a:pt x="581" y="483"/>
                </a:lnTo>
                <a:lnTo>
                  <a:pt x="581" y="484"/>
                </a:lnTo>
                <a:lnTo>
                  <a:pt x="582" y="485"/>
                </a:lnTo>
                <a:lnTo>
                  <a:pt x="582" y="487"/>
                </a:lnTo>
                <a:lnTo>
                  <a:pt x="582" y="488"/>
                </a:lnTo>
                <a:lnTo>
                  <a:pt x="581" y="489"/>
                </a:lnTo>
                <a:lnTo>
                  <a:pt x="581" y="492"/>
                </a:lnTo>
                <a:lnTo>
                  <a:pt x="580" y="494"/>
                </a:lnTo>
                <a:lnTo>
                  <a:pt x="580" y="495"/>
                </a:lnTo>
                <a:lnTo>
                  <a:pt x="579" y="496"/>
                </a:lnTo>
                <a:lnTo>
                  <a:pt x="577" y="499"/>
                </a:lnTo>
                <a:lnTo>
                  <a:pt x="576" y="501"/>
                </a:lnTo>
                <a:lnTo>
                  <a:pt x="575" y="503"/>
                </a:lnTo>
                <a:lnTo>
                  <a:pt x="574" y="507"/>
                </a:lnTo>
                <a:lnTo>
                  <a:pt x="573" y="509"/>
                </a:lnTo>
                <a:lnTo>
                  <a:pt x="572" y="510"/>
                </a:lnTo>
                <a:lnTo>
                  <a:pt x="572" y="512"/>
                </a:lnTo>
                <a:lnTo>
                  <a:pt x="571" y="512"/>
                </a:lnTo>
                <a:lnTo>
                  <a:pt x="570" y="513"/>
                </a:lnTo>
                <a:lnTo>
                  <a:pt x="566" y="516"/>
                </a:lnTo>
                <a:lnTo>
                  <a:pt x="563" y="518"/>
                </a:lnTo>
                <a:lnTo>
                  <a:pt x="561" y="520"/>
                </a:lnTo>
                <a:lnTo>
                  <a:pt x="560" y="521"/>
                </a:lnTo>
                <a:lnTo>
                  <a:pt x="558" y="523"/>
                </a:lnTo>
                <a:lnTo>
                  <a:pt x="557" y="524"/>
                </a:lnTo>
                <a:lnTo>
                  <a:pt x="556" y="525"/>
                </a:lnTo>
                <a:lnTo>
                  <a:pt x="556" y="526"/>
                </a:lnTo>
                <a:lnTo>
                  <a:pt x="556" y="528"/>
                </a:lnTo>
                <a:lnTo>
                  <a:pt x="555" y="529"/>
                </a:lnTo>
                <a:lnTo>
                  <a:pt x="555" y="530"/>
                </a:lnTo>
                <a:lnTo>
                  <a:pt x="555" y="531"/>
                </a:lnTo>
                <a:lnTo>
                  <a:pt x="555" y="533"/>
                </a:lnTo>
                <a:lnTo>
                  <a:pt x="556" y="535"/>
                </a:lnTo>
                <a:lnTo>
                  <a:pt x="556" y="536"/>
                </a:lnTo>
                <a:lnTo>
                  <a:pt x="556" y="537"/>
                </a:lnTo>
                <a:lnTo>
                  <a:pt x="556" y="538"/>
                </a:lnTo>
                <a:lnTo>
                  <a:pt x="555" y="538"/>
                </a:lnTo>
                <a:lnTo>
                  <a:pt x="555" y="539"/>
                </a:lnTo>
                <a:lnTo>
                  <a:pt x="555" y="540"/>
                </a:lnTo>
                <a:lnTo>
                  <a:pt x="554" y="541"/>
                </a:lnTo>
                <a:lnTo>
                  <a:pt x="554" y="541"/>
                </a:lnTo>
                <a:lnTo>
                  <a:pt x="553" y="542"/>
                </a:lnTo>
                <a:lnTo>
                  <a:pt x="553" y="542"/>
                </a:lnTo>
                <a:lnTo>
                  <a:pt x="552" y="543"/>
                </a:lnTo>
                <a:lnTo>
                  <a:pt x="549" y="545"/>
                </a:lnTo>
                <a:lnTo>
                  <a:pt x="548" y="545"/>
                </a:lnTo>
                <a:lnTo>
                  <a:pt x="548" y="545"/>
                </a:lnTo>
                <a:lnTo>
                  <a:pt x="547" y="546"/>
                </a:lnTo>
                <a:lnTo>
                  <a:pt x="547" y="546"/>
                </a:lnTo>
                <a:lnTo>
                  <a:pt x="547" y="547"/>
                </a:lnTo>
                <a:lnTo>
                  <a:pt x="547" y="547"/>
                </a:lnTo>
                <a:lnTo>
                  <a:pt x="547" y="548"/>
                </a:lnTo>
                <a:lnTo>
                  <a:pt x="547" y="549"/>
                </a:lnTo>
                <a:lnTo>
                  <a:pt x="547" y="550"/>
                </a:lnTo>
                <a:lnTo>
                  <a:pt x="547" y="550"/>
                </a:lnTo>
                <a:lnTo>
                  <a:pt x="547" y="551"/>
                </a:lnTo>
                <a:lnTo>
                  <a:pt x="548" y="552"/>
                </a:lnTo>
                <a:lnTo>
                  <a:pt x="548" y="553"/>
                </a:lnTo>
                <a:lnTo>
                  <a:pt x="548" y="554"/>
                </a:lnTo>
                <a:lnTo>
                  <a:pt x="549" y="554"/>
                </a:lnTo>
                <a:lnTo>
                  <a:pt x="550" y="555"/>
                </a:lnTo>
                <a:lnTo>
                  <a:pt x="551" y="556"/>
                </a:lnTo>
                <a:lnTo>
                  <a:pt x="553" y="558"/>
                </a:lnTo>
                <a:lnTo>
                  <a:pt x="553" y="558"/>
                </a:lnTo>
                <a:lnTo>
                  <a:pt x="554" y="559"/>
                </a:lnTo>
                <a:lnTo>
                  <a:pt x="554" y="559"/>
                </a:lnTo>
                <a:lnTo>
                  <a:pt x="554" y="560"/>
                </a:lnTo>
                <a:lnTo>
                  <a:pt x="554" y="560"/>
                </a:lnTo>
                <a:lnTo>
                  <a:pt x="554" y="561"/>
                </a:lnTo>
                <a:lnTo>
                  <a:pt x="553" y="563"/>
                </a:lnTo>
                <a:lnTo>
                  <a:pt x="553" y="564"/>
                </a:lnTo>
                <a:lnTo>
                  <a:pt x="552" y="564"/>
                </a:lnTo>
                <a:lnTo>
                  <a:pt x="552" y="565"/>
                </a:lnTo>
                <a:lnTo>
                  <a:pt x="551" y="565"/>
                </a:lnTo>
                <a:lnTo>
                  <a:pt x="551" y="565"/>
                </a:lnTo>
                <a:lnTo>
                  <a:pt x="549" y="566"/>
                </a:lnTo>
                <a:lnTo>
                  <a:pt x="548" y="567"/>
                </a:lnTo>
                <a:lnTo>
                  <a:pt x="547" y="567"/>
                </a:lnTo>
                <a:lnTo>
                  <a:pt x="546" y="570"/>
                </a:lnTo>
                <a:lnTo>
                  <a:pt x="544" y="571"/>
                </a:lnTo>
                <a:lnTo>
                  <a:pt x="543" y="572"/>
                </a:lnTo>
                <a:lnTo>
                  <a:pt x="542" y="573"/>
                </a:lnTo>
                <a:lnTo>
                  <a:pt x="542" y="574"/>
                </a:lnTo>
                <a:lnTo>
                  <a:pt x="541" y="575"/>
                </a:lnTo>
                <a:lnTo>
                  <a:pt x="541" y="576"/>
                </a:lnTo>
                <a:lnTo>
                  <a:pt x="541" y="577"/>
                </a:lnTo>
                <a:lnTo>
                  <a:pt x="541" y="578"/>
                </a:lnTo>
                <a:lnTo>
                  <a:pt x="541" y="579"/>
                </a:lnTo>
                <a:lnTo>
                  <a:pt x="541" y="580"/>
                </a:lnTo>
                <a:lnTo>
                  <a:pt x="542" y="582"/>
                </a:lnTo>
                <a:lnTo>
                  <a:pt x="543" y="584"/>
                </a:lnTo>
                <a:lnTo>
                  <a:pt x="544" y="585"/>
                </a:lnTo>
                <a:lnTo>
                  <a:pt x="546" y="588"/>
                </a:lnTo>
                <a:lnTo>
                  <a:pt x="547" y="589"/>
                </a:lnTo>
                <a:lnTo>
                  <a:pt x="547" y="590"/>
                </a:lnTo>
                <a:lnTo>
                  <a:pt x="548" y="591"/>
                </a:lnTo>
                <a:lnTo>
                  <a:pt x="548" y="593"/>
                </a:lnTo>
                <a:lnTo>
                  <a:pt x="548" y="594"/>
                </a:lnTo>
                <a:lnTo>
                  <a:pt x="548" y="595"/>
                </a:lnTo>
                <a:lnTo>
                  <a:pt x="548" y="596"/>
                </a:lnTo>
                <a:lnTo>
                  <a:pt x="548" y="597"/>
                </a:lnTo>
                <a:lnTo>
                  <a:pt x="548" y="598"/>
                </a:lnTo>
                <a:lnTo>
                  <a:pt x="547" y="598"/>
                </a:lnTo>
                <a:lnTo>
                  <a:pt x="547" y="599"/>
                </a:lnTo>
                <a:lnTo>
                  <a:pt x="545" y="601"/>
                </a:lnTo>
                <a:lnTo>
                  <a:pt x="544" y="602"/>
                </a:lnTo>
                <a:lnTo>
                  <a:pt x="543" y="604"/>
                </a:lnTo>
                <a:lnTo>
                  <a:pt x="542" y="605"/>
                </a:lnTo>
                <a:lnTo>
                  <a:pt x="541" y="606"/>
                </a:lnTo>
                <a:lnTo>
                  <a:pt x="541" y="608"/>
                </a:lnTo>
                <a:lnTo>
                  <a:pt x="539" y="613"/>
                </a:lnTo>
                <a:lnTo>
                  <a:pt x="538" y="617"/>
                </a:lnTo>
                <a:lnTo>
                  <a:pt x="538" y="617"/>
                </a:lnTo>
                <a:lnTo>
                  <a:pt x="537" y="618"/>
                </a:lnTo>
                <a:lnTo>
                  <a:pt x="537" y="619"/>
                </a:lnTo>
                <a:lnTo>
                  <a:pt x="536" y="619"/>
                </a:lnTo>
                <a:lnTo>
                  <a:pt x="535" y="619"/>
                </a:lnTo>
                <a:lnTo>
                  <a:pt x="531" y="621"/>
                </a:lnTo>
                <a:lnTo>
                  <a:pt x="529" y="622"/>
                </a:lnTo>
                <a:lnTo>
                  <a:pt x="527" y="623"/>
                </a:lnTo>
                <a:lnTo>
                  <a:pt x="526" y="624"/>
                </a:lnTo>
                <a:lnTo>
                  <a:pt x="522" y="627"/>
                </a:lnTo>
                <a:lnTo>
                  <a:pt x="520" y="629"/>
                </a:lnTo>
                <a:lnTo>
                  <a:pt x="518" y="630"/>
                </a:lnTo>
                <a:lnTo>
                  <a:pt x="517" y="630"/>
                </a:lnTo>
                <a:lnTo>
                  <a:pt x="516" y="631"/>
                </a:lnTo>
                <a:lnTo>
                  <a:pt x="514" y="631"/>
                </a:lnTo>
                <a:lnTo>
                  <a:pt x="513" y="632"/>
                </a:lnTo>
                <a:lnTo>
                  <a:pt x="512" y="632"/>
                </a:lnTo>
                <a:lnTo>
                  <a:pt x="511" y="632"/>
                </a:lnTo>
                <a:lnTo>
                  <a:pt x="510" y="632"/>
                </a:lnTo>
                <a:lnTo>
                  <a:pt x="509" y="632"/>
                </a:lnTo>
                <a:lnTo>
                  <a:pt x="507" y="632"/>
                </a:lnTo>
                <a:lnTo>
                  <a:pt x="502" y="631"/>
                </a:lnTo>
                <a:lnTo>
                  <a:pt x="501" y="631"/>
                </a:lnTo>
                <a:lnTo>
                  <a:pt x="500" y="631"/>
                </a:lnTo>
                <a:lnTo>
                  <a:pt x="499" y="631"/>
                </a:lnTo>
                <a:lnTo>
                  <a:pt x="499" y="631"/>
                </a:lnTo>
                <a:lnTo>
                  <a:pt x="498" y="631"/>
                </a:lnTo>
                <a:lnTo>
                  <a:pt x="498" y="632"/>
                </a:lnTo>
                <a:lnTo>
                  <a:pt x="498" y="633"/>
                </a:lnTo>
                <a:lnTo>
                  <a:pt x="497" y="638"/>
                </a:lnTo>
                <a:lnTo>
                  <a:pt x="496" y="641"/>
                </a:lnTo>
                <a:lnTo>
                  <a:pt x="496" y="643"/>
                </a:lnTo>
                <a:lnTo>
                  <a:pt x="496" y="649"/>
                </a:lnTo>
                <a:lnTo>
                  <a:pt x="495" y="651"/>
                </a:lnTo>
                <a:lnTo>
                  <a:pt x="495" y="653"/>
                </a:lnTo>
                <a:lnTo>
                  <a:pt x="494" y="656"/>
                </a:lnTo>
                <a:lnTo>
                  <a:pt x="494" y="658"/>
                </a:lnTo>
                <a:lnTo>
                  <a:pt x="494" y="659"/>
                </a:lnTo>
                <a:lnTo>
                  <a:pt x="494" y="660"/>
                </a:lnTo>
                <a:lnTo>
                  <a:pt x="494" y="662"/>
                </a:lnTo>
                <a:lnTo>
                  <a:pt x="495" y="663"/>
                </a:lnTo>
                <a:lnTo>
                  <a:pt x="496" y="667"/>
                </a:lnTo>
                <a:lnTo>
                  <a:pt x="497" y="669"/>
                </a:lnTo>
                <a:lnTo>
                  <a:pt x="497" y="670"/>
                </a:lnTo>
                <a:lnTo>
                  <a:pt x="499" y="676"/>
                </a:lnTo>
                <a:lnTo>
                  <a:pt x="499" y="678"/>
                </a:lnTo>
                <a:lnTo>
                  <a:pt x="499" y="680"/>
                </a:lnTo>
                <a:lnTo>
                  <a:pt x="499" y="682"/>
                </a:lnTo>
                <a:lnTo>
                  <a:pt x="499" y="684"/>
                </a:lnTo>
                <a:lnTo>
                  <a:pt x="498" y="685"/>
                </a:lnTo>
                <a:lnTo>
                  <a:pt x="498" y="686"/>
                </a:lnTo>
                <a:lnTo>
                  <a:pt x="498" y="687"/>
                </a:lnTo>
                <a:lnTo>
                  <a:pt x="497" y="688"/>
                </a:lnTo>
                <a:lnTo>
                  <a:pt x="497" y="688"/>
                </a:lnTo>
                <a:lnTo>
                  <a:pt x="496" y="689"/>
                </a:lnTo>
                <a:lnTo>
                  <a:pt x="495" y="690"/>
                </a:lnTo>
                <a:lnTo>
                  <a:pt x="495" y="691"/>
                </a:lnTo>
                <a:lnTo>
                  <a:pt x="493" y="692"/>
                </a:lnTo>
                <a:lnTo>
                  <a:pt x="492" y="693"/>
                </a:lnTo>
                <a:lnTo>
                  <a:pt x="491" y="693"/>
                </a:lnTo>
                <a:lnTo>
                  <a:pt x="488" y="695"/>
                </a:lnTo>
                <a:lnTo>
                  <a:pt x="487" y="695"/>
                </a:lnTo>
                <a:lnTo>
                  <a:pt x="486" y="696"/>
                </a:lnTo>
                <a:lnTo>
                  <a:pt x="485" y="696"/>
                </a:lnTo>
                <a:lnTo>
                  <a:pt x="484" y="697"/>
                </a:lnTo>
                <a:lnTo>
                  <a:pt x="483" y="698"/>
                </a:lnTo>
                <a:lnTo>
                  <a:pt x="482" y="699"/>
                </a:lnTo>
                <a:lnTo>
                  <a:pt x="481" y="700"/>
                </a:lnTo>
                <a:lnTo>
                  <a:pt x="480" y="702"/>
                </a:lnTo>
                <a:lnTo>
                  <a:pt x="478" y="705"/>
                </a:lnTo>
                <a:lnTo>
                  <a:pt x="477" y="708"/>
                </a:lnTo>
                <a:lnTo>
                  <a:pt x="476" y="710"/>
                </a:lnTo>
                <a:lnTo>
                  <a:pt x="475" y="712"/>
                </a:lnTo>
                <a:lnTo>
                  <a:pt x="475" y="713"/>
                </a:lnTo>
                <a:lnTo>
                  <a:pt x="474" y="716"/>
                </a:lnTo>
                <a:lnTo>
                  <a:pt x="474" y="718"/>
                </a:lnTo>
                <a:lnTo>
                  <a:pt x="473" y="722"/>
                </a:lnTo>
                <a:lnTo>
                  <a:pt x="473" y="724"/>
                </a:lnTo>
                <a:lnTo>
                  <a:pt x="472" y="726"/>
                </a:lnTo>
                <a:lnTo>
                  <a:pt x="472" y="728"/>
                </a:lnTo>
                <a:lnTo>
                  <a:pt x="472" y="730"/>
                </a:lnTo>
                <a:lnTo>
                  <a:pt x="472" y="732"/>
                </a:lnTo>
                <a:lnTo>
                  <a:pt x="473" y="734"/>
                </a:lnTo>
                <a:lnTo>
                  <a:pt x="473" y="735"/>
                </a:lnTo>
                <a:lnTo>
                  <a:pt x="473" y="736"/>
                </a:lnTo>
                <a:lnTo>
                  <a:pt x="473" y="738"/>
                </a:lnTo>
                <a:lnTo>
                  <a:pt x="474" y="739"/>
                </a:lnTo>
                <a:lnTo>
                  <a:pt x="476" y="744"/>
                </a:lnTo>
                <a:lnTo>
                  <a:pt x="476" y="746"/>
                </a:lnTo>
                <a:lnTo>
                  <a:pt x="476" y="746"/>
                </a:lnTo>
                <a:lnTo>
                  <a:pt x="475" y="746"/>
                </a:lnTo>
                <a:lnTo>
                  <a:pt x="474" y="745"/>
                </a:lnTo>
                <a:lnTo>
                  <a:pt x="473" y="745"/>
                </a:lnTo>
                <a:lnTo>
                  <a:pt x="472" y="745"/>
                </a:lnTo>
                <a:lnTo>
                  <a:pt x="471" y="745"/>
                </a:lnTo>
                <a:lnTo>
                  <a:pt x="469" y="745"/>
                </a:lnTo>
                <a:lnTo>
                  <a:pt x="468" y="745"/>
                </a:lnTo>
                <a:lnTo>
                  <a:pt x="466" y="746"/>
                </a:lnTo>
                <a:lnTo>
                  <a:pt x="465" y="747"/>
                </a:lnTo>
                <a:lnTo>
                  <a:pt x="463" y="747"/>
                </a:lnTo>
                <a:lnTo>
                  <a:pt x="462" y="748"/>
                </a:lnTo>
                <a:lnTo>
                  <a:pt x="461" y="749"/>
                </a:lnTo>
                <a:lnTo>
                  <a:pt x="460" y="750"/>
                </a:lnTo>
                <a:lnTo>
                  <a:pt x="459" y="751"/>
                </a:lnTo>
                <a:lnTo>
                  <a:pt x="459" y="752"/>
                </a:lnTo>
                <a:lnTo>
                  <a:pt x="458" y="753"/>
                </a:lnTo>
                <a:lnTo>
                  <a:pt x="456" y="757"/>
                </a:lnTo>
                <a:lnTo>
                  <a:pt x="455" y="758"/>
                </a:lnTo>
                <a:lnTo>
                  <a:pt x="455" y="758"/>
                </a:lnTo>
                <a:lnTo>
                  <a:pt x="455" y="759"/>
                </a:lnTo>
                <a:lnTo>
                  <a:pt x="454" y="759"/>
                </a:lnTo>
                <a:lnTo>
                  <a:pt x="454" y="759"/>
                </a:lnTo>
                <a:lnTo>
                  <a:pt x="453" y="759"/>
                </a:lnTo>
                <a:lnTo>
                  <a:pt x="452" y="760"/>
                </a:lnTo>
                <a:lnTo>
                  <a:pt x="451" y="759"/>
                </a:lnTo>
                <a:lnTo>
                  <a:pt x="450" y="759"/>
                </a:lnTo>
                <a:lnTo>
                  <a:pt x="449" y="759"/>
                </a:lnTo>
                <a:lnTo>
                  <a:pt x="448" y="758"/>
                </a:lnTo>
                <a:lnTo>
                  <a:pt x="446" y="757"/>
                </a:lnTo>
                <a:lnTo>
                  <a:pt x="442" y="755"/>
                </a:lnTo>
                <a:lnTo>
                  <a:pt x="440" y="753"/>
                </a:lnTo>
                <a:lnTo>
                  <a:pt x="436" y="750"/>
                </a:lnTo>
                <a:lnTo>
                  <a:pt x="430" y="746"/>
                </a:lnTo>
                <a:lnTo>
                  <a:pt x="427" y="744"/>
                </a:lnTo>
                <a:lnTo>
                  <a:pt x="424" y="742"/>
                </a:lnTo>
                <a:lnTo>
                  <a:pt x="423" y="741"/>
                </a:lnTo>
                <a:lnTo>
                  <a:pt x="421" y="739"/>
                </a:lnTo>
                <a:lnTo>
                  <a:pt x="419" y="737"/>
                </a:lnTo>
                <a:lnTo>
                  <a:pt x="418" y="735"/>
                </a:lnTo>
                <a:lnTo>
                  <a:pt x="417" y="734"/>
                </a:lnTo>
                <a:lnTo>
                  <a:pt x="416" y="732"/>
                </a:lnTo>
                <a:lnTo>
                  <a:pt x="416" y="731"/>
                </a:lnTo>
                <a:lnTo>
                  <a:pt x="415" y="730"/>
                </a:lnTo>
                <a:lnTo>
                  <a:pt x="415" y="728"/>
                </a:lnTo>
                <a:lnTo>
                  <a:pt x="414" y="726"/>
                </a:lnTo>
                <a:lnTo>
                  <a:pt x="414" y="720"/>
                </a:lnTo>
                <a:lnTo>
                  <a:pt x="413" y="714"/>
                </a:lnTo>
                <a:lnTo>
                  <a:pt x="413" y="709"/>
                </a:lnTo>
                <a:lnTo>
                  <a:pt x="413" y="707"/>
                </a:lnTo>
                <a:lnTo>
                  <a:pt x="412" y="704"/>
                </a:lnTo>
                <a:lnTo>
                  <a:pt x="412" y="702"/>
                </a:lnTo>
                <a:lnTo>
                  <a:pt x="411" y="699"/>
                </a:lnTo>
                <a:lnTo>
                  <a:pt x="410" y="694"/>
                </a:lnTo>
                <a:lnTo>
                  <a:pt x="409" y="692"/>
                </a:lnTo>
                <a:lnTo>
                  <a:pt x="408" y="691"/>
                </a:lnTo>
                <a:lnTo>
                  <a:pt x="408" y="690"/>
                </a:lnTo>
                <a:lnTo>
                  <a:pt x="407" y="689"/>
                </a:lnTo>
                <a:lnTo>
                  <a:pt x="406" y="687"/>
                </a:lnTo>
                <a:lnTo>
                  <a:pt x="403" y="683"/>
                </a:lnTo>
                <a:lnTo>
                  <a:pt x="399" y="679"/>
                </a:lnTo>
                <a:lnTo>
                  <a:pt x="395" y="674"/>
                </a:lnTo>
                <a:lnTo>
                  <a:pt x="388" y="666"/>
                </a:lnTo>
                <a:lnTo>
                  <a:pt x="387" y="665"/>
                </a:lnTo>
                <a:lnTo>
                  <a:pt x="385" y="663"/>
                </a:lnTo>
                <a:lnTo>
                  <a:pt x="384" y="661"/>
                </a:lnTo>
                <a:lnTo>
                  <a:pt x="382" y="660"/>
                </a:lnTo>
                <a:lnTo>
                  <a:pt x="380" y="657"/>
                </a:lnTo>
                <a:lnTo>
                  <a:pt x="378" y="656"/>
                </a:lnTo>
                <a:lnTo>
                  <a:pt x="376" y="655"/>
                </a:lnTo>
                <a:lnTo>
                  <a:pt x="374" y="653"/>
                </a:lnTo>
                <a:lnTo>
                  <a:pt x="372" y="651"/>
                </a:lnTo>
                <a:lnTo>
                  <a:pt x="370" y="650"/>
                </a:lnTo>
                <a:lnTo>
                  <a:pt x="368" y="649"/>
                </a:lnTo>
                <a:lnTo>
                  <a:pt x="365" y="647"/>
                </a:lnTo>
                <a:lnTo>
                  <a:pt x="364" y="647"/>
                </a:lnTo>
                <a:lnTo>
                  <a:pt x="363" y="646"/>
                </a:lnTo>
                <a:lnTo>
                  <a:pt x="360" y="646"/>
                </a:lnTo>
                <a:lnTo>
                  <a:pt x="358" y="646"/>
                </a:lnTo>
                <a:lnTo>
                  <a:pt x="356" y="645"/>
                </a:lnTo>
                <a:lnTo>
                  <a:pt x="353" y="645"/>
                </a:lnTo>
                <a:lnTo>
                  <a:pt x="347" y="645"/>
                </a:lnTo>
                <a:lnTo>
                  <a:pt x="344" y="645"/>
                </a:lnTo>
                <a:lnTo>
                  <a:pt x="343" y="645"/>
                </a:lnTo>
                <a:lnTo>
                  <a:pt x="341" y="645"/>
                </a:lnTo>
                <a:lnTo>
                  <a:pt x="340" y="644"/>
                </a:lnTo>
                <a:lnTo>
                  <a:pt x="338" y="644"/>
                </a:lnTo>
                <a:lnTo>
                  <a:pt x="336" y="643"/>
                </a:lnTo>
                <a:lnTo>
                  <a:pt x="334" y="642"/>
                </a:lnTo>
                <a:lnTo>
                  <a:pt x="332" y="641"/>
                </a:lnTo>
                <a:lnTo>
                  <a:pt x="330" y="640"/>
                </a:lnTo>
                <a:lnTo>
                  <a:pt x="328" y="639"/>
                </a:lnTo>
                <a:lnTo>
                  <a:pt x="326" y="637"/>
                </a:lnTo>
                <a:lnTo>
                  <a:pt x="324" y="636"/>
                </a:lnTo>
                <a:lnTo>
                  <a:pt x="323" y="634"/>
                </a:lnTo>
                <a:lnTo>
                  <a:pt x="321" y="633"/>
                </a:lnTo>
                <a:lnTo>
                  <a:pt x="320" y="631"/>
                </a:lnTo>
                <a:lnTo>
                  <a:pt x="320" y="630"/>
                </a:lnTo>
                <a:lnTo>
                  <a:pt x="319" y="629"/>
                </a:lnTo>
                <a:lnTo>
                  <a:pt x="318" y="627"/>
                </a:lnTo>
                <a:lnTo>
                  <a:pt x="318" y="625"/>
                </a:lnTo>
                <a:lnTo>
                  <a:pt x="317" y="623"/>
                </a:lnTo>
                <a:lnTo>
                  <a:pt x="316" y="617"/>
                </a:lnTo>
                <a:lnTo>
                  <a:pt x="315" y="615"/>
                </a:lnTo>
                <a:lnTo>
                  <a:pt x="315" y="613"/>
                </a:lnTo>
                <a:lnTo>
                  <a:pt x="314" y="612"/>
                </a:lnTo>
                <a:lnTo>
                  <a:pt x="313" y="610"/>
                </a:lnTo>
                <a:lnTo>
                  <a:pt x="313" y="609"/>
                </a:lnTo>
                <a:lnTo>
                  <a:pt x="312" y="608"/>
                </a:lnTo>
                <a:lnTo>
                  <a:pt x="311" y="606"/>
                </a:lnTo>
                <a:lnTo>
                  <a:pt x="308" y="603"/>
                </a:lnTo>
                <a:lnTo>
                  <a:pt x="303" y="597"/>
                </a:lnTo>
                <a:lnTo>
                  <a:pt x="296" y="590"/>
                </a:lnTo>
                <a:lnTo>
                  <a:pt x="295" y="589"/>
                </a:lnTo>
                <a:lnTo>
                  <a:pt x="294" y="588"/>
                </a:lnTo>
                <a:lnTo>
                  <a:pt x="293" y="587"/>
                </a:lnTo>
                <a:lnTo>
                  <a:pt x="292" y="585"/>
                </a:lnTo>
                <a:lnTo>
                  <a:pt x="292" y="584"/>
                </a:lnTo>
                <a:lnTo>
                  <a:pt x="290" y="580"/>
                </a:lnTo>
                <a:lnTo>
                  <a:pt x="289" y="578"/>
                </a:lnTo>
                <a:lnTo>
                  <a:pt x="287" y="576"/>
                </a:lnTo>
                <a:lnTo>
                  <a:pt x="284" y="572"/>
                </a:lnTo>
                <a:lnTo>
                  <a:pt x="283" y="571"/>
                </a:lnTo>
                <a:lnTo>
                  <a:pt x="282" y="569"/>
                </a:lnTo>
                <a:lnTo>
                  <a:pt x="279" y="564"/>
                </a:lnTo>
                <a:lnTo>
                  <a:pt x="279" y="563"/>
                </a:lnTo>
                <a:lnTo>
                  <a:pt x="278" y="562"/>
                </a:lnTo>
                <a:lnTo>
                  <a:pt x="277" y="561"/>
                </a:lnTo>
                <a:lnTo>
                  <a:pt x="276" y="560"/>
                </a:lnTo>
                <a:lnTo>
                  <a:pt x="272" y="556"/>
                </a:lnTo>
                <a:lnTo>
                  <a:pt x="270" y="555"/>
                </a:lnTo>
                <a:lnTo>
                  <a:pt x="269" y="553"/>
                </a:lnTo>
                <a:lnTo>
                  <a:pt x="267" y="551"/>
                </a:lnTo>
                <a:lnTo>
                  <a:pt x="266" y="549"/>
                </a:lnTo>
                <a:lnTo>
                  <a:pt x="265" y="548"/>
                </a:lnTo>
                <a:lnTo>
                  <a:pt x="261" y="545"/>
                </a:lnTo>
                <a:lnTo>
                  <a:pt x="260" y="544"/>
                </a:lnTo>
                <a:lnTo>
                  <a:pt x="260" y="543"/>
                </a:lnTo>
                <a:lnTo>
                  <a:pt x="259" y="542"/>
                </a:lnTo>
                <a:lnTo>
                  <a:pt x="258" y="541"/>
                </a:lnTo>
                <a:lnTo>
                  <a:pt x="258" y="539"/>
                </a:lnTo>
                <a:lnTo>
                  <a:pt x="257" y="538"/>
                </a:lnTo>
                <a:lnTo>
                  <a:pt x="257" y="536"/>
                </a:lnTo>
                <a:lnTo>
                  <a:pt x="256" y="530"/>
                </a:lnTo>
                <a:lnTo>
                  <a:pt x="255" y="528"/>
                </a:lnTo>
                <a:lnTo>
                  <a:pt x="255" y="527"/>
                </a:lnTo>
                <a:lnTo>
                  <a:pt x="255" y="525"/>
                </a:lnTo>
                <a:lnTo>
                  <a:pt x="254" y="524"/>
                </a:lnTo>
                <a:lnTo>
                  <a:pt x="254" y="523"/>
                </a:lnTo>
                <a:lnTo>
                  <a:pt x="253" y="522"/>
                </a:lnTo>
                <a:lnTo>
                  <a:pt x="252" y="521"/>
                </a:lnTo>
                <a:lnTo>
                  <a:pt x="249" y="517"/>
                </a:lnTo>
                <a:lnTo>
                  <a:pt x="245" y="514"/>
                </a:lnTo>
                <a:lnTo>
                  <a:pt x="241" y="509"/>
                </a:lnTo>
                <a:lnTo>
                  <a:pt x="238" y="506"/>
                </a:lnTo>
                <a:lnTo>
                  <a:pt x="236" y="504"/>
                </a:lnTo>
                <a:lnTo>
                  <a:pt x="234" y="503"/>
                </a:lnTo>
                <a:lnTo>
                  <a:pt x="233" y="501"/>
                </a:lnTo>
                <a:lnTo>
                  <a:pt x="231" y="500"/>
                </a:lnTo>
                <a:lnTo>
                  <a:pt x="230" y="499"/>
                </a:lnTo>
                <a:lnTo>
                  <a:pt x="228" y="498"/>
                </a:lnTo>
                <a:lnTo>
                  <a:pt x="226" y="497"/>
                </a:lnTo>
                <a:lnTo>
                  <a:pt x="224" y="496"/>
                </a:lnTo>
                <a:lnTo>
                  <a:pt x="222" y="495"/>
                </a:lnTo>
                <a:lnTo>
                  <a:pt x="221" y="495"/>
                </a:lnTo>
                <a:lnTo>
                  <a:pt x="217" y="493"/>
                </a:lnTo>
                <a:lnTo>
                  <a:pt x="214" y="493"/>
                </a:lnTo>
                <a:lnTo>
                  <a:pt x="206" y="491"/>
                </a:lnTo>
                <a:lnTo>
                  <a:pt x="204" y="491"/>
                </a:lnTo>
                <a:lnTo>
                  <a:pt x="201" y="490"/>
                </a:lnTo>
                <a:lnTo>
                  <a:pt x="200" y="491"/>
                </a:lnTo>
                <a:lnTo>
                  <a:pt x="199" y="491"/>
                </a:lnTo>
                <a:lnTo>
                  <a:pt x="199" y="491"/>
                </a:lnTo>
                <a:lnTo>
                  <a:pt x="198" y="491"/>
                </a:lnTo>
                <a:lnTo>
                  <a:pt x="197" y="492"/>
                </a:lnTo>
                <a:lnTo>
                  <a:pt x="196" y="492"/>
                </a:lnTo>
                <a:lnTo>
                  <a:pt x="196" y="493"/>
                </a:lnTo>
                <a:lnTo>
                  <a:pt x="195" y="495"/>
                </a:lnTo>
                <a:lnTo>
                  <a:pt x="194" y="496"/>
                </a:lnTo>
                <a:lnTo>
                  <a:pt x="194" y="496"/>
                </a:lnTo>
                <a:lnTo>
                  <a:pt x="193" y="497"/>
                </a:lnTo>
                <a:lnTo>
                  <a:pt x="192" y="497"/>
                </a:lnTo>
                <a:lnTo>
                  <a:pt x="192" y="497"/>
                </a:lnTo>
                <a:lnTo>
                  <a:pt x="191" y="497"/>
                </a:lnTo>
                <a:lnTo>
                  <a:pt x="189" y="497"/>
                </a:lnTo>
                <a:lnTo>
                  <a:pt x="187" y="497"/>
                </a:lnTo>
                <a:lnTo>
                  <a:pt x="184" y="496"/>
                </a:lnTo>
                <a:lnTo>
                  <a:pt x="180" y="495"/>
                </a:lnTo>
                <a:lnTo>
                  <a:pt x="179" y="495"/>
                </a:lnTo>
                <a:lnTo>
                  <a:pt x="177" y="494"/>
                </a:lnTo>
                <a:lnTo>
                  <a:pt x="172" y="494"/>
                </a:lnTo>
                <a:lnTo>
                  <a:pt x="169" y="494"/>
                </a:lnTo>
                <a:lnTo>
                  <a:pt x="167" y="493"/>
                </a:lnTo>
                <a:lnTo>
                  <a:pt x="165" y="493"/>
                </a:lnTo>
                <a:lnTo>
                  <a:pt x="163" y="492"/>
                </a:lnTo>
                <a:lnTo>
                  <a:pt x="161" y="492"/>
                </a:lnTo>
                <a:lnTo>
                  <a:pt x="159" y="491"/>
                </a:lnTo>
                <a:lnTo>
                  <a:pt x="157" y="490"/>
                </a:lnTo>
                <a:lnTo>
                  <a:pt x="156" y="489"/>
                </a:lnTo>
                <a:lnTo>
                  <a:pt x="155" y="489"/>
                </a:lnTo>
                <a:lnTo>
                  <a:pt x="154" y="488"/>
                </a:lnTo>
                <a:lnTo>
                  <a:pt x="153" y="487"/>
                </a:lnTo>
                <a:lnTo>
                  <a:pt x="152" y="485"/>
                </a:lnTo>
                <a:lnTo>
                  <a:pt x="152" y="485"/>
                </a:lnTo>
                <a:lnTo>
                  <a:pt x="149" y="481"/>
                </a:lnTo>
                <a:lnTo>
                  <a:pt x="147" y="476"/>
                </a:lnTo>
                <a:lnTo>
                  <a:pt x="145" y="473"/>
                </a:lnTo>
                <a:lnTo>
                  <a:pt x="145" y="471"/>
                </a:lnTo>
                <a:lnTo>
                  <a:pt x="144" y="470"/>
                </a:lnTo>
                <a:lnTo>
                  <a:pt x="143" y="465"/>
                </a:lnTo>
                <a:lnTo>
                  <a:pt x="142" y="463"/>
                </a:lnTo>
                <a:lnTo>
                  <a:pt x="141" y="461"/>
                </a:lnTo>
                <a:lnTo>
                  <a:pt x="140" y="460"/>
                </a:lnTo>
                <a:lnTo>
                  <a:pt x="139" y="458"/>
                </a:lnTo>
                <a:lnTo>
                  <a:pt x="138" y="456"/>
                </a:lnTo>
                <a:lnTo>
                  <a:pt x="137" y="455"/>
                </a:lnTo>
                <a:lnTo>
                  <a:pt x="136" y="453"/>
                </a:lnTo>
                <a:lnTo>
                  <a:pt x="133" y="450"/>
                </a:lnTo>
                <a:lnTo>
                  <a:pt x="131" y="448"/>
                </a:lnTo>
                <a:lnTo>
                  <a:pt x="124" y="442"/>
                </a:lnTo>
                <a:lnTo>
                  <a:pt x="122" y="441"/>
                </a:lnTo>
                <a:lnTo>
                  <a:pt x="120" y="440"/>
                </a:lnTo>
                <a:lnTo>
                  <a:pt x="118" y="439"/>
                </a:lnTo>
                <a:lnTo>
                  <a:pt x="116" y="438"/>
                </a:lnTo>
                <a:lnTo>
                  <a:pt x="111" y="435"/>
                </a:lnTo>
                <a:lnTo>
                  <a:pt x="109" y="435"/>
                </a:lnTo>
                <a:lnTo>
                  <a:pt x="108" y="434"/>
                </a:lnTo>
                <a:lnTo>
                  <a:pt x="106" y="433"/>
                </a:lnTo>
                <a:lnTo>
                  <a:pt x="105" y="431"/>
                </a:lnTo>
                <a:lnTo>
                  <a:pt x="104" y="430"/>
                </a:lnTo>
                <a:lnTo>
                  <a:pt x="103" y="429"/>
                </a:lnTo>
                <a:lnTo>
                  <a:pt x="102" y="429"/>
                </a:lnTo>
                <a:lnTo>
                  <a:pt x="102" y="428"/>
                </a:lnTo>
                <a:lnTo>
                  <a:pt x="101" y="427"/>
                </a:lnTo>
                <a:lnTo>
                  <a:pt x="101" y="426"/>
                </a:lnTo>
                <a:lnTo>
                  <a:pt x="101" y="425"/>
                </a:lnTo>
                <a:lnTo>
                  <a:pt x="100" y="422"/>
                </a:lnTo>
                <a:lnTo>
                  <a:pt x="99" y="418"/>
                </a:lnTo>
                <a:lnTo>
                  <a:pt x="98" y="415"/>
                </a:lnTo>
                <a:lnTo>
                  <a:pt x="97" y="411"/>
                </a:lnTo>
                <a:lnTo>
                  <a:pt x="95" y="406"/>
                </a:lnTo>
                <a:lnTo>
                  <a:pt x="94" y="405"/>
                </a:lnTo>
                <a:lnTo>
                  <a:pt x="94" y="403"/>
                </a:lnTo>
                <a:lnTo>
                  <a:pt x="94" y="402"/>
                </a:lnTo>
                <a:lnTo>
                  <a:pt x="94" y="400"/>
                </a:lnTo>
                <a:lnTo>
                  <a:pt x="94" y="399"/>
                </a:lnTo>
                <a:lnTo>
                  <a:pt x="95" y="396"/>
                </a:lnTo>
                <a:lnTo>
                  <a:pt x="95" y="393"/>
                </a:lnTo>
                <a:lnTo>
                  <a:pt x="95" y="391"/>
                </a:lnTo>
                <a:lnTo>
                  <a:pt x="95" y="387"/>
                </a:lnTo>
                <a:lnTo>
                  <a:pt x="95" y="382"/>
                </a:lnTo>
                <a:lnTo>
                  <a:pt x="95" y="380"/>
                </a:lnTo>
                <a:lnTo>
                  <a:pt x="95" y="378"/>
                </a:lnTo>
                <a:lnTo>
                  <a:pt x="95" y="376"/>
                </a:lnTo>
                <a:lnTo>
                  <a:pt x="94" y="374"/>
                </a:lnTo>
                <a:lnTo>
                  <a:pt x="94" y="373"/>
                </a:lnTo>
                <a:lnTo>
                  <a:pt x="93" y="372"/>
                </a:lnTo>
                <a:lnTo>
                  <a:pt x="92" y="371"/>
                </a:lnTo>
                <a:lnTo>
                  <a:pt x="91" y="370"/>
                </a:lnTo>
                <a:lnTo>
                  <a:pt x="90" y="369"/>
                </a:lnTo>
                <a:lnTo>
                  <a:pt x="87" y="368"/>
                </a:lnTo>
                <a:lnTo>
                  <a:pt x="85" y="367"/>
                </a:lnTo>
                <a:lnTo>
                  <a:pt x="82" y="366"/>
                </a:lnTo>
                <a:lnTo>
                  <a:pt x="81" y="365"/>
                </a:lnTo>
                <a:lnTo>
                  <a:pt x="80" y="365"/>
                </a:lnTo>
                <a:lnTo>
                  <a:pt x="78" y="364"/>
                </a:lnTo>
                <a:lnTo>
                  <a:pt x="77" y="363"/>
                </a:lnTo>
                <a:lnTo>
                  <a:pt x="77" y="362"/>
                </a:lnTo>
                <a:lnTo>
                  <a:pt x="76" y="361"/>
                </a:lnTo>
                <a:lnTo>
                  <a:pt x="75" y="359"/>
                </a:lnTo>
                <a:lnTo>
                  <a:pt x="73" y="356"/>
                </a:lnTo>
                <a:lnTo>
                  <a:pt x="72" y="354"/>
                </a:lnTo>
                <a:lnTo>
                  <a:pt x="71" y="352"/>
                </a:lnTo>
                <a:lnTo>
                  <a:pt x="70" y="350"/>
                </a:lnTo>
                <a:lnTo>
                  <a:pt x="69" y="348"/>
                </a:lnTo>
                <a:lnTo>
                  <a:pt x="69" y="346"/>
                </a:lnTo>
                <a:lnTo>
                  <a:pt x="68" y="344"/>
                </a:lnTo>
                <a:lnTo>
                  <a:pt x="68" y="342"/>
                </a:lnTo>
                <a:lnTo>
                  <a:pt x="67" y="340"/>
                </a:lnTo>
                <a:lnTo>
                  <a:pt x="67" y="332"/>
                </a:lnTo>
                <a:lnTo>
                  <a:pt x="66" y="330"/>
                </a:lnTo>
                <a:lnTo>
                  <a:pt x="66" y="328"/>
                </a:lnTo>
                <a:lnTo>
                  <a:pt x="65" y="326"/>
                </a:lnTo>
                <a:lnTo>
                  <a:pt x="63" y="319"/>
                </a:lnTo>
                <a:lnTo>
                  <a:pt x="63" y="317"/>
                </a:lnTo>
                <a:lnTo>
                  <a:pt x="62" y="315"/>
                </a:lnTo>
                <a:lnTo>
                  <a:pt x="61" y="313"/>
                </a:lnTo>
                <a:lnTo>
                  <a:pt x="60" y="312"/>
                </a:lnTo>
                <a:lnTo>
                  <a:pt x="59" y="310"/>
                </a:lnTo>
                <a:lnTo>
                  <a:pt x="58" y="310"/>
                </a:lnTo>
                <a:lnTo>
                  <a:pt x="57" y="309"/>
                </a:lnTo>
                <a:lnTo>
                  <a:pt x="57" y="308"/>
                </a:lnTo>
                <a:lnTo>
                  <a:pt x="53" y="307"/>
                </a:lnTo>
                <a:lnTo>
                  <a:pt x="53" y="306"/>
                </a:lnTo>
                <a:lnTo>
                  <a:pt x="52" y="306"/>
                </a:lnTo>
                <a:lnTo>
                  <a:pt x="51" y="305"/>
                </a:lnTo>
                <a:lnTo>
                  <a:pt x="51" y="304"/>
                </a:lnTo>
                <a:lnTo>
                  <a:pt x="49" y="302"/>
                </a:lnTo>
                <a:lnTo>
                  <a:pt x="48" y="301"/>
                </a:lnTo>
                <a:lnTo>
                  <a:pt x="48" y="300"/>
                </a:lnTo>
                <a:lnTo>
                  <a:pt x="48" y="298"/>
                </a:lnTo>
                <a:lnTo>
                  <a:pt x="48" y="295"/>
                </a:lnTo>
                <a:lnTo>
                  <a:pt x="47" y="294"/>
                </a:lnTo>
                <a:lnTo>
                  <a:pt x="47" y="292"/>
                </a:lnTo>
                <a:lnTo>
                  <a:pt x="47" y="291"/>
                </a:lnTo>
                <a:lnTo>
                  <a:pt x="47" y="290"/>
                </a:lnTo>
                <a:lnTo>
                  <a:pt x="47" y="288"/>
                </a:lnTo>
                <a:lnTo>
                  <a:pt x="48" y="285"/>
                </a:lnTo>
                <a:lnTo>
                  <a:pt x="48" y="282"/>
                </a:lnTo>
                <a:lnTo>
                  <a:pt x="49" y="278"/>
                </a:lnTo>
                <a:lnTo>
                  <a:pt x="49" y="277"/>
                </a:lnTo>
                <a:lnTo>
                  <a:pt x="49" y="276"/>
                </a:lnTo>
                <a:lnTo>
                  <a:pt x="49" y="274"/>
                </a:lnTo>
                <a:lnTo>
                  <a:pt x="49" y="272"/>
                </a:lnTo>
                <a:lnTo>
                  <a:pt x="48" y="271"/>
                </a:lnTo>
                <a:lnTo>
                  <a:pt x="47" y="269"/>
                </a:lnTo>
                <a:lnTo>
                  <a:pt x="47" y="268"/>
                </a:lnTo>
                <a:lnTo>
                  <a:pt x="46" y="267"/>
                </a:lnTo>
                <a:lnTo>
                  <a:pt x="45" y="266"/>
                </a:lnTo>
                <a:lnTo>
                  <a:pt x="44" y="265"/>
                </a:lnTo>
                <a:lnTo>
                  <a:pt x="43" y="265"/>
                </a:lnTo>
                <a:lnTo>
                  <a:pt x="42" y="264"/>
                </a:lnTo>
                <a:lnTo>
                  <a:pt x="37" y="262"/>
                </a:lnTo>
                <a:lnTo>
                  <a:pt x="35" y="261"/>
                </a:lnTo>
                <a:lnTo>
                  <a:pt x="34" y="261"/>
                </a:lnTo>
                <a:lnTo>
                  <a:pt x="30" y="258"/>
                </a:lnTo>
                <a:lnTo>
                  <a:pt x="23" y="254"/>
                </a:lnTo>
                <a:lnTo>
                  <a:pt x="20" y="252"/>
                </a:lnTo>
                <a:lnTo>
                  <a:pt x="19" y="252"/>
                </a:lnTo>
                <a:lnTo>
                  <a:pt x="17" y="251"/>
                </a:lnTo>
                <a:lnTo>
                  <a:pt x="16" y="250"/>
                </a:lnTo>
                <a:lnTo>
                  <a:pt x="15" y="249"/>
                </a:lnTo>
                <a:lnTo>
                  <a:pt x="14" y="248"/>
                </a:lnTo>
                <a:lnTo>
                  <a:pt x="13" y="247"/>
                </a:lnTo>
                <a:lnTo>
                  <a:pt x="12" y="245"/>
                </a:lnTo>
                <a:lnTo>
                  <a:pt x="11" y="244"/>
                </a:lnTo>
                <a:lnTo>
                  <a:pt x="9" y="241"/>
                </a:lnTo>
                <a:lnTo>
                  <a:pt x="6" y="236"/>
                </a:lnTo>
                <a:lnTo>
                  <a:pt x="3" y="231"/>
                </a:lnTo>
                <a:lnTo>
                  <a:pt x="2" y="229"/>
                </a:lnTo>
                <a:lnTo>
                  <a:pt x="1" y="227"/>
                </a:lnTo>
                <a:lnTo>
                  <a:pt x="1" y="225"/>
                </a:lnTo>
                <a:lnTo>
                  <a:pt x="0" y="223"/>
                </a:lnTo>
                <a:lnTo>
                  <a:pt x="0" y="221"/>
                </a:lnTo>
                <a:lnTo>
                  <a:pt x="0" y="219"/>
                </a:lnTo>
                <a:lnTo>
                  <a:pt x="0" y="218"/>
                </a:lnTo>
                <a:lnTo>
                  <a:pt x="1" y="217"/>
                </a:lnTo>
                <a:lnTo>
                  <a:pt x="1" y="215"/>
                </a:lnTo>
                <a:lnTo>
                  <a:pt x="2" y="214"/>
                </a:lnTo>
                <a:lnTo>
                  <a:pt x="3" y="213"/>
                </a:lnTo>
                <a:lnTo>
                  <a:pt x="4" y="212"/>
                </a:lnTo>
                <a:lnTo>
                  <a:pt x="4" y="211"/>
                </a:lnTo>
                <a:lnTo>
                  <a:pt x="6" y="210"/>
                </a:lnTo>
                <a:lnTo>
                  <a:pt x="8" y="208"/>
                </a:lnTo>
                <a:lnTo>
                  <a:pt x="11" y="206"/>
                </a:lnTo>
                <a:lnTo>
                  <a:pt x="19" y="202"/>
                </a:lnTo>
                <a:lnTo>
                  <a:pt x="20" y="201"/>
                </a:lnTo>
                <a:lnTo>
                  <a:pt x="22" y="200"/>
                </a:lnTo>
                <a:lnTo>
                  <a:pt x="23" y="199"/>
                </a:lnTo>
                <a:lnTo>
                  <a:pt x="24" y="198"/>
                </a:lnTo>
                <a:lnTo>
                  <a:pt x="25" y="197"/>
                </a:lnTo>
                <a:lnTo>
                  <a:pt x="26" y="196"/>
                </a:lnTo>
                <a:lnTo>
                  <a:pt x="26" y="195"/>
                </a:lnTo>
                <a:lnTo>
                  <a:pt x="27" y="194"/>
                </a:lnTo>
                <a:lnTo>
                  <a:pt x="27" y="192"/>
                </a:lnTo>
                <a:lnTo>
                  <a:pt x="28" y="188"/>
                </a:lnTo>
                <a:lnTo>
                  <a:pt x="28" y="183"/>
                </a:lnTo>
                <a:lnTo>
                  <a:pt x="29" y="180"/>
                </a:lnTo>
                <a:lnTo>
                  <a:pt x="32" y="171"/>
                </a:lnTo>
                <a:lnTo>
                  <a:pt x="32" y="169"/>
                </a:lnTo>
                <a:lnTo>
                  <a:pt x="33" y="168"/>
                </a:lnTo>
                <a:lnTo>
                  <a:pt x="34" y="166"/>
                </a:lnTo>
                <a:lnTo>
                  <a:pt x="35" y="165"/>
                </a:lnTo>
                <a:lnTo>
                  <a:pt x="36" y="164"/>
                </a:lnTo>
                <a:lnTo>
                  <a:pt x="38" y="162"/>
                </a:lnTo>
                <a:lnTo>
                  <a:pt x="39" y="161"/>
                </a:lnTo>
                <a:lnTo>
                  <a:pt x="40" y="160"/>
                </a:lnTo>
                <a:lnTo>
                  <a:pt x="41" y="158"/>
                </a:lnTo>
                <a:lnTo>
                  <a:pt x="43" y="154"/>
                </a:lnTo>
                <a:lnTo>
                  <a:pt x="44" y="153"/>
                </a:lnTo>
                <a:lnTo>
                  <a:pt x="46" y="149"/>
                </a:lnTo>
                <a:lnTo>
                  <a:pt x="47" y="147"/>
                </a:lnTo>
                <a:lnTo>
                  <a:pt x="48" y="145"/>
                </a:lnTo>
                <a:lnTo>
                  <a:pt x="52" y="139"/>
                </a:lnTo>
                <a:lnTo>
                  <a:pt x="54" y="135"/>
                </a:lnTo>
                <a:lnTo>
                  <a:pt x="55" y="134"/>
                </a:lnTo>
                <a:lnTo>
                  <a:pt x="57" y="131"/>
                </a:lnTo>
                <a:lnTo>
                  <a:pt x="58" y="129"/>
                </a:lnTo>
                <a:lnTo>
                  <a:pt x="62" y="124"/>
                </a:lnTo>
                <a:lnTo>
                  <a:pt x="63" y="123"/>
                </a:lnTo>
                <a:lnTo>
                  <a:pt x="64" y="121"/>
                </a:lnTo>
                <a:lnTo>
                  <a:pt x="64" y="121"/>
                </a:lnTo>
                <a:lnTo>
                  <a:pt x="67" y="121"/>
                </a:lnTo>
                <a:lnTo>
                  <a:pt x="73" y="123"/>
                </a:lnTo>
                <a:lnTo>
                  <a:pt x="79" y="125"/>
                </a:lnTo>
                <a:lnTo>
                  <a:pt x="81" y="125"/>
                </a:lnTo>
                <a:lnTo>
                  <a:pt x="82" y="125"/>
                </a:lnTo>
                <a:lnTo>
                  <a:pt x="83" y="125"/>
                </a:lnTo>
                <a:lnTo>
                  <a:pt x="84" y="125"/>
                </a:lnTo>
                <a:lnTo>
                  <a:pt x="85" y="125"/>
                </a:lnTo>
                <a:lnTo>
                  <a:pt x="86" y="124"/>
                </a:lnTo>
                <a:lnTo>
                  <a:pt x="88" y="124"/>
                </a:lnTo>
                <a:lnTo>
                  <a:pt x="89" y="123"/>
                </a:lnTo>
                <a:lnTo>
                  <a:pt x="91" y="121"/>
                </a:lnTo>
                <a:lnTo>
                  <a:pt x="92" y="120"/>
                </a:lnTo>
                <a:lnTo>
                  <a:pt x="94" y="119"/>
                </a:lnTo>
                <a:lnTo>
                  <a:pt x="96" y="118"/>
                </a:lnTo>
                <a:lnTo>
                  <a:pt x="98" y="118"/>
                </a:lnTo>
                <a:lnTo>
                  <a:pt x="99" y="117"/>
                </a:lnTo>
                <a:lnTo>
                  <a:pt x="101" y="117"/>
                </a:lnTo>
                <a:lnTo>
                  <a:pt x="103" y="117"/>
                </a:lnTo>
                <a:lnTo>
                  <a:pt x="104" y="117"/>
                </a:lnTo>
                <a:lnTo>
                  <a:pt x="105" y="118"/>
                </a:lnTo>
                <a:lnTo>
                  <a:pt x="107" y="118"/>
                </a:lnTo>
                <a:lnTo>
                  <a:pt x="108" y="119"/>
                </a:lnTo>
                <a:lnTo>
                  <a:pt x="110" y="120"/>
                </a:lnTo>
                <a:lnTo>
                  <a:pt x="111" y="121"/>
                </a:lnTo>
                <a:lnTo>
                  <a:pt x="112" y="122"/>
                </a:lnTo>
                <a:lnTo>
                  <a:pt x="113" y="123"/>
                </a:lnTo>
                <a:lnTo>
                  <a:pt x="115" y="126"/>
                </a:lnTo>
                <a:lnTo>
                  <a:pt x="116" y="127"/>
                </a:lnTo>
                <a:lnTo>
                  <a:pt x="116" y="127"/>
                </a:lnTo>
                <a:lnTo>
                  <a:pt x="117" y="127"/>
                </a:lnTo>
                <a:lnTo>
                  <a:pt x="117" y="127"/>
                </a:lnTo>
                <a:lnTo>
                  <a:pt x="118" y="127"/>
                </a:lnTo>
                <a:lnTo>
                  <a:pt x="118" y="127"/>
                </a:lnTo>
                <a:lnTo>
                  <a:pt x="118" y="127"/>
                </a:lnTo>
                <a:lnTo>
                  <a:pt x="119" y="127"/>
                </a:lnTo>
                <a:lnTo>
                  <a:pt x="119" y="127"/>
                </a:lnTo>
                <a:lnTo>
                  <a:pt x="119" y="126"/>
                </a:lnTo>
                <a:lnTo>
                  <a:pt x="120" y="124"/>
                </a:lnTo>
                <a:lnTo>
                  <a:pt x="120" y="123"/>
                </a:lnTo>
                <a:lnTo>
                  <a:pt x="121" y="122"/>
                </a:lnTo>
                <a:lnTo>
                  <a:pt x="122" y="121"/>
                </a:lnTo>
                <a:lnTo>
                  <a:pt x="123" y="121"/>
                </a:lnTo>
                <a:lnTo>
                  <a:pt x="124" y="120"/>
                </a:lnTo>
                <a:lnTo>
                  <a:pt x="125" y="119"/>
                </a:lnTo>
                <a:lnTo>
                  <a:pt x="128" y="117"/>
                </a:lnTo>
                <a:lnTo>
                  <a:pt x="129" y="117"/>
                </a:lnTo>
                <a:lnTo>
                  <a:pt x="130" y="116"/>
                </a:lnTo>
                <a:lnTo>
                  <a:pt x="131" y="115"/>
                </a:lnTo>
                <a:lnTo>
                  <a:pt x="132" y="113"/>
                </a:lnTo>
                <a:lnTo>
                  <a:pt x="133" y="113"/>
                </a:lnTo>
                <a:lnTo>
                  <a:pt x="133" y="112"/>
                </a:lnTo>
                <a:lnTo>
                  <a:pt x="134" y="112"/>
                </a:lnTo>
                <a:lnTo>
                  <a:pt x="136" y="111"/>
                </a:lnTo>
                <a:lnTo>
                  <a:pt x="139" y="110"/>
                </a:lnTo>
                <a:lnTo>
                  <a:pt x="141" y="110"/>
                </a:lnTo>
                <a:lnTo>
                  <a:pt x="142" y="109"/>
                </a:lnTo>
                <a:lnTo>
                  <a:pt x="146" y="108"/>
                </a:lnTo>
                <a:lnTo>
                  <a:pt x="147" y="107"/>
                </a:lnTo>
                <a:lnTo>
                  <a:pt x="149" y="107"/>
                </a:lnTo>
                <a:lnTo>
                  <a:pt x="154" y="106"/>
                </a:lnTo>
                <a:lnTo>
                  <a:pt x="155" y="106"/>
                </a:lnTo>
                <a:lnTo>
                  <a:pt x="158" y="106"/>
                </a:lnTo>
                <a:lnTo>
                  <a:pt x="159" y="106"/>
                </a:lnTo>
                <a:lnTo>
                  <a:pt x="161" y="105"/>
                </a:lnTo>
                <a:lnTo>
                  <a:pt x="165" y="104"/>
                </a:lnTo>
                <a:lnTo>
                  <a:pt x="166" y="103"/>
                </a:lnTo>
                <a:lnTo>
                  <a:pt x="167" y="103"/>
                </a:lnTo>
                <a:lnTo>
                  <a:pt x="168" y="103"/>
                </a:lnTo>
                <a:lnTo>
                  <a:pt x="170" y="103"/>
                </a:lnTo>
                <a:lnTo>
                  <a:pt x="171" y="103"/>
                </a:lnTo>
                <a:lnTo>
                  <a:pt x="173" y="103"/>
                </a:lnTo>
                <a:lnTo>
                  <a:pt x="174" y="104"/>
                </a:lnTo>
                <a:lnTo>
                  <a:pt x="176" y="104"/>
                </a:lnTo>
                <a:lnTo>
                  <a:pt x="178" y="105"/>
                </a:lnTo>
                <a:lnTo>
                  <a:pt x="180" y="106"/>
                </a:lnTo>
                <a:lnTo>
                  <a:pt x="186" y="107"/>
                </a:lnTo>
                <a:lnTo>
                  <a:pt x="188" y="108"/>
                </a:lnTo>
                <a:lnTo>
                  <a:pt x="192" y="110"/>
                </a:lnTo>
                <a:lnTo>
                  <a:pt x="193" y="110"/>
                </a:lnTo>
                <a:lnTo>
                  <a:pt x="195" y="110"/>
                </a:lnTo>
                <a:lnTo>
                  <a:pt x="196" y="110"/>
                </a:lnTo>
                <a:lnTo>
                  <a:pt x="197" y="110"/>
                </a:lnTo>
                <a:lnTo>
                  <a:pt x="200" y="110"/>
                </a:lnTo>
                <a:lnTo>
                  <a:pt x="201" y="110"/>
                </a:lnTo>
                <a:lnTo>
                  <a:pt x="203" y="110"/>
                </a:lnTo>
                <a:lnTo>
                  <a:pt x="206" y="110"/>
                </a:lnTo>
                <a:lnTo>
                  <a:pt x="208" y="110"/>
                </a:lnTo>
                <a:lnTo>
                  <a:pt x="209" y="109"/>
                </a:lnTo>
                <a:lnTo>
                  <a:pt x="210" y="109"/>
                </a:lnTo>
                <a:lnTo>
                  <a:pt x="212" y="110"/>
                </a:lnTo>
                <a:lnTo>
                  <a:pt x="213" y="110"/>
                </a:lnTo>
                <a:lnTo>
                  <a:pt x="215" y="110"/>
                </a:lnTo>
                <a:lnTo>
                  <a:pt x="219" y="112"/>
                </a:lnTo>
                <a:lnTo>
                  <a:pt x="220" y="112"/>
                </a:lnTo>
                <a:lnTo>
                  <a:pt x="221" y="112"/>
                </a:lnTo>
                <a:lnTo>
                  <a:pt x="222" y="113"/>
                </a:lnTo>
                <a:lnTo>
                  <a:pt x="223" y="112"/>
                </a:lnTo>
                <a:lnTo>
                  <a:pt x="225" y="112"/>
                </a:lnTo>
                <a:lnTo>
                  <a:pt x="226" y="112"/>
                </a:lnTo>
                <a:lnTo>
                  <a:pt x="228" y="111"/>
                </a:lnTo>
                <a:lnTo>
                  <a:pt x="230" y="110"/>
                </a:lnTo>
                <a:lnTo>
                  <a:pt x="231" y="109"/>
                </a:lnTo>
                <a:lnTo>
                  <a:pt x="233" y="108"/>
                </a:lnTo>
                <a:lnTo>
                  <a:pt x="235" y="106"/>
                </a:lnTo>
                <a:lnTo>
                  <a:pt x="236" y="104"/>
                </a:lnTo>
                <a:lnTo>
                  <a:pt x="238" y="103"/>
                </a:lnTo>
                <a:lnTo>
                  <a:pt x="238" y="101"/>
                </a:lnTo>
                <a:lnTo>
                  <a:pt x="239" y="101"/>
                </a:lnTo>
                <a:lnTo>
                  <a:pt x="239" y="100"/>
                </a:lnTo>
                <a:lnTo>
                  <a:pt x="241" y="93"/>
                </a:lnTo>
                <a:lnTo>
                  <a:pt x="241" y="92"/>
                </a:lnTo>
                <a:lnTo>
                  <a:pt x="241" y="91"/>
                </a:lnTo>
                <a:lnTo>
                  <a:pt x="241" y="86"/>
                </a:lnTo>
                <a:lnTo>
                  <a:pt x="241" y="85"/>
                </a:lnTo>
                <a:lnTo>
                  <a:pt x="241" y="85"/>
                </a:lnTo>
                <a:lnTo>
                  <a:pt x="241" y="84"/>
                </a:lnTo>
                <a:lnTo>
                  <a:pt x="242" y="83"/>
                </a:lnTo>
                <a:lnTo>
                  <a:pt x="242" y="82"/>
                </a:lnTo>
                <a:lnTo>
                  <a:pt x="243" y="82"/>
                </a:lnTo>
                <a:lnTo>
                  <a:pt x="244" y="81"/>
                </a:lnTo>
                <a:lnTo>
                  <a:pt x="245" y="80"/>
                </a:lnTo>
                <a:lnTo>
                  <a:pt x="246" y="80"/>
                </a:lnTo>
                <a:lnTo>
                  <a:pt x="249" y="78"/>
                </a:lnTo>
                <a:lnTo>
                  <a:pt x="254" y="76"/>
                </a:lnTo>
                <a:lnTo>
                  <a:pt x="255" y="76"/>
                </a:lnTo>
                <a:lnTo>
                  <a:pt x="257" y="74"/>
                </a:lnTo>
                <a:lnTo>
                  <a:pt x="258" y="73"/>
                </a:lnTo>
                <a:lnTo>
                  <a:pt x="260" y="72"/>
                </a:lnTo>
                <a:lnTo>
                  <a:pt x="263" y="71"/>
                </a:lnTo>
                <a:lnTo>
                  <a:pt x="264" y="70"/>
                </a:lnTo>
                <a:lnTo>
                  <a:pt x="271" y="66"/>
                </a:lnTo>
                <a:lnTo>
                  <a:pt x="274" y="64"/>
                </a:lnTo>
                <a:lnTo>
                  <a:pt x="276" y="62"/>
                </a:lnTo>
                <a:lnTo>
                  <a:pt x="279" y="60"/>
                </a:lnTo>
                <a:lnTo>
                  <a:pt x="282" y="58"/>
                </a:lnTo>
                <a:lnTo>
                  <a:pt x="283" y="58"/>
                </a:lnTo>
                <a:lnTo>
                  <a:pt x="285" y="56"/>
                </a:lnTo>
                <a:lnTo>
                  <a:pt x="288" y="54"/>
                </a:lnTo>
                <a:lnTo>
                  <a:pt x="291" y="51"/>
                </a:lnTo>
                <a:lnTo>
                  <a:pt x="293" y="49"/>
                </a:lnTo>
                <a:lnTo>
                  <a:pt x="293" y="48"/>
                </a:lnTo>
                <a:lnTo>
                  <a:pt x="294" y="48"/>
                </a:lnTo>
                <a:lnTo>
                  <a:pt x="295" y="47"/>
                </a:lnTo>
                <a:lnTo>
                  <a:pt x="296" y="47"/>
                </a:lnTo>
                <a:lnTo>
                  <a:pt x="297" y="46"/>
                </a:lnTo>
                <a:lnTo>
                  <a:pt x="298" y="46"/>
                </a:lnTo>
                <a:lnTo>
                  <a:pt x="298" y="46"/>
                </a:lnTo>
                <a:lnTo>
                  <a:pt x="299" y="46"/>
                </a:lnTo>
                <a:lnTo>
                  <a:pt x="303" y="47"/>
                </a:lnTo>
                <a:lnTo>
                  <a:pt x="306" y="48"/>
                </a:lnTo>
                <a:lnTo>
                  <a:pt x="308" y="48"/>
                </a:lnTo>
                <a:lnTo>
                  <a:pt x="312" y="49"/>
                </a:lnTo>
                <a:lnTo>
                  <a:pt x="317" y="49"/>
                </a:lnTo>
                <a:lnTo>
                  <a:pt x="318" y="49"/>
                </a:lnTo>
                <a:lnTo>
                  <a:pt x="320" y="50"/>
                </a:lnTo>
                <a:lnTo>
                  <a:pt x="323" y="51"/>
                </a:lnTo>
                <a:lnTo>
                  <a:pt x="324" y="51"/>
                </a:lnTo>
                <a:lnTo>
                  <a:pt x="325" y="51"/>
                </a:lnTo>
                <a:lnTo>
                  <a:pt x="326" y="52"/>
                </a:lnTo>
                <a:lnTo>
                  <a:pt x="328" y="54"/>
                </a:lnTo>
                <a:lnTo>
                  <a:pt x="330" y="55"/>
                </a:lnTo>
                <a:lnTo>
                  <a:pt x="333" y="57"/>
                </a:lnTo>
                <a:lnTo>
                  <a:pt x="333" y="58"/>
                </a:lnTo>
                <a:lnTo>
                  <a:pt x="335" y="59"/>
                </a:lnTo>
                <a:lnTo>
                  <a:pt x="339" y="62"/>
                </a:lnTo>
                <a:lnTo>
                  <a:pt x="341" y="63"/>
                </a:lnTo>
                <a:lnTo>
                  <a:pt x="343" y="64"/>
                </a:lnTo>
                <a:lnTo>
                  <a:pt x="344" y="65"/>
                </a:lnTo>
                <a:lnTo>
                  <a:pt x="345" y="65"/>
                </a:lnTo>
                <a:lnTo>
                  <a:pt x="346" y="66"/>
                </a:lnTo>
                <a:lnTo>
                  <a:pt x="347" y="66"/>
                </a:lnTo>
                <a:lnTo>
                  <a:pt x="348" y="66"/>
                </a:lnTo>
                <a:lnTo>
                  <a:pt x="349" y="66"/>
                </a:lnTo>
                <a:lnTo>
                  <a:pt x="350" y="66"/>
                </a:lnTo>
                <a:lnTo>
                  <a:pt x="351" y="66"/>
                </a:lnTo>
                <a:lnTo>
                  <a:pt x="351" y="65"/>
                </a:lnTo>
                <a:lnTo>
                  <a:pt x="352" y="65"/>
                </a:lnTo>
                <a:lnTo>
                  <a:pt x="353" y="64"/>
                </a:lnTo>
                <a:lnTo>
                  <a:pt x="353" y="63"/>
                </a:lnTo>
                <a:lnTo>
                  <a:pt x="354" y="62"/>
                </a:lnTo>
                <a:lnTo>
                  <a:pt x="354" y="60"/>
                </a:lnTo>
                <a:lnTo>
                  <a:pt x="356" y="52"/>
                </a:lnTo>
                <a:lnTo>
                  <a:pt x="357" y="50"/>
                </a:lnTo>
                <a:lnTo>
                  <a:pt x="357" y="49"/>
                </a:lnTo>
                <a:lnTo>
                  <a:pt x="357" y="47"/>
                </a:lnTo>
                <a:lnTo>
                  <a:pt x="357" y="44"/>
                </a:lnTo>
                <a:lnTo>
                  <a:pt x="357" y="43"/>
                </a:lnTo>
                <a:lnTo>
                  <a:pt x="356" y="41"/>
                </a:lnTo>
                <a:lnTo>
                  <a:pt x="356" y="40"/>
                </a:lnTo>
                <a:lnTo>
                  <a:pt x="357" y="39"/>
                </a:lnTo>
                <a:lnTo>
                  <a:pt x="357" y="38"/>
                </a:lnTo>
                <a:lnTo>
                  <a:pt x="357" y="37"/>
                </a:lnTo>
                <a:lnTo>
                  <a:pt x="358" y="37"/>
                </a:lnTo>
                <a:lnTo>
                  <a:pt x="358" y="36"/>
                </a:lnTo>
                <a:lnTo>
                  <a:pt x="359" y="36"/>
                </a:lnTo>
                <a:lnTo>
                  <a:pt x="361" y="35"/>
                </a:lnTo>
                <a:lnTo>
                  <a:pt x="363" y="35"/>
                </a:lnTo>
                <a:lnTo>
                  <a:pt x="364" y="35"/>
                </a:lnTo>
                <a:lnTo>
                  <a:pt x="366" y="34"/>
                </a:lnTo>
                <a:lnTo>
                  <a:pt x="371" y="32"/>
                </a:lnTo>
                <a:lnTo>
                  <a:pt x="372" y="31"/>
                </a:lnTo>
                <a:lnTo>
                  <a:pt x="373" y="31"/>
                </a:lnTo>
                <a:lnTo>
                  <a:pt x="375" y="29"/>
                </a:lnTo>
                <a:lnTo>
                  <a:pt x="377" y="28"/>
                </a:lnTo>
                <a:lnTo>
                  <a:pt x="378" y="28"/>
                </a:lnTo>
                <a:lnTo>
                  <a:pt x="379" y="27"/>
                </a:lnTo>
                <a:lnTo>
                  <a:pt x="379" y="26"/>
                </a:lnTo>
                <a:lnTo>
                  <a:pt x="380" y="25"/>
                </a:lnTo>
                <a:lnTo>
                  <a:pt x="380" y="25"/>
                </a:lnTo>
                <a:lnTo>
                  <a:pt x="381" y="24"/>
                </a:lnTo>
                <a:lnTo>
                  <a:pt x="381" y="22"/>
                </a:lnTo>
                <a:lnTo>
                  <a:pt x="381" y="22"/>
                </a:lnTo>
                <a:lnTo>
                  <a:pt x="381" y="21"/>
                </a:lnTo>
                <a:lnTo>
                  <a:pt x="381" y="20"/>
                </a:lnTo>
                <a:lnTo>
                  <a:pt x="380" y="20"/>
                </a:lnTo>
                <a:lnTo>
                  <a:pt x="380" y="19"/>
                </a:lnTo>
                <a:lnTo>
                  <a:pt x="378" y="17"/>
                </a:lnTo>
                <a:lnTo>
                  <a:pt x="378" y="16"/>
                </a:lnTo>
                <a:lnTo>
                  <a:pt x="378" y="16"/>
                </a:lnTo>
                <a:lnTo>
                  <a:pt x="378" y="15"/>
                </a:lnTo>
                <a:lnTo>
                  <a:pt x="378" y="14"/>
                </a:lnTo>
                <a:lnTo>
                  <a:pt x="378" y="13"/>
                </a:lnTo>
                <a:lnTo>
                  <a:pt x="378" y="12"/>
                </a:lnTo>
                <a:lnTo>
                  <a:pt x="378" y="10"/>
                </a:lnTo>
                <a:lnTo>
                  <a:pt x="379" y="8"/>
                </a:lnTo>
                <a:lnTo>
                  <a:pt x="380" y="6"/>
                </a:lnTo>
                <a:lnTo>
                  <a:pt x="381" y="5"/>
                </a:lnTo>
                <a:lnTo>
                  <a:pt x="381" y="4"/>
                </a:lnTo>
                <a:lnTo>
                  <a:pt x="382" y="4"/>
                </a:lnTo>
                <a:lnTo>
                  <a:pt x="383" y="3"/>
                </a:lnTo>
                <a:lnTo>
                  <a:pt x="384" y="3"/>
                </a:lnTo>
                <a:lnTo>
                  <a:pt x="385" y="3"/>
                </a:lnTo>
                <a:lnTo>
                  <a:pt x="386" y="2"/>
                </a:lnTo>
                <a:lnTo>
                  <a:pt x="386" y="2"/>
                </a:lnTo>
                <a:lnTo>
                  <a:pt x="387" y="2"/>
                </a:lnTo>
                <a:lnTo>
                  <a:pt x="387" y="2"/>
                </a:lnTo>
                <a:lnTo>
                  <a:pt x="387" y="2"/>
                </a:lnTo>
                <a:lnTo>
                  <a:pt x="388" y="2"/>
                </a:lnTo>
                <a:lnTo>
                  <a:pt x="390" y="2"/>
                </a:lnTo>
                <a:lnTo>
                  <a:pt x="393" y="2"/>
                </a:lnTo>
                <a:lnTo>
                  <a:pt x="393" y="1"/>
                </a:lnTo>
                <a:lnTo>
                  <a:pt x="394" y="1"/>
                </a:lnTo>
                <a:lnTo>
                  <a:pt x="394" y="1"/>
                </a:lnTo>
                <a:lnTo>
                  <a:pt x="394" y="0"/>
                </a:lnTo>
                <a:lnTo>
                  <a:pt x="394" y="0"/>
                </a:lnTo>
                <a:lnTo>
                  <a:pt x="395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0" name="Freeform 233">
            <a:extLst>
              <a:ext uri="{FF2B5EF4-FFF2-40B4-BE49-F238E27FC236}">
                <a16:creationId xmlns:a16="http://schemas.microsoft.com/office/drawing/2014/main" id="{9B0D2B55-1D79-418A-8909-34CA805DA69B}"/>
              </a:ext>
            </a:extLst>
          </p:cNvPr>
          <p:cNvSpPr>
            <a:spLocks/>
          </p:cNvSpPr>
          <p:nvPr/>
        </p:nvSpPr>
        <p:spPr bwMode="auto">
          <a:xfrm>
            <a:off x="6651014" y="4271540"/>
            <a:ext cx="1127128" cy="1580457"/>
          </a:xfrm>
          <a:custGeom>
            <a:avLst/>
            <a:gdLst>
              <a:gd name="T0" fmla="*/ 389 w 593"/>
              <a:gd name="T1" fmla="*/ 6 h 760"/>
              <a:gd name="T2" fmla="*/ 403 w 593"/>
              <a:gd name="T3" fmla="*/ 16 h 760"/>
              <a:gd name="T4" fmla="*/ 421 w 593"/>
              <a:gd name="T5" fmla="*/ 15 h 760"/>
              <a:gd name="T6" fmla="*/ 416 w 593"/>
              <a:gd name="T7" fmla="*/ 40 h 760"/>
              <a:gd name="T8" fmla="*/ 428 w 593"/>
              <a:gd name="T9" fmla="*/ 47 h 760"/>
              <a:gd name="T10" fmla="*/ 461 w 593"/>
              <a:gd name="T11" fmla="*/ 45 h 760"/>
              <a:gd name="T12" fmla="*/ 461 w 593"/>
              <a:gd name="T13" fmla="*/ 53 h 760"/>
              <a:gd name="T14" fmla="*/ 487 w 593"/>
              <a:gd name="T15" fmla="*/ 72 h 760"/>
              <a:gd name="T16" fmla="*/ 518 w 593"/>
              <a:gd name="T17" fmla="*/ 72 h 760"/>
              <a:gd name="T18" fmla="*/ 550 w 593"/>
              <a:gd name="T19" fmla="*/ 94 h 760"/>
              <a:gd name="T20" fmla="*/ 561 w 593"/>
              <a:gd name="T21" fmla="*/ 108 h 760"/>
              <a:gd name="T22" fmla="*/ 591 w 593"/>
              <a:gd name="T23" fmla="*/ 132 h 760"/>
              <a:gd name="T24" fmla="*/ 585 w 593"/>
              <a:gd name="T25" fmla="*/ 165 h 760"/>
              <a:gd name="T26" fmla="*/ 578 w 593"/>
              <a:gd name="T27" fmla="*/ 205 h 760"/>
              <a:gd name="T28" fmla="*/ 580 w 593"/>
              <a:gd name="T29" fmla="*/ 228 h 760"/>
              <a:gd name="T30" fmla="*/ 567 w 593"/>
              <a:gd name="T31" fmla="*/ 250 h 760"/>
              <a:gd name="T32" fmla="*/ 549 w 593"/>
              <a:gd name="T33" fmla="*/ 249 h 760"/>
              <a:gd name="T34" fmla="*/ 526 w 593"/>
              <a:gd name="T35" fmla="*/ 271 h 760"/>
              <a:gd name="T36" fmla="*/ 540 w 593"/>
              <a:gd name="T37" fmla="*/ 279 h 760"/>
              <a:gd name="T38" fmla="*/ 534 w 593"/>
              <a:gd name="T39" fmla="*/ 289 h 760"/>
              <a:gd name="T40" fmla="*/ 538 w 593"/>
              <a:gd name="T41" fmla="*/ 303 h 760"/>
              <a:gd name="T42" fmla="*/ 538 w 593"/>
              <a:gd name="T43" fmla="*/ 311 h 760"/>
              <a:gd name="T44" fmla="*/ 550 w 593"/>
              <a:gd name="T45" fmla="*/ 318 h 760"/>
              <a:gd name="T46" fmla="*/ 553 w 593"/>
              <a:gd name="T47" fmla="*/ 347 h 760"/>
              <a:gd name="T48" fmla="*/ 561 w 593"/>
              <a:gd name="T49" fmla="*/ 373 h 760"/>
              <a:gd name="T50" fmla="*/ 559 w 593"/>
              <a:gd name="T51" fmla="*/ 395 h 760"/>
              <a:gd name="T52" fmla="*/ 562 w 593"/>
              <a:gd name="T53" fmla="*/ 423 h 760"/>
              <a:gd name="T54" fmla="*/ 561 w 593"/>
              <a:gd name="T55" fmla="*/ 454 h 760"/>
              <a:gd name="T56" fmla="*/ 570 w 593"/>
              <a:gd name="T57" fmla="*/ 488 h 760"/>
              <a:gd name="T58" fmla="*/ 549 w 593"/>
              <a:gd name="T59" fmla="*/ 520 h 760"/>
              <a:gd name="T60" fmla="*/ 543 w 593"/>
              <a:gd name="T61" fmla="*/ 540 h 760"/>
              <a:gd name="T62" fmla="*/ 535 w 593"/>
              <a:gd name="T63" fmla="*/ 551 h 760"/>
              <a:gd name="T64" fmla="*/ 540 w 593"/>
              <a:gd name="T65" fmla="*/ 565 h 760"/>
              <a:gd name="T66" fmla="*/ 530 w 593"/>
              <a:gd name="T67" fmla="*/ 582 h 760"/>
              <a:gd name="T68" fmla="*/ 531 w 593"/>
              <a:gd name="T69" fmla="*/ 604 h 760"/>
              <a:gd name="T70" fmla="*/ 506 w 593"/>
              <a:gd name="T71" fmla="*/ 630 h 760"/>
              <a:gd name="T72" fmla="*/ 486 w 593"/>
              <a:gd name="T73" fmla="*/ 633 h 760"/>
              <a:gd name="T74" fmla="*/ 487 w 593"/>
              <a:gd name="T75" fmla="*/ 678 h 760"/>
              <a:gd name="T76" fmla="*/ 474 w 593"/>
              <a:gd name="T77" fmla="*/ 696 h 760"/>
              <a:gd name="T78" fmla="*/ 460 w 593"/>
              <a:gd name="T79" fmla="*/ 728 h 760"/>
              <a:gd name="T80" fmla="*/ 456 w 593"/>
              <a:gd name="T81" fmla="*/ 745 h 760"/>
              <a:gd name="T82" fmla="*/ 440 w 593"/>
              <a:gd name="T83" fmla="*/ 760 h 760"/>
              <a:gd name="T84" fmla="*/ 404 w 593"/>
              <a:gd name="T85" fmla="*/ 732 h 760"/>
              <a:gd name="T86" fmla="*/ 394 w 593"/>
              <a:gd name="T87" fmla="*/ 687 h 760"/>
              <a:gd name="T88" fmla="*/ 352 w 593"/>
              <a:gd name="T89" fmla="*/ 647 h 760"/>
              <a:gd name="T90" fmla="*/ 314 w 593"/>
              <a:gd name="T91" fmla="*/ 637 h 760"/>
              <a:gd name="T92" fmla="*/ 299 w 593"/>
              <a:gd name="T93" fmla="*/ 606 h 760"/>
              <a:gd name="T94" fmla="*/ 266 w 593"/>
              <a:gd name="T95" fmla="*/ 562 h 760"/>
              <a:gd name="T96" fmla="*/ 244 w 593"/>
              <a:gd name="T97" fmla="*/ 530 h 760"/>
              <a:gd name="T98" fmla="*/ 216 w 593"/>
              <a:gd name="T99" fmla="*/ 498 h 760"/>
              <a:gd name="T100" fmla="*/ 183 w 593"/>
              <a:gd name="T101" fmla="*/ 495 h 760"/>
              <a:gd name="T102" fmla="*/ 151 w 593"/>
              <a:gd name="T103" fmla="*/ 492 h 760"/>
              <a:gd name="T104" fmla="*/ 129 w 593"/>
              <a:gd name="T105" fmla="*/ 461 h 760"/>
              <a:gd name="T106" fmla="*/ 93 w 593"/>
              <a:gd name="T107" fmla="*/ 431 h 760"/>
              <a:gd name="T108" fmla="*/ 82 w 593"/>
              <a:gd name="T109" fmla="*/ 399 h 760"/>
              <a:gd name="T110" fmla="*/ 70 w 593"/>
              <a:gd name="T111" fmla="*/ 366 h 760"/>
              <a:gd name="T112" fmla="*/ 55 w 593"/>
              <a:gd name="T113" fmla="*/ 332 h 760"/>
              <a:gd name="T114" fmla="*/ 39 w 593"/>
              <a:gd name="T115" fmla="*/ 304 h 760"/>
              <a:gd name="T116" fmla="*/ 37 w 593"/>
              <a:gd name="T117" fmla="*/ 272 h 760"/>
              <a:gd name="T118" fmla="*/ 4 w 593"/>
              <a:gd name="T119" fmla="*/ 25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93" h="760">
                <a:moveTo>
                  <a:pt x="383" y="0"/>
                </a:moveTo>
                <a:lnTo>
                  <a:pt x="383" y="1"/>
                </a:lnTo>
                <a:lnTo>
                  <a:pt x="383" y="1"/>
                </a:lnTo>
                <a:lnTo>
                  <a:pt x="383" y="1"/>
                </a:lnTo>
                <a:lnTo>
                  <a:pt x="383" y="3"/>
                </a:lnTo>
                <a:lnTo>
                  <a:pt x="383" y="4"/>
                </a:lnTo>
                <a:lnTo>
                  <a:pt x="383" y="5"/>
                </a:lnTo>
                <a:lnTo>
                  <a:pt x="384" y="7"/>
                </a:lnTo>
                <a:lnTo>
                  <a:pt x="384" y="7"/>
                </a:lnTo>
                <a:lnTo>
                  <a:pt x="385" y="8"/>
                </a:lnTo>
                <a:lnTo>
                  <a:pt x="385" y="8"/>
                </a:lnTo>
                <a:lnTo>
                  <a:pt x="386" y="8"/>
                </a:lnTo>
                <a:lnTo>
                  <a:pt x="387" y="8"/>
                </a:lnTo>
                <a:lnTo>
                  <a:pt x="387" y="8"/>
                </a:lnTo>
                <a:lnTo>
                  <a:pt x="388" y="8"/>
                </a:lnTo>
                <a:lnTo>
                  <a:pt x="388" y="7"/>
                </a:lnTo>
                <a:lnTo>
                  <a:pt x="389" y="6"/>
                </a:lnTo>
                <a:lnTo>
                  <a:pt x="391" y="4"/>
                </a:lnTo>
                <a:lnTo>
                  <a:pt x="392" y="3"/>
                </a:lnTo>
                <a:lnTo>
                  <a:pt x="392" y="3"/>
                </a:lnTo>
                <a:lnTo>
                  <a:pt x="393" y="2"/>
                </a:lnTo>
                <a:lnTo>
                  <a:pt x="394" y="2"/>
                </a:lnTo>
                <a:lnTo>
                  <a:pt x="395" y="2"/>
                </a:lnTo>
                <a:lnTo>
                  <a:pt x="395" y="2"/>
                </a:lnTo>
                <a:lnTo>
                  <a:pt x="396" y="2"/>
                </a:lnTo>
                <a:lnTo>
                  <a:pt x="396" y="4"/>
                </a:lnTo>
                <a:lnTo>
                  <a:pt x="398" y="6"/>
                </a:lnTo>
                <a:lnTo>
                  <a:pt x="400" y="8"/>
                </a:lnTo>
                <a:lnTo>
                  <a:pt x="401" y="10"/>
                </a:lnTo>
                <a:lnTo>
                  <a:pt x="401" y="11"/>
                </a:lnTo>
                <a:lnTo>
                  <a:pt x="402" y="14"/>
                </a:lnTo>
                <a:lnTo>
                  <a:pt x="403" y="15"/>
                </a:lnTo>
                <a:lnTo>
                  <a:pt x="403" y="15"/>
                </a:lnTo>
                <a:lnTo>
                  <a:pt x="403" y="16"/>
                </a:lnTo>
                <a:lnTo>
                  <a:pt x="404" y="16"/>
                </a:lnTo>
                <a:lnTo>
                  <a:pt x="405" y="16"/>
                </a:lnTo>
                <a:lnTo>
                  <a:pt x="405" y="16"/>
                </a:lnTo>
                <a:lnTo>
                  <a:pt x="406" y="16"/>
                </a:lnTo>
                <a:lnTo>
                  <a:pt x="407" y="16"/>
                </a:lnTo>
                <a:lnTo>
                  <a:pt x="410" y="15"/>
                </a:lnTo>
                <a:lnTo>
                  <a:pt x="411" y="15"/>
                </a:lnTo>
                <a:lnTo>
                  <a:pt x="412" y="15"/>
                </a:lnTo>
                <a:lnTo>
                  <a:pt x="414" y="14"/>
                </a:lnTo>
                <a:lnTo>
                  <a:pt x="415" y="13"/>
                </a:lnTo>
                <a:lnTo>
                  <a:pt x="416" y="12"/>
                </a:lnTo>
                <a:lnTo>
                  <a:pt x="417" y="11"/>
                </a:lnTo>
                <a:lnTo>
                  <a:pt x="418" y="10"/>
                </a:lnTo>
                <a:lnTo>
                  <a:pt x="418" y="11"/>
                </a:lnTo>
                <a:lnTo>
                  <a:pt x="418" y="12"/>
                </a:lnTo>
                <a:lnTo>
                  <a:pt x="420" y="14"/>
                </a:lnTo>
                <a:lnTo>
                  <a:pt x="421" y="15"/>
                </a:lnTo>
                <a:lnTo>
                  <a:pt x="422" y="17"/>
                </a:lnTo>
                <a:lnTo>
                  <a:pt x="423" y="19"/>
                </a:lnTo>
                <a:lnTo>
                  <a:pt x="423" y="20"/>
                </a:lnTo>
                <a:lnTo>
                  <a:pt x="424" y="21"/>
                </a:lnTo>
                <a:lnTo>
                  <a:pt x="424" y="22"/>
                </a:lnTo>
                <a:lnTo>
                  <a:pt x="424" y="24"/>
                </a:lnTo>
                <a:lnTo>
                  <a:pt x="424" y="25"/>
                </a:lnTo>
                <a:lnTo>
                  <a:pt x="424" y="25"/>
                </a:lnTo>
                <a:lnTo>
                  <a:pt x="424" y="26"/>
                </a:lnTo>
                <a:lnTo>
                  <a:pt x="423" y="27"/>
                </a:lnTo>
                <a:lnTo>
                  <a:pt x="423" y="28"/>
                </a:lnTo>
                <a:lnTo>
                  <a:pt x="421" y="31"/>
                </a:lnTo>
                <a:lnTo>
                  <a:pt x="419" y="33"/>
                </a:lnTo>
                <a:lnTo>
                  <a:pt x="418" y="34"/>
                </a:lnTo>
                <a:lnTo>
                  <a:pt x="417" y="38"/>
                </a:lnTo>
                <a:lnTo>
                  <a:pt x="416" y="39"/>
                </a:lnTo>
                <a:lnTo>
                  <a:pt x="416" y="40"/>
                </a:lnTo>
                <a:lnTo>
                  <a:pt x="415" y="41"/>
                </a:lnTo>
                <a:lnTo>
                  <a:pt x="415" y="42"/>
                </a:lnTo>
                <a:lnTo>
                  <a:pt x="415" y="43"/>
                </a:lnTo>
                <a:lnTo>
                  <a:pt x="415" y="43"/>
                </a:lnTo>
                <a:lnTo>
                  <a:pt x="415" y="44"/>
                </a:lnTo>
                <a:lnTo>
                  <a:pt x="416" y="45"/>
                </a:lnTo>
                <a:lnTo>
                  <a:pt x="416" y="45"/>
                </a:lnTo>
                <a:lnTo>
                  <a:pt x="417" y="45"/>
                </a:lnTo>
                <a:lnTo>
                  <a:pt x="417" y="46"/>
                </a:lnTo>
                <a:lnTo>
                  <a:pt x="418" y="46"/>
                </a:lnTo>
                <a:lnTo>
                  <a:pt x="419" y="46"/>
                </a:lnTo>
                <a:lnTo>
                  <a:pt x="423" y="47"/>
                </a:lnTo>
                <a:lnTo>
                  <a:pt x="424" y="47"/>
                </a:lnTo>
                <a:lnTo>
                  <a:pt x="425" y="48"/>
                </a:lnTo>
                <a:lnTo>
                  <a:pt x="426" y="47"/>
                </a:lnTo>
                <a:lnTo>
                  <a:pt x="427" y="47"/>
                </a:lnTo>
                <a:lnTo>
                  <a:pt x="428" y="47"/>
                </a:lnTo>
                <a:lnTo>
                  <a:pt x="430" y="46"/>
                </a:lnTo>
                <a:lnTo>
                  <a:pt x="433" y="45"/>
                </a:lnTo>
                <a:lnTo>
                  <a:pt x="435" y="44"/>
                </a:lnTo>
                <a:lnTo>
                  <a:pt x="436" y="44"/>
                </a:lnTo>
                <a:lnTo>
                  <a:pt x="437" y="44"/>
                </a:lnTo>
                <a:lnTo>
                  <a:pt x="440" y="44"/>
                </a:lnTo>
                <a:lnTo>
                  <a:pt x="442" y="44"/>
                </a:lnTo>
                <a:lnTo>
                  <a:pt x="443" y="44"/>
                </a:lnTo>
                <a:lnTo>
                  <a:pt x="446" y="44"/>
                </a:lnTo>
                <a:lnTo>
                  <a:pt x="449" y="45"/>
                </a:lnTo>
                <a:lnTo>
                  <a:pt x="451" y="45"/>
                </a:lnTo>
                <a:lnTo>
                  <a:pt x="452" y="45"/>
                </a:lnTo>
                <a:lnTo>
                  <a:pt x="453" y="45"/>
                </a:lnTo>
                <a:lnTo>
                  <a:pt x="457" y="44"/>
                </a:lnTo>
                <a:lnTo>
                  <a:pt x="459" y="44"/>
                </a:lnTo>
                <a:lnTo>
                  <a:pt x="460" y="44"/>
                </a:lnTo>
                <a:lnTo>
                  <a:pt x="461" y="45"/>
                </a:lnTo>
                <a:lnTo>
                  <a:pt x="462" y="45"/>
                </a:lnTo>
                <a:lnTo>
                  <a:pt x="463" y="45"/>
                </a:lnTo>
                <a:lnTo>
                  <a:pt x="465" y="46"/>
                </a:lnTo>
                <a:lnTo>
                  <a:pt x="466" y="47"/>
                </a:lnTo>
                <a:lnTo>
                  <a:pt x="467" y="47"/>
                </a:lnTo>
                <a:lnTo>
                  <a:pt x="467" y="48"/>
                </a:lnTo>
                <a:lnTo>
                  <a:pt x="467" y="48"/>
                </a:lnTo>
                <a:lnTo>
                  <a:pt x="467" y="48"/>
                </a:lnTo>
                <a:lnTo>
                  <a:pt x="467" y="49"/>
                </a:lnTo>
                <a:lnTo>
                  <a:pt x="467" y="49"/>
                </a:lnTo>
                <a:lnTo>
                  <a:pt x="464" y="50"/>
                </a:lnTo>
                <a:lnTo>
                  <a:pt x="463" y="51"/>
                </a:lnTo>
                <a:lnTo>
                  <a:pt x="462" y="51"/>
                </a:lnTo>
                <a:lnTo>
                  <a:pt x="462" y="52"/>
                </a:lnTo>
                <a:lnTo>
                  <a:pt x="461" y="52"/>
                </a:lnTo>
                <a:lnTo>
                  <a:pt x="461" y="53"/>
                </a:lnTo>
                <a:lnTo>
                  <a:pt x="461" y="53"/>
                </a:lnTo>
                <a:lnTo>
                  <a:pt x="461" y="54"/>
                </a:lnTo>
                <a:lnTo>
                  <a:pt x="461" y="54"/>
                </a:lnTo>
                <a:lnTo>
                  <a:pt x="461" y="54"/>
                </a:lnTo>
                <a:lnTo>
                  <a:pt x="462" y="55"/>
                </a:lnTo>
                <a:lnTo>
                  <a:pt x="462" y="55"/>
                </a:lnTo>
                <a:lnTo>
                  <a:pt x="462" y="56"/>
                </a:lnTo>
                <a:lnTo>
                  <a:pt x="464" y="57"/>
                </a:lnTo>
                <a:lnTo>
                  <a:pt x="465" y="58"/>
                </a:lnTo>
                <a:lnTo>
                  <a:pt x="466" y="59"/>
                </a:lnTo>
                <a:lnTo>
                  <a:pt x="467" y="60"/>
                </a:lnTo>
                <a:lnTo>
                  <a:pt x="472" y="62"/>
                </a:lnTo>
                <a:lnTo>
                  <a:pt x="475" y="64"/>
                </a:lnTo>
                <a:lnTo>
                  <a:pt x="477" y="65"/>
                </a:lnTo>
                <a:lnTo>
                  <a:pt x="482" y="69"/>
                </a:lnTo>
                <a:lnTo>
                  <a:pt x="484" y="70"/>
                </a:lnTo>
                <a:lnTo>
                  <a:pt x="485" y="71"/>
                </a:lnTo>
                <a:lnTo>
                  <a:pt x="487" y="72"/>
                </a:lnTo>
                <a:lnTo>
                  <a:pt x="488" y="72"/>
                </a:lnTo>
                <a:lnTo>
                  <a:pt x="490" y="73"/>
                </a:lnTo>
                <a:lnTo>
                  <a:pt x="491" y="73"/>
                </a:lnTo>
                <a:lnTo>
                  <a:pt x="493" y="74"/>
                </a:lnTo>
                <a:lnTo>
                  <a:pt x="495" y="74"/>
                </a:lnTo>
                <a:lnTo>
                  <a:pt x="497" y="74"/>
                </a:lnTo>
                <a:lnTo>
                  <a:pt x="499" y="74"/>
                </a:lnTo>
                <a:lnTo>
                  <a:pt x="501" y="74"/>
                </a:lnTo>
                <a:lnTo>
                  <a:pt x="502" y="74"/>
                </a:lnTo>
                <a:lnTo>
                  <a:pt x="504" y="74"/>
                </a:lnTo>
                <a:lnTo>
                  <a:pt x="506" y="73"/>
                </a:lnTo>
                <a:lnTo>
                  <a:pt x="507" y="73"/>
                </a:lnTo>
                <a:lnTo>
                  <a:pt x="512" y="72"/>
                </a:lnTo>
                <a:lnTo>
                  <a:pt x="514" y="72"/>
                </a:lnTo>
                <a:lnTo>
                  <a:pt x="515" y="71"/>
                </a:lnTo>
                <a:lnTo>
                  <a:pt x="517" y="71"/>
                </a:lnTo>
                <a:lnTo>
                  <a:pt x="518" y="72"/>
                </a:lnTo>
                <a:lnTo>
                  <a:pt x="520" y="72"/>
                </a:lnTo>
                <a:lnTo>
                  <a:pt x="521" y="72"/>
                </a:lnTo>
                <a:lnTo>
                  <a:pt x="522" y="73"/>
                </a:lnTo>
                <a:lnTo>
                  <a:pt x="523" y="74"/>
                </a:lnTo>
                <a:lnTo>
                  <a:pt x="524" y="74"/>
                </a:lnTo>
                <a:lnTo>
                  <a:pt x="525" y="75"/>
                </a:lnTo>
                <a:lnTo>
                  <a:pt x="526" y="77"/>
                </a:lnTo>
                <a:lnTo>
                  <a:pt x="530" y="81"/>
                </a:lnTo>
                <a:lnTo>
                  <a:pt x="532" y="83"/>
                </a:lnTo>
                <a:lnTo>
                  <a:pt x="533" y="84"/>
                </a:lnTo>
                <a:lnTo>
                  <a:pt x="536" y="87"/>
                </a:lnTo>
                <a:lnTo>
                  <a:pt x="540" y="91"/>
                </a:lnTo>
                <a:lnTo>
                  <a:pt x="541" y="92"/>
                </a:lnTo>
                <a:lnTo>
                  <a:pt x="542" y="92"/>
                </a:lnTo>
                <a:lnTo>
                  <a:pt x="544" y="93"/>
                </a:lnTo>
                <a:lnTo>
                  <a:pt x="545" y="93"/>
                </a:lnTo>
                <a:lnTo>
                  <a:pt x="550" y="94"/>
                </a:lnTo>
                <a:lnTo>
                  <a:pt x="551" y="94"/>
                </a:lnTo>
                <a:lnTo>
                  <a:pt x="552" y="95"/>
                </a:lnTo>
                <a:lnTo>
                  <a:pt x="554" y="95"/>
                </a:lnTo>
                <a:lnTo>
                  <a:pt x="555" y="96"/>
                </a:lnTo>
                <a:lnTo>
                  <a:pt x="556" y="97"/>
                </a:lnTo>
                <a:lnTo>
                  <a:pt x="557" y="97"/>
                </a:lnTo>
                <a:lnTo>
                  <a:pt x="558" y="98"/>
                </a:lnTo>
                <a:lnTo>
                  <a:pt x="558" y="99"/>
                </a:lnTo>
                <a:lnTo>
                  <a:pt x="559" y="99"/>
                </a:lnTo>
                <a:lnTo>
                  <a:pt x="559" y="100"/>
                </a:lnTo>
                <a:lnTo>
                  <a:pt x="559" y="101"/>
                </a:lnTo>
                <a:lnTo>
                  <a:pt x="559" y="102"/>
                </a:lnTo>
                <a:lnTo>
                  <a:pt x="560" y="106"/>
                </a:lnTo>
                <a:lnTo>
                  <a:pt x="560" y="107"/>
                </a:lnTo>
                <a:lnTo>
                  <a:pt x="561" y="107"/>
                </a:lnTo>
                <a:lnTo>
                  <a:pt x="561" y="108"/>
                </a:lnTo>
                <a:lnTo>
                  <a:pt x="561" y="108"/>
                </a:lnTo>
                <a:lnTo>
                  <a:pt x="562" y="108"/>
                </a:lnTo>
                <a:lnTo>
                  <a:pt x="562" y="109"/>
                </a:lnTo>
                <a:lnTo>
                  <a:pt x="563" y="109"/>
                </a:lnTo>
                <a:lnTo>
                  <a:pt x="567" y="110"/>
                </a:lnTo>
                <a:lnTo>
                  <a:pt x="571" y="111"/>
                </a:lnTo>
                <a:lnTo>
                  <a:pt x="574" y="112"/>
                </a:lnTo>
                <a:lnTo>
                  <a:pt x="576" y="113"/>
                </a:lnTo>
                <a:lnTo>
                  <a:pt x="579" y="114"/>
                </a:lnTo>
                <a:lnTo>
                  <a:pt x="588" y="119"/>
                </a:lnTo>
                <a:lnTo>
                  <a:pt x="589" y="120"/>
                </a:lnTo>
                <a:lnTo>
                  <a:pt x="590" y="120"/>
                </a:lnTo>
                <a:lnTo>
                  <a:pt x="590" y="121"/>
                </a:lnTo>
                <a:lnTo>
                  <a:pt x="591" y="121"/>
                </a:lnTo>
                <a:lnTo>
                  <a:pt x="591" y="122"/>
                </a:lnTo>
                <a:lnTo>
                  <a:pt x="591" y="123"/>
                </a:lnTo>
                <a:lnTo>
                  <a:pt x="591" y="130"/>
                </a:lnTo>
                <a:lnTo>
                  <a:pt x="591" y="132"/>
                </a:lnTo>
                <a:lnTo>
                  <a:pt x="592" y="137"/>
                </a:lnTo>
                <a:lnTo>
                  <a:pt x="592" y="143"/>
                </a:lnTo>
                <a:lnTo>
                  <a:pt x="593" y="145"/>
                </a:lnTo>
                <a:lnTo>
                  <a:pt x="593" y="150"/>
                </a:lnTo>
                <a:lnTo>
                  <a:pt x="593" y="152"/>
                </a:lnTo>
                <a:lnTo>
                  <a:pt x="593" y="153"/>
                </a:lnTo>
                <a:lnTo>
                  <a:pt x="593" y="154"/>
                </a:lnTo>
                <a:lnTo>
                  <a:pt x="592" y="155"/>
                </a:lnTo>
                <a:lnTo>
                  <a:pt x="592" y="156"/>
                </a:lnTo>
                <a:lnTo>
                  <a:pt x="592" y="157"/>
                </a:lnTo>
                <a:lnTo>
                  <a:pt x="591" y="158"/>
                </a:lnTo>
                <a:lnTo>
                  <a:pt x="588" y="160"/>
                </a:lnTo>
                <a:lnTo>
                  <a:pt x="588" y="160"/>
                </a:lnTo>
                <a:lnTo>
                  <a:pt x="587" y="161"/>
                </a:lnTo>
                <a:lnTo>
                  <a:pt x="586" y="162"/>
                </a:lnTo>
                <a:lnTo>
                  <a:pt x="586" y="163"/>
                </a:lnTo>
                <a:lnTo>
                  <a:pt x="585" y="165"/>
                </a:lnTo>
                <a:lnTo>
                  <a:pt x="584" y="168"/>
                </a:lnTo>
                <a:lnTo>
                  <a:pt x="583" y="172"/>
                </a:lnTo>
                <a:lnTo>
                  <a:pt x="582" y="174"/>
                </a:lnTo>
                <a:lnTo>
                  <a:pt x="582" y="176"/>
                </a:lnTo>
                <a:lnTo>
                  <a:pt x="581" y="182"/>
                </a:lnTo>
                <a:lnTo>
                  <a:pt x="581" y="183"/>
                </a:lnTo>
                <a:lnTo>
                  <a:pt x="581" y="186"/>
                </a:lnTo>
                <a:lnTo>
                  <a:pt x="582" y="189"/>
                </a:lnTo>
                <a:lnTo>
                  <a:pt x="582" y="191"/>
                </a:lnTo>
                <a:lnTo>
                  <a:pt x="582" y="192"/>
                </a:lnTo>
                <a:lnTo>
                  <a:pt x="581" y="194"/>
                </a:lnTo>
                <a:lnTo>
                  <a:pt x="581" y="195"/>
                </a:lnTo>
                <a:lnTo>
                  <a:pt x="581" y="197"/>
                </a:lnTo>
                <a:lnTo>
                  <a:pt x="580" y="199"/>
                </a:lnTo>
                <a:lnTo>
                  <a:pt x="579" y="203"/>
                </a:lnTo>
                <a:lnTo>
                  <a:pt x="578" y="204"/>
                </a:lnTo>
                <a:lnTo>
                  <a:pt x="578" y="205"/>
                </a:lnTo>
                <a:lnTo>
                  <a:pt x="578" y="206"/>
                </a:lnTo>
                <a:lnTo>
                  <a:pt x="578" y="207"/>
                </a:lnTo>
                <a:lnTo>
                  <a:pt x="578" y="209"/>
                </a:lnTo>
                <a:lnTo>
                  <a:pt x="578" y="213"/>
                </a:lnTo>
                <a:lnTo>
                  <a:pt x="578" y="215"/>
                </a:lnTo>
                <a:lnTo>
                  <a:pt x="578" y="216"/>
                </a:lnTo>
                <a:lnTo>
                  <a:pt x="577" y="218"/>
                </a:lnTo>
                <a:lnTo>
                  <a:pt x="577" y="219"/>
                </a:lnTo>
                <a:lnTo>
                  <a:pt x="577" y="221"/>
                </a:lnTo>
                <a:lnTo>
                  <a:pt x="576" y="223"/>
                </a:lnTo>
                <a:lnTo>
                  <a:pt x="576" y="224"/>
                </a:lnTo>
                <a:lnTo>
                  <a:pt x="576" y="225"/>
                </a:lnTo>
                <a:lnTo>
                  <a:pt x="576" y="226"/>
                </a:lnTo>
                <a:lnTo>
                  <a:pt x="577" y="226"/>
                </a:lnTo>
                <a:lnTo>
                  <a:pt x="577" y="227"/>
                </a:lnTo>
                <a:lnTo>
                  <a:pt x="579" y="228"/>
                </a:lnTo>
                <a:lnTo>
                  <a:pt x="580" y="228"/>
                </a:lnTo>
                <a:lnTo>
                  <a:pt x="581" y="229"/>
                </a:lnTo>
                <a:lnTo>
                  <a:pt x="582" y="230"/>
                </a:lnTo>
                <a:lnTo>
                  <a:pt x="582" y="231"/>
                </a:lnTo>
                <a:lnTo>
                  <a:pt x="582" y="232"/>
                </a:lnTo>
                <a:lnTo>
                  <a:pt x="582" y="233"/>
                </a:lnTo>
                <a:lnTo>
                  <a:pt x="582" y="233"/>
                </a:lnTo>
                <a:lnTo>
                  <a:pt x="582" y="234"/>
                </a:lnTo>
                <a:lnTo>
                  <a:pt x="581" y="235"/>
                </a:lnTo>
                <a:lnTo>
                  <a:pt x="581" y="236"/>
                </a:lnTo>
                <a:lnTo>
                  <a:pt x="580" y="236"/>
                </a:lnTo>
                <a:lnTo>
                  <a:pt x="578" y="238"/>
                </a:lnTo>
                <a:lnTo>
                  <a:pt x="574" y="241"/>
                </a:lnTo>
                <a:lnTo>
                  <a:pt x="573" y="243"/>
                </a:lnTo>
                <a:lnTo>
                  <a:pt x="571" y="244"/>
                </a:lnTo>
                <a:lnTo>
                  <a:pt x="570" y="245"/>
                </a:lnTo>
                <a:lnTo>
                  <a:pt x="568" y="249"/>
                </a:lnTo>
                <a:lnTo>
                  <a:pt x="567" y="250"/>
                </a:lnTo>
                <a:lnTo>
                  <a:pt x="566" y="251"/>
                </a:lnTo>
                <a:lnTo>
                  <a:pt x="565" y="251"/>
                </a:lnTo>
                <a:lnTo>
                  <a:pt x="565" y="252"/>
                </a:lnTo>
                <a:lnTo>
                  <a:pt x="564" y="252"/>
                </a:lnTo>
                <a:lnTo>
                  <a:pt x="563" y="252"/>
                </a:lnTo>
                <a:lnTo>
                  <a:pt x="562" y="252"/>
                </a:lnTo>
                <a:lnTo>
                  <a:pt x="562" y="252"/>
                </a:lnTo>
                <a:lnTo>
                  <a:pt x="561" y="252"/>
                </a:lnTo>
                <a:lnTo>
                  <a:pt x="560" y="252"/>
                </a:lnTo>
                <a:lnTo>
                  <a:pt x="559" y="251"/>
                </a:lnTo>
                <a:lnTo>
                  <a:pt x="555" y="249"/>
                </a:lnTo>
                <a:lnTo>
                  <a:pt x="554" y="249"/>
                </a:lnTo>
                <a:lnTo>
                  <a:pt x="554" y="248"/>
                </a:lnTo>
                <a:lnTo>
                  <a:pt x="553" y="248"/>
                </a:lnTo>
                <a:lnTo>
                  <a:pt x="552" y="248"/>
                </a:lnTo>
                <a:lnTo>
                  <a:pt x="550" y="248"/>
                </a:lnTo>
                <a:lnTo>
                  <a:pt x="549" y="249"/>
                </a:lnTo>
                <a:lnTo>
                  <a:pt x="548" y="249"/>
                </a:lnTo>
                <a:lnTo>
                  <a:pt x="547" y="250"/>
                </a:lnTo>
                <a:lnTo>
                  <a:pt x="545" y="251"/>
                </a:lnTo>
                <a:lnTo>
                  <a:pt x="543" y="251"/>
                </a:lnTo>
                <a:lnTo>
                  <a:pt x="542" y="252"/>
                </a:lnTo>
                <a:lnTo>
                  <a:pt x="540" y="254"/>
                </a:lnTo>
                <a:lnTo>
                  <a:pt x="539" y="254"/>
                </a:lnTo>
                <a:lnTo>
                  <a:pt x="538" y="256"/>
                </a:lnTo>
                <a:lnTo>
                  <a:pt x="537" y="257"/>
                </a:lnTo>
                <a:lnTo>
                  <a:pt x="535" y="258"/>
                </a:lnTo>
                <a:lnTo>
                  <a:pt x="534" y="259"/>
                </a:lnTo>
                <a:lnTo>
                  <a:pt x="533" y="261"/>
                </a:lnTo>
                <a:lnTo>
                  <a:pt x="529" y="266"/>
                </a:lnTo>
                <a:lnTo>
                  <a:pt x="528" y="268"/>
                </a:lnTo>
                <a:lnTo>
                  <a:pt x="527" y="269"/>
                </a:lnTo>
                <a:lnTo>
                  <a:pt x="527" y="270"/>
                </a:lnTo>
                <a:lnTo>
                  <a:pt x="526" y="271"/>
                </a:lnTo>
                <a:lnTo>
                  <a:pt x="526" y="273"/>
                </a:lnTo>
                <a:lnTo>
                  <a:pt x="526" y="274"/>
                </a:lnTo>
                <a:lnTo>
                  <a:pt x="526" y="275"/>
                </a:lnTo>
                <a:lnTo>
                  <a:pt x="526" y="276"/>
                </a:lnTo>
                <a:lnTo>
                  <a:pt x="526" y="277"/>
                </a:lnTo>
                <a:lnTo>
                  <a:pt x="527" y="278"/>
                </a:lnTo>
                <a:lnTo>
                  <a:pt x="527" y="278"/>
                </a:lnTo>
                <a:lnTo>
                  <a:pt x="528" y="279"/>
                </a:lnTo>
                <a:lnTo>
                  <a:pt x="528" y="279"/>
                </a:lnTo>
                <a:lnTo>
                  <a:pt x="529" y="279"/>
                </a:lnTo>
                <a:lnTo>
                  <a:pt x="530" y="279"/>
                </a:lnTo>
                <a:lnTo>
                  <a:pt x="531" y="279"/>
                </a:lnTo>
                <a:lnTo>
                  <a:pt x="533" y="279"/>
                </a:lnTo>
                <a:lnTo>
                  <a:pt x="535" y="279"/>
                </a:lnTo>
                <a:lnTo>
                  <a:pt x="537" y="279"/>
                </a:lnTo>
                <a:lnTo>
                  <a:pt x="538" y="279"/>
                </a:lnTo>
                <a:lnTo>
                  <a:pt x="540" y="279"/>
                </a:lnTo>
                <a:lnTo>
                  <a:pt x="541" y="279"/>
                </a:lnTo>
                <a:lnTo>
                  <a:pt x="542" y="280"/>
                </a:lnTo>
                <a:lnTo>
                  <a:pt x="542" y="280"/>
                </a:lnTo>
                <a:lnTo>
                  <a:pt x="543" y="281"/>
                </a:lnTo>
                <a:lnTo>
                  <a:pt x="543" y="281"/>
                </a:lnTo>
                <a:lnTo>
                  <a:pt x="543" y="282"/>
                </a:lnTo>
                <a:lnTo>
                  <a:pt x="544" y="282"/>
                </a:lnTo>
                <a:lnTo>
                  <a:pt x="543" y="283"/>
                </a:lnTo>
                <a:lnTo>
                  <a:pt x="543" y="283"/>
                </a:lnTo>
                <a:lnTo>
                  <a:pt x="542" y="284"/>
                </a:lnTo>
                <a:lnTo>
                  <a:pt x="542" y="284"/>
                </a:lnTo>
                <a:lnTo>
                  <a:pt x="540" y="285"/>
                </a:lnTo>
                <a:lnTo>
                  <a:pt x="535" y="288"/>
                </a:lnTo>
                <a:lnTo>
                  <a:pt x="534" y="288"/>
                </a:lnTo>
                <a:lnTo>
                  <a:pt x="534" y="288"/>
                </a:lnTo>
                <a:lnTo>
                  <a:pt x="534" y="289"/>
                </a:lnTo>
                <a:lnTo>
                  <a:pt x="534" y="289"/>
                </a:lnTo>
                <a:lnTo>
                  <a:pt x="534" y="290"/>
                </a:lnTo>
                <a:lnTo>
                  <a:pt x="534" y="291"/>
                </a:lnTo>
                <a:lnTo>
                  <a:pt x="534" y="292"/>
                </a:lnTo>
                <a:lnTo>
                  <a:pt x="534" y="292"/>
                </a:lnTo>
                <a:lnTo>
                  <a:pt x="535" y="293"/>
                </a:lnTo>
                <a:lnTo>
                  <a:pt x="535" y="294"/>
                </a:lnTo>
                <a:lnTo>
                  <a:pt x="537" y="296"/>
                </a:lnTo>
                <a:lnTo>
                  <a:pt x="538" y="297"/>
                </a:lnTo>
                <a:lnTo>
                  <a:pt x="538" y="298"/>
                </a:lnTo>
                <a:lnTo>
                  <a:pt x="539" y="299"/>
                </a:lnTo>
                <a:lnTo>
                  <a:pt x="539" y="300"/>
                </a:lnTo>
                <a:lnTo>
                  <a:pt x="540" y="301"/>
                </a:lnTo>
                <a:lnTo>
                  <a:pt x="540" y="301"/>
                </a:lnTo>
                <a:lnTo>
                  <a:pt x="539" y="302"/>
                </a:lnTo>
                <a:lnTo>
                  <a:pt x="539" y="302"/>
                </a:lnTo>
                <a:lnTo>
                  <a:pt x="539" y="303"/>
                </a:lnTo>
                <a:lnTo>
                  <a:pt x="538" y="303"/>
                </a:lnTo>
                <a:lnTo>
                  <a:pt x="537" y="304"/>
                </a:lnTo>
                <a:lnTo>
                  <a:pt x="536" y="304"/>
                </a:lnTo>
                <a:lnTo>
                  <a:pt x="535" y="304"/>
                </a:lnTo>
                <a:lnTo>
                  <a:pt x="533" y="304"/>
                </a:lnTo>
                <a:lnTo>
                  <a:pt x="532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6"/>
                </a:lnTo>
                <a:lnTo>
                  <a:pt x="532" y="306"/>
                </a:lnTo>
                <a:lnTo>
                  <a:pt x="533" y="307"/>
                </a:lnTo>
                <a:lnTo>
                  <a:pt x="535" y="308"/>
                </a:lnTo>
                <a:lnTo>
                  <a:pt x="536" y="309"/>
                </a:lnTo>
                <a:lnTo>
                  <a:pt x="537" y="310"/>
                </a:lnTo>
                <a:lnTo>
                  <a:pt x="537" y="310"/>
                </a:lnTo>
                <a:lnTo>
                  <a:pt x="538" y="311"/>
                </a:lnTo>
                <a:lnTo>
                  <a:pt x="538" y="312"/>
                </a:lnTo>
                <a:lnTo>
                  <a:pt x="538" y="313"/>
                </a:lnTo>
                <a:lnTo>
                  <a:pt x="537" y="314"/>
                </a:lnTo>
                <a:lnTo>
                  <a:pt x="537" y="314"/>
                </a:lnTo>
                <a:lnTo>
                  <a:pt x="537" y="315"/>
                </a:lnTo>
                <a:lnTo>
                  <a:pt x="537" y="315"/>
                </a:lnTo>
                <a:lnTo>
                  <a:pt x="538" y="315"/>
                </a:lnTo>
                <a:lnTo>
                  <a:pt x="538" y="316"/>
                </a:lnTo>
                <a:lnTo>
                  <a:pt x="539" y="316"/>
                </a:lnTo>
                <a:lnTo>
                  <a:pt x="539" y="316"/>
                </a:lnTo>
                <a:lnTo>
                  <a:pt x="540" y="316"/>
                </a:lnTo>
                <a:lnTo>
                  <a:pt x="541" y="316"/>
                </a:lnTo>
                <a:lnTo>
                  <a:pt x="544" y="316"/>
                </a:lnTo>
                <a:lnTo>
                  <a:pt x="546" y="316"/>
                </a:lnTo>
                <a:lnTo>
                  <a:pt x="547" y="317"/>
                </a:lnTo>
                <a:lnTo>
                  <a:pt x="549" y="317"/>
                </a:lnTo>
                <a:lnTo>
                  <a:pt x="550" y="318"/>
                </a:lnTo>
                <a:lnTo>
                  <a:pt x="552" y="318"/>
                </a:lnTo>
                <a:lnTo>
                  <a:pt x="553" y="319"/>
                </a:lnTo>
                <a:lnTo>
                  <a:pt x="554" y="320"/>
                </a:lnTo>
                <a:lnTo>
                  <a:pt x="554" y="320"/>
                </a:lnTo>
                <a:lnTo>
                  <a:pt x="555" y="321"/>
                </a:lnTo>
                <a:lnTo>
                  <a:pt x="555" y="322"/>
                </a:lnTo>
                <a:lnTo>
                  <a:pt x="556" y="322"/>
                </a:lnTo>
                <a:lnTo>
                  <a:pt x="556" y="324"/>
                </a:lnTo>
                <a:lnTo>
                  <a:pt x="556" y="326"/>
                </a:lnTo>
                <a:lnTo>
                  <a:pt x="556" y="329"/>
                </a:lnTo>
                <a:lnTo>
                  <a:pt x="556" y="331"/>
                </a:lnTo>
                <a:lnTo>
                  <a:pt x="556" y="334"/>
                </a:lnTo>
                <a:lnTo>
                  <a:pt x="556" y="335"/>
                </a:lnTo>
                <a:lnTo>
                  <a:pt x="555" y="337"/>
                </a:lnTo>
                <a:lnTo>
                  <a:pt x="554" y="343"/>
                </a:lnTo>
                <a:lnTo>
                  <a:pt x="554" y="345"/>
                </a:lnTo>
                <a:lnTo>
                  <a:pt x="553" y="347"/>
                </a:lnTo>
                <a:lnTo>
                  <a:pt x="553" y="352"/>
                </a:lnTo>
                <a:lnTo>
                  <a:pt x="553" y="356"/>
                </a:lnTo>
                <a:lnTo>
                  <a:pt x="553" y="357"/>
                </a:lnTo>
                <a:lnTo>
                  <a:pt x="553" y="363"/>
                </a:lnTo>
                <a:lnTo>
                  <a:pt x="553" y="364"/>
                </a:lnTo>
                <a:lnTo>
                  <a:pt x="553" y="365"/>
                </a:lnTo>
                <a:lnTo>
                  <a:pt x="553" y="365"/>
                </a:lnTo>
                <a:lnTo>
                  <a:pt x="553" y="366"/>
                </a:lnTo>
                <a:lnTo>
                  <a:pt x="554" y="366"/>
                </a:lnTo>
                <a:lnTo>
                  <a:pt x="554" y="367"/>
                </a:lnTo>
                <a:lnTo>
                  <a:pt x="556" y="368"/>
                </a:lnTo>
                <a:lnTo>
                  <a:pt x="557" y="368"/>
                </a:lnTo>
                <a:lnTo>
                  <a:pt x="558" y="369"/>
                </a:lnTo>
                <a:lnTo>
                  <a:pt x="559" y="370"/>
                </a:lnTo>
                <a:lnTo>
                  <a:pt x="560" y="371"/>
                </a:lnTo>
                <a:lnTo>
                  <a:pt x="561" y="372"/>
                </a:lnTo>
                <a:lnTo>
                  <a:pt x="561" y="373"/>
                </a:lnTo>
                <a:lnTo>
                  <a:pt x="562" y="375"/>
                </a:lnTo>
                <a:lnTo>
                  <a:pt x="562" y="377"/>
                </a:lnTo>
                <a:lnTo>
                  <a:pt x="563" y="379"/>
                </a:lnTo>
                <a:lnTo>
                  <a:pt x="563" y="380"/>
                </a:lnTo>
                <a:lnTo>
                  <a:pt x="563" y="382"/>
                </a:lnTo>
                <a:lnTo>
                  <a:pt x="563" y="384"/>
                </a:lnTo>
                <a:lnTo>
                  <a:pt x="563" y="386"/>
                </a:lnTo>
                <a:lnTo>
                  <a:pt x="563" y="388"/>
                </a:lnTo>
                <a:lnTo>
                  <a:pt x="563" y="390"/>
                </a:lnTo>
                <a:lnTo>
                  <a:pt x="562" y="390"/>
                </a:lnTo>
                <a:lnTo>
                  <a:pt x="562" y="390"/>
                </a:lnTo>
                <a:lnTo>
                  <a:pt x="561" y="390"/>
                </a:lnTo>
                <a:lnTo>
                  <a:pt x="561" y="391"/>
                </a:lnTo>
                <a:lnTo>
                  <a:pt x="560" y="392"/>
                </a:lnTo>
                <a:lnTo>
                  <a:pt x="560" y="393"/>
                </a:lnTo>
                <a:lnTo>
                  <a:pt x="559" y="394"/>
                </a:lnTo>
                <a:lnTo>
                  <a:pt x="559" y="395"/>
                </a:lnTo>
                <a:lnTo>
                  <a:pt x="557" y="401"/>
                </a:lnTo>
                <a:lnTo>
                  <a:pt x="557" y="403"/>
                </a:lnTo>
                <a:lnTo>
                  <a:pt x="557" y="403"/>
                </a:lnTo>
                <a:lnTo>
                  <a:pt x="557" y="404"/>
                </a:lnTo>
                <a:lnTo>
                  <a:pt x="557" y="405"/>
                </a:lnTo>
                <a:lnTo>
                  <a:pt x="557" y="405"/>
                </a:lnTo>
                <a:lnTo>
                  <a:pt x="557" y="406"/>
                </a:lnTo>
                <a:lnTo>
                  <a:pt x="557" y="407"/>
                </a:lnTo>
                <a:lnTo>
                  <a:pt x="558" y="408"/>
                </a:lnTo>
                <a:lnTo>
                  <a:pt x="560" y="410"/>
                </a:lnTo>
                <a:lnTo>
                  <a:pt x="560" y="410"/>
                </a:lnTo>
                <a:lnTo>
                  <a:pt x="560" y="411"/>
                </a:lnTo>
                <a:lnTo>
                  <a:pt x="561" y="412"/>
                </a:lnTo>
                <a:lnTo>
                  <a:pt x="561" y="414"/>
                </a:lnTo>
                <a:lnTo>
                  <a:pt x="561" y="416"/>
                </a:lnTo>
                <a:lnTo>
                  <a:pt x="562" y="417"/>
                </a:lnTo>
                <a:lnTo>
                  <a:pt x="562" y="423"/>
                </a:lnTo>
                <a:lnTo>
                  <a:pt x="562" y="425"/>
                </a:lnTo>
                <a:lnTo>
                  <a:pt x="563" y="428"/>
                </a:lnTo>
                <a:lnTo>
                  <a:pt x="563" y="429"/>
                </a:lnTo>
                <a:lnTo>
                  <a:pt x="564" y="431"/>
                </a:lnTo>
                <a:lnTo>
                  <a:pt x="565" y="434"/>
                </a:lnTo>
                <a:lnTo>
                  <a:pt x="566" y="437"/>
                </a:lnTo>
                <a:lnTo>
                  <a:pt x="567" y="438"/>
                </a:lnTo>
                <a:lnTo>
                  <a:pt x="567" y="440"/>
                </a:lnTo>
                <a:lnTo>
                  <a:pt x="568" y="441"/>
                </a:lnTo>
                <a:lnTo>
                  <a:pt x="568" y="441"/>
                </a:lnTo>
                <a:lnTo>
                  <a:pt x="568" y="442"/>
                </a:lnTo>
                <a:lnTo>
                  <a:pt x="567" y="443"/>
                </a:lnTo>
                <a:lnTo>
                  <a:pt x="564" y="448"/>
                </a:lnTo>
                <a:lnTo>
                  <a:pt x="563" y="449"/>
                </a:lnTo>
                <a:lnTo>
                  <a:pt x="562" y="451"/>
                </a:lnTo>
                <a:lnTo>
                  <a:pt x="561" y="453"/>
                </a:lnTo>
                <a:lnTo>
                  <a:pt x="561" y="454"/>
                </a:lnTo>
                <a:lnTo>
                  <a:pt x="561" y="456"/>
                </a:lnTo>
                <a:lnTo>
                  <a:pt x="560" y="460"/>
                </a:lnTo>
                <a:lnTo>
                  <a:pt x="560" y="462"/>
                </a:lnTo>
                <a:lnTo>
                  <a:pt x="560" y="464"/>
                </a:lnTo>
                <a:lnTo>
                  <a:pt x="560" y="466"/>
                </a:lnTo>
                <a:lnTo>
                  <a:pt x="561" y="469"/>
                </a:lnTo>
                <a:lnTo>
                  <a:pt x="561" y="471"/>
                </a:lnTo>
                <a:lnTo>
                  <a:pt x="562" y="473"/>
                </a:lnTo>
                <a:lnTo>
                  <a:pt x="564" y="477"/>
                </a:lnTo>
                <a:lnTo>
                  <a:pt x="565" y="479"/>
                </a:lnTo>
                <a:lnTo>
                  <a:pt x="566" y="480"/>
                </a:lnTo>
                <a:lnTo>
                  <a:pt x="568" y="483"/>
                </a:lnTo>
                <a:lnTo>
                  <a:pt x="569" y="483"/>
                </a:lnTo>
                <a:lnTo>
                  <a:pt x="569" y="484"/>
                </a:lnTo>
                <a:lnTo>
                  <a:pt x="570" y="485"/>
                </a:lnTo>
                <a:lnTo>
                  <a:pt x="570" y="487"/>
                </a:lnTo>
                <a:lnTo>
                  <a:pt x="570" y="488"/>
                </a:lnTo>
                <a:lnTo>
                  <a:pt x="569" y="489"/>
                </a:lnTo>
                <a:lnTo>
                  <a:pt x="569" y="492"/>
                </a:lnTo>
                <a:lnTo>
                  <a:pt x="568" y="494"/>
                </a:lnTo>
                <a:lnTo>
                  <a:pt x="568" y="495"/>
                </a:lnTo>
                <a:lnTo>
                  <a:pt x="567" y="496"/>
                </a:lnTo>
                <a:lnTo>
                  <a:pt x="565" y="499"/>
                </a:lnTo>
                <a:lnTo>
                  <a:pt x="564" y="501"/>
                </a:lnTo>
                <a:lnTo>
                  <a:pt x="563" y="503"/>
                </a:lnTo>
                <a:lnTo>
                  <a:pt x="562" y="507"/>
                </a:lnTo>
                <a:lnTo>
                  <a:pt x="561" y="509"/>
                </a:lnTo>
                <a:lnTo>
                  <a:pt x="560" y="510"/>
                </a:lnTo>
                <a:lnTo>
                  <a:pt x="560" y="512"/>
                </a:lnTo>
                <a:lnTo>
                  <a:pt x="559" y="512"/>
                </a:lnTo>
                <a:lnTo>
                  <a:pt x="558" y="513"/>
                </a:lnTo>
                <a:lnTo>
                  <a:pt x="554" y="516"/>
                </a:lnTo>
                <a:lnTo>
                  <a:pt x="551" y="518"/>
                </a:lnTo>
                <a:lnTo>
                  <a:pt x="549" y="520"/>
                </a:lnTo>
                <a:lnTo>
                  <a:pt x="548" y="521"/>
                </a:lnTo>
                <a:lnTo>
                  <a:pt x="546" y="523"/>
                </a:lnTo>
                <a:lnTo>
                  <a:pt x="545" y="524"/>
                </a:lnTo>
                <a:lnTo>
                  <a:pt x="544" y="525"/>
                </a:lnTo>
                <a:lnTo>
                  <a:pt x="544" y="526"/>
                </a:lnTo>
                <a:lnTo>
                  <a:pt x="544" y="528"/>
                </a:lnTo>
                <a:lnTo>
                  <a:pt x="543" y="529"/>
                </a:lnTo>
                <a:lnTo>
                  <a:pt x="543" y="530"/>
                </a:lnTo>
                <a:lnTo>
                  <a:pt x="543" y="531"/>
                </a:lnTo>
                <a:lnTo>
                  <a:pt x="543" y="533"/>
                </a:lnTo>
                <a:lnTo>
                  <a:pt x="544" y="535"/>
                </a:lnTo>
                <a:lnTo>
                  <a:pt x="544" y="536"/>
                </a:lnTo>
                <a:lnTo>
                  <a:pt x="544" y="537"/>
                </a:lnTo>
                <a:lnTo>
                  <a:pt x="544" y="538"/>
                </a:lnTo>
                <a:lnTo>
                  <a:pt x="543" y="538"/>
                </a:lnTo>
                <a:lnTo>
                  <a:pt x="543" y="539"/>
                </a:lnTo>
                <a:lnTo>
                  <a:pt x="543" y="540"/>
                </a:lnTo>
                <a:lnTo>
                  <a:pt x="542" y="541"/>
                </a:lnTo>
                <a:lnTo>
                  <a:pt x="542" y="541"/>
                </a:lnTo>
                <a:lnTo>
                  <a:pt x="541" y="542"/>
                </a:lnTo>
                <a:lnTo>
                  <a:pt x="541" y="542"/>
                </a:lnTo>
                <a:lnTo>
                  <a:pt x="540" y="543"/>
                </a:lnTo>
                <a:lnTo>
                  <a:pt x="537" y="545"/>
                </a:lnTo>
                <a:lnTo>
                  <a:pt x="536" y="545"/>
                </a:lnTo>
                <a:lnTo>
                  <a:pt x="536" y="545"/>
                </a:lnTo>
                <a:lnTo>
                  <a:pt x="535" y="546"/>
                </a:lnTo>
                <a:lnTo>
                  <a:pt x="535" y="546"/>
                </a:lnTo>
                <a:lnTo>
                  <a:pt x="535" y="547"/>
                </a:lnTo>
                <a:lnTo>
                  <a:pt x="535" y="547"/>
                </a:lnTo>
                <a:lnTo>
                  <a:pt x="535" y="548"/>
                </a:lnTo>
                <a:lnTo>
                  <a:pt x="535" y="549"/>
                </a:lnTo>
                <a:lnTo>
                  <a:pt x="535" y="550"/>
                </a:lnTo>
                <a:lnTo>
                  <a:pt x="535" y="550"/>
                </a:lnTo>
                <a:lnTo>
                  <a:pt x="535" y="551"/>
                </a:lnTo>
                <a:lnTo>
                  <a:pt x="536" y="552"/>
                </a:lnTo>
                <a:lnTo>
                  <a:pt x="536" y="553"/>
                </a:lnTo>
                <a:lnTo>
                  <a:pt x="536" y="554"/>
                </a:lnTo>
                <a:lnTo>
                  <a:pt x="537" y="554"/>
                </a:lnTo>
                <a:lnTo>
                  <a:pt x="538" y="555"/>
                </a:lnTo>
                <a:lnTo>
                  <a:pt x="539" y="556"/>
                </a:lnTo>
                <a:lnTo>
                  <a:pt x="541" y="558"/>
                </a:lnTo>
                <a:lnTo>
                  <a:pt x="541" y="558"/>
                </a:lnTo>
                <a:lnTo>
                  <a:pt x="542" y="559"/>
                </a:lnTo>
                <a:lnTo>
                  <a:pt x="542" y="559"/>
                </a:lnTo>
                <a:lnTo>
                  <a:pt x="542" y="560"/>
                </a:lnTo>
                <a:lnTo>
                  <a:pt x="542" y="560"/>
                </a:lnTo>
                <a:lnTo>
                  <a:pt x="542" y="561"/>
                </a:lnTo>
                <a:lnTo>
                  <a:pt x="541" y="563"/>
                </a:lnTo>
                <a:lnTo>
                  <a:pt x="541" y="564"/>
                </a:lnTo>
                <a:lnTo>
                  <a:pt x="540" y="564"/>
                </a:lnTo>
                <a:lnTo>
                  <a:pt x="540" y="565"/>
                </a:lnTo>
                <a:lnTo>
                  <a:pt x="539" y="565"/>
                </a:lnTo>
                <a:lnTo>
                  <a:pt x="539" y="565"/>
                </a:lnTo>
                <a:lnTo>
                  <a:pt x="537" y="566"/>
                </a:lnTo>
                <a:lnTo>
                  <a:pt x="536" y="567"/>
                </a:lnTo>
                <a:lnTo>
                  <a:pt x="535" y="567"/>
                </a:lnTo>
                <a:lnTo>
                  <a:pt x="534" y="570"/>
                </a:lnTo>
                <a:lnTo>
                  <a:pt x="532" y="571"/>
                </a:lnTo>
                <a:lnTo>
                  <a:pt x="531" y="572"/>
                </a:lnTo>
                <a:lnTo>
                  <a:pt x="530" y="573"/>
                </a:lnTo>
                <a:lnTo>
                  <a:pt x="530" y="574"/>
                </a:lnTo>
                <a:lnTo>
                  <a:pt x="529" y="575"/>
                </a:lnTo>
                <a:lnTo>
                  <a:pt x="529" y="576"/>
                </a:lnTo>
                <a:lnTo>
                  <a:pt x="529" y="577"/>
                </a:lnTo>
                <a:lnTo>
                  <a:pt x="529" y="578"/>
                </a:lnTo>
                <a:lnTo>
                  <a:pt x="529" y="579"/>
                </a:lnTo>
                <a:lnTo>
                  <a:pt x="529" y="580"/>
                </a:lnTo>
                <a:lnTo>
                  <a:pt x="530" y="582"/>
                </a:lnTo>
                <a:lnTo>
                  <a:pt x="531" y="584"/>
                </a:lnTo>
                <a:lnTo>
                  <a:pt x="532" y="585"/>
                </a:lnTo>
                <a:lnTo>
                  <a:pt x="534" y="588"/>
                </a:lnTo>
                <a:lnTo>
                  <a:pt x="535" y="589"/>
                </a:lnTo>
                <a:lnTo>
                  <a:pt x="535" y="590"/>
                </a:lnTo>
                <a:lnTo>
                  <a:pt x="536" y="591"/>
                </a:lnTo>
                <a:lnTo>
                  <a:pt x="536" y="593"/>
                </a:lnTo>
                <a:lnTo>
                  <a:pt x="536" y="594"/>
                </a:lnTo>
                <a:lnTo>
                  <a:pt x="536" y="595"/>
                </a:lnTo>
                <a:lnTo>
                  <a:pt x="536" y="596"/>
                </a:lnTo>
                <a:lnTo>
                  <a:pt x="536" y="597"/>
                </a:lnTo>
                <a:lnTo>
                  <a:pt x="536" y="598"/>
                </a:lnTo>
                <a:lnTo>
                  <a:pt x="535" y="598"/>
                </a:lnTo>
                <a:lnTo>
                  <a:pt x="535" y="599"/>
                </a:lnTo>
                <a:lnTo>
                  <a:pt x="533" y="601"/>
                </a:lnTo>
                <a:lnTo>
                  <a:pt x="532" y="602"/>
                </a:lnTo>
                <a:lnTo>
                  <a:pt x="531" y="604"/>
                </a:lnTo>
                <a:lnTo>
                  <a:pt x="530" y="605"/>
                </a:lnTo>
                <a:lnTo>
                  <a:pt x="529" y="606"/>
                </a:lnTo>
                <a:lnTo>
                  <a:pt x="529" y="608"/>
                </a:lnTo>
                <a:lnTo>
                  <a:pt x="527" y="613"/>
                </a:lnTo>
                <a:lnTo>
                  <a:pt x="526" y="617"/>
                </a:lnTo>
                <a:lnTo>
                  <a:pt x="526" y="617"/>
                </a:lnTo>
                <a:lnTo>
                  <a:pt x="525" y="618"/>
                </a:lnTo>
                <a:lnTo>
                  <a:pt x="525" y="619"/>
                </a:lnTo>
                <a:lnTo>
                  <a:pt x="524" y="619"/>
                </a:lnTo>
                <a:lnTo>
                  <a:pt x="523" y="619"/>
                </a:lnTo>
                <a:lnTo>
                  <a:pt x="519" y="621"/>
                </a:lnTo>
                <a:lnTo>
                  <a:pt x="517" y="622"/>
                </a:lnTo>
                <a:lnTo>
                  <a:pt x="515" y="623"/>
                </a:lnTo>
                <a:lnTo>
                  <a:pt x="514" y="624"/>
                </a:lnTo>
                <a:lnTo>
                  <a:pt x="510" y="627"/>
                </a:lnTo>
                <a:lnTo>
                  <a:pt x="508" y="629"/>
                </a:lnTo>
                <a:lnTo>
                  <a:pt x="506" y="630"/>
                </a:lnTo>
                <a:lnTo>
                  <a:pt x="505" y="630"/>
                </a:lnTo>
                <a:lnTo>
                  <a:pt x="504" y="631"/>
                </a:lnTo>
                <a:lnTo>
                  <a:pt x="502" y="631"/>
                </a:lnTo>
                <a:lnTo>
                  <a:pt x="501" y="632"/>
                </a:lnTo>
                <a:lnTo>
                  <a:pt x="500" y="632"/>
                </a:lnTo>
                <a:lnTo>
                  <a:pt x="499" y="632"/>
                </a:lnTo>
                <a:lnTo>
                  <a:pt x="498" y="632"/>
                </a:lnTo>
                <a:lnTo>
                  <a:pt x="497" y="632"/>
                </a:lnTo>
                <a:lnTo>
                  <a:pt x="495" y="632"/>
                </a:lnTo>
                <a:lnTo>
                  <a:pt x="490" y="631"/>
                </a:lnTo>
                <a:lnTo>
                  <a:pt x="489" y="631"/>
                </a:lnTo>
                <a:lnTo>
                  <a:pt x="488" y="631"/>
                </a:lnTo>
                <a:lnTo>
                  <a:pt x="487" y="631"/>
                </a:lnTo>
                <a:lnTo>
                  <a:pt x="487" y="631"/>
                </a:lnTo>
                <a:lnTo>
                  <a:pt x="486" y="631"/>
                </a:lnTo>
                <a:lnTo>
                  <a:pt x="486" y="632"/>
                </a:lnTo>
                <a:lnTo>
                  <a:pt x="486" y="633"/>
                </a:lnTo>
                <a:lnTo>
                  <a:pt x="485" y="638"/>
                </a:lnTo>
                <a:lnTo>
                  <a:pt x="484" y="641"/>
                </a:lnTo>
                <a:lnTo>
                  <a:pt x="484" y="643"/>
                </a:lnTo>
                <a:lnTo>
                  <a:pt x="484" y="649"/>
                </a:lnTo>
                <a:lnTo>
                  <a:pt x="483" y="651"/>
                </a:lnTo>
                <a:lnTo>
                  <a:pt x="483" y="653"/>
                </a:lnTo>
                <a:lnTo>
                  <a:pt x="482" y="656"/>
                </a:lnTo>
                <a:lnTo>
                  <a:pt x="482" y="658"/>
                </a:lnTo>
                <a:lnTo>
                  <a:pt x="482" y="659"/>
                </a:lnTo>
                <a:lnTo>
                  <a:pt x="482" y="660"/>
                </a:lnTo>
                <a:lnTo>
                  <a:pt x="482" y="662"/>
                </a:lnTo>
                <a:lnTo>
                  <a:pt x="483" y="663"/>
                </a:lnTo>
                <a:lnTo>
                  <a:pt x="484" y="667"/>
                </a:lnTo>
                <a:lnTo>
                  <a:pt x="485" y="669"/>
                </a:lnTo>
                <a:lnTo>
                  <a:pt x="485" y="670"/>
                </a:lnTo>
                <a:lnTo>
                  <a:pt x="487" y="676"/>
                </a:lnTo>
                <a:lnTo>
                  <a:pt x="487" y="678"/>
                </a:lnTo>
                <a:lnTo>
                  <a:pt x="487" y="680"/>
                </a:lnTo>
                <a:lnTo>
                  <a:pt x="487" y="682"/>
                </a:lnTo>
                <a:lnTo>
                  <a:pt x="487" y="684"/>
                </a:lnTo>
                <a:lnTo>
                  <a:pt x="486" y="685"/>
                </a:lnTo>
                <a:lnTo>
                  <a:pt x="486" y="686"/>
                </a:lnTo>
                <a:lnTo>
                  <a:pt x="486" y="687"/>
                </a:lnTo>
                <a:lnTo>
                  <a:pt x="485" y="688"/>
                </a:lnTo>
                <a:lnTo>
                  <a:pt x="485" y="688"/>
                </a:lnTo>
                <a:lnTo>
                  <a:pt x="484" y="689"/>
                </a:lnTo>
                <a:lnTo>
                  <a:pt x="483" y="690"/>
                </a:lnTo>
                <a:lnTo>
                  <a:pt x="483" y="691"/>
                </a:lnTo>
                <a:lnTo>
                  <a:pt x="481" y="692"/>
                </a:lnTo>
                <a:lnTo>
                  <a:pt x="480" y="693"/>
                </a:lnTo>
                <a:lnTo>
                  <a:pt x="479" y="693"/>
                </a:lnTo>
                <a:lnTo>
                  <a:pt x="476" y="695"/>
                </a:lnTo>
                <a:lnTo>
                  <a:pt x="475" y="695"/>
                </a:lnTo>
                <a:lnTo>
                  <a:pt x="474" y="696"/>
                </a:lnTo>
                <a:lnTo>
                  <a:pt x="473" y="696"/>
                </a:lnTo>
                <a:lnTo>
                  <a:pt x="472" y="697"/>
                </a:lnTo>
                <a:lnTo>
                  <a:pt x="471" y="698"/>
                </a:lnTo>
                <a:lnTo>
                  <a:pt x="470" y="699"/>
                </a:lnTo>
                <a:lnTo>
                  <a:pt x="469" y="700"/>
                </a:lnTo>
                <a:lnTo>
                  <a:pt x="468" y="702"/>
                </a:lnTo>
                <a:lnTo>
                  <a:pt x="466" y="705"/>
                </a:lnTo>
                <a:lnTo>
                  <a:pt x="465" y="708"/>
                </a:lnTo>
                <a:lnTo>
                  <a:pt x="464" y="710"/>
                </a:lnTo>
                <a:lnTo>
                  <a:pt x="463" y="712"/>
                </a:lnTo>
                <a:lnTo>
                  <a:pt x="463" y="713"/>
                </a:lnTo>
                <a:lnTo>
                  <a:pt x="462" y="716"/>
                </a:lnTo>
                <a:lnTo>
                  <a:pt x="462" y="718"/>
                </a:lnTo>
                <a:lnTo>
                  <a:pt x="461" y="722"/>
                </a:lnTo>
                <a:lnTo>
                  <a:pt x="461" y="724"/>
                </a:lnTo>
                <a:lnTo>
                  <a:pt x="460" y="726"/>
                </a:lnTo>
                <a:lnTo>
                  <a:pt x="460" y="728"/>
                </a:lnTo>
                <a:lnTo>
                  <a:pt x="460" y="730"/>
                </a:lnTo>
                <a:lnTo>
                  <a:pt x="460" y="732"/>
                </a:lnTo>
                <a:lnTo>
                  <a:pt x="461" y="734"/>
                </a:lnTo>
                <a:lnTo>
                  <a:pt x="461" y="735"/>
                </a:lnTo>
                <a:lnTo>
                  <a:pt x="461" y="736"/>
                </a:lnTo>
                <a:lnTo>
                  <a:pt x="461" y="738"/>
                </a:lnTo>
                <a:lnTo>
                  <a:pt x="462" y="739"/>
                </a:lnTo>
                <a:lnTo>
                  <a:pt x="464" y="744"/>
                </a:lnTo>
                <a:lnTo>
                  <a:pt x="464" y="746"/>
                </a:lnTo>
                <a:lnTo>
                  <a:pt x="464" y="746"/>
                </a:lnTo>
                <a:lnTo>
                  <a:pt x="463" y="746"/>
                </a:lnTo>
                <a:lnTo>
                  <a:pt x="462" y="745"/>
                </a:lnTo>
                <a:lnTo>
                  <a:pt x="461" y="745"/>
                </a:lnTo>
                <a:lnTo>
                  <a:pt x="460" y="745"/>
                </a:lnTo>
                <a:lnTo>
                  <a:pt x="459" y="745"/>
                </a:lnTo>
                <a:lnTo>
                  <a:pt x="457" y="745"/>
                </a:lnTo>
                <a:lnTo>
                  <a:pt x="456" y="745"/>
                </a:lnTo>
                <a:lnTo>
                  <a:pt x="454" y="746"/>
                </a:lnTo>
                <a:lnTo>
                  <a:pt x="453" y="747"/>
                </a:lnTo>
                <a:lnTo>
                  <a:pt x="451" y="747"/>
                </a:lnTo>
                <a:lnTo>
                  <a:pt x="450" y="748"/>
                </a:lnTo>
                <a:lnTo>
                  <a:pt x="449" y="749"/>
                </a:lnTo>
                <a:lnTo>
                  <a:pt x="448" y="750"/>
                </a:lnTo>
                <a:lnTo>
                  <a:pt x="447" y="751"/>
                </a:lnTo>
                <a:lnTo>
                  <a:pt x="447" y="752"/>
                </a:lnTo>
                <a:lnTo>
                  <a:pt x="446" y="753"/>
                </a:lnTo>
                <a:lnTo>
                  <a:pt x="444" y="757"/>
                </a:lnTo>
                <a:lnTo>
                  <a:pt x="443" y="758"/>
                </a:lnTo>
                <a:lnTo>
                  <a:pt x="443" y="758"/>
                </a:lnTo>
                <a:lnTo>
                  <a:pt x="443" y="759"/>
                </a:lnTo>
                <a:lnTo>
                  <a:pt x="442" y="759"/>
                </a:lnTo>
                <a:lnTo>
                  <a:pt x="442" y="759"/>
                </a:lnTo>
                <a:lnTo>
                  <a:pt x="441" y="759"/>
                </a:lnTo>
                <a:lnTo>
                  <a:pt x="440" y="760"/>
                </a:lnTo>
                <a:lnTo>
                  <a:pt x="439" y="759"/>
                </a:lnTo>
                <a:lnTo>
                  <a:pt x="438" y="759"/>
                </a:lnTo>
                <a:lnTo>
                  <a:pt x="437" y="759"/>
                </a:lnTo>
                <a:lnTo>
                  <a:pt x="436" y="758"/>
                </a:lnTo>
                <a:lnTo>
                  <a:pt x="434" y="757"/>
                </a:lnTo>
                <a:lnTo>
                  <a:pt x="430" y="755"/>
                </a:lnTo>
                <a:lnTo>
                  <a:pt x="428" y="753"/>
                </a:lnTo>
                <a:lnTo>
                  <a:pt x="424" y="750"/>
                </a:lnTo>
                <a:lnTo>
                  <a:pt x="418" y="746"/>
                </a:lnTo>
                <a:lnTo>
                  <a:pt x="415" y="744"/>
                </a:lnTo>
                <a:lnTo>
                  <a:pt x="412" y="742"/>
                </a:lnTo>
                <a:lnTo>
                  <a:pt x="411" y="741"/>
                </a:lnTo>
                <a:lnTo>
                  <a:pt x="409" y="739"/>
                </a:lnTo>
                <a:lnTo>
                  <a:pt x="407" y="737"/>
                </a:lnTo>
                <a:lnTo>
                  <a:pt x="406" y="735"/>
                </a:lnTo>
                <a:lnTo>
                  <a:pt x="405" y="734"/>
                </a:lnTo>
                <a:lnTo>
                  <a:pt x="404" y="732"/>
                </a:lnTo>
                <a:lnTo>
                  <a:pt x="404" y="731"/>
                </a:lnTo>
                <a:lnTo>
                  <a:pt x="403" y="730"/>
                </a:lnTo>
                <a:lnTo>
                  <a:pt x="403" y="728"/>
                </a:lnTo>
                <a:lnTo>
                  <a:pt x="402" y="726"/>
                </a:lnTo>
                <a:lnTo>
                  <a:pt x="402" y="720"/>
                </a:lnTo>
                <a:lnTo>
                  <a:pt x="401" y="714"/>
                </a:lnTo>
                <a:lnTo>
                  <a:pt x="401" y="709"/>
                </a:lnTo>
                <a:lnTo>
                  <a:pt x="401" y="707"/>
                </a:lnTo>
                <a:lnTo>
                  <a:pt x="400" y="704"/>
                </a:lnTo>
                <a:lnTo>
                  <a:pt x="400" y="702"/>
                </a:lnTo>
                <a:lnTo>
                  <a:pt x="399" y="699"/>
                </a:lnTo>
                <a:lnTo>
                  <a:pt x="398" y="694"/>
                </a:lnTo>
                <a:lnTo>
                  <a:pt x="397" y="692"/>
                </a:lnTo>
                <a:lnTo>
                  <a:pt x="396" y="691"/>
                </a:lnTo>
                <a:lnTo>
                  <a:pt x="396" y="690"/>
                </a:lnTo>
                <a:lnTo>
                  <a:pt x="395" y="689"/>
                </a:lnTo>
                <a:lnTo>
                  <a:pt x="394" y="687"/>
                </a:lnTo>
                <a:lnTo>
                  <a:pt x="391" y="683"/>
                </a:lnTo>
                <a:lnTo>
                  <a:pt x="387" y="679"/>
                </a:lnTo>
                <a:lnTo>
                  <a:pt x="383" y="674"/>
                </a:lnTo>
                <a:lnTo>
                  <a:pt x="376" y="666"/>
                </a:lnTo>
                <a:lnTo>
                  <a:pt x="375" y="665"/>
                </a:lnTo>
                <a:lnTo>
                  <a:pt x="373" y="663"/>
                </a:lnTo>
                <a:lnTo>
                  <a:pt x="372" y="661"/>
                </a:lnTo>
                <a:lnTo>
                  <a:pt x="370" y="660"/>
                </a:lnTo>
                <a:lnTo>
                  <a:pt x="368" y="657"/>
                </a:lnTo>
                <a:lnTo>
                  <a:pt x="366" y="656"/>
                </a:lnTo>
                <a:lnTo>
                  <a:pt x="364" y="655"/>
                </a:lnTo>
                <a:lnTo>
                  <a:pt x="362" y="653"/>
                </a:lnTo>
                <a:lnTo>
                  <a:pt x="360" y="651"/>
                </a:lnTo>
                <a:lnTo>
                  <a:pt x="358" y="650"/>
                </a:lnTo>
                <a:lnTo>
                  <a:pt x="356" y="649"/>
                </a:lnTo>
                <a:lnTo>
                  <a:pt x="353" y="647"/>
                </a:lnTo>
                <a:lnTo>
                  <a:pt x="352" y="647"/>
                </a:lnTo>
                <a:lnTo>
                  <a:pt x="351" y="646"/>
                </a:lnTo>
                <a:lnTo>
                  <a:pt x="348" y="646"/>
                </a:lnTo>
                <a:lnTo>
                  <a:pt x="346" y="646"/>
                </a:lnTo>
                <a:lnTo>
                  <a:pt x="344" y="645"/>
                </a:lnTo>
                <a:lnTo>
                  <a:pt x="341" y="645"/>
                </a:lnTo>
                <a:lnTo>
                  <a:pt x="335" y="645"/>
                </a:lnTo>
                <a:lnTo>
                  <a:pt x="332" y="645"/>
                </a:lnTo>
                <a:lnTo>
                  <a:pt x="331" y="645"/>
                </a:lnTo>
                <a:lnTo>
                  <a:pt x="329" y="645"/>
                </a:lnTo>
                <a:lnTo>
                  <a:pt x="328" y="644"/>
                </a:lnTo>
                <a:lnTo>
                  <a:pt x="326" y="644"/>
                </a:lnTo>
                <a:lnTo>
                  <a:pt x="324" y="643"/>
                </a:lnTo>
                <a:lnTo>
                  <a:pt x="322" y="642"/>
                </a:lnTo>
                <a:lnTo>
                  <a:pt x="320" y="641"/>
                </a:lnTo>
                <a:lnTo>
                  <a:pt x="318" y="640"/>
                </a:lnTo>
                <a:lnTo>
                  <a:pt x="316" y="639"/>
                </a:lnTo>
                <a:lnTo>
                  <a:pt x="314" y="637"/>
                </a:lnTo>
                <a:lnTo>
                  <a:pt x="312" y="636"/>
                </a:lnTo>
                <a:lnTo>
                  <a:pt x="311" y="634"/>
                </a:lnTo>
                <a:lnTo>
                  <a:pt x="309" y="633"/>
                </a:lnTo>
                <a:lnTo>
                  <a:pt x="308" y="631"/>
                </a:lnTo>
                <a:lnTo>
                  <a:pt x="308" y="630"/>
                </a:lnTo>
                <a:lnTo>
                  <a:pt x="307" y="629"/>
                </a:lnTo>
                <a:lnTo>
                  <a:pt x="306" y="627"/>
                </a:lnTo>
                <a:lnTo>
                  <a:pt x="306" y="625"/>
                </a:lnTo>
                <a:lnTo>
                  <a:pt x="305" y="623"/>
                </a:lnTo>
                <a:lnTo>
                  <a:pt x="304" y="617"/>
                </a:lnTo>
                <a:lnTo>
                  <a:pt x="303" y="615"/>
                </a:lnTo>
                <a:lnTo>
                  <a:pt x="303" y="613"/>
                </a:lnTo>
                <a:lnTo>
                  <a:pt x="302" y="612"/>
                </a:lnTo>
                <a:lnTo>
                  <a:pt x="301" y="610"/>
                </a:lnTo>
                <a:lnTo>
                  <a:pt x="301" y="609"/>
                </a:lnTo>
                <a:lnTo>
                  <a:pt x="300" y="608"/>
                </a:lnTo>
                <a:lnTo>
                  <a:pt x="299" y="606"/>
                </a:lnTo>
                <a:lnTo>
                  <a:pt x="296" y="603"/>
                </a:lnTo>
                <a:lnTo>
                  <a:pt x="291" y="597"/>
                </a:lnTo>
                <a:lnTo>
                  <a:pt x="284" y="590"/>
                </a:lnTo>
                <a:lnTo>
                  <a:pt x="283" y="589"/>
                </a:lnTo>
                <a:lnTo>
                  <a:pt x="282" y="588"/>
                </a:lnTo>
                <a:lnTo>
                  <a:pt x="281" y="587"/>
                </a:lnTo>
                <a:lnTo>
                  <a:pt x="280" y="585"/>
                </a:lnTo>
                <a:lnTo>
                  <a:pt x="280" y="584"/>
                </a:lnTo>
                <a:lnTo>
                  <a:pt x="278" y="580"/>
                </a:lnTo>
                <a:lnTo>
                  <a:pt x="277" y="578"/>
                </a:lnTo>
                <a:lnTo>
                  <a:pt x="275" y="576"/>
                </a:lnTo>
                <a:lnTo>
                  <a:pt x="272" y="572"/>
                </a:lnTo>
                <a:lnTo>
                  <a:pt x="271" y="571"/>
                </a:lnTo>
                <a:lnTo>
                  <a:pt x="270" y="569"/>
                </a:lnTo>
                <a:lnTo>
                  <a:pt x="267" y="564"/>
                </a:lnTo>
                <a:lnTo>
                  <a:pt x="267" y="563"/>
                </a:lnTo>
                <a:lnTo>
                  <a:pt x="266" y="562"/>
                </a:lnTo>
                <a:lnTo>
                  <a:pt x="265" y="561"/>
                </a:lnTo>
                <a:lnTo>
                  <a:pt x="264" y="560"/>
                </a:lnTo>
                <a:lnTo>
                  <a:pt x="260" y="556"/>
                </a:lnTo>
                <a:lnTo>
                  <a:pt x="258" y="555"/>
                </a:lnTo>
                <a:lnTo>
                  <a:pt x="257" y="553"/>
                </a:lnTo>
                <a:lnTo>
                  <a:pt x="255" y="551"/>
                </a:lnTo>
                <a:lnTo>
                  <a:pt x="254" y="549"/>
                </a:lnTo>
                <a:lnTo>
                  <a:pt x="253" y="548"/>
                </a:lnTo>
                <a:lnTo>
                  <a:pt x="249" y="545"/>
                </a:lnTo>
                <a:lnTo>
                  <a:pt x="248" y="544"/>
                </a:lnTo>
                <a:lnTo>
                  <a:pt x="248" y="543"/>
                </a:lnTo>
                <a:lnTo>
                  <a:pt x="247" y="542"/>
                </a:lnTo>
                <a:lnTo>
                  <a:pt x="246" y="541"/>
                </a:lnTo>
                <a:lnTo>
                  <a:pt x="246" y="539"/>
                </a:lnTo>
                <a:lnTo>
                  <a:pt x="245" y="538"/>
                </a:lnTo>
                <a:lnTo>
                  <a:pt x="245" y="536"/>
                </a:lnTo>
                <a:lnTo>
                  <a:pt x="244" y="530"/>
                </a:lnTo>
                <a:lnTo>
                  <a:pt x="243" y="528"/>
                </a:lnTo>
                <a:lnTo>
                  <a:pt x="243" y="527"/>
                </a:lnTo>
                <a:lnTo>
                  <a:pt x="243" y="525"/>
                </a:lnTo>
                <a:lnTo>
                  <a:pt x="242" y="524"/>
                </a:lnTo>
                <a:lnTo>
                  <a:pt x="242" y="523"/>
                </a:lnTo>
                <a:lnTo>
                  <a:pt x="241" y="522"/>
                </a:lnTo>
                <a:lnTo>
                  <a:pt x="240" y="521"/>
                </a:lnTo>
                <a:lnTo>
                  <a:pt x="237" y="517"/>
                </a:lnTo>
                <a:lnTo>
                  <a:pt x="233" y="514"/>
                </a:lnTo>
                <a:lnTo>
                  <a:pt x="229" y="509"/>
                </a:lnTo>
                <a:lnTo>
                  <a:pt x="226" y="506"/>
                </a:lnTo>
                <a:lnTo>
                  <a:pt x="224" y="504"/>
                </a:lnTo>
                <a:lnTo>
                  <a:pt x="222" y="503"/>
                </a:lnTo>
                <a:lnTo>
                  <a:pt x="221" y="501"/>
                </a:lnTo>
                <a:lnTo>
                  <a:pt x="219" y="500"/>
                </a:lnTo>
                <a:lnTo>
                  <a:pt x="218" y="499"/>
                </a:lnTo>
                <a:lnTo>
                  <a:pt x="216" y="498"/>
                </a:lnTo>
                <a:lnTo>
                  <a:pt x="214" y="497"/>
                </a:lnTo>
                <a:lnTo>
                  <a:pt x="212" y="496"/>
                </a:lnTo>
                <a:lnTo>
                  <a:pt x="210" y="495"/>
                </a:lnTo>
                <a:lnTo>
                  <a:pt x="209" y="495"/>
                </a:lnTo>
                <a:lnTo>
                  <a:pt x="205" y="493"/>
                </a:lnTo>
                <a:lnTo>
                  <a:pt x="202" y="493"/>
                </a:lnTo>
                <a:lnTo>
                  <a:pt x="194" y="491"/>
                </a:lnTo>
                <a:lnTo>
                  <a:pt x="192" y="491"/>
                </a:lnTo>
                <a:lnTo>
                  <a:pt x="189" y="490"/>
                </a:lnTo>
                <a:lnTo>
                  <a:pt x="188" y="491"/>
                </a:lnTo>
                <a:lnTo>
                  <a:pt x="187" y="491"/>
                </a:lnTo>
                <a:lnTo>
                  <a:pt x="187" y="491"/>
                </a:lnTo>
                <a:lnTo>
                  <a:pt x="186" y="491"/>
                </a:lnTo>
                <a:lnTo>
                  <a:pt x="185" y="492"/>
                </a:lnTo>
                <a:lnTo>
                  <a:pt x="184" y="492"/>
                </a:lnTo>
                <a:lnTo>
                  <a:pt x="184" y="493"/>
                </a:lnTo>
                <a:lnTo>
                  <a:pt x="183" y="495"/>
                </a:lnTo>
                <a:lnTo>
                  <a:pt x="182" y="496"/>
                </a:lnTo>
                <a:lnTo>
                  <a:pt x="182" y="496"/>
                </a:lnTo>
                <a:lnTo>
                  <a:pt x="181" y="497"/>
                </a:lnTo>
                <a:lnTo>
                  <a:pt x="180" y="497"/>
                </a:lnTo>
                <a:lnTo>
                  <a:pt x="180" y="497"/>
                </a:lnTo>
                <a:lnTo>
                  <a:pt x="179" y="497"/>
                </a:lnTo>
                <a:lnTo>
                  <a:pt x="177" y="497"/>
                </a:lnTo>
                <a:lnTo>
                  <a:pt x="175" y="497"/>
                </a:lnTo>
                <a:lnTo>
                  <a:pt x="172" y="496"/>
                </a:lnTo>
                <a:lnTo>
                  <a:pt x="168" y="495"/>
                </a:lnTo>
                <a:lnTo>
                  <a:pt x="167" y="495"/>
                </a:lnTo>
                <a:lnTo>
                  <a:pt x="165" y="494"/>
                </a:lnTo>
                <a:lnTo>
                  <a:pt x="160" y="494"/>
                </a:lnTo>
                <a:lnTo>
                  <a:pt x="157" y="494"/>
                </a:lnTo>
                <a:lnTo>
                  <a:pt x="155" y="493"/>
                </a:lnTo>
                <a:lnTo>
                  <a:pt x="153" y="493"/>
                </a:lnTo>
                <a:lnTo>
                  <a:pt x="151" y="492"/>
                </a:lnTo>
                <a:lnTo>
                  <a:pt x="149" y="492"/>
                </a:lnTo>
                <a:lnTo>
                  <a:pt x="147" y="491"/>
                </a:lnTo>
                <a:lnTo>
                  <a:pt x="145" y="490"/>
                </a:lnTo>
                <a:lnTo>
                  <a:pt x="144" y="489"/>
                </a:lnTo>
                <a:lnTo>
                  <a:pt x="143" y="489"/>
                </a:lnTo>
                <a:lnTo>
                  <a:pt x="142" y="488"/>
                </a:lnTo>
                <a:lnTo>
                  <a:pt x="141" y="487"/>
                </a:lnTo>
                <a:lnTo>
                  <a:pt x="140" y="485"/>
                </a:lnTo>
                <a:lnTo>
                  <a:pt x="140" y="485"/>
                </a:lnTo>
                <a:lnTo>
                  <a:pt x="137" y="481"/>
                </a:lnTo>
                <a:lnTo>
                  <a:pt x="135" y="476"/>
                </a:lnTo>
                <a:lnTo>
                  <a:pt x="133" y="473"/>
                </a:lnTo>
                <a:lnTo>
                  <a:pt x="133" y="471"/>
                </a:lnTo>
                <a:lnTo>
                  <a:pt x="132" y="470"/>
                </a:lnTo>
                <a:lnTo>
                  <a:pt x="131" y="465"/>
                </a:lnTo>
                <a:lnTo>
                  <a:pt x="130" y="463"/>
                </a:lnTo>
                <a:lnTo>
                  <a:pt x="129" y="461"/>
                </a:lnTo>
                <a:lnTo>
                  <a:pt x="128" y="460"/>
                </a:lnTo>
                <a:lnTo>
                  <a:pt x="127" y="458"/>
                </a:lnTo>
                <a:lnTo>
                  <a:pt x="126" y="456"/>
                </a:lnTo>
                <a:lnTo>
                  <a:pt x="125" y="455"/>
                </a:lnTo>
                <a:lnTo>
                  <a:pt x="124" y="453"/>
                </a:lnTo>
                <a:lnTo>
                  <a:pt x="121" y="450"/>
                </a:lnTo>
                <a:lnTo>
                  <a:pt x="119" y="448"/>
                </a:lnTo>
                <a:lnTo>
                  <a:pt x="112" y="442"/>
                </a:lnTo>
                <a:lnTo>
                  <a:pt x="110" y="441"/>
                </a:lnTo>
                <a:lnTo>
                  <a:pt x="108" y="440"/>
                </a:lnTo>
                <a:lnTo>
                  <a:pt x="106" y="439"/>
                </a:lnTo>
                <a:lnTo>
                  <a:pt x="104" y="438"/>
                </a:lnTo>
                <a:lnTo>
                  <a:pt x="99" y="435"/>
                </a:lnTo>
                <a:lnTo>
                  <a:pt x="97" y="435"/>
                </a:lnTo>
                <a:lnTo>
                  <a:pt x="96" y="434"/>
                </a:lnTo>
                <a:lnTo>
                  <a:pt x="94" y="433"/>
                </a:lnTo>
                <a:lnTo>
                  <a:pt x="93" y="431"/>
                </a:lnTo>
                <a:lnTo>
                  <a:pt x="92" y="430"/>
                </a:lnTo>
                <a:lnTo>
                  <a:pt x="91" y="429"/>
                </a:lnTo>
                <a:lnTo>
                  <a:pt x="90" y="429"/>
                </a:lnTo>
                <a:lnTo>
                  <a:pt x="90" y="428"/>
                </a:lnTo>
                <a:lnTo>
                  <a:pt x="89" y="427"/>
                </a:lnTo>
                <a:lnTo>
                  <a:pt x="89" y="426"/>
                </a:lnTo>
                <a:lnTo>
                  <a:pt x="89" y="425"/>
                </a:lnTo>
                <a:lnTo>
                  <a:pt x="88" y="422"/>
                </a:lnTo>
                <a:lnTo>
                  <a:pt x="87" y="418"/>
                </a:lnTo>
                <a:lnTo>
                  <a:pt x="86" y="415"/>
                </a:lnTo>
                <a:lnTo>
                  <a:pt x="85" y="411"/>
                </a:lnTo>
                <a:lnTo>
                  <a:pt x="83" y="406"/>
                </a:lnTo>
                <a:lnTo>
                  <a:pt x="82" y="405"/>
                </a:lnTo>
                <a:lnTo>
                  <a:pt x="82" y="403"/>
                </a:lnTo>
                <a:lnTo>
                  <a:pt x="82" y="402"/>
                </a:lnTo>
                <a:lnTo>
                  <a:pt x="82" y="400"/>
                </a:lnTo>
                <a:lnTo>
                  <a:pt x="82" y="399"/>
                </a:lnTo>
                <a:lnTo>
                  <a:pt x="83" y="396"/>
                </a:lnTo>
                <a:lnTo>
                  <a:pt x="83" y="393"/>
                </a:lnTo>
                <a:lnTo>
                  <a:pt x="83" y="391"/>
                </a:lnTo>
                <a:lnTo>
                  <a:pt x="83" y="387"/>
                </a:lnTo>
                <a:lnTo>
                  <a:pt x="83" y="382"/>
                </a:lnTo>
                <a:lnTo>
                  <a:pt x="83" y="380"/>
                </a:lnTo>
                <a:lnTo>
                  <a:pt x="83" y="378"/>
                </a:lnTo>
                <a:lnTo>
                  <a:pt x="83" y="376"/>
                </a:lnTo>
                <a:lnTo>
                  <a:pt x="82" y="374"/>
                </a:lnTo>
                <a:lnTo>
                  <a:pt x="82" y="373"/>
                </a:lnTo>
                <a:lnTo>
                  <a:pt x="81" y="372"/>
                </a:lnTo>
                <a:lnTo>
                  <a:pt x="80" y="371"/>
                </a:lnTo>
                <a:lnTo>
                  <a:pt x="79" y="370"/>
                </a:lnTo>
                <a:lnTo>
                  <a:pt x="78" y="369"/>
                </a:lnTo>
                <a:lnTo>
                  <a:pt x="75" y="368"/>
                </a:lnTo>
                <a:lnTo>
                  <a:pt x="73" y="367"/>
                </a:lnTo>
                <a:lnTo>
                  <a:pt x="70" y="366"/>
                </a:lnTo>
                <a:lnTo>
                  <a:pt x="69" y="365"/>
                </a:lnTo>
                <a:lnTo>
                  <a:pt x="68" y="365"/>
                </a:lnTo>
                <a:lnTo>
                  <a:pt x="66" y="364"/>
                </a:lnTo>
                <a:lnTo>
                  <a:pt x="65" y="363"/>
                </a:lnTo>
                <a:lnTo>
                  <a:pt x="65" y="362"/>
                </a:lnTo>
                <a:lnTo>
                  <a:pt x="64" y="361"/>
                </a:lnTo>
                <a:lnTo>
                  <a:pt x="63" y="359"/>
                </a:lnTo>
                <a:lnTo>
                  <a:pt x="61" y="356"/>
                </a:lnTo>
                <a:lnTo>
                  <a:pt x="60" y="354"/>
                </a:lnTo>
                <a:lnTo>
                  <a:pt x="59" y="352"/>
                </a:lnTo>
                <a:lnTo>
                  <a:pt x="58" y="350"/>
                </a:lnTo>
                <a:lnTo>
                  <a:pt x="57" y="348"/>
                </a:lnTo>
                <a:lnTo>
                  <a:pt x="57" y="346"/>
                </a:lnTo>
                <a:lnTo>
                  <a:pt x="56" y="344"/>
                </a:lnTo>
                <a:lnTo>
                  <a:pt x="56" y="342"/>
                </a:lnTo>
                <a:lnTo>
                  <a:pt x="55" y="340"/>
                </a:lnTo>
                <a:lnTo>
                  <a:pt x="55" y="332"/>
                </a:lnTo>
                <a:lnTo>
                  <a:pt x="54" y="330"/>
                </a:lnTo>
                <a:lnTo>
                  <a:pt x="54" y="328"/>
                </a:lnTo>
                <a:lnTo>
                  <a:pt x="53" y="326"/>
                </a:lnTo>
                <a:lnTo>
                  <a:pt x="51" y="319"/>
                </a:lnTo>
                <a:lnTo>
                  <a:pt x="51" y="317"/>
                </a:lnTo>
                <a:lnTo>
                  <a:pt x="50" y="315"/>
                </a:lnTo>
                <a:lnTo>
                  <a:pt x="49" y="313"/>
                </a:lnTo>
                <a:lnTo>
                  <a:pt x="48" y="312"/>
                </a:lnTo>
                <a:lnTo>
                  <a:pt x="47" y="310"/>
                </a:lnTo>
                <a:lnTo>
                  <a:pt x="46" y="310"/>
                </a:lnTo>
                <a:lnTo>
                  <a:pt x="45" y="309"/>
                </a:lnTo>
                <a:lnTo>
                  <a:pt x="45" y="308"/>
                </a:lnTo>
                <a:lnTo>
                  <a:pt x="41" y="307"/>
                </a:lnTo>
                <a:lnTo>
                  <a:pt x="41" y="306"/>
                </a:lnTo>
                <a:lnTo>
                  <a:pt x="40" y="306"/>
                </a:lnTo>
                <a:lnTo>
                  <a:pt x="39" y="305"/>
                </a:lnTo>
                <a:lnTo>
                  <a:pt x="39" y="304"/>
                </a:lnTo>
                <a:lnTo>
                  <a:pt x="37" y="302"/>
                </a:lnTo>
                <a:lnTo>
                  <a:pt x="36" y="301"/>
                </a:lnTo>
                <a:lnTo>
                  <a:pt x="36" y="300"/>
                </a:lnTo>
                <a:lnTo>
                  <a:pt x="36" y="298"/>
                </a:lnTo>
                <a:lnTo>
                  <a:pt x="36" y="295"/>
                </a:lnTo>
                <a:lnTo>
                  <a:pt x="35" y="294"/>
                </a:lnTo>
                <a:lnTo>
                  <a:pt x="35" y="292"/>
                </a:lnTo>
                <a:lnTo>
                  <a:pt x="35" y="291"/>
                </a:lnTo>
                <a:lnTo>
                  <a:pt x="35" y="290"/>
                </a:lnTo>
                <a:lnTo>
                  <a:pt x="35" y="288"/>
                </a:lnTo>
                <a:lnTo>
                  <a:pt x="36" y="285"/>
                </a:lnTo>
                <a:lnTo>
                  <a:pt x="36" y="282"/>
                </a:lnTo>
                <a:lnTo>
                  <a:pt x="37" y="278"/>
                </a:lnTo>
                <a:lnTo>
                  <a:pt x="37" y="277"/>
                </a:lnTo>
                <a:lnTo>
                  <a:pt x="37" y="276"/>
                </a:lnTo>
                <a:lnTo>
                  <a:pt x="37" y="274"/>
                </a:lnTo>
                <a:lnTo>
                  <a:pt x="37" y="272"/>
                </a:lnTo>
                <a:lnTo>
                  <a:pt x="36" y="271"/>
                </a:lnTo>
                <a:lnTo>
                  <a:pt x="35" y="269"/>
                </a:lnTo>
                <a:lnTo>
                  <a:pt x="35" y="268"/>
                </a:lnTo>
                <a:lnTo>
                  <a:pt x="34" y="267"/>
                </a:lnTo>
                <a:lnTo>
                  <a:pt x="33" y="266"/>
                </a:lnTo>
                <a:lnTo>
                  <a:pt x="32" y="265"/>
                </a:lnTo>
                <a:lnTo>
                  <a:pt x="31" y="265"/>
                </a:lnTo>
                <a:lnTo>
                  <a:pt x="30" y="264"/>
                </a:lnTo>
                <a:lnTo>
                  <a:pt x="25" y="262"/>
                </a:lnTo>
                <a:lnTo>
                  <a:pt x="23" y="261"/>
                </a:lnTo>
                <a:lnTo>
                  <a:pt x="22" y="261"/>
                </a:lnTo>
                <a:lnTo>
                  <a:pt x="18" y="258"/>
                </a:lnTo>
                <a:lnTo>
                  <a:pt x="11" y="254"/>
                </a:lnTo>
                <a:lnTo>
                  <a:pt x="8" y="252"/>
                </a:lnTo>
                <a:lnTo>
                  <a:pt x="7" y="252"/>
                </a:lnTo>
                <a:lnTo>
                  <a:pt x="5" y="251"/>
                </a:lnTo>
                <a:lnTo>
                  <a:pt x="4" y="250"/>
                </a:lnTo>
                <a:lnTo>
                  <a:pt x="3" y="249"/>
                </a:lnTo>
                <a:lnTo>
                  <a:pt x="2" y="248"/>
                </a:lnTo>
                <a:lnTo>
                  <a:pt x="1" y="247"/>
                </a:lnTo>
                <a:lnTo>
                  <a:pt x="0" y="245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1" name="Freeform 234">
            <a:extLst>
              <a:ext uri="{FF2B5EF4-FFF2-40B4-BE49-F238E27FC236}">
                <a16:creationId xmlns:a16="http://schemas.microsoft.com/office/drawing/2014/main" id="{FE3E5A4D-1D4D-4BE7-9CE5-352DBCB67048}"/>
              </a:ext>
            </a:extLst>
          </p:cNvPr>
          <p:cNvSpPr>
            <a:spLocks/>
          </p:cNvSpPr>
          <p:nvPr/>
        </p:nvSpPr>
        <p:spPr bwMode="auto">
          <a:xfrm>
            <a:off x="6628207" y="4271540"/>
            <a:ext cx="750785" cy="509489"/>
          </a:xfrm>
          <a:custGeom>
            <a:avLst/>
            <a:gdLst>
              <a:gd name="T0" fmla="*/ 3 w 395"/>
              <a:gd name="T1" fmla="*/ 231 h 245"/>
              <a:gd name="T2" fmla="*/ 0 w 395"/>
              <a:gd name="T3" fmla="*/ 221 h 245"/>
              <a:gd name="T4" fmla="*/ 2 w 395"/>
              <a:gd name="T5" fmla="*/ 214 h 245"/>
              <a:gd name="T6" fmla="*/ 8 w 395"/>
              <a:gd name="T7" fmla="*/ 208 h 245"/>
              <a:gd name="T8" fmla="*/ 23 w 395"/>
              <a:gd name="T9" fmla="*/ 199 h 245"/>
              <a:gd name="T10" fmla="*/ 27 w 395"/>
              <a:gd name="T11" fmla="*/ 194 h 245"/>
              <a:gd name="T12" fmla="*/ 32 w 395"/>
              <a:gd name="T13" fmla="*/ 171 h 245"/>
              <a:gd name="T14" fmla="*/ 36 w 395"/>
              <a:gd name="T15" fmla="*/ 164 h 245"/>
              <a:gd name="T16" fmla="*/ 43 w 395"/>
              <a:gd name="T17" fmla="*/ 154 h 245"/>
              <a:gd name="T18" fmla="*/ 52 w 395"/>
              <a:gd name="T19" fmla="*/ 139 h 245"/>
              <a:gd name="T20" fmla="*/ 62 w 395"/>
              <a:gd name="T21" fmla="*/ 124 h 245"/>
              <a:gd name="T22" fmla="*/ 73 w 395"/>
              <a:gd name="T23" fmla="*/ 123 h 245"/>
              <a:gd name="T24" fmla="*/ 84 w 395"/>
              <a:gd name="T25" fmla="*/ 125 h 245"/>
              <a:gd name="T26" fmla="*/ 91 w 395"/>
              <a:gd name="T27" fmla="*/ 121 h 245"/>
              <a:gd name="T28" fmla="*/ 99 w 395"/>
              <a:gd name="T29" fmla="*/ 117 h 245"/>
              <a:gd name="T30" fmla="*/ 107 w 395"/>
              <a:gd name="T31" fmla="*/ 118 h 245"/>
              <a:gd name="T32" fmla="*/ 113 w 395"/>
              <a:gd name="T33" fmla="*/ 123 h 245"/>
              <a:gd name="T34" fmla="*/ 117 w 395"/>
              <a:gd name="T35" fmla="*/ 127 h 245"/>
              <a:gd name="T36" fmla="*/ 119 w 395"/>
              <a:gd name="T37" fmla="*/ 127 h 245"/>
              <a:gd name="T38" fmla="*/ 122 w 395"/>
              <a:gd name="T39" fmla="*/ 121 h 245"/>
              <a:gd name="T40" fmla="*/ 129 w 395"/>
              <a:gd name="T41" fmla="*/ 117 h 245"/>
              <a:gd name="T42" fmla="*/ 133 w 395"/>
              <a:gd name="T43" fmla="*/ 112 h 245"/>
              <a:gd name="T44" fmla="*/ 142 w 395"/>
              <a:gd name="T45" fmla="*/ 109 h 245"/>
              <a:gd name="T46" fmla="*/ 155 w 395"/>
              <a:gd name="T47" fmla="*/ 106 h 245"/>
              <a:gd name="T48" fmla="*/ 166 w 395"/>
              <a:gd name="T49" fmla="*/ 103 h 245"/>
              <a:gd name="T50" fmla="*/ 173 w 395"/>
              <a:gd name="T51" fmla="*/ 103 h 245"/>
              <a:gd name="T52" fmla="*/ 186 w 395"/>
              <a:gd name="T53" fmla="*/ 107 h 245"/>
              <a:gd name="T54" fmla="*/ 196 w 395"/>
              <a:gd name="T55" fmla="*/ 110 h 245"/>
              <a:gd name="T56" fmla="*/ 206 w 395"/>
              <a:gd name="T57" fmla="*/ 110 h 245"/>
              <a:gd name="T58" fmla="*/ 213 w 395"/>
              <a:gd name="T59" fmla="*/ 110 h 245"/>
              <a:gd name="T60" fmla="*/ 222 w 395"/>
              <a:gd name="T61" fmla="*/ 113 h 245"/>
              <a:gd name="T62" fmla="*/ 230 w 395"/>
              <a:gd name="T63" fmla="*/ 110 h 245"/>
              <a:gd name="T64" fmla="*/ 238 w 395"/>
              <a:gd name="T65" fmla="*/ 103 h 245"/>
              <a:gd name="T66" fmla="*/ 241 w 395"/>
              <a:gd name="T67" fmla="*/ 92 h 245"/>
              <a:gd name="T68" fmla="*/ 241 w 395"/>
              <a:gd name="T69" fmla="*/ 84 h 245"/>
              <a:gd name="T70" fmla="*/ 245 w 395"/>
              <a:gd name="T71" fmla="*/ 80 h 245"/>
              <a:gd name="T72" fmla="*/ 257 w 395"/>
              <a:gd name="T73" fmla="*/ 74 h 245"/>
              <a:gd name="T74" fmla="*/ 271 w 395"/>
              <a:gd name="T75" fmla="*/ 66 h 245"/>
              <a:gd name="T76" fmla="*/ 283 w 395"/>
              <a:gd name="T77" fmla="*/ 58 h 245"/>
              <a:gd name="T78" fmla="*/ 293 w 395"/>
              <a:gd name="T79" fmla="*/ 48 h 245"/>
              <a:gd name="T80" fmla="*/ 298 w 395"/>
              <a:gd name="T81" fmla="*/ 46 h 245"/>
              <a:gd name="T82" fmla="*/ 308 w 395"/>
              <a:gd name="T83" fmla="*/ 48 h 245"/>
              <a:gd name="T84" fmla="*/ 323 w 395"/>
              <a:gd name="T85" fmla="*/ 51 h 245"/>
              <a:gd name="T86" fmla="*/ 330 w 395"/>
              <a:gd name="T87" fmla="*/ 55 h 245"/>
              <a:gd name="T88" fmla="*/ 341 w 395"/>
              <a:gd name="T89" fmla="*/ 63 h 245"/>
              <a:gd name="T90" fmla="*/ 347 w 395"/>
              <a:gd name="T91" fmla="*/ 66 h 245"/>
              <a:gd name="T92" fmla="*/ 351 w 395"/>
              <a:gd name="T93" fmla="*/ 65 h 245"/>
              <a:gd name="T94" fmla="*/ 354 w 395"/>
              <a:gd name="T95" fmla="*/ 60 h 245"/>
              <a:gd name="T96" fmla="*/ 357 w 395"/>
              <a:gd name="T97" fmla="*/ 44 h 245"/>
              <a:gd name="T98" fmla="*/ 357 w 395"/>
              <a:gd name="T99" fmla="*/ 38 h 245"/>
              <a:gd name="T100" fmla="*/ 361 w 395"/>
              <a:gd name="T101" fmla="*/ 35 h 245"/>
              <a:gd name="T102" fmla="*/ 372 w 395"/>
              <a:gd name="T103" fmla="*/ 31 h 245"/>
              <a:gd name="T104" fmla="*/ 379 w 395"/>
              <a:gd name="T105" fmla="*/ 27 h 245"/>
              <a:gd name="T106" fmla="*/ 381 w 395"/>
              <a:gd name="T107" fmla="*/ 22 h 245"/>
              <a:gd name="T108" fmla="*/ 380 w 395"/>
              <a:gd name="T109" fmla="*/ 19 h 245"/>
              <a:gd name="T110" fmla="*/ 378 w 395"/>
              <a:gd name="T111" fmla="*/ 14 h 245"/>
              <a:gd name="T112" fmla="*/ 380 w 395"/>
              <a:gd name="T113" fmla="*/ 6 h 245"/>
              <a:gd name="T114" fmla="*/ 384 w 395"/>
              <a:gd name="T115" fmla="*/ 3 h 245"/>
              <a:gd name="T116" fmla="*/ 387 w 395"/>
              <a:gd name="T117" fmla="*/ 2 h 245"/>
              <a:gd name="T118" fmla="*/ 393 w 395"/>
              <a:gd name="T119" fmla="*/ 1 h 245"/>
              <a:gd name="T120" fmla="*/ 395 w 395"/>
              <a:gd name="T121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5" h="245">
                <a:moveTo>
                  <a:pt x="12" y="245"/>
                </a:moveTo>
                <a:lnTo>
                  <a:pt x="11" y="244"/>
                </a:lnTo>
                <a:lnTo>
                  <a:pt x="9" y="241"/>
                </a:lnTo>
                <a:lnTo>
                  <a:pt x="6" y="236"/>
                </a:lnTo>
                <a:lnTo>
                  <a:pt x="3" y="231"/>
                </a:lnTo>
                <a:lnTo>
                  <a:pt x="2" y="229"/>
                </a:lnTo>
                <a:lnTo>
                  <a:pt x="1" y="227"/>
                </a:lnTo>
                <a:lnTo>
                  <a:pt x="1" y="225"/>
                </a:lnTo>
                <a:lnTo>
                  <a:pt x="0" y="223"/>
                </a:lnTo>
                <a:lnTo>
                  <a:pt x="0" y="221"/>
                </a:lnTo>
                <a:lnTo>
                  <a:pt x="0" y="219"/>
                </a:lnTo>
                <a:lnTo>
                  <a:pt x="0" y="218"/>
                </a:lnTo>
                <a:lnTo>
                  <a:pt x="1" y="217"/>
                </a:lnTo>
                <a:lnTo>
                  <a:pt x="1" y="215"/>
                </a:lnTo>
                <a:lnTo>
                  <a:pt x="2" y="214"/>
                </a:lnTo>
                <a:lnTo>
                  <a:pt x="3" y="213"/>
                </a:lnTo>
                <a:lnTo>
                  <a:pt x="4" y="212"/>
                </a:lnTo>
                <a:lnTo>
                  <a:pt x="4" y="211"/>
                </a:lnTo>
                <a:lnTo>
                  <a:pt x="6" y="210"/>
                </a:lnTo>
                <a:lnTo>
                  <a:pt x="8" y="208"/>
                </a:lnTo>
                <a:lnTo>
                  <a:pt x="11" y="206"/>
                </a:lnTo>
                <a:lnTo>
                  <a:pt x="19" y="202"/>
                </a:lnTo>
                <a:lnTo>
                  <a:pt x="20" y="201"/>
                </a:lnTo>
                <a:lnTo>
                  <a:pt x="22" y="200"/>
                </a:lnTo>
                <a:lnTo>
                  <a:pt x="23" y="199"/>
                </a:lnTo>
                <a:lnTo>
                  <a:pt x="24" y="198"/>
                </a:lnTo>
                <a:lnTo>
                  <a:pt x="25" y="197"/>
                </a:lnTo>
                <a:lnTo>
                  <a:pt x="26" y="196"/>
                </a:lnTo>
                <a:lnTo>
                  <a:pt x="26" y="195"/>
                </a:lnTo>
                <a:lnTo>
                  <a:pt x="27" y="194"/>
                </a:lnTo>
                <a:lnTo>
                  <a:pt x="27" y="192"/>
                </a:lnTo>
                <a:lnTo>
                  <a:pt x="28" y="188"/>
                </a:lnTo>
                <a:lnTo>
                  <a:pt x="28" y="183"/>
                </a:lnTo>
                <a:lnTo>
                  <a:pt x="29" y="180"/>
                </a:lnTo>
                <a:lnTo>
                  <a:pt x="32" y="171"/>
                </a:lnTo>
                <a:lnTo>
                  <a:pt x="32" y="169"/>
                </a:lnTo>
                <a:lnTo>
                  <a:pt x="33" y="168"/>
                </a:lnTo>
                <a:lnTo>
                  <a:pt x="34" y="166"/>
                </a:lnTo>
                <a:lnTo>
                  <a:pt x="35" y="165"/>
                </a:lnTo>
                <a:lnTo>
                  <a:pt x="36" y="164"/>
                </a:lnTo>
                <a:lnTo>
                  <a:pt x="38" y="162"/>
                </a:lnTo>
                <a:lnTo>
                  <a:pt x="39" y="161"/>
                </a:lnTo>
                <a:lnTo>
                  <a:pt x="40" y="160"/>
                </a:lnTo>
                <a:lnTo>
                  <a:pt x="41" y="158"/>
                </a:lnTo>
                <a:lnTo>
                  <a:pt x="43" y="154"/>
                </a:lnTo>
                <a:lnTo>
                  <a:pt x="44" y="153"/>
                </a:lnTo>
                <a:lnTo>
                  <a:pt x="46" y="149"/>
                </a:lnTo>
                <a:lnTo>
                  <a:pt x="47" y="147"/>
                </a:lnTo>
                <a:lnTo>
                  <a:pt x="48" y="145"/>
                </a:lnTo>
                <a:lnTo>
                  <a:pt x="52" y="139"/>
                </a:lnTo>
                <a:lnTo>
                  <a:pt x="54" y="135"/>
                </a:lnTo>
                <a:lnTo>
                  <a:pt x="55" y="134"/>
                </a:lnTo>
                <a:lnTo>
                  <a:pt x="57" y="131"/>
                </a:lnTo>
                <a:lnTo>
                  <a:pt x="58" y="129"/>
                </a:lnTo>
                <a:lnTo>
                  <a:pt x="62" y="124"/>
                </a:lnTo>
                <a:lnTo>
                  <a:pt x="63" y="123"/>
                </a:lnTo>
                <a:lnTo>
                  <a:pt x="64" y="121"/>
                </a:lnTo>
                <a:lnTo>
                  <a:pt x="64" y="121"/>
                </a:lnTo>
                <a:lnTo>
                  <a:pt x="67" y="121"/>
                </a:lnTo>
                <a:lnTo>
                  <a:pt x="73" y="123"/>
                </a:lnTo>
                <a:lnTo>
                  <a:pt x="79" y="125"/>
                </a:lnTo>
                <a:lnTo>
                  <a:pt x="81" y="125"/>
                </a:lnTo>
                <a:lnTo>
                  <a:pt x="82" y="125"/>
                </a:lnTo>
                <a:lnTo>
                  <a:pt x="83" y="125"/>
                </a:lnTo>
                <a:lnTo>
                  <a:pt x="84" y="125"/>
                </a:lnTo>
                <a:lnTo>
                  <a:pt x="85" y="125"/>
                </a:lnTo>
                <a:lnTo>
                  <a:pt x="86" y="124"/>
                </a:lnTo>
                <a:lnTo>
                  <a:pt x="88" y="124"/>
                </a:lnTo>
                <a:lnTo>
                  <a:pt x="89" y="123"/>
                </a:lnTo>
                <a:lnTo>
                  <a:pt x="91" y="121"/>
                </a:lnTo>
                <a:lnTo>
                  <a:pt x="92" y="120"/>
                </a:lnTo>
                <a:lnTo>
                  <a:pt x="94" y="119"/>
                </a:lnTo>
                <a:lnTo>
                  <a:pt x="96" y="118"/>
                </a:lnTo>
                <a:lnTo>
                  <a:pt x="98" y="118"/>
                </a:lnTo>
                <a:lnTo>
                  <a:pt x="99" y="117"/>
                </a:lnTo>
                <a:lnTo>
                  <a:pt x="101" y="117"/>
                </a:lnTo>
                <a:lnTo>
                  <a:pt x="103" y="117"/>
                </a:lnTo>
                <a:lnTo>
                  <a:pt x="104" y="117"/>
                </a:lnTo>
                <a:lnTo>
                  <a:pt x="105" y="118"/>
                </a:lnTo>
                <a:lnTo>
                  <a:pt x="107" y="118"/>
                </a:lnTo>
                <a:lnTo>
                  <a:pt x="108" y="119"/>
                </a:lnTo>
                <a:lnTo>
                  <a:pt x="110" y="120"/>
                </a:lnTo>
                <a:lnTo>
                  <a:pt x="111" y="121"/>
                </a:lnTo>
                <a:lnTo>
                  <a:pt x="112" y="122"/>
                </a:lnTo>
                <a:lnTo>
                  <a:pt x="113" y="123"/>
                </a:lnTo>
                <a:lnTo>
                  <a:pt x="115" y="126"/>
                </a:lnTo>
                <a:lnTo>
                  <a:pt x="116" y="127"/>
                </a:lnTo>
                <a:lnTo>
                  <a:pt x="116" y="127"/>
                </a:lnTo>
                <a:lnTo>
                  <a:pt x="117" y="127"/>
                </a:lnTo>
                <a:lnTo>
                  <a:pt x="117" y="127"/>
                </a:lnTo>
                <a:lnTo>
                  <a:pt x="118" y="127"/>
                </a:lnTo>
                <a:lnTo>
                  <a:pt x="118" y="127"/>
                </a:lnTo>
                <a:lnTo>
                  <a:pt x="118" y="127"/>
                </a:lnTo>
                <a:lnTo>
                  <a:pt x="119" y="127"/>
                </a:lnTo>
                <a:lnTo>
                  <a:pt x="119" y="127"/>
                </a:lnTo>
                <a:lnTo>
                  <a:pt x="119" y="126"/>
                </a:lnTo>
                <a:lnTo>
                  <a:pt x="120" y="124"/>
                </a:lnTo>
                <a:lnTo>
                  <a:pt x="120" y="123"/>
                </a:lnTo>
                <a:lnTo>
                  <a:pt x="121" y="122"/>
                </a:lnTo>
                <a:lnTo>
                  <a:pt x="122" y="121"/>
                </a:lnTo>
                <a:lnTo>
                  <a:pt x="123" y="121"/>
                </a:lnTo>
                <a:lnTo>
                  <a:pt x="124" y="120"/>
                </a:lnTo>
                <a:lnTo>
                  <a:pt x="125" y="119"/>
                </a:lnTo>
                <a:lnTo>
                  <a:pt x="128" y="117"/>
                </a:lnTo>
                <a:lnTo>
                  <a:pt x="129" y="117"/>
                </a:lnTo>
                <a:lnTo>
                  <a:pt x="130" y="116"/>
                </a:lnTo>
                <a:lnTo>
                  <a:pt x="131" y="115"/>
                </a:lnTo>
                <a:lnTo>
                  <a:pt x="132" y="113"/>
                </a:lnTo>
                <a:lnTo>
                  <a:pt x="133" y="113"/>
                </a:lnTo>
                <a:lnTo>
                  <a:pt x="133" y="112"/>
                </a:lnTo>
                <a:lnTo>
                  <a:pt x="134" y="112"/>
                </a:lnTo>
                <a:lnTo>
                  <a:pt x="136" y="111"/>
                </a:lnTo>
                <a:lnTo>
                  <a:pt x="139" y="110"/>
                </a:lnTo>
                <a:lnTo>
                  <a:pt x="141" y="110"/>
                </a:lnTo>
                <a:lnTo>
                  <a:pt x="142" y="109"/>
                </a:lnTo>
                <a:lnTo>
                  <a:pt x="146" y="108"/>
                </a:lnTo>
                <a:lnTo>
                  <a:pt x="147" y="107"/>
                </a:lnTo>
                <a:lnTo>
                  <a:pt x="149" y="107"/>
                </a:lnTo>
                <a:lnTo>
                  <a:pt x="154" y="106"/>
                </a:lnTo>
                <a:lnTo>
                  <a:pt x="155" y="106"/>
                </a:lnTo>
                <a:lnTo>
                  <a:pt x="158" y="106"/>
                </a:lnTo>
                <a:lnTo>
                  <a:pt x="159" y="106"/>
                </a:lnTo>
                <a:lnTo>
                  <a:pt x="161" y="105"/>
                </a:lnTo>
                <a:lnTo>
                  <a:pt x="165" y="104"/>
                </a:lnTo>
                <a:lnTo>
                  <a:pt x="166" y="103"/>
                </a:lnTo>
                <a:lnTo>
                  <a:pt x="167" y="103"/>
                </a:lnTo>
                <a:lnTo>
                  <a:pt x="168" y="103"/>
                </a:lnTo>
                <a:lnTo>
                  <a:pt x="170" y="103"/>
                </a:lnTo>
                <a:lnTo>
                  <a:pt x="171" y="103"/>
                </a:lnTo>
                <a:lnTo>
                  <a:pt x="173" y="103"/>
                </a:lnTo>
                <a:lnTo>
                  <a:pt x="174" y="104"/>
                </a:lnTo>
                <a:lnTo>
                  <a:pt x="176" y="104"/>
                </a:lnTo>
                <a:lnTo>
                  <a:pt x="178" y="105"/>
                </a:lnTo>
                <a:lnTo>
                  <a:pt x="180" y="106"/>
                </a:lnTo>
                <a:lnTo>
                  <a:pt x="186" y="107"/>
                </a:lnTo>
                <a:lnTo>
                  <a:pt x="188" y="108"/>
                </a:lnTo>
                <a:lnTo>
                  <a:pt x="192" y="110"/>
                </a:lnTo>
                <a:lnTo>
                  <a:pt x="193" y="110"/>
                </a:lnTo>
                <a:lnTo>
                  <a:pt x="195" y="110"/>
                </a:lnTo>
                <a:lnTo>
                  <a:pt x="196" y="110"/>
                </a:lnTo>
                <a:lnTo>
                  <a:pt x="197" y="110"/>
                </a:lnTo>
                <a:lnTo>
                  <a:pt x="200" y="110"/>
                </a:lnTo>
                <a:lnTo>
                  <a:pt x="201" y="110"/>
                </a:lnTo>
                <a:lnTo>
                  <a:pt x="203" y="110"/>
                </a:lnTo>
                <a:lnTo>
                  <a:pt x="206" y="110"/>
                </a:lnTo>
                <a:lnTo>
                  <a:pt x="208" y="110"/>
                </a:lnTo>
                <a:lnTo>
                  <a:pt x="209" y="109"/>
                </a:lnTo>
                <a:lnTo>
                  <a:pt x="210" y="109"/>
                </a:lnTo>
                <a:lnTo>
                  <a:pt x="212" y="110"/>
                </a:lnTo>
                <a:lnTo>
                  <a:pt x="213" y="110"/>
                </a:lnTo>
                <a:lnTo>
                  <a:pt x="215" y="110"/>
                </a:lnTo>
                <a:lnTo>
                  <a:pt x="219" y="112"/>
                </a:lnTo>
                <a:lnTo>
                  <a:pt x="220" y="112"/>
                </a:lnTo>
                <a:lnTo>
                  <a:pt x="221" y="112"/>
                </a:lnTo>
                <a:lnTo>
                  <a:pt x="222" y="113"/>
                </a:lnTo>
                <a:lnTo>
                  <a:pt x="223" y="112"/>
                </a:lnTo>
                <a:lnTo>
                  <a:pt x="225" y="112"/>
                </a:lnTo>
                <a:lnTo>
                  <a:pt x="226" y="112"/>
                </a:lnTo>
                <a:lnTo>
                  <a:pt x="228" y="111"/>
                </a:lnTo>
                <a:lnTo>
                  <a:pt x="230" y="110"/>
                </a:lnTo>
                <a:lnTo>
                  <a:pt x="231" y="109"/>
                </a:lnTo>
                <a:lnTo>
                  <a:pt x="233" y="108"/>
                </a:lnTo>
                <a:lnTo>
                  <a:pt x="235" y="106"/>
                </a:lnTo>
                <a:lnTo>
                  <a:pt x="236" y="104"/>
                </a:lnTo>
                <a:lnTo>
                  <a:pt x="238" y="103"/>
                </a:lnTo>
                <a:lnTo>
                  <a:pt x="238" y="101"/>
                </a:lnTo>
                <a:lnTo>
                  <a:pt x="239" y="101"/>
                </a:lnTo>
                <a:lnTo>
                  <a:pt x="239" y="100"/>
                </a:lnTo>
                <a:lnTo>
                  <a:pt x="241" y="93"/>
                </a:lnTo>
                <a:lnTo>
                  <a:pt x="241" y="92"/>
                </a:lnTo>
                <a:lnTo>
                  <a:pt x="241" y="91"/>
                </a:lnTo>
                <a:lnTo>
                  <a:pt x="241" y="86"/>
                </a:lnTo>
                <a:lnTo>
                  <a:pt x="241" y="85"/>
                </a:lnTo>
                <a:lnTo>
                  <a:pt x="241" y="85"/>
                </a:lnTo>
                <a:lnTo>
                  <a:pt x="241" y="84"/>
                </a:lnTo>
                <a:lnTo>
                  <a:pt x="242" y="83"/>
                </a:lnTo>
                <a:lnTo>
                  <a:pt x="242" y="82"/>
                </a:lnTo>
                <a:lnTo>
                  <a:pt x="243" y="82"/>
                </a:lnTo>
                <a:lnTo>
                  <a:pt x="244" y="81"/>
                </a:lnTo>
                <a:lnTo>
                  <a:pt x="245" y="80"/>
                </a:lnTo>
                <a:lnTo>
                  <a:pt x="246" y="80"/>
                </a:lnTo>
                <a:lnTo>
                  <a:pt x="249" y="78"/>
                </a:lnTo>
                <a:lnTo>
                  <a:pt x="254" y="76"/>
                </a:lnTo>
                <a:lnTo>
                  <a:pt x="255" y="76"/>
                </a:lnTo>
                <a:lnTo>
                  <a:pt x="257" y="74"/>
                </a:lnTo>
                <a:lnTo>
                  <a:pt x="258" y="73"/>
                </a:lnTo>
                <a:lnTo>
                  <a:pt x="260" y="72"/>
                </a:lnTo>
                <a:lnTo>
                  <a:pt x="263" y="71"/>
                </a:lnTo>
                <a:lnTo>
                  <a:pt x="264" y="70"/>
                </a:lnTo>
                <a:lnTo>
                  <a:pt x="271" y="66"/>
                </a:lnTo>
                <a:lnTo>
                  <a:pt x="274" y="64"/>
                </a:lnTo>
                <a:lnTo>
                  <a:pt x="276" y="62"/>
                </a:lnTo>
                <a:lnTo>
                  <a:pt x="279" y="60"/>
                </a:lnTo>
                <a:lnTo>
                  <a:pt x="282" y="58"/>
                </a:lnTo>
                <a:lnTo>
                  <a:pt x="283" y="58"/>
                </a:lnTo>
                <a:lnTo>
                  <a:pt x="285" y="56"/>
                </a:lnTo>
                <a:lnTo>
                  <a:pt x="288" y="54"/>
                </a:lnTo>
                <a:lnTo>
                  <a:pt x="291" y="51"/>
                </a:lnTo>
                <a:lnTo>
                  <a:pt x="293" y="49"/>
                </a:lnTo>
                <a:lnTo>
                  <a:pt x="293" y="48"/>
                </a:lnTo>
                <a:lnTo>
                  <a:pt x="294" y="48"/>
                </a:lnTo>
                <a:lnTo>
                  <a:pt x="295" y="47"/>
                </a:lnTo>
                <a:lnTo>
                  <a:pt x="296" y="47"/>
                </a:lnTo>
                <a:lnTo>
                  <a:pt x="297" y="46"/>
                </a:lnTo>
                <a:lnTo>
                  <a:pt x="298" y="46"/>
                </a:lnTo>
                <a:lnTo>
                  <a:pt x="298" y="46"/>
                </a:lnTo>
                <a:lnTo>
                  <a:pt x="299" y="46"/>
                </a:lnTo>
                <a:lnTo>
                  <a:pt x="303" y="47"/>
                </a:lnTo>
                <a:lnTo>
                  <a:pt x="306" y="48"/>
                </a:lnTo>
                <a:lnTo>
                  <a:pt x="308" y="48"/>
                </a:lnTo>
                <a:lnTo>
                  <a:pt x="312" y="49"/>
                </a:lnTo>
                <a:lnTo>
                  <a:pt x="317" y="49"/>
                </a:lnTo>
                <a:lnTo>
                  <a:pt x="318" y="49"/>
                </a:lnTo>
                <a:lnTo>
                  <a:pt x="320" y="50"/>
                </a:lnTo>
                <a:lnTo>
                  <a:pt x="323" y="51"/>
                </a:lnTo>
                <a:lnTo>
                  <a:pt x="324" y="51"/>
                </a:lnTo>
                <a:lnTo>
                  <a:pt x="325" y="51"/>
                </a:lnTo>
                <a:lnTo>
                  <a:pt x="326" y="52"/>
                </a:lnTo>
                <a:lnTo>
                  <a:pt x="328" y="54"/>
                </a:lnTo>
                <a:lnTo>
                  <a:pt x="330" y="55"/>
                </a:lnTo>
                <a:lnTo>
                  <a:pt x="333" y="57"/>
                </a:lnTo>
                <a:lnTo>
                  <a:pt x="333" y="58"/>
                </a:lnTo>
                <a:lnTo>
                  <a:pt x="335" y="59"/>
                </a:lnTo>
                <a:lnTo>
                  <a:pt x="339" y="62"/>
                </a:lnTo>
                <a:lnTo>
                  <a:pt x="341" y="63"/>
                </a:lnTo>
                <a:lnTo>
                  <a:pt x="343" y="64"/>
                </a:lnTo>
                <a:lnTo>
                  <a:pt x="344" y="65"/>
                </a:lnTo>
                <a:lnTo>
                  <a:pt x="345" y="65"/>
                </a:lnTo>
                <a:lnTo>
                  <a:pt x="346" y="66"/>
                </a:lnTo>
                <a:lnTo>
                  <a:pt x="347" y="66"/>
                </a:lnTo>
                <a:lnTo>
                  <a:pt x="348" y="66"/>
                </a:lnTo>
                <a:lnTo>
                  <a:pt x="349" y="66"/>
                </a:lnTo>
                <a:lnTo>
                  <a:pt x="350" y="66"/>
                </a:lnTo>
                <a:lnTo>
                  <a:pt x="351" y="66"/>
                </a:lnTo>
                <a:lnTo>
                  <a:pt x="351" y="65"/>
                </a:lnTo>
                <a:lnTo>
                  <a:pt x="352" y="65"/>
                </a:lnTo>
                <a:lnTo>
                  <a:pt x="353" y="64"/>
                </a:lnTo>
                <a:lnTo>
                  <a:pt x="353" y="63"/>
                </a:lnTo>
                <a:lnTo>
                  <a:pt x="354" y="62"/>
                </a:lnTo>
                <a:lnTo>
                  <a:pt x="354" y="60"/>
                </a:lnTo>
                <a:lnTo>
                  <a:pt x="356" y="52"/>
                </a:lnTo>
                <a:lnTo>
                  <a:pt x="357" y="50"/>
                </a:lnTo>
                <a:lnTo>
                  <a:pt x="357" y="49"/>
                </a:lnTo>
                <a:lnTo>
                  <a:pt x="357" y="47"/>
                </a:lnTo>
                <a:lnTo>
                  <a:pt x="357" y="44"/>
                </a:lnTo>
                <a:lnTo>
                  <a:pt x="357" y="43"/>
                </a:lnTo>
                <a:lnTo>
                  <a:pt x="356" y="41"/>
                </a:lnTo>
                <a:lnTo>
                  <a:pt x="356" y="40"/>
                </a:lnTo>
                <a:lnTo>
                  <a:pt x="357" y="39"/>
                </a:lnTo>
                <a:lnTo>
                  <a:pt x="357" y="38"/>
                </a:lnTo>
                <a:lnTo>
                  <a:pt x="357" y="37"/>
                </a:lnTo>
                <a:lnTo>
                  <a:pt x="358" y="37"/>
                </a:lnTo>
                <a:lnTo>
                  <a:pt x="358" y="36"/>
                </a:lnTo>
                <a:lnTo>
                  <a:pt x="359" y="36"/>
                </a:lnTo>
                <a:lnTo>
                  <a:pt x="361" y="35"/>
                </a:lnTo>
                <a:lnTo>
                  <a:pt x="363" y="35"/>
                </a:lnTo>
                <a:lnTo>
                  <a:pt x="364" y="35"/>
                </a:lnTo>
                <a:lnTo>
                  <a:pt x="366" y="34"/>
                </a:lnTo>
                <a:lnTo>
                  <a:pt x="371" y="32"/>
                </a:lnTo>
                <a:lnTo>
                  <a:pt x="372" y="31"/>
                </a:lnTo>
                <a:lnTo>
                  <a:pt x="373" y="31"/>
                </a:lnTo>
                <a:lnTo>
                  <a:pt x="375" y="29"/>
                </a:lnTo>
                <a:lnTo>
                  <a:pt x="377" y="28"/>
                </a:lnTo>
                <a:lnTo>
                  <a:pt x="378" y="28"/>
                </a:lnTo>
                <a:lnTo>
                  <a:pt x="379" y="27"/>
                </a:lnTo>
                <a:lnTo>
                  <a:pt x="379" y="26"/>
                </a:lnTo>
                <a:lnTo>
                  <a:pt x="380" y="25"/>
                </a:lnTo>
                <a:lnTo>
                  <a:pt x="380" y="25"/>
                </a:lnTo>
                <a:lnTo>
                  <a:pt x="381" y="24"/>
                </a:lnTo>
                <a:lnTo>
                  <a:pt x="381" y="22"/>
                </a:lnTo>
                <a:lnTo>
                  <a:pt x="381" y="22"/>
                </a:lnTo>
                <a:lnTo>
                  <a:pt x="381" y="21"/>
                </a:lnTo>
                <a:lnTo>
                  <a:pt x="381" y="20"/>
                </a:lnTo>
                <a:lnTo>
                  <a:pt x="380" y="20"/>
                </a:lnTo>
                <a:lnTo>
                  <a:pt x="380" y="19"/>
                </a:lnTo>
                <a:lnTo>
                  <a:pt x="378" y="17"/>
                </a:lnTo>
                <a:lnTo>
                  <a:pt x="378" y="16"/>
                </a:lnTo>
                <a:lnTo>
                  <a:pt x="378" y="16"/>
                </a:lnTo>
                <a:lnTo>
                  <a:pt x="378" y="15"/>
                </a:lnTo>
                <a:lnTo>
                  <a:pt x="378" y="14"/>
                </a:lnTo>
                <a:lnTo>
                  <a:pt x="378" y="13"/>
                </a:lnTo>
                <a:lnTo>
                  <a:pt x="378" y="12"/>
                </a:lnTo>
                <a:lnTo>
                  <a:pt x="378" y="10"/>
                </a:lnTo>
                <a:lnTo>
                  <a:pt x="379" y="8"/>
                </a:lnTo>
                <a:lnTo>
                  <a:pt x="380" y="6"/>
                </a:lnTo>
                <a:lnTo>
                  <a:pt x="381" y="5"/>
                </a:lnTo>
                <a:lnTo>
                  <a:pt x="381" y="4"/>
                </a:lnTo>
                <a:lnTo>
                  <a:pt x="382" y="4"/>
                </a:lnTo>
                <a:lnTo>
                  <a:pt x="383" y="3"/>
                </a:lnTo>
                <a:lnTo>
                  <a:pt x="384" y="3"/>
                </a:lnTo>
                <a:lnTo>
                  <a:pt x="385" y="3"/>
                </a:lnTo>
                <a:lnTo>
                  <a:pt x="386" y="2"/>
                </a:lnTo>
                <a:lnTo>
                  <a:pt x="386" y="2"/>
                </a:lnTo>
                <a:lnTo>
                  <a:pt x="387" y="2"/>
                </a:lnTo>
                <a:lnTo>
                  <a:pt x="387" y="2"/>
                </a:lnTo>
                <a:lnTo>
                  <a:pt x="387" y="2"/>
                </a:lnTo>
                <a:lnTo>
                  <a:pt x="388" y="2"/>
                </a:lnTo>
                <a:lnTo>
                  <a:pt x="390" y="2"/>
                </a:lnTo>
                <a:lnTo>
                  <a:pt x="393" y="2"/>
                </a:lnTo>
                <a:lnTo>
                  <a:pt x="393" y="1"/>
                </a:lnTo>
                <a:lnTo>
                  <a:pt x="394" y="1"/>
                </a:lnTo>
                <a:lnTo>
                  <a:pt x="394" y="1"/>
                </a:lnTo>
                <a:lnTo>
                  <a:pt x="394" y="0"/>
                </a:lnTo>
                <a:lnTo>
                  <a:pt x="394" y="0"/>
                </a:lnTo>
                <a:lnTo>
                  <a:pt x="395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2" name="Freeform 235">
            <a:extLst>
              <a:ext uri="{FF2B5EF4-FFF2-40B4-BE49-F238E27FC236}">
                <a16:creationId xmlns:a16="http://schemas.microsoft.com/office/drawing/2014/main" id="{F0F529E0-BFD8-4154-8424-09F782828551}"/>
              </a:ext>
            </a:extLst>
          </p:cNvPr>
          <p:cNvSpPr>
            <a:spLocks/>
          </p:cNvSpPr>
          <p:nvPr/>
        </p:nvSpPr>
        <p:spPr bwMode="auto">
          <a:xfrm>
            <a:off x="6405821" y="3774528"/>
            <a:ext cx="954162" cy="761115"/>
          </a:xfrm>
          <a:custGeom>
            <a:avLst/>
            <a:gdLst>
              <a:gd name="T0" fmla="*/ 347 w 502"/>
              <a:gd name="T1" fmla="*/ 27 h 366"/>
              <a:gd name="T2" fmla="*/ 372 w 502"/>
              <a:gd name="T3" fmla="*/ 45 h 366"/>
              <a:gd name="T4" fmla="*/ 410 w 502"/>
              <a:gd name="T5" fmla="*/ 52 h 366"/>
              <a:gd name="T6" fmla="*/ 422 w 502"/>
              <a:gd name="T7" fmla="*/ 69 h 366"/>
              <a:gd name="T8" fmla="*/ 433 w 502"/>
              <a:gd name="T9" fmla="*/ 73 h 366"/>
              <a:gd name="T10" fmla="*/ 466 w 502"/>
              <a:gd name="T11" fmla="*/ 73 h 366"/>
              <a:gd name="T12" fmla="*/ 477 w 502"/>
              <a:gd name="T13" fmla="*/ 90 h 366"/>
              <a:gd name="T14" fmla="*/ 472 w 502"/>
              <a:gd name="T15" fmla="*/ 121 h 366"/>
              <a:gd name="T16" fmla="*/ 474 w 502"/>
              <a:gd name="T17" fmla="*/ 148 h 366"/>
              <a:gd name="T18" fmla="*/ 482 w 502"/>
              <a:gd name="T19" fmla="*/ 168 h 366"/>
              <a:gd name="T20" fmla="*/ 494 w 502"/>
              <a:gd name="T21" fmla="*/ 199 h 366"/>
              <a:gd name="T22" fmla="*/ 492 w 502"/>
              <a:gd name="T23" fmla="*/ 213 h 366"/>
              <a:gd name="T24" fmla="*/ 477 w 502"/>
              <a:gd name="T25" fmla="*/ 216 h 366"/>
              <a:gd name="T26" fmla="*/ 489 w 502"/>
              <a:gd name="T27" fmla="*/ 225 h 366"/>
              <a:gd name="T28" fmla="*/ 500 w 502"/>
              <a:gd name="T29" fmla="*/ 242 h 366"/>
              <a:gd name="T30" fmla="*/ 497 w 502"/>
              <a:gd name="T31" fmla="*/ 259 h 366"/>
              <a:gd name="T32" fmla="*/ 488 w 502"/>
              <a:gd name="T33" fmla="*/ 271 h 366"/>
              <a:gd name="T34" fmla="*/ 474 w 502"/>
              <a:gd name="T35" fmla="*/ 286 h 366"/>
              <a:gd name="T36" fmla="*/ 463 w 502"/>
              <a:gd name="T37" fmla="*/ 305 h 366"/>
              <a:gd name="T38" fmla="*/ 437 w 502"/>
              <a:gd name="T39" fmla="*/ 289 h 366"/>
              <a:gd name="T40" fmla="*/ 410 w 502"/>
              <a:gd name="T41" fmla="*/ 288 h 366"/>
              <a:gd name="T42" fmla="*/ 372 w 502"/>
              <a:gd name="T43" fmla="*/ 315 h 366"/>
              <a:gd name="T44" fmla="*/ 358 w 502"/>
              <a:gd name="T45" fmla="*/ 332 h 366"/>
              <a:gd name="T46" fmla="*/ 338 w 502"/>
              <a:gd name="T47" fmla="*/ 351 h 366"/>
              <a:gd name="T48" fmla="*/ 312 w 502"/>
              <a:gd name="T49" fmla="*/ 349 h 366"/>
              <a:gd name="T50" fmla="*/ 282 w 502"/>
              <a:gd name="T51" fmla="*/ 343 h 366"/>
              <a:gd name="T52" fmla="*/ 250 w 502"/>
              <a:gd name="T53" fmla="*/ 352 h 366"/>
              <a:gd name="T54" fmla="*/ 236 w 502"/>
              <a:gd name="T55" fmla="*/ 366 h 366"/>
              <a:gd name="T56" fmla="*/ 222 w 502"/>
              <a:gd name="T57" fmla="*/ 357 h 366"/>
              <a:gd name="T58" fmla="*/ 200 w 502"/>
              <a:gd name="T59" fmla="*/ 364 h 366"/>
              <a:gd name="T60" fmla="*/ 175 w 502"/>
              <a:gd name="T61" fmla="*/ 351 h 366"/>
              <a:gd name="T62" fmla="*/ 152 w 502"/>
              <a:gd name="T63" fmla="*/ 331 h 366"/>
              <a:gd name="T64" fmla="*/ 156 w 502"/>
              <a:gd name="T65" fmla="*/ 312 h 366"/>
              <a:gd name="T66" fmla="*/ 135 w 502"/>
              <a:gd name="T67" fmla="*/ 302 h 366"/>
              <a:gd name="T68" fmla="*/ 113 w 502"/>
              <a:gd name="T69" fmla="*/ 285 h 366"/>
              <a:gd name="T70" fmla="*/ 87 w 502"/>
              <a:gd name="T71" fmla="*/ 265 h 366"/>
              <a:gd name="T72" fmla="*/ 65 w 502"/>
              <a:gd name="T73" fmla="*/ 252 h 366"/>
              <a:gd name="T74" fmla="*/ 56 w 502"/>
              <a:gd name="T75" fmla="*/ 231 h 366"/>
              <a:gd name="T76" fmla="*/ 39 w 502"/>
              <a:gd name="T77" fmla="*/ 214 h 366"/>
              <a:gd name="T78" fmla="*/ 43 w 502"/>
              <a:gd name="T79" fmla="*/ 178 h 366"/>
              <a:gd name="T80" fmla="*/ 26 w 502"/>
              <a:gd name="T81" fmla="*/ 150 h 366"/>
              <a:gd name="T82" fmla="*/ 4 w 502"/>
              <a:gd name="T83" fmla="*/ 133 h 366"/>
              <a:gd name="T84" fmla="*/ 3 w 502"/>
              <a:gd name="T85" fmla="*/ 119 h 366"/>
              <a:gd name="T86" fmla="*/ 13 w 502"/>
              <a:gd name="T87" fmla="*/ 103 h 366"/>
              <a:gd name="T88" fmla="*/ 6 w 502"/>
              <a:gd name="T89" fmla="*/ 82 h 366"/>
              <a:gd name="T90" fmla="*/ 34 w 502"/>
              <a:gd name="T91" fmla="*/ 83 h 366"/>
              <a:gd name="T92" fmla="*/ 46 w 502"/>
              <a:gd name="T93" fmla="*/ 110 h 366"/>
              <a:gd name="T94" fmla="*/ 66 w 502"/>
              <a:gd name="T95" fmla="*/ 123 h 366"/>
              <a:gd name="T96" fmla="*/ 63 w 502"/>
              <a:gd name="T97" fmla="*/ 134 h 366"/>
              <a:gd name="T98" fmla="*/ 76 w 502"/>
              <a:gd name="T99" fmla="*/ 159 h 366"/>
              <a:gd name="T100" fmla="*/ 83 w 502"/>
              <a:gd name="T101" fmla="*/ 179 h 366"/>
              <a:gd name="T102" fmla="*/ 95 w 502"/>
              <a:gd name="T103" fmla="*/ 172 h 366"/>
              <a:gd name="T104" fmla="*/ 98 w 502"/>
              <a:gd name="T105" fmla="*/ 140 h 366"/>
              <a:gd name="T106" fmla="*/ 106 w 502"/>
              <a:gd name="T107" fmla="*/ 128 h 366"/>
              <a:gd name="T108" fmla="*/ 126 w 502"/>
              <a:gd name="T109" fmla="*/ 98 h 366"/>
              <a:gd name="T110" fmla="*/ 142 w 502"/>
              <a:gd name="T111" fmla="*/ 79 h 366"/>
              <a:gd name="T112" fmla="*/ 164 w 502"/>
              <a:gd name="T113" fmla="*/ 62 h 366"/>
              <a:gd name="T114" fmla="*/ 182 w 502"/>
              <a:gd name="T115" fmla="*/ 38 h 366"/>
              <a:gd name="T116" fmla="*/ 242 w 502"/>
              <a:gd name="T117" fmla="*/ 30 h 366"/>
              <a:gd name="T118" fmla="*/ 270 w 502"/>
              <a:gd name="T119" fmla="*/ 20 h 366"/>
              <a:gd name="T120" fmla="*/ 295 w 502"/>
              <a:gd name="T121" fmla="*/ 11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02" h="366">
                <a:moveTo>
                  <a:pt x="308" y="1"/>
                </a:moveTo>
                <a:lnTo>
                  <a:pt x="310" y="2"/>
                </a:lnTo>
                <a:lnTo>
                  <a:pt x="312" y="4"/>
                </a:lnTo>
                <a:lnTo>
                  <a:pt x="314" y="5"/>
                </a:lnTo>
                <a:lnTo>
                  <a:pt x="320" y="10"/>
                </a:lnTo>
                <a:lnTo>
                  <a:pt x="327" y="14"/>
                </a:lnTo>
                <a:lnTo>
                  <a:pt x="331" y="17"/>
                </a:lnTo>
                <a:lnTo>
                  <a:pt x="333" y="18"/>
                </a:lnTo>
                <a:lnTo>
                  <a:pt x="337" y="21"/>
                </a:lnTo>
                <a:lnTo>
                  <a:pt x="339" y="23"/>
                </a:lnTo>
                <a:lnTo>
                  <a:pt x="340" y="24"/>
                </a:lnTo>
                <a:lnTo>
                  <a:pt x="341" y="25"/>
                </a:lnTo>
                <a:lnTo>
                  <a:pt x="344" y="26"/>
                </a:lnTo>
                <a:lnTo>
                  <a:pt x="345" y="26"/>
                </a:lnTo>
                <a:lnTo>
                  <a:pt x="347" y="27"/>
                </a:lnTo>
                <a:lnTo>
                  <a:pt x="349" y="29"/>
                </a:lnTo>
                <a:lnTo>
                  <a:pt x="352" y="32"/>
                </a:lnTo>
                <a:lnTo>
                  <a:pt x="354" y="33"/>
                </a:lnTo>
                <a:lnTo>
                  <a:pt x="356" y="36"/>
                </a:lnTo>
                <a:lnTo>
                  <a:pt x="357" y="37"/>
                </a:lnTo>
                <a:lnTo>
                  <a:pt x="357" y="37"/>
                </a:lnTo>
                <a:lnTo>
                  <a:pt x="358" y="38"/>
                </a:lnTo>
                <a:lnTo>
                  <a:pt x="358" y="38"/>
                </a:lnTo>
                <a:lnTo>
                  <a:pt x="359" y="38"/>
                </a:lnTo>
                <a:lnTo>
                  <a:pt x="359" y="38"/>
                </a:lnTo>
                <a:lnTo>
                  <a:pt x="364" y="41"/>
                </a:lnTo>
                <a:lnTo>
                  <a:pt x="366" y="43"/>
                </a:lnTo>
                <a:lnTo>
                  <a:pt x="368" y="43"/>
                </a:lnTo>
                <a:lnTo>
                  <a:pt x="369" y="44"/>
                </a:lnTo>
                <a:lnTo>
                  <a:pt x="372" y="45"/>
                </a:lnTo>
                <a:lnTo>
                  <a:pt x="376" y="46"/>
                </a:lnTo>
                <a:lnTo>
                  <a:pt x="379" y="46"/>
                </a:lnTo>
                <a:lnTo>
                  <a:pt x="381" y="46"/>
                </a:lnTo>
                <a:lnTo>
                  <a:pt x="386" y="47"/>
                </a:lnTo>
                <a:lnTo>
                  <a:pt x="388" y="47"/>
                </a:lnTo>
                <a:lnTo>
                  <a:pt x="389" y="47"/>
                </a:lnTo>
                <a:lnTo>
                  <a:pt x="394" y="49"/>
                </a:lnTo>
                <a:lnTo>
                  <a:pt x="397" y="49"/>
                </a:lnTo>
                <a:lnTo>
                  <a:pt x="399" y="50"/>
                </a:lnTo>
                <a:lnTo>
                  <a:pt x="402" y="50"/>
                </a:lnTo>
                <a:lnTo>
                  <a:pt x="404" y="50"/>
                </a:lnTo>
                <a:lnTo>
                  <a:pt x="406" y="51"/>
                </a:lnTo>
                <a:lnTo>
                  <a:pt x="408" y="51"/>
                </a:lnTo>
                <a:lnTo>
                  <a:pt x="409" y="51"/>
                </a:lnTo>
                <a:lnTo>
                  <a:pt x="410" y="52"/>
                </a:lnTo>
                <a:lnTo>
                  <a:pt x="412" y="53"/>
                </a:lnTo>
                <a:lnTo>
                  <a:pt x="416" y="55"/>
                </a:lnTo>
                <a:lnTo>
                  <a:pt x="418" y="56"/>
                </a:lnTo>
                <a:lnTo>
                  <a:pt x="419" y="56"/>
                </a:lnTo>
                <a:lnTo>
                  <a:pt x="419" y="57"/>
                </a:lnTo>
                <a:lnTo>
                  <a:pt x="420" y="58"/>
                </a:lnTo>
                <a:lnTo>
                  <a:pt x="420" y="58"/>
                </a:lnTo>
                <a:lnTo>
                  <a:pt x="421" y="59"/>
                </a:lnTo>
                <a:lnTo>
                  <a:pt x="421" y="60"/>
                </a:lnTo>
                <a:lnTo>
                  <a:pt x="421" y="61"/>
                </a:lnTo>
                <a:lnTo>
                  <a:pt x="422" y="62"/>
                </a:lnTo>
                <a:lnTo>
                  <a:pt x="422" y="63"/>
                </a:lnTo>
                <a:lnTo>
                  <a:pt x="422" y="66"/>
                </a:lnTo>
                <a:lnTo>
                  <a:pt x="422" y="68"/>
                </a:lnTo>
                <a:lnTo>
                  <a:pt x="422" y="69"/>
                </a:lnTo>
                <a:lnTo>
                  <a:pt x="422" y="70"/>
                </a:lnTo>
                <a:lnTo>
                  <a:pt x="422" y="70"/>
                </a:lnTo>
                <a:lnTo>
                  <a:pt x="423" y="71"/>
                </a:lnTo>
                <a:lnTo>
                  <a:pt x="423" y="71"/>
                </a:lnTo>
                <a:lnTo>
                  <a:pt x="424" y="72"/>
                </a:lnTo>
                <a:lnTo>
                  <a:pt x="424" y="72"/>
                </a:lnTo>
                <a:lnTo>
                  <a:pt x="425" y="72"/>
                </a:lnTo>
                <a:lnTo>
                  <a:pt x="426" y="73"/>
                </a:lnTo>
                <a:lnTo>
                  <a:pt x="427" y="73"/>
                </a:lnTo>
                <a:lnTo>
                  <a:pt x="427" y="73"/>
                </a:lnTo>
                <a:lnTo>
                  <a:pt x="428" y="74"/>
                </a:lnTo>
                <a:lnTo>
                  <a:pt x="429" y="74"/>
                </a:lnTo>
                <a:lnTo>
                  <a:pt x="429" y="73"/>
                </a:lnTo>
                <a:lnTo>
                  <a:pt x="430" y="73"/>
                </a:lnTo>
                <a:lnTo>
                  <a:pt x="433" y="73"/>
                </a:lnTo>
                <a:lnTo>
                  <a:pt x="435" y="72"/>
                </a:lnTo>
                <a:lnTo>
                  <a:pt x="436" y="72"/>
                </a:lnTo>
                <a:lnTo>
                  <a:pt x="437" y="72"/>
                </a:lnTo>
                <a:lnTo>
                  <a:pt x="439" y="72"/>
                </a:lnTo>
                <a:lnTo>
                  <a:pt x="441" y="72"/>
                </a:lnTo>
                <a:lnTo>
                  <a:pt x="446" y="73"/>
                </a:lnTo>
                <a:lnTo>
                  <a:pt x="449" y="73"/>
                </a:lnTo>
                <a:lnTo>
                  <a:pt x="451" y="73"/>
                </a:lnTo>
                <a:lnTo>
                  <a:pt x="456" y="73"/>
                </a:lnTo>
                <a:lnTo>
                  <a:pt x="457" y="73"/>
                </a:lnTo>
                <a:lnTo>
                  <a:pt x="458" y="73"/>
                </a:lnTo>
                <a:lnTo>
                  <a:pt x="464" y="73"/>
                </a:lnTo>
                <a:lnTo>
                  <a:pt x="465" y="72"/>
                </a:lnTo>
                <a:lnTo>
                  <a:pt x="466" y="73"/>
                </a:lnTo>
                <a:lnTo>
                  <a:pt x="466" y="73"/>
                </a:lnTo>
                <a:lnTo>
                  <a:pt x="467" y="73"/>
                </a:lnTo>
                <a:lnTo>
                  <a:pt x="468" y="73"/>
                </a:lnTo>
                <a:lnTo>
                  <a:pt x="469" y="74"/>
                </a:lnTo>
                <a:lnTo>
                  <a:pt x="470" y="75"/>
                </a:lnTo>
                <a:lnTo>
                  <a:pt x="471" y="75"/>
                </a:lnTo>
                <a:lnTo>
                  <a:pt x="472" y="76"/>
                </a:lnTo>
                <a:lnTo>
                  <a:pt x="472" y="77"/>
                </a:lnTo>
                <a:lnTo>
                  <a:pt x="473" y="79"/>
                </a:lnTo>
                <a:lnTo>
                  <a:pt x="474" y="80"/>
                </a:lnTo>
                <a:lnTo>
                  <a:pt x="475" y="82"/>
                </a:lnTo>
                <a:lnTo>
                  <a:pt x="476" y="84"/>
                </a:lnTo>
                <a:lnTo>
                  <a:pt x="476" y="85"/>
                </a:lnTo>
                <a:lnTo>
                  <a:pt x="476" y="87"/>
                </a:lnTo>
                <a:lnTo>
                  <a:pt x="476" y="88"/>
                </a:lnTo>
                <a:lnTo>
                  <a:pt x="477" y="90"/>
                </a:lnTo>
                <a:lnTo>
                  <a:pt x="477" y="91"/>
                </a:lnTo>
                <a:lnTo>
                  <a:pt x="476" y="93"/>
                </a:lnTo>
                <a:lnTo>
                  <a:pt x="476" y="95"/>
                </a:lnTo>
                <a:lnTo>
                  <a:pt x="475" y="99"/>
                </a:lnTo>
                <a:lnTo>
                  <a:pt x="475" y="100"/>
                </a:lnTo>
                <a:lnTo>
                  <a:pt x="474" y="101"/>
                </a:lnTo>
                <a:lnTo>
                  <a:pt x="474" y="102"/>
                </a:lnTo>
                <a:lnTo>
                  <a:pt x="474" y="103"/>
                </a:lnTo>
                <a:lnTo>
                  <a:pt x="474" y="108"/>
                </a:lnTo>
                <a:lnTo>
                  <a:pt x="474" y="109"/>
                </a:lnTo>
                <a:lnTo>
                  <a:pt x="474" y="110"/>
                </a:lnTo>
                <a:lnTo>
                  <a:pt x="474" y="111"/>
                </a:lnTo>
                <a:lnTo>
                  <a:pt x="473" y="114"/>
                </a:lnTo>
                <a:lnTo>
                  <a:pt x="472" y="119"/>
                </a:lnTo>
                <a:lnTo>
                  <a:pt x="472" y="121"/>
                </a:lnTo>
                <a:lnTo>
                  <a:pt x="471" y="123"/>
                </a:lnTo>
                <a:lnTo>
                  <a:pt x="471" y="124"/>
                </a:lnTo>
                <a:lnTo>
                  <a:pt x="472" y="125"/>
                </a:lnTo>
                <a:lnTo>
                  <a:pt x="472" y="126"/>
                </a:lnTo>
                <a:lnTo>
                  <a:pt x="473" y="129"/>
                </a:lnTo>
                <a:lnTo>
                  <a:pt x="474" y="131"/>
                </a:lnTo>
                <a:lnTo>
                  <a:pt x="475" y="135"/>
                </a:lnTo>
                <a:lnTo>
                  <a:pt x="475" y="137"/>
                </a:lnTo>
                <a:lnTo>
                  <a:pt x="475" y="139"/>
                </a:lnTo>
                <a:lnTo>
                  <a:pt x="475" y="141"/>
                </a:lnTo>
                <a:lnTo>
                  <a:pt x="475" y="142"/>
                </a:lnTo>
                <a:lnTo>
                  <a:pt x="474" y="145"/>
                </a:lnTo>
                <a:lnTo>
                  <a:pt x="474" y="146"/>
                </a:lnTo>
                <a:lnTo>
                  <a:pt x="474" y="147"/>
                </a:lnTo>
                <a:lnTo>
                  <a:pt x="474" y="148"/>
                </a:lnTo>
                <a:lnTo>
                  <a:pt x="474" y="149"/>
                </a:lnTo>
                <a:lnTo>
                  <a:pt x="475" y="150"/>
                </a:lnTo>
                <a:lnTo>
                  <a:pt x="475" y="151"/>
                </a:lnTo>
                <a:lnTo>
                  <a:pt x="476" y="151"/>
                </a:lnTo>
                <a:lnTo>
                  <a:pt x="477" y="152"/>
                </a:lnTo>
                <a:lnTo>
                  <a:pt x="479" y="154"/>
                </a:lnTo>
                <a:lnTo>
                  <a:pt x="480" y="155"/>
                </a:lnTo>
                <a:lnTo>
                  <a:pt x="480" y="156"/>
                </a:lnTo>
                <a:lnTo>
                  <a:pt x="481" y="157"/>
                </a:lnTo>
                <a:lnTo>
                  <a:pt x="481" y="158"/>
                </a:lnTo>
                <a:lnTo>
                  <a:pt x="481" y="161"/>
                </a:lnTo>
                <a:lnTo>
                  <a:pt x="481" y="162"/>
                </a:lnTo>
                <a:lnTo>
                  <a:pt x="481" y="166"/>
                </a:lnTo>
                <a:lnTo>
                  <a:pt x="481" y="167"/>
                </a:lnTo>
                <a:lnTo>
                  <a:pt x="482" y="168"/>
                </a:lnTo>
                <a:lnTo>
                  <a:pt x="482" y="169"/>
                </a:lnTo>
                <a:lnTo>
                  <a:pt x="483" y="169"/>
                </a:lnTo>
                <a:lnTo>
                  <a:pt x="485" y="173"/>
                </a:lnTo>
                <a:lnTo>
                  <a:pt x="486" y="175"/>
                </a:lnTo>
                <a:lnTo>
                  <a:pt x="488" y="178"/>
                </a:lnTo>
                <a:lnTo>
                  <a:pt x="489" y="180"/>
                </a:lnTo>
                <a:lnTo>
                  <a:pt x="491" y="185"/>
                </a:lnTo>
                <a:lnTo>
                  <a:pt x="492" y="188"/>
                </a:lnTo>
                <a:lnTo>
                  <a:pt x="493" y="190"/>
                </a:lnTo>
                <a:lnTo>
                  <a:pt x="494" y="194"/>
                </a:lnTo>
                <a:lnTo>
                  <a:pt x="494" y="196"/>
                </a:lnTo>
                <a:lnTo>
                  <a:pt x="494" y="197"/>
                </a:lnTo>
                <a:lnTo>
                  <a:pt x="494" y="198"/>
                </a:lnTo>
                <a:lnTo>
                  <a:pt x="494" y="199"/>
                </a:lnTo>
                <a:lnTo>
                  <a:pt x="494" y="199"/>
                </a:lnTo>
                <a:lnTo>
                  <a:pt x="494" y="200"/>
                </a:lnTo>
                <a:lnTo>
                  <a:pt x="494" y="201"/>
                </a:lnTo>
                <a:lnTo>
                  <a:pt x="493" y="202"/>
                </a:lnTo>
                <a:lnTo>
                  <a:pt x="492" y="204"/>
                </a:lnTo>
                <a:lnTo>
                  <a:pt x="492" y="204"/>
                </a:lnTo>
                <a:lnTo>
                  <a:pt x="492" y="205"/>
                </a:lnTo>
                <a:lnTo>
                  <a:pt x="492" y="206"/>
                </a:lnTo>
                <a:lnTo>
                  <a:pt x="492" y="207"/>
                </a:lnTo>
                <a:lnTo>
                  <a:pt x="493" y="209"/>
                </a:lnTo>
                <a:lnTo>
                  <a:pt x="493" y="211"/>
                </a:lnTo>
                <a:lnTo>
                  <a:pt x="493" y="212"/>
                </a:lnTo>
                <a:lnTo>
                  <a:pt x="493" y="212"/>
                </a:lnTo>
                <a:lnTo>
                  <a:pt x="493" y="213"/>
                </a:lnTo>
                <a:lnTo>
                  <a:pt x="492" y="213"/>
                </a:lnTo>
                <a:lnTo>
                  <a:pt x="492" y="213"/>
                </a:lnTo>
                <a:lnTo>
                  <a:pt x="492" y="214"/>
                </a:lnTo>
                <a:lnTo>
                  <a:pt x="491" y="214"/>
                </a:lnTo>
                <a:lnTo>
                  <a:pt x="491" y="214"/>
                </a:lnTo>
                <a:lnTo>
                  <a:pt x="490" y="214"/>
                </a:lnTo>
                <a:lnTo>
                  <a:pt x="487" y="213"/>
                </a:lnTo>
                <a:lnTo>
                  <a:pt x="484" y="213"/>
                </a:lnTo>
                <a:lnTo>
                  <a:pt x="483" y="213"/>
                </a:lnTo>
                <a:lnTo>
                  <a:pt x="482" y="213"/>
                </a:lnTo>
                <a:lnTo>
                  <a:pt x="481" y="213"/>
                </a:lnTo>
                <a:lnTo>
                  <a:pt x="480" y="214"/>
                </a:lnTo>
                <a:lnTo>
                  <a:pt x="479" y="214"/>
                </a:lnTo>
                <a:lnTo>
                  <a:pt x="478" y="214"/>
                </a:lnTo>
                <a:lnTo>
                  <a:pt x="478" y="215"/>
                </a:lnTo>
                <a:lnTo>
                  <a:pt x="477" y="215"/>
                </a:lnTo>
                <a:lnTo>
                  <a:pt x="477" y="216"/>
                </a:lnTo>
                <a:lnTo>
                  <a:pt x="476" y="217"/>
                </a:lnTo>
                <a:lnTo>
                  <a:pt x="476" y="218"/>
                </a:lnTo>
                <a:lnTo>
                  <a:pt x="476" y="219"/>
                </a:lnTo>
                <a:lnTo>
                  <a:pt x="476" y="219"/>
                </a:lnTo>
                <a:lnTo>
                  <a:pt x="476" y="219"/>
                </a:lnTo>
                <a:lnTo>
                  <a:pt x="476" y="220"/>
                </a:lnTo>
                <a:lnTo>
                  <a:pt x="477" y="220"/>
                </a:lnTo>
                <a:lnTo>
                  <a:pt x="478" y="221"/>
                </a:lnTo>
                <a:lnTo>
                  <a:pt x="479" y="222"/>
                </a:lnTo>
                <a:lnTo>
                  <a:pt x="480" y="222"/>
                </a:lnTo>
                <a:lnTo>
                  <a:pt x="481" y="223"/>
                </a:lnTo>
                <a:lnTo>
                  <a:pt x="486" y="224"/>
                </a:lnTo>
                <a:lnTo>
                  <a:pt x="487" y="224"/>
                </a:lnTo>
                <a:lnTo>
                  <a:pt x="488" y="224"/>
                </a:lnTo>
                <a:lnTo>
                  <a:pt x="489" y="225"/>
                </a:lnTo>
                <a:lnTo>
                  <a:pt x="491" y="226"/>
                </a:lnTo>
                <a:lnTo>
                  <a:pt x="492" y="226"/>
                </a:lnTo>
                <a:lnTo>
                  <a:pt x="493" y="227"/>
                </a:lnTo>
                <a:lnTo>
                  <a:pt x="494" y="228"/>
                </a:lnTo>
                <a:lnTo>
                  <a:pt x="495" y="229"/>
                </a:lnTo>
                <a:lnTo>
                  <a:pt x="498" y="233"/>
                </a:lnTo>
                <a:lnTo>
                  <a:pt x="499" y="235"/>
                </a:lnTo>
                <a:lnTo>
                  <a:pt x="500" y="236"/>
                </a:lnTo>
                <a:lnTo>
                  <a:pt x="500" y="237"/>
                </a:lnTo>
                <a:lnTo>
                  <a:pt x="501" y="239"/>
                </a:lnTo>
                <a:lnTo>
                  <a:pt x="502" y="241"/>
                </a:lnTo>
                <a:lnTo>
                  <a:pt x="502" y="241"/>
                </a:lnTo>
                <a:lnTo>
                  <a:pt x="502" y="242"/>
                </a:lnTo>
                <a:lnTo>
                  <a:pt x="501" y="242"/>
                </a:lnTo>
                <a:lnTo>
                  <a:pt x="500" y="242"/>
                </a:lnTo>
                <a:lnTo>
                  <a:pt x="499" y="243"/>
                </a:lnTo>
                <a:lnTo>
                  <a:pt x="498" y="243"/>
                </a:lnTo>
                <a:lnTo>
                  <a:pt x="498" y="244"/>
                </a:lnTo>
                <a:lnTo>
                  <a:pt x="497" y="245"/>
                </a:lnTo>
                <a:lnTo>
                  <a:pt x="496" y="247"/>
                </a:lnTo>
                <a:lnTo>
                  <a:pt x="495" y="249"/>
                </a:lnTo>
                <a:lnTo>
                  <a:pt x="495" y="251"/>
                </a:lnTo>
                <a:lnTo>
                  <a:pt x="495" y="252"/>
                </a:lnTo>
                <a:lnTo>
                  <a:pt x="495" y="253"/>
                </a:lnTo>
                <a:lnTo>
                  <a:pt x="495" y="254"/>
                </a:lnTo>
                <a:lnTo>
                  <a:pt x="495" y="255"/>
                </a:lnTo>
                <a:lnTo>
                  <a:pt x="495" y="255"/>
                </a:lnTo>
                <a:lnTo>
                  <a:pt x="495" y="256"/>
                </a:lnTo>
                <a:lnTo>
                  <a:pt x="497" y="258"/>
                </a:lnTo>
                <a:lnTo>
                  <a:pt x="497" y="259"/>
                </a:lnTo>
                <a:lnTo>
                  <a:pt x="498" y="259"/>
                </a:lnTo>
                <a:lnTo>
                  <a:pt x="498" y="260"/>
                </a:lnTo>
                <a:lnTo>
                  <a:pt x="498" y="261"/>
                </a:lnTo>
                <a:lnTo>
                  <a:pt x="498" y="261"/>
                </a:lnTo>
                <a:lnTo>
                  <a:pt x="498" y="263"/>
                </a:lnTo>
                <a:lnTo>
                  <a:pt x="497" y="264"/>
                </a:lnTo>
                <a:lnTo>
                  <a:pt x="497" y="264"/>
                </a:lnTo>
                <a:lnTo>
                  <a:pt x="496" y="265"/>
                </a:lnTo>
                <a:lnTo>
                  <a:pt x="496" y="266"/>
                </a:lnTo>
                <a:lnTo>
                  <a:pt x="495" y="267"/>
                </a:lnTo>
                <a:lnTo>
                  <a:pt x="494" y="267"/>
                </a:lnTo>
                <a:lnTo>
                  <a:pt x="492" y="268"/>
                </a:lnTo>
                <a:lnTo>
                  <a:pt x="490" y="270"/>
                </a:lnTo>
                <a:lnTo>
                  <a:pt x="489" y="270"/>
                </a:lnTo>
                <a:lnTo>
                  <a:pt x="488" y="271"/>
                </a:lnTo>
                <a:lnTo>
                  <a:pt x="483" y="273"/>
                </a:lnTo>
                <a:lnTo>
                  <a:pt x="481" y="274"/>
                </a:lnTo>
                <a:lnTo>
                  <a:pt x="480" y="274"/>
                </a:lnTo>
                <a:lnTo>
                  <a:pt x="478" y="274"/>
                </a:lnTo>
                <a:lnTo>
                  <a:pt x="476" y="275"/>
                </a:lnTo>
                <a:lnTo>
                  <a:pt x="475" y="275"/>
                </a:lnTo>
                <a:lnTo>
                  <a:pt x="475" y="276"/>
                </a:lnTo>
                <a:lnTo>
                  <a:pt x="474" y="276"/>
                </a:lnTo>
                <a:lnTo>
                  <a:pt x="474" y="277"/>
                </a:lnTo>
                <a:lnTo>
                  <a:pt x="474" y="278"/>
                </a:lnTo>
                <a:lnTo>
                  <a:pt x="473" y="279"/>
                </a:lnTo>
                <a:lnTo>
                  <a:pt x="473" y="280"/>
                </a:lnTo>
                <a:lnTo>
                  <a:pt x="474" y="282"/>
                </a:lnTo>
                <a:lnTo>
                  <a:pt x="474" y="283"/>
                </a:lnTo>
                <a:lnTo>
                  <a:pt x="474" y="286"/>
                </a:lnTo>
                <a:lnTo>
                  <a:pt x="474" y="288"/>
                </a:lnTo>
                <a:lnTo>
                  <a:pt x="474" y="289"/>
                </a:lnTo>
                <a:lnTo>
                  <a:pt x="473" y="291"/>
                </a:lnTo>
                <a:lnTo>
                  <a:pt x="471" y="299"/>
                </a:lnTo>
                <a:lnTo>
                  <a:pt x="471" y="301"/>
                </a:lnTo>
                <a:lnTo>
                  <a:pt x="470" y="302"/>
                </a:lnTo>
                <a:lnTo>
                  <a:pt x="470" y="303"/>
                </a:lnTo>
                <a:lnTo>
                  <a:pt x="469" y="304"/>
                </a:lnTo>
                <a:lnTo>
                  <a:pt x="468" y="304"/>
                </a:lnTo>
                <a:lnTo>
                  <a:pt x="468" y="305"/>
                </a:lnTo>
                <a:lnTo>
                  <a:pt x="467" y="305"/>
                </a:lnTo>
                <a:lnTo>
                  <a:pt x="466" y="305"/>
                </a:lnTo>
                <a:lnTo>
                  <a:pt x="465" y="305"/>
                </a:lnTo>
                <a:lnTo>
                  <a:pt x="464" y="305"/>
                </a:lnTo>
                <a:lnTo>
                  <a:pt x="463" y="305"/>
                </a:lnTo>
                <a:lnTo>
                  <a:pt x="462" y="304"/>
                </a:lnTo>
                <a:lnTo>
                  <a:pt x="461" y="304"/>
                </a:lnTo>
                <a:lnTo>
                  <a:pt x="460" y="303"/>
                </a:lnTo>
                <a:lnTo>
                  <a:pt x="458" y="302"/>
                </a:lnTo>
                <a:lnTo>
                  <a:pt x="456" y="301"/>
                </a:lnTo>
                <a:lnTo>
                  <a:pt x="452" y="298"/>
                </a:lnTo>
                <a:lnTo>
                  <a:pt x="450" y="297"/>
                </a:lnTo>
                <a:lnTo>
                  <a:pt x="450" y="296"/>
                </a:lnTo>
                <a:lnTo>
                  <a:pt x="447" y="294"/>
                </a:lnTo>
                <a:lnTo>
                  <a:pt x="445" y="293"/>
                </a:lnTo>
                <a:lnTo>
                  <a:pt x="443" y="291"/>
                </a:lnTo>
                <a:lnTo>
                  <a:pt x="442" y="290"/>
                </a:lnTo>
                <a:lnTo>
                  <a:pt x="441" y="290"/>
                </a:lnTo>
                <a:lnTo>
                  <a:pt x="440" y="290"/>
                </a:lnTo>
                <a:lnTo>
                  <a:pt x="437" y="289"/>
                </a:lnTo>
                <a:lnTo>
                  <a:pt x="435" y="288"/>
                </a:lnTo>
                <a:lnTo>
                  <a:pt x="434" y="288"/>
                </a:lnTo>
                <a:lnTo>
                  <a:pt x="429" y="288"/>
                </a:lnTo>
                <a:lnTo>
                  <a:pt x="425" y="287"/>
                </a:lnTo>
                <a:lnTo>
                  <a:pt x="423" y="287"/>
                </a:lnTo>
                <a:lnTo>
                  <a:pt x="420" y="286"/>
                </a:lnTo>
                <a:lnTo>
                  <a:pt x="416" y="285"/>
                </a:lnTo>
                <a:lnTo>
                  <a:pt x="415" y="285"/>
                </a:lnTo>
                <a:lnTo>
                  <a:pt x="415" y="285"/>
                </a:lnTo>
                <a:lnTo>
                  <a:pt x="414" y="285"/>
                </a:lnTo>
                <a:lnTo>
                  <a:pt x="413" y="286"/>
                </a:lnTo>
                <a:lnTo>
                  <a:pt x="412" y="286"/>
                </a:lnTo>
                <a:lnTo>
                  <a:pt x="411" y="287"/>
                </a:lnTo>
                <a:lnTo>
                  <a:pt x="410" y="287"/>
                </a:lnTo>
                <a:lnTo>
                  <a:pt x="410" y="288"/>
                </a:lnTo>
                <a:lnTo>
                  <a:pt x="408" y="290"/>
                </a:lnTo>
                <a:lnTo>
                  <a:pt x="405" y="293"/>
                </a:lnTo>
                <a:lnTo>
                  <a:pt x="402" y="295"/>
                </a:lnTo>
                <a:lnTo>
                  <a:pt x="400" y="297"/>
                </a:lnTo>
                <a:lnTo>
                  <a:pt x="399" y="297"/>
                </a:lnTo>
                <a:lnTo>
                  <a:pt x="396" y="299"/>
                </a:lnTo>
                <a:lnTo>
                  <a:pt x="393" y="301"/>
                </a:lnTo>
                <a:lnTo>
                  <a:pt x="391" y="303"/>
                </a:lnTo>
                <a:lnTo>
                  <a:pt x="388" y="305"/>
                </a:lnTo>
                <a:lnTo>
                  <a:pt x="381" y="309"/>
                </a:lnTo>
                <a:lnTo>
                  <a:pt x="380" y="310"/>
                </a:lnTo>
                <a:lnTo>
                  <a:pt x="377" y="311"/>
                </a:lnTo>
                <a:lnTo>
                  <a:pt x="375" y="312"/>
                </a:lnTo>
                <a:lnTo>
                  <a:pt x="374" y="313"/>
                </a:lnTo>
                <a:lnTo>
                  <a:pt x="372" y="315"/>
                </a:lnTo>
                <a:lnTo>
                  <a:pt x="371" y="315"/>
                </a:lnTo>
                <a:lnTo>
                  <a:pt x="366" y="317"/>
                </a:lnTo>
                <a:lnTo>
                  <a:pt x="363" y="319"/>
                </a:lnTo>
                <a:lnTo>
                  <a:pt x="362" y="319"/>
                </a:lnTo>
                <a:lnTo>
                  <a:pt x="361" y="320"/>
                </a:lnTo>
                <a:lnTo>
                  <a:pt x="360" y="321"/>
                </a:lnTo>
                <a:lnTo>
                  <a:pt x="359" y="321"/>
                </a:lnTo>
                <a:lnTo>
                  <a:pt x="359" y="322"/>
                </a:lnTo>
                <a:lnTo>
                  <a:pt x="358" y="323"/>
                </a:lnTo>
                <a:lnTo>
                  <a:pt x="358" y="324"/>
                </a:lnTo>
                <a:lnTo>
                  <a:pt x="358" y="324"/>
                </a:lnTo>
                <a:lnTo>
                  <a:pt x="358" y="325"/>
                </a:lnTo>
                <a:lnTo>
                  <a:pt x="358" y="330"/>
                </a:lnTo>
                <a:lnTo>
                  <a:pt x="358" y="331"/>
                </a:lnTo>
                <a:lnTo>
                  <a:pt x="358" y="332"/>
                </a:lnTo>
                <a:lnTo>
                  <a:pt x="356" y="339"/>
                </a:lnTo>
                <a:lnTo>
                  <a:pt x="356" y="340"/>
                </a:lnTo>
                <a:lnTo>
                  <a:pt x="355" y="340"/>
                </a:lnTo>
                <a:lnTo>
                  <a:pt x="355" y="342"/>
                </a:lnTo>
                <a:lnTo>
                  <a:pt x="353" y="343"/>
                </a:lnTo>
                <a:lnTo>
                  <a:pt x="352" y="345"/>
                </a:lnTo>
                <a:lnTo>
                  <a:pt x="350" y="347"/>
                </a:lnTo>
                <a:lnTo>
                  <a:pt x="348" y="348"/>
                </a:lnTo>
                <a:lnTo>
                  <a:pt x="347" y="349"/>
                </a:lnTo>
                <a:lnTo>
                  <a:pt x="345" y="350"/>
                </a:lnTo>
                <a:lnTo>
                  <a:pt x="343" y="351"/>
                </a:lnTo>
                <a:lnTo>
                  <a:pt x="342" y="351"/>
                </a:lnTo>
                <a:lnTo>
                  <a:pt x="340" y="351"/>
                </a:lnTo>
                <a:lnTo>
                  <a:pt x="339" y="352"/>
                </a:lnTo>
                <a:lnTo>
                  <a:pt x="338" y="351"/>
                </a:lnTo>
                <a:lnTo>
                  <a:pt x="337" y="351"/>
                </a:lnTo>
                <a:lnTo>
                  <a:pt x="336" y="351"/>
                </a:lnTo>
                <a:lnTo>
                  <a:pt x="332" y="349"/>
                </a:lnTo>
                <a:lnTo>
                  <a:pt x="330" y="349"/>
                </a:lnTo>
                <a:lnTo>
                  <a:pt x="329" y="349"/>
                </a:lnTo>
                <a:lnTo>
                  <a:pt x="327" y="348"/>
                </a:lnTo>
                <a:lnTo>
                  <a:pt x="326" y="348"/>
                </a:lnTo>
                <a:lnTo>
                  <a:pt x="325" y="349"/>
                </a:lnTo>
                <a:lnTo>
                  <a:pt x="323" y="349"/>
                </a:lnTo>
                <a:lnTo>
                  <a:pt x="320" y="349"/>
                </a:lnTo>
                <a:lnTo>
                  <a:pt x="318" y="349"/>
                </a:lnTo>
                <a:lnTo>
                  <a:pt x="317" y="349"/>
                </a:lnTo>
                <a:lnTo>
                  <a:pt x="314" y="349"/>
                </a:lnTo>
                <a:lnTo>
                  <a:pt x="313" y="349"/>
                </a:lnTo>
                <a:lnTo>
                  <a:pt x="312" y="349"/>
                </a:lnTo>
                <a:lnTo>
                  <a:pt x="310" y="349"/>
                </a:lnTo>
                <a:lnTo>
                  <a:pt x="309" y="349"/>
                </a:lnTo>
                <a:lnTo>
                  <a:pt x="305" y="347"/>
                </a:lnTo>
                <a:lnTo>
                  <a:pt x="303" y="346"/>
                </a:lnTo>
                <a:lnTo>
                  <a:pt x="297" y="345"/>
                </a:lnTo>
                <a:lnTo>
                  <a:pt x="295" y="344"/>
                </a:lnTo>
                <a:lnTo>
                  <a:pt x="293" y="343"/>
                </a:lnTo>
                <a:lnTo>
                  <a:pt x="291" y="343"/>
                </a:lnTo>
                <a:lnTo>
                  <a:pt x="290" y="342"/>
                </a:lnTo>
                <a:lnTo>
                  <a:pt x="288" y="342"/>
                </a:lnTo>
                <a:lnTo>
                  <a:pt x="287" y="342"/>
                </a:lnTo>
                <a:lnTo>
                  <a:pt x="285" y="342"/>
                </a:lnTo>
                <a:lnTo>
                  <a:pt x="284" y="342"/>
                </a:lnTo>
                <a:lnTo>
                  <a:pt x="283" y="342"/>
                </a:lnTo>
                <a:lnTo>
                  <a:pt x="282" y="343"/>
                </a:lnTo>
                <a:lnTo>
                  <a:pt x="278" y="344"/>
                </a:lnTo>
                <a:lnTo>
                  <a:pt x="276" y="345"/>
                </a:lnTo>
                <a:lnTo>
                  <a:pt x="275" y="345"/>
                </a:lnTo>
                <a:lnTo>
                  <a:pt x="272" y="345"/>
                </a:lnTo>
                <a:lnTo>
                  <a:pt x="271" y="345"/>
                </a:lnTo>
                <a:lnTo>
                  <a:pt x="266" y="346"/>
                </a:lnTo>
                <a:lnTo>
                  <a:pt x="264" y="346"/>
                </a:lnTo>
                <a:lnTo>
                  <a:pt x="263" y="347"/>
                </a:lnTo>
                <a:lnTo>
                  <a:pt x="259" y="348"/>
                </a:lnTo>
                <a:lnTo>
                  <a:pt x="258" y="349"/>
                </a:lnTo>
                <a:lnTo>
                  <a:pt x="256" y="349"/>
                </a:lnTo>
                <a:lnTo>
                  <a:pt x="253" y="350"/>
                </a:lnTo>
                <a:lnTo>
                  <a:pt x="251" y="351"/>
                </a:lnTo>
                <a:lnTo>
                  <a:pt x="250" y="351"/>
                </a:lnTo>
                <a:lnTo>
                  <a:pt x="250" y="352"/>
                </a:lnTo>
                <a:lnTo>
                  <a:pt x="249" y="352"/>
                </a:lnTo>
                <a:lnTo>
                  <a:pt x="248" y="354"/>
                </a:lnTo>
                <a:lnTo>
                  <a:pt x="247" y="355"/>
                </a:lnTo>
                <a:lnTo>
                  <a:pt x="246" y="356"/>
                </a:lnTo>
                <a:lnTo>
                  <a:pt x="245" y="356"/>
                </a:lnTo>
                <a:lnTo>
                  <a:pt x="242" y="358"/>
                </a:lnTo>
                <a:lnTo>
                  <a:pt x="241" y="359"/>
                </a:lnTo>
                <a:lnTo>
                  <a:pt x="240" y="360"/>
                </a:lnTo>
                <a:lnTo>
                  <a:pt x="239" y="360"/>
                </a:lnTo>
                <a:lnTo>
                  <a:pt x="238" y="361"/>
                </a:lnTo>
                <a:lnTo>
                  <a:pt x="237" y="362"/>
                </a:lnTo>
                <a:lnTo>
                  <a:pt x="237" y="363"/>
                </a:lnTo>
                <a:lnTo>
                  <a:pt x="236" y="365"/>
                </a:lnTo>
                <a:lnTo>
                  <a:pt x="236" y="366"/>
                </a:lnTo>
                <a:lnTo>
                  <a:pt x="236" y="366"/>
                </a:lnTo>
                <a:lnTo>
                  <a:pt x="235" y="366"/>
                </a:lnTo>
                <a:lnTo>
                  <a:pt x="235" y="366"/>
                </a:lnTo>
                <a:lnTo>
                  <a:pt x="235" y="366"/>
                </a:lnTo>
                <a:lnTo>
                  <a:pt x="234" y="366"/>
                </a:lnTo>
                <a:lnTo>
                  <a:pt x="234" y="366"/>
                </a:lnTo>
                <a:lnTo>
                  <a:pt x="233" y="366"/>
                </a:lnTo>
                <a:lnTo>
                  <a:pt x="233" y="366"/>
                </a:lnTo>
                <a:lnTo>
                  <a:pt x="232" y="365"/>
                </a:lnTo>
                <a:lnTo>
                  <a:pt x="230" y="362"/>
                </a:lnTo>
                <a:lnTo>
                  <a:pt x="229" y="361"/>
                </a:lnTo>
                <a:lnTo>
                  <a:pt x="228" y="360"/>
                </a:lnTo>
                <a:lnTo>
                  <a:pt x="227" y="359"/>
                </a:lnTo>
                <a:lnTo>
                  <a:pt x="225" y="358"/>
                </a:lnTo>
                <a:lnTo>
                  <a:pt x="224" y="357"/>
                </a:lnTo>
                <a:lnTo>
                  <a:pt x="222" y="357"/>
                </a:lnTo>
                <a:lnTo>
                  <a:pt x="221" y="356"/>
                </a:lnTo>
                <a:lnTo>
                  <a:pt x="220" y="356"/>
                </a:lnTo>
                <a:lnTo>
                  <a:pt x="218" y="356"/>
                </a:lnTo>
                <a:lnTo>
                  <a:pt x="216" y="356"/>
                </a:lnTo>
                <a:lnTo>
                  <a:pt x="215" y="357"/>
                </a:lnTo>
                <a:lnTo>
                  <a:pt x="213" y="357"/>
                </a:lnTo>
                <a:lnTo>
                  <a:pt x="211" y="358"/>
                </a:lnTo>
                <a:lnTo>
                  <a:pt x="209" y="359"/>
                </a:lnTo>
                <a:lnTo>
                  <a:pt x="208" y="360"/>
                </a:lnTo>
                <a:lnTo>
                  <a:pt x="206" y="362"/>
                </a:lnTo>
                <a:lnTo>
                  <a:pt x="205" y="363"/>
                </a:lnTo>
                <a:lnTo>
                  <a:pt x="203" y="363"/>
                </a:lnTo>
                <a:lnTo>
                  <a:pt x="202" y="364"/>
                </a:lnTo>
                <a:lnTo>
                  <a:pt x="201" y="364"/>
                </a:lnTo>
                <a:lnTo>
                  <a:pt x="200" y="364"/>
                </a:lnTo>
                <a:lnTo>
                  <a:pt x="199" y="364"/>
                </a:lnTo>
                <a:lnTo>
                  <a:pt x="198" y="364"/>
                </a:lnTo>
                <a:lnTo>
                  <a:pt x="196" y="364"/>
                </a:lnTo>
                <a:lnTo>
                  <a:pt x="190" y="362"/>
                </a:lnTo>
                <a:lnTo>
                  <a:pt x="184" y="360"/>
                </a:lnTo>
                <a:lnTo>
                  <a:pt x="181" y="360"/>
                </a:lnTo>
                <a:lnTo>
                  <a:pt x="182" y="359"/>
                </a:lnTo>
                <a:lnTo>
                  <a:pt x="182" y="358"/>
                </a:lnTo>
                <a:lnTo>
                  <a:pt x="181" y="357"/>
                </a:lnTo>
                <a:lnTo>
                  <a:pt x="180" y="356"/>
                </a:lnTo>
                <a:lnTo>
                  <a:pt x="180" y="355"/>
                </a:lnTo>
                <a:lnTo>
                  <a:pt x="179" y="354"/>
                </a:lnTo>
                <a:lnTo>
                  <a:pt x="178" y="352"/>
                </a:lnTo>
                <a:lnTo>
                  <a:pt x="176" y="351"/>
                </a:lnTo>
                <a:lnTo>
                  <a:pt x="175" y="351"/>
                </a:lnTo>
                <a:lnTo>
                  <a:pt x="174" y="349"/>
                </a:lnTo>
                <a:lnTo>
                  <a:pt x="171" y="348"/>
                </a:lnTo>
                <a:lnTo>
                  <a:pt x="169" y="346"/>
                </a:lnTo>
                <a:lnTo>
                  <a:pt x="161" y="342"/>
                </a:lnTo>
                <a:lnTo>
                  <a:pt x="159" y="341"/>
                </a:lnTo>
                <a:lnTo>
                  <a:pt x="156" y="339"/>
                </a:lnTo>
                <a:lnTo>
                  <a:pt x="155" y="338"/>
                </a:lnTo>
                <a:lnTo>
                  <a:pt x="154" y="337"/>
                </a:lnTo>
                <a:lnTo>
                  <a:pt x="154" y="336"/>
                </a:lnTo>
                <a:lnTo>
                  <a:pt x="153" y="336"/>
                </a:lnTo>
                <a:lnTo>
                  <a:pt x="153" y="334"/>
                </a:lnTo>
                <a:lnTo>
                  <a:pt x="152" y="333"/>
                </a:lnTo>
                <a:lnTo>
                  <a:pt x="152" y="333"/>
                </a:lnTo>
                <a:lnTo>
                  <a:pt x="152" y="331"/>
                </a:lnTo>
                <a:lnTo>
                  <a:pt x="152" y="331"/>
                </a:lnTo>
                <a:lnTo>
                  <a:pt x="152" y="330"/>
                </a:lnTo>
                <a:lnTo>
                  <a:pt x="153" y="328"/>
                </a:lnTo>
                <a:lnTo>
                  <a:pt x="153" y="327"/>
                </a:lnTo>
                <a:lnTo>
                  <a:pt x="154" y="326"/>
                </a:lnTo>
                <a:lnTo>
                  <a:pt x="156" y="323"/>
                </a:lnTo>
                <a:lnTo>
                  <a:pt x="156" y="321"/>
                </a:lnTo>
                <a:lnTo>
                  <a:pt x="157" y="320"/>
                </a:lnTo>
                <a:lnTo>
                  <a:pt x="157" y="319"/>
                </a:lnTo>
                <a:lnTo>
                  <a:pt x="157" y="317"/>
                </a:lnTo>
                <a:lnTo>
                  <a:pt x="157" y="316"/>
                </a:lnTo>
                <a:lnTo>
                  <a:pt x="157" y="315"/>
                </a:lnTo>
                <a:lnTo>
                  <a:pt x="157" y="314"/>
                </a:lnTo>
                <a:lnTo>
                  <a:pt x="157" y="314"/>
                </a:lnTo>
                <a:lnTo>
                  <a:pt x="157" y="313"/>
                </a:lnTo>
                <a:lnTo>
                  <a:pt x="156" y="312"/>
                </a:lnTo>
                <a:lnTo>
                  <a:pt x="156" y="311"/>
                </a:lnTo>
                <a:lnTo>
                  <a:pt x="155" y="310"/>
                </a:lnTo>
                <a:lnTo>
                  <a:pt x="154" y="309"/>
                </a:lnTo>
                <a:lnTo>
                  <a:pt x="152" y="307"/>
                </a:lnTo>
                <a:lnTo>
                  <a:pt x="150" y="305"/>
                </a:lnTo>
                <a:lnTo>
                  <a:pt x="148" y="304"/>
                </a:lnTo>
                <a:lnTo>
                  <a:pt x="147" y="304"/>
                </a:lnTo>
                <a:lnTo>
                  <a:pt x="147" y="304"/>
                </a:lnTo>
                <a:lnTo>
                  <a:pt x="145" y="303"/>
                </a:lnTo>
                <a:lnTo>
                  <a:pt x="144" y="303"/>
                </a:lnTo>
                <a:lnTo>
                  <a:pt x="142" y="303"/>
                </a:lnTo>
                <a:lnTo>
                  <a:pt x="139" y="303"/>
                </a:lnTo>
                <a:lnTo>
                  <a:pt x="137" y="303"/>
                </a:lnTo>
                <a:lnTo>
                  <a:pt x="136" y="302"/>
                </a:lnTo>
                <a:lnTo>
                  <a:pt x="135" y="302"/>
                </a:lnTo>
                <a:lnTo>
                  <a:pt x="135" y="301"/>
                </a:lnTo>
                <a:lnTo>
                  <a:pt x="134" y="301"/>
                </a:lnTo>
                <a:lnTo>
                  <a:pt x="134" y="300"/>
                </a:lnTo>
                <a:lnTo>
                  <a:pt x="132" y="298"/>
                </a:lnTo>
                <a:lnTo>
                  <a:pt x="132" y="297"/>
                </a:lnTo>
                <a:lnTo>
                  <a:pt x="131" y="297"/>
                </a:lnTo>
                <a:lnTo>
                  <a:pt x="130" y="296"/>
                </a:lnTo>
                <a:lnTo>
                  <a:pt x="127" y="294"/>
                </a:lnTo>
                <a:lnTo>
                  <a:pt x="123" y="291"/>
                </a:lnTo>
                <a:lnTo>
                  <a:pt x="121" y="290"/>
                </a:lnTo>
                <a:lnTo>
                  <a:pt x="119" y="288"/>
                </a:lnTo>
                <a:lnTo>
                  <a:pt x="118" y="288"/>
                </a:lnTo>
                <a:lnTo>
                  <a:pt x="117" y="287"/>
                </a:lnTo>
                <a:lnTo>
                  <a:pt x="115" y="286"/>
                </a:lnTo>
                <a:lnTo>
                  <a:pt x="113" y="285"/>
                </a:lnTo>
                <a:lnTo>
                  <a:pt x="112" y="284"/>
                </a:lnTo>
                <a:lnTo>
                  <a:pt x="108" y="282"/>
                </a:lnTo>
                <a:lnTo>
                  <a:pt x="107" y="281"/>
                </a:lnTo>
                <a:lnTo>
                  <a:pt x="104" y="279"/>
                </a:lnTo>
                <a:lnTo>
                  <a:pt x="99" y="274"/>
                </a:lnTo>
                <a:lnTo>
                  <a:pt x="98" y="273"/>
                </a:lnTo>
                <a:lnTo>
                  <a:pt x="97" y="272"/>
                </a:lnTo>
                <a:lnTo>
                  <a:pt x="96" y="272"/>
                </a:lnTo>
                <a:lnTo>
                  <a:pt x="95" y="271"/>
                </a:lnTo>
                <a:lnTo>
                  <a:pt x="92" y="270"/>
                </a:lnTo>
                <a:lnTo>
                  <a:pt x="91" y="270"/>
                </a:lnTo>
                <a:lnTo>
                  <a:pt x="91" y="269"/>
                </a:lnTo>
                <a:lnTo>
                  <a:pt x="90" y="268"/>
                </a:lnTo>
                <a:lnTo>
                  <a:pt x="88" y="267"/>
                </a:lnTo>
                <a:lnTo>
                  <a:pt x="87" y="265"/>
                </a:lnTo>
                <a:lnTo>
                  <a:pt x="85" y="263"/>
                </a:lnTo>
                <a:lnTo>
                  <a:pt x="84" y="262"/>
                </a:lnTo>
                <a:lnTo>
                  <a:pt x="83" y="261"/>
                </a:lnTo>
                <a:lnTo>
                  <a:pt x="82" y="260"/>
                </a:lnTo>
                <a:lnTo>
                  <a:pt x="80" y="259"/>
                </a:lnTo>
                <a:lnTo>
                  <a:pt x="78" y="258"/>
                </a:lnTo>
                <a:lnTo>
                  <a:pt x="76" y="257"/>
                </a:lnTo>
                <a:lnTo>
                  <a:pt x="72" y="256"/>
                </a:lnTo>
                <a:lnTo>
                  <a:pt x="71" y="256"/>
                </a:lnTo>
                <a:lnTo>
                  <a:pt x="68" y="254"/>
                </a:lnTo>
                <a:lnTo>
                  <a:pt x="67" y="254"/>
                </a:lnTo>
                <a:lnTo>
                  <a:pt x="67" y="253"/>
                </a:lnTo>
                <a:lnTo>
                  <a:pt x="66" y="253"/>
                </a:lnTo>
                <a:lnTo>
                  <a:pt x="66" y="252"/>
                </a:lnTo>
                <a:lnTo>
                  <a:pt x="65" y="252"/>
                </a:lnTo>
                <a:lnTo>
                  <a:pt x="65" y="251"/>
                </a:lnTo>
                <a:lnTo>
                  <a:pt x="65" y="250"/>
                </a:lnTo>
                <a:lnTo>
                  <a:pt x="65" y="249"/>
                </a:lnTo>
                <a:lnTo>
                  <a:pt x="65" y="247"/>
                </a:lnTo>
                <a:lnTo>
                  <a:pt x="65" y="245"/>
                </a:lnTo>
                <a:lnTo>
                  <a:pt x="65" y="244"/>
                </a:lnTo>
                <a:lnTo>
                  <a:pt x="65" y="243"/>
                </a:lnTo>
                <a:lnTo>
                  <a:pt x="64" y="242"/>
                </a:lnTo>
                <a:lnTo>
                  <a:pt x="63" y="240"/>
                </a:lnTo>
                <a:lnTo>
                  <a:pt x="62" y="238"/>
                </a:lnTo>
                <a:lnTo>
                  <a:pt x="60" y="235"/>
                </a:lnTo>
                <a:lnTo>
                  <a:pt x="59" y="234"/>
                </a:lnTo>
                <a:lnTo>
                  <a:pt x="58" y="233"/>
                </a:lnTo>
                <a:lnTo>
                  <a:pt x="57" y="232"/>
                </a:lnTo>
                <a:lnTo>
                  <a:pt x="56" y="231"/>
                </a:lnTo>
                <a:lnTo>
                  <a:pt x="55" y="231"/>
                </a:lnTo>
                <a:lnTo>
                  <a:pt x="52" y="230"/>
                </a:lnTo>
                <a:lnTo>
                  <a:pt x="51" y="229"/>
                </a:lnTo>
                <a:lnTo>
                  <a:pt x="50" y="228"/>
                </a:lnTo>
                <a:lnTo>
                  <a:pt x="48" y="227"/>
                </a:lnTo>
                <a:lnTo>
                  <a:pt x="45" y="225"/>
                </a:lnTo>
                <a:lnTo>
                  <a:pt x="44" y="224"/>
                </a:lnTo>
                <a:lnTo>
                  <a:pt x="43" y="223"/>
                </a:lnTo>
                <a:lnTo>
                  <a:pt x="43" y="223"/>
                </a:lnTo>
                <a:lnTo>
                  <a:pt x="42" y="222"/>
                </a:lnTo>
                <a:lnTo>
                  <a:pt x="41" y="221"/>
                </a:lnTo>
                <a:lnTo>
                  <a:pt x="40" y="219"/>
                </a:lnTo>
                <a:lnTo>
                  <a:pt x="40" y="218"/>
                </a:lnTo>
                <a:lnTo>
                  <a:pt x="39" y="216"/>
                </a:lnTo>
                <a:lnTo>
                  <a:pt x="39" y="214"/>
                </a:lnTo>
                <a:lnTo>
                  <a:pt x="38" y="212"/>
                </a:lnTo>
                <a:lnTo>
                  <a:pt x="38" y="210"/>
                </a:lnTo>
                <a:lnTo>
                  <a:pt x="38" y="207"/>
                </a:lnTo>
                <a:lnTo>
                  <a:pt x="38" y="205"/>
                </a:lnTo>
                <a:lnTo>
                  <a:pt x="38" y="202"/>
                </a:lnTo>
                <a:lnTo>
                  <a:pt x="39" y="201"/>
                </a:lnTo>
                <a:lnTo>
                  <a:pt x="39" y="200"/>
                </a:lnTo>
                <a:lnTo>
                  <a:pt x="41" y="193"/>
                </a:lnTo>
                <a:lnTo>
                  <a:pt x="42" y="188"/>
                </a:lnTo>
                <a:lnTo>
                  <a:pt x="43" y="187"/>
                </a:lnTo>
                <a:lnTo>
                  <a:pt x="43" y="185"/>
                </a:lnTo>
                <a:lnTo>
                  <a:pt x="43" y="184"/>
                </a:lnTo>
                <a:lnTo>
                  <a:pt x="43" y="182"/>
                </a:lnTo>
                <a:lnTo>
                  <a:pt x="43" y="180"/>
                </a:lnTo>
                <a:lnTo>
                  <a:pt x="43" y="178"/>
                </a:lnTo>
                <a:lnTo>
                  <a:pt x="42" y="176"/>
                </a:lnTo>
                <a:lnTo>
                  <a:pt x="41" y="173"/>
                </a:lnTo>
                <a:lnTo>
                  <a:pt x="41" y="171"/>
                </a:lnTo>
                <a:lnTo>
                  <a:pt x="40" y="170"/>
                </a:lnTo>
                <a:lnTo>
                  <a:pt x="38" y="166"/>
                </a:lnTo>
                <a:lnTo>
                  <a:pt x="37" y="164"/>
                </a:lnTo>
                <a:lnTo>
                  <a:pt x="37" y="163"/>
                </a:lnTo>
                <a:lnTo>
                  <a:pt x="36" y="162"/>
                </a:lnTo>
                <a:lnTo>
                  <a:pt x="35" y="160"/>
                </a:lnTo>
                <a:lnTo>
                  <a:pt x="33" y="158"/>
                </a:lnTo>
                <a:lnTo>
                  <a:pt x="31" y="156"/>
                </a:lnTo>
                <a:lnTo>
                  <a:pt x="30" y="154"/>
                </a:lnTo>
                <a:lnTo>
                  <a:pt x="27" y="152"/>
                </a:lnTo>
                <a:lnTo>
                  <a:pt x="26" y="151"/>
                </a:lnTo>
                <a:lnTo>
                  <a:pt x="26" y="150"/>
                </a:lnTo>
                <a:lnTo>
                  <a:pt x="24" y="146"/>
                </a:lnTo>
                <a:lnTo>
                  <a:pt x="23" y="145"/>
                </a:lnTo>
                <a:lnTo>
                  <a:pt x="21" y="143"/>
                </a:lnTo>
                <a:lnTo>
                  <a:pt x="19" y="141"/>
                </a:lnTo>
                <a:lnTo>
                  <a:pt x="19" y="140"/>
                </a:lnTo>
                <a:lnTo>
                  <a:pt x="18" y="140"/>
                </a:lnTo>
                <a:lnTo>
                  <a:pt x="16" y="139"/>
                </a:lnTo>
                <a:lnTo>
                  <a:pt x="13" y="138"/>
                </a:lnTo>
                <a:lnTo>
                  <a:pt x="11" y="138"/>
                </a:lnTo>
                <a:lnTo>
                  <a:pt x="10" y="137"/>
                </a:lnTo>
                <a:lnTo>
                  <a:pt x="9" y="136"/>
                </a:lnTo>
                <a:lnTo>
                  <a:pt x="7" y="136"/>
                </a:lnTo>
                <a:lnTo>
                  <a:pt x="6" y="135"/>
                </a:lnTo>
                <a:lnTo>
                  <a:pt x="5" y="134"/>
                </a:lnTo>
                <a:lnTo>
                  <a:pt x="4" y="133"/>
                </a:lnTo>
                <a:lnTo>
                  <a:pt x="3" y="132"/>
                </a:lnTo>
                <a:lnTo>
                  <a:pt x="2" y="131"/>
                </a:lnTo>
                <a:lnTo>
                  <a:pt x="1" y="130"/>
                </a:lnTo>
                <a:lnTo>
                  <a:pt x="1" y="129"/>
                </a:lnTo>
                <a:lnTo>
                  <a:pt x="0" y="128"/>
                </a:lnTo>
                <a:lnTo>
                  <a:pt x="0" y="127"/>
                </a:lnTo>
                <a:lnTo>
                  <a:pt x="0" y="127"/>
                </a:lnTo>
                <a:lnTo>
                  <a:pt x="0" y="126"/>
                </a:lnTo>
                <a:lnTo>
                  <a:pt x="0" y="125"/>
                </a:lnTo>
                <a:lnTo>
                  <a:pt x="0" y="124"/>
                </a:lnTo>
                <a:lnTo>
                  <a:pt x="0" y="123"/>
                </a:lnTo>
                <a:lnTo>
                  <a:pt x="1" y="122"/>
                </a:lnTo>
                <a:lnTo>
                  <a:pt x="1" y="121"/>
                </a:lnTo>
                <a:lnTo>
                  <a:pt x="2" y="121"/>
                </a:lnTo>
                <a:lnTo>
                  <a:pt x="3" y="119"/>
                </a:lnTo>
                <a:lnTo>
                  <a:pt x="4" y="118"/>
                </a:lnTo>
                <a:lnTo>
                  <a:pt x="6" y="117"/>
                </a:lnTo>
                <a:lnTo>
                  <a:pt x="8" y="115"/>
                </a:lnTo>
                <a:lnTo>
                  <a:pt x="9" y="114"/>
                </a:lnTo>
                <a:lnTo>
                  <a:pt x="10" y="113"/>
                </a:lnTo>
                <a:lnTo>
                  <a:pt x="11" y="112"/>
                </a:lnTo>
                <a:lnTo>
                  <a:pt x="12" y="111"/>
                </a:lnTo>
                <a:lnTo>
                  <a:pt x="13" y="110"/>
                </a:lnTo>
                <a:lnTo>
                  <a:pt x="13" y="109"/>
                </a:lnTo>
                <a:lnTo>
                  <a:pt x="13" y="108"/>
                </a:lnTo>
                <a:lnTo>
                  <a:pt x="13" y="107"/>
                </a:lnTo>
                <a:lnTo>
                  <a:pt x="13" y="106"/>
                </a:lnTo>
                <a:lnTo>
                  <a:pt x="13" y="106"/>
                </a:lnTo>
                <a:lnTo>
                  <a:pt x="13" y="105"/>
                </a:lnTo>
                <a:lnTo>
                  <a:pt x="13" y="103"/>
                </a:lnTo>
                <a:lnTo>
                  <a:pt x="12" y="100"/>
                </a:lnTo>
                <a:lnTo>
                  <a:pt x="11" y="98"/>
                </a:lnTo>
                <a:lnTo>
                  <a:pt x="11" y="96"/>
                </a:lnTo>
                <a:lnTo>
                  <a:pt x="10" y="92"/>
                </a:lnTo>
                <a:lnTo>
                  <a:pt x="10" y="91"/>
                </a:lnTo>
                <a:lnTo>
                  <a:pt x="9" y="89"/>
                </a:lnTo>
                <a:lnTo>
                  <a:pt x="8" y="88"/>
                </a:lnTo>
                <a:lnTo>
                  <a:pt x="8" y="87"/>
                </a:lnTo>
                <a:lnTo>
                  <a:pt x="6" y="85"/>
                </a:lnTo>
                <a:lnTo>
                  <a:pt x="6" y="84"/>
                </a:lnTo>
                <a:lnTo>
                  <a:pt x="5" y="84"/>
                </a:lnTo>
                <a:lnTo>
                  <a:pt x="5" y="83"/>
                </a:lnTo>
                <a:lnTo>
                  <a:pt x="5" y="83"/>
                </a:lnTo>
                <a:lnTo>
                  <a:pt x="6" y="83"/>
                </a:lnTo>
                <a:lnTo>
                  <a:pt x="6" y="82"/>
                </a:lnTo>
                <a:lnTo>
                  <a:pt x="6" y="82"/>
                </a:lnTo>
                <a:lnTo>
                  <a:pt x="7" y="82"/>
                </a:lnTo>
                <a:lnTo>
                  <a:pt x="7" y="82"/>
                </a:lnTo>
                <a:lnTo>
                  <a:pt x="9" y="82"/>
                </a:lnTo>
                <a:lnTo>
                  <a:pt x="11" y="82"/>
                </a:lnTo>
                <a:lnTo>
                  <a:pt x="12" y="82"/>
                </a:lnTo>
                <a:lnTo>
                  <a:pt x="17" y="81"/>
                </a:lnTo>
                <a:lnTo>
                  <a:pt x="20" y="81"/>
                </a:lnTo>
                <a:lnTo>
                  <a:pt x="23" y="81"/>
                </a:lnTo>
                <a:lnTo>
                  <a:pt x="26" y="81"/>
                </a:lnTo>
                <a:lnTo>
                  <a:pt x="28" y="81"/>
                </a:lnTo>
                <a:lnTo>
                  <a:pt x="30" y="82"/>
                </a:lnTo>
                <a:lnTo>
                  <a:pt x="31" y="82"/>
                </a:lnTo>
                <a:lnTo>
                  <a:pt x="33" y="83"/>
                </a:lnTo>
                <a:lnTo>
                  <a:pt x="34" y="83"/>
                </a:lnTo>
                <a:lnTo>
                  <a:pt x="35" y="84"/>
                </a:lnTo>
                <a:lnTo>
                  <a:pt x="36" y="85"/>
                </a:lnTo>
                <a:lnTo>
                  <a:pt x="37" y="86"/>
                </a:lnTo>
                <a:lnTo>
                  <a:pt x="38" y="87"/>
                </a:lnTo>
                <a:lnTo>
                  <a:pt x="39" y="89"/>
                </a:lnTo>
                <a:lnTo>
                  <a:pt x="40" y="91"/>
                </a:lnTo>
                <a:lnTo>
                  <a:pt x="41" y="92"/>
                </a:lnTo>
                <a:lnTo>
                  <a:pt x="41" y="93"/>
                </a:lnTo>
                <a:lnTo>
                  <a:pt x="42" y="94"/>
                </a:lnTo>
                <a:lnTo>
                  <a:pt x="42" y="99"/>
                </a:lnTo>
                <a:lnTo>
                  <a:pt x="43" y="101"/>
                </a:lnTo>
                <a:lnTo>
                  <a:pt x="44" y="106"/>
                </a:lnTo>
                <a:lnTo>
                  <a:pt x="45" y="107"/>
                </a:lnTo>
                <a:lnTo>
                  <a:pt x="45" y="109"/>
                </a:lnTo>
                <a:lnTo>
                  <a:pt x="46" y="110"/>
                </a:lnTo>
                <a:lnTo>
                  <a:pt x="46" y="111"/>
                </a:lnTo>
                <a:lnTo>
                  <a:pt x="47" y="112"/>
                </a:lnTo>
                <a:lnTo>
                  <a:pt x="48" y="113"/>
                </a:lnTo>
                <a:lnTo>
                  <a:pt x="49" y="113"/>
                </a:lnTo>
                <a:lnTo>
                  <a:pt x="51" y="114"/>
                </a:lnTo>
                <a:lnTo>
                  <a:pt x="52" y="115"/>
                </a:lnTo>
                <a:lnTo>
                  <a:pt x="53" y="115"/>
                </a:lnTo>
                <a:lnTo>
                  <a:pt x="60" y="118"/>
                </a:lnTo>
                <a:lnTo>
                  <a:pt x="61" y="118"/>
                </a:lnTo>
                <a:lnTo>
                  <a:pt x="62" y="119"/>
                </a:lnTo>
                <a:lnTo>
                  <a:pt x="64" y="119"/>
                </a:lnTo>
                <a:lnTo>
                  <a:pt x="64" y="120"/>
                </a:lnTo>
                <a:lnTo>
                  <a:pt x="65" y="121"/>
                </a:lnTo>
                <a:lnTo>
                  <a:pt x="66" y="122"/>
                </a:lnTo>
                <a:lnTo>
                  <a:pt x="66" y="123"/>
                </a:lnTo>
                <a:lnTo>
                  <a:pt x="66" y="124"/>
                </a:lnTo>
                <a:lnTo>
                  <a:pt x="66" y="125"/>
                </a:lnTo>
                <a:lnTo>
                  <a:pt x="66" y="126"/>
                </a:lnTo>
                <a:lnTo>
                  <a:pt x="66" y="126"/>
                </a:lnTo>
                <a:lnTo>
                  <a:pt x="66" y="127"/>
                </a:lnTo>
                <a:lnTo>
                  <a:pt x="65" y="127"/>
                </a:lnTo>
                <a:lnTo>
                  <a:pt x="64" y="128"/>
                </a:lnTo>
                <a:lnTo>
                  <a:pt x="63" y="128"/>
                </a:lnTo>
                <a:lnTo>
                  <a:pt x="63" y="129"/>
                </a:lnTo>
                <a:lnTo>
                  <a:pt x="63" y="130"/>
                </a:lnTo>
                <a:lnTo>
                  <a:pt x="62" y="130"/>
                </a:lnTo>
                <a:lnTo>
                  <a:pt x="62" y="131"/>
                </a:lnTo>
                <a:lnTo>
                  <a:pt x="62" y="132"/>
                </a:lnTo>
                <a:lnTo>
                  <a:pt x="63" y="133"/>
                </a:lnTo>
                <a:lnTo>
                  <a:pt x="63" y="134"/>
                </a:lnTo>
                <a:lnTo>
                  <a:pt x="64" y="136"/>
                </a:lnTo>
                <a:lnTo>
                  <a:pt x="65" y="137"/>
                </a:lnTo>
                <a:lnTo>
                  <a:pt x="67" y="138"/>
                </a:lnTo>
                <a:lnTo>
                  <a:pt x="68" y="140"/>
                </a:lnTo>
                <a:lnTo>
                  <a:pt x="72" y="143"/>
                </a:lnTo>
                <a:lnTo>
                  <a:pt x="73" y="144"/>
                </a:lnTo>
                <a:lnTo>
                  <a:pt x="74" y="145"/>
                </a:lnTo>
                <a:lnTo>
                  <a:pt x="75" y="146"/>
                </a:lnTo>
                <a:lnTo>
                  <a:pt x="76" y="149"/>
                </a:lnTo>
                <a:lnTo>
                  <a:pt x="77" y="150"/>
                </a:lnTo>
                <a:lnTo>
                  <a:pt x="77" y="150"/>
                </a:lnTo>
                <a:lnTo>
                  <a:pt x="77" y="151"/>
                </a:lnTo>
                <a:lnTo>
                  <a:pt x="77" y="152"/>
                </a:lnTo>
                <a:lnTo>
                  <a:pt x="76" y="155"/>
                </a:lnTo>
                <a:lnTo>
                  <a:pt x="76" y="159"/>
                </a:lnTo>
                <a:lnTo>
                  <a:pt x="76" y="161"/>
                </a:lnTo>
                <a:lnTo>
                  <a:pt x="75" y="164"/>
                </a:lnTo>
                <a:lnTo>
                  <a:pt x="75" y="165"/>
                </a:lnTo>
                <a:lnTo>
                  <a:pt x="75" y="166"/>
                </a:lnTo>
                <a:lnTo>
                  <a:pt x="75" y="167"/>
                </a:lnTo>
                <a:lnTo>
                  <a:pt x="75" y="167"/>
                </a:lnTo>
                <a:lnTo>
                  <a:pt x="76" y="169"/>
                </a:lnTo>
                <a:lnTo>
                  <a:pt x="76" y="171"/>
                </a:lnTo>
                <a:lnTo>
                  <a:pt x="77" y="173"/>
                </a:lnTo>
                <a:lnTo>
                  <a:pt x="79" y="175"/>
                </a:lnTo>
                <a:lnTo>
                  <a:pt x="80" y="177"/>
                </a:lnTo>
                <a:lnTo>
                  <a:pt x="81" y="177"/>
                </a:lnTo>
                <a:lnTo>
                  <a:pt x="81" y="178"/>
                </a:lnTo>
                <a:lnTo>
                  <a:pt x="82" y="178"/>
                </a:lnTo>
                <a:lnTo>
                  <a:pt x="83" y="179"/>
                </a:lnTo>
                <a:lnTo>
                  <a:pt x="84" y="179"/>
                </a:lnTo>
                <a:lnTo>
                  <a:pt x="85" y="180"/>
                </a:lnTo>
                <a:lnTo>
                  <a:pt x="87" y="180"/>
                </a:lnTo>
                <a:lnTo>
                  <a:pt x="88" y="181"/>
                </a:lnTo>
                <a:lnTo>
                  <a:pt x="89" y="181"/>
                </a:lnTo>
                <a:lnTo>
                  <a:pt x="90" y="181"/>
                </a:lnTo>
                <a:lnTo>
                  <a:pt x="91" y="181"/>
                </a:lnTo>
                <a:lnTo>
                  <a:pt x="92" y="181"/>
                </a:lnTo>
                <a:lnTo>
                  <a:pt x="93" y="180"/>
                </a:lnTo>
                <a:lnTo>
                  <a:pt x="93" y="180"/>
                </a:lnTo>
                <a:lnTo>
                  <a:pt x="94" y="180"/>
                </a:lnTo>
                <a:lnTo>
                  <a:pt x="94" y="179"/>
                </a:lnTo>
                <a:lnTo>
                  <a:pt x="94" y="178"/>
                </a:lnTo>
                <a:lnTo>
                  <a:pt x="95" y="175"/>
                </a:lnTo>
                <a:lnTo>
                  <a:pt x="95" y="172"/>
                </a:lnTo>
                <a:lnTo>
                  <a:pt x="96" y="170"/>
                </a:lnTo>
                <a:lnTo>
                  <a:pt x="96" y="169"/>
                </a:lnTo>
                <a:lnTo>
                  <a:pt x="96" y="167"/>
                </a:lnTo>
                <a:lnTo>
                  <a:pt x="95" y="165"/>
                </a:lnTo>
                <a:lnTo>
                  <a:pt x="95" y="162"/>
                </a:lnTo>
                <a:lnTo>
                  <a:pt x="95" y="161"/>
                </a:lnTo>
                <a:lnTo>
                  <a:pt x="95" y="159"/>
                </a:lnTo>
                <a:lnTo>
                  <a:pt x="95" y="157"/>
                </a:lnTo>
                <a:lnTo>
                  <a:pt x="95" y="154"/>
                </a:lnTo>
                <a:lnTo>
                  <a:pt x="96" y="150"/>
                </a:lnTo>
                <a:lnTo>
                  <a:pt x="96" y="146"/>
                </a:lnTo>
                <a:lnTo>
                  <a:pt x="97" y="144"/>
                </a:lnTo>
                <a:lnTo>
                  <a:pt x="97" y="142"/>
                </a:lnTo>
                <a:lnTo>
                  <a:pt x="97" y="141"/>
                </a:lnTo>
                <a:lnTo>
                  <a:pt x="98" y="140"/>
                </a:lnTo>
                <a:lnTo>
                  <a:pt x="98" y="140"/>
                </a:lnTo>
                <a:lnTo>
                  <a:pt x="99" y="139"/>
                </a:lnTo>
                <a:lnTo>
                  <a:pt x="99" y="139"/>
                </a:lnTo>
                <a:lnTo>
                  <a:pt x="100" y="138"/>
                </a:lnTo>
                <a:lnTo>
                  <a:pt x="102" y="138"/>
                </a:lnTo>
                <a:lnTo>
                  <a:pt x="103" y="137"/>
                </a:lnTo>
                <a:lnTo>
                  <a:pt x="104" y="137"/>
                </a:lnTo>
                <a:lnTo>
                  <a:pt x="104" y="137"/>
                </a:lnTo>
                <a:lnTo>
                  <a:pt x="105" y="136"/>
                </a:lnTo>
                <a:lnTo>
                  <a:pt x="105" y="135"/>
                </a:lnTo>
                <a:lnTo>
                  <a:pt x="105" y="134"/>
                </a:lnTo>
                <a:lnTo>
                  <a:pt x="106" y="133"/>
                </a:lnTo>
                <a:lnTo>
                  <a:pt x="106" y="132"/>
                </a:lnTo>
                <a:lnTo>
                  <a:pt x="106" y="129"/>
                </a:lnTo>
                <a:lnTo>
                  <a:pt x="106" y="128"/>
                </a:lnTo>
                <a:lnTo>
                  <a:pt x="107" y="126"/>
                </a:lnTo>
                <a:lnTo>
                  <a:pt x="107" y="124"/>
                </a:lnTo>
                <a:lnTo>
                  <a:pt x="108" y="122"/>
                </a:lnTo>
                <a:lnTo>
                  <a:pt x="109" y="120"/>
                </a:lnTo>
                <a:lnTo>
                  <a:pt x="110" y="117"/>
                </a:lnTo>
                <a:lnTo>
                  <a:pt x="111" y="115"/>
                </a:lnTo>
                <a:lnTo>
                  <a:pt x="112" y="114"/>
                </a:lnTo>
                <a:lnTo>
                  <a:pt x="113" y="113"/>
                </a:lnTo>
                <a:lnTo>
                  <a:pt x="115" y="110"/>
                </a:lnTo>
                <a:lnTo>
                  <a:pt x="117" y="108"/>
                </a:lnTo>
                <a:lnTo>
                  <a:pt x="121" y="104"/>
                </a:lnTo>
                <a:lnTo>
                  <a:pt x="123" y="103"/>
                </a:lnTo>
                <a:lnTo>
                  <a:pt x="124" y="102"/>
                </a:lnTo>
                <a:lnTo>
                  <a:pt x="125" y="100"/>
                </a:lnTo>
                <a:lnTo>
                  <a:pt x="126" y="98"/>
                </a:lnTo>
                <a:lnTo>
                  <a:pt x="126" y="96"/>
                </a:lnTo>
                <a:lnTo>
                  <a:pt x="128" y="92"/>
                </a:lnTo>
                <a:lnTo>
                  <a:pt x="129" y="90"/>
                </a:lnTo>
                <a:lnTo>
                  <a:pt x="129" y="89"/>
                </a:lnTo>
                <a:lnTo>
                  <a:pt x="130" y="88"/>
                </a:lnTo>
                <a:lnTo>
                  <a:pt x="130" y="87"/>
                </a:lnTo>
                <a:lnTo>
                  <a:pt x="131" y="86"/>
                </a:lnTo>
                <a:lnTo>
                  <a:pt x="132" y="86"/>
                </a:lnTo>
                <a:lnTo>
                  <a:pt x="133" y="85"/>
                </a:lnTo>
                <a:lnTo>
                  <a:pt x="134" y="84"/>
                </a:lnTo>
                <a:lnTo>
                  <a:pt x="138" y="82"/>
                </a:lnTo>
                <a:lnTo>
                  <a:pt x="139" y="81"/>
                </a:lnTo>
                <a:lnTo>
                  <a:pt x="140" y="81"/>
                </a:lnTo>
                <a:lnTo>
                  <a:pt x="141" y="80"/>
                </a:lnTo>
                <a:lnTo>
                  <a:pt x="142" y="79"/>
                </a:lnTo>
                <a:lnTo>
                  <a:pt x="145" y="75"/>
                </a:lnTo>
                <a:lnTo>
                  <a:pt x="147" y="74"/>
                </a:lnTo>
                <a:lnTo>
                  <a:pt x="149" y="72"/>
                </a:lnTo>
                <a:lnTo>
                  <a:pt x="151" y="71"/>
                </a:lnTo>
                <a:lnTo>
                  <a:pt x="153" y="69"/>
                </a:lnTo>
                <a:lnTo>
                  <a:pt x="155" y="68"/>
                </a:lnTo>
                <a:lnTo>
                  <a:pt x="157" y="67"/>
                </a:lnTo>
                <a:lnTo>
                  <a:pt x="160" y="67"/>
                </a:lnTo>
                <a:lnTo>
                  <a:pt x="161" y="66"/>
                </a:lnTo>
                <a:lnTo>
                  <a:pt x="162" y="66"/>
                </a:lnTo>
                <a:lnTo>
                  <a:pt x="162" y="65"/>
                </a:lnTo>
                <a:lnTo>
                  <a:pt x="163" y="64"/>
                </a:lnTo>
                <a:lnTo>
                  <a:pt x="163" y="64"/>
                </a:lnTo>
                <a:lnTo>
                  <a:pt x="164" y="63"/>
                </a:lnTo>
                <a:lnTo>
                  <a:pt x="164" y="62"/>
                </a:lnTo>
                <a:lnTo>
                  <a:pt x="165" y="60"/>
                </a:lnTo>
                <a:lnTo>
                  <a:pt x="166" y="56"/>
                </a:lnTo>
                <a:lnTo>
                  <a:pt x="167" y="54"/>
                </a:lnTo>
                <a:lnTo>
                  <a:pt x="167" y="53"/>
                </a:lnTo>
                <a:lnTo>
                  <a:pt x="168" y="50"/>
                </a:lnTo>
                <a:lnTo>
                  <a:pt x="170" y="48"/>
                </a:lnTo>
                <a:lnTo>
                  <a:pt x="172" y="45"/>
                </a:lnTo>
                <a:lnTo>
                  <a:pt x="173" y="44"/>
                </a:lnTo>
                <a:lnTo>
                  <a:pt x="174" y="43"/>
                </a:lnTo>
                <a:lnTo>
                  <a:pt x="175" y="42"/>
                </a:lnTo>
                <a:lnTo>
                  <a:pt x="176" y="41"/>
                </a:lnTo>
                <a:lnTo>
                  <a:pt x="178" y="40"/>
                </a:lnTo>
                <a:lnTo>
                  <a:pt x="178" y="39"/>
                </a:lnTo>
                <a:lnTo>
                  <a:pt x="179" y="39"/>
                </a:lnTo>
                <a:lnTo>
                  <a:pt x="182" y="38"/>
                </a:lnTo>
                <a:lnTo>
                  <a:pt x="185" y="37"/>
                </a:lnTo>
                <a:lnTo>
                  <a:pt x="189" y="36"/>
                </a:lnTo>
                <a:lnTo>
                  <a:pt x="195" y="35"/>
                </a:lnTo>
                <a:lnTo>
                  <a:pt x="198" y="34"/>
                </a:lnTo>
                <a:lnTo>
                  <a:pt x="205" y="32"/>
                </a:lnTo>
                <a:lnTo>
                  <a:pt x="213" y="31"/>
                </a:lnTo>
                <a:lnTo>
                  <a:pt x="218" y="29"/>
                </a:lnTo>
                <a:lnTo>
                  <a:pt x="220" y="29"/>
                </a:lnTo>
                <a:lnTo>
                  <a:pt x="221" y="29"/>
                </a:lnTo>
                <a:lnTo>
                  <a:pt x="223" y="28"/>
                </a:lnTo>
                <a:lnTo>
                  <a:pt x="225" y="28"/>
                </a:lnTo>
                <a:lnTo>
                  <a:pt x="228" y="28"/>
                </a:lnTo>
                <a:lnTo>
                  <a:pt x="233" y="29"/>
                </a:lnTo>
                <a:lnTo>
                  <a:pt x="240" y="29"/>
                </a:lnTo>
                <a:lnTo>
                  <a:pt x="242" y="30"/>
                </a:lnTo>
                <a:lnTo>
                  <a:pt x="244" y="30"/>
                </a:lnTo>
                <a:lnTo>
                  <a:pt x="245" y="31"/>
                </a:lnTo>
                <a:lnTo>
                  <a:pt x="247" y="31"/>
                </a:lnTo>
                <a:lnTo>
                  <a:pt x="251" y="33"/>
                </a:lnTo>
                <a:lnTo>
                  <a:pt x="253" y="34"/>
                </a:lnTo>
                <a:lnTo>
                  <a:pt x="254" y="34"/>
                </a:lnTo>
                <a:lnTo>
                  <a:pt x="255" y="35"/>
                </a:lnTo>
                <a:lnTo>
                  <a:pt x="255" y="35"/>
                </a:lnTo>
                <a:lnTo>
                  <a:pt x="256" y="34"/>
                </a:lnTo>
                <a:lnTo>
                  <a:pt x="257" y="34"/>
                </a:lnTo>
                <a:lnTo>
                  <a:pt x="258" y="34"/>
                </a:lnTo>
                <a:lnTo>
                  <a:pt x="258" y="33"/>
                </a:lnTo>
                <a:lnTo>
                  <a:pt x="259" y="33"/>
                </a:lnTo>
                <a:lnTo>
                  <a:pt x="269" y="21"/>
                </a:lnTo>
                <a:lnTo>
                  <a:pt x="270" y="20"/>
                </a:lnTo>
                <a:lnTo>
                  <a:pt x="272" y="19"/>
                </a:lnTo>
                <a:lnTo>
                  <a:pt x="273" y="18"/>
                </a:lnTo>
                <a:lnTo>
                  <a:pt x="274" y="17"/>
                </a:lnTo>
                <a:lnTo>
                  <a:pt x="277" y="15"/>
                </a:lnTo>
                <a:lnTo>
                  <a:pt x="279" y="14"/>
                </a:lnTo>
                <a:lnTo>
                  <a:pt x="282" y="13"/>
                </a:lnTo>
                <a:lnTo>
                  <a:pt x="285" y="12"/>
                </a:lnTo>
                <a:lnTo>
                  <a:pt x="288" y="11"/>
                </a:lnTo>
                <a:lnTo>
                  <a:pt x="289" y="10"/>
                </a:lnTo>
                <a:lnTo>
                  <a:pt x="291" y="10"/>
                </a:lnTo>
                <a:lnTo>
                  <a:pt x="292" y="10"/>
                </a:lnTo>
                <a:lnTo>
                  <a:pt x="293" y="10"/>
                </a:lnTo>
                <a:lnTo>
                  <a:pt x="294" y="10"/>
                </a:lnTo>
                <a:lnTo>
                  <a:pt x="294" y="10"/>
                </a:lnTo>
                <a:lnTo>
                  <a:pt x="295" y="11"/>
                </a:lnTo>
                <a:lnTo>
                  <a:pt x="298" y="12"/>
                </a:lnTo>
                <a:lnTo>
                  <a:pt x="299" y="12"/>
                </a:lnTo>
                <a:lnTo>
                  <a:pt x="300" y="12"/>
                </a:lnTo>
                <a:lnTo>
                  <a:pt x="300" y="12"/>
                </a:lnTo>
                <a:lnTo>
                  <a:pt x="301" y="12"/>
                </a:lnTo>
                <a:lnTo>
                  <a:pt x="301" y="12"/>
                </a:lnTo>
                <a:lnTo>
                  <a:pt x="301" y="12"/>
                </a:lnTo>
                <a:lnTo>
                  <a:pt x="302" y="11"/>
                </a:lnTo>
                <a:lnTo>
                  <a:pt x="302" y="10"/>
                </a:lnTo>
                <a:lnTo>
                  <a:pt x="303" y="10"/>
                </a:lnTo>
                <a:lnTo>
                  <a:pt x="305" y="4"/>
                </a:lnTo>
                <a:lnTo>
                  <a:pt x="307" y="1"/>
                </a:lnTo>
                <a:lnTo>
                  <a:pt x="307" y="0"/>
                </a:lnTo>
                <a:lnTo>
                  <a:pt x="308" y="1"/>
                </a:lnTo>
                <a:close/>
              </a:path>
            </a:pathLst>
          </a:custGeom>
          <a:solidFill>
            <a:srgbClr val="CCCCCC"/>
          </a:solidFill>
          <a:ln w="98425">
            <a:solidFill>
              <a:srgbClr val="CCCCCC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3" name="Freeform 236">
            <a:extLst>
              <a:ext uri="{FF2B5EF4-FFF2-40B4-BE49-F238E27FC236}">
                <a16:creationId xmlns:a16="http://schemas.microsoft.com/office/drawing/2014/main" id="{63C9A6B6-36AF-4D4F-B558-44F17C080A27}"/>
              </a:ext>
            </a:extLst>
          </p:cNvPr>
          <p:cNvSpPr>
            <a:spLocks/>
          </p:cNvSpPr>
          <p:nvPr/>
        </p:nvSpPr>
        <p:spPr bwMode="auto">
          <a:xfrm>
            <a:off x="7086281" y="2988457"/>
            <a:ext cx="1359017" cy="1316354"/>
          </a:xfrm>
          <a:custGeom>
            <a:avLst/>
            <a:gdLst>
              <a:gd name="T0" fmla="*/ 616 w 715"/>
              <a:gd name="T1" fmla="*/ 21 h 633"/>
              <a:gd name="T2" fmla="*/ 651 w 715"/>
              <a:gd name="T3" fmla="*/ 12 h 633"/>
              <a:gd name="T4" fmla="*/ 670 w 715"/>
              <a:gd name="T5" fmla="*/ 31 h 633"/>
              <a:gd name="T6" fmla="*/ 689 w 715"/>
              <a:gd name="T7" fmla="*/ 67 h 633"/>
              <a:gd name="T8" fmla="*/ 693 w 715"/>
              <a:gd name="T9" fmla="*/ 90 h 633"/>
              <a:gd name="T10" fmla="*/ 706 w 715"/>
              <a:gd name="T11" fmla="*/ 120 h 633"/>
              <a:gd name="T12" fmla="*/ 680 w 715"/>
              <a:gd name="T13" fmla="*/ 154 h 633"/>
              <a:gd name="T14" fmla="*/ 650 w 715"/>
              <a:gd name="T15" fmla="*/ 162 h 633"/>
              <a:gd name="T16" fmla="*/ 632 w 715"/>
              <a:gd name="T17" fmla="*/ 180 h 633"/>
              <a:gd name="T18" fmla="*/ 618 w 715"/>
              <a:gd name="T19" fmla="*/ 210 h 633"/>
              <a:gd name="T20" fmla="*/ 591 w 715"/>
              <a:gd name="T21" fmla="*/ 249 h 633"/>
              <a:gd name="T22" fmla="*/ 603 w 715"/>
              <a:gd name="T23" fmla="*/ 296 h 633"/>
              <a:gd name="T24" fmla="*/ 638 w 715"/>
              <a:gd name="T25" fmla="*/ 350 h 633"/>
              <a:gd name="T26" fmla="*/ 637 w 715"/>
              <a:gd name="T27" fmla="*/ 367 h 633"/>
              <a:gd name="T28" fmla="*/ 631 w 715"/>
              <a:gd name="T29" fmla="*/ 397 h 633"/>
              <a:gd name="T30" fmla="*/ 601 w 715"/>
              <a:gd name="T31" fmla="*/ 410 h 633"/>
              <a:gd name="T32" fmla="*/ 598 w 715"/>
              <a:gd name="T33" fmla="*/ 437 h 633"/>
              <a:gd name="T34" fmla="*/ 578 w 715"/>
              <a:gd name="T35" fmla="*/ 459 h 633"/>
              <a:gd name="T36" fmla="*/ 526 w 715"/>
              <a:gd name="T37" fmla="*/ 469 h 633"/>
              <a:gd name="T38" fmla="*/ 457 w 715"/>
              <a:gd name="T39" fmla="*/ 465 h 633"/>
              <a:gd name="T40" fmla="*/ 435 w 715"/>
              <a:gd name="T41" fmla="*/ 486 h 633"/>
              <a:gd name="T42" fmla="*/ 415 w 715"/>
              <a:gd name="T43" fmla="*/ 503 h 633"/>
              <a:gd name="T44" fmla="*/ 379 w 715"/>
              <a:gd name="T45" fmla="*/ 527 h 633"/>
              <a:gd name="T46" fmla="*/ 353 w 715"/>
              <a:gd name="T47" fmla="*/ 524 h 633"/>
              <a:gd name="T48" fmla="*/ 310 w 715"/>
              <a:gd name="T49" fmla="*/ 541 h 633"/>
              <a:gd name="T50" fmla="*/ 276 w 715"/>
              <a:gd name="T51" fmla="*/ 557 h 633"/>
              <a:gd name="T52" fmla="*/ 233 w 715"/>
              <a:gd name="T53" fmla="*/ 574 h 633"/>
              <a:gd name="T54" fmla="*/ 220 w 715"/>
              <a:gd name="T55" fmla="*/ 602 h 633"/>
              <a:gd name="T56" fmla="*/ 195 w 715"/>
              <a:gd name="T57" fmla="*/ 619 h 633"/>
              <a:gd name="T58" fmla="*/ 174 w 715"/>
              <a:gd name="T59" fmla="*/ 632 h 633"/>
              <a:gd name="T60" fmla="*/ 155 w 715"/>
              <a:gd name="T61" fmla="*/ 624 h 633"/>
              <a:gd name="T62" fmla="*/ 144 w 715"/>
              <a:gd name="T63" fmla="*/ 619 h 633"/>
              <a:gd name="T64" fmla="*/ 118 w 715"/>
              <a:gd name="T65" fmla="*/ 597 h 633"/>
              <a:gd name="T66" fmla="*/ 135 w 715"/>
              <a:gd name="T67" fmla="*/ 590 h 633"/>
              <a:gd name="T68" fmla="*/ 127 w 715"/>
              <a:gd name="T69" fmla="*/ 551 h 633"/>
              <a:gd name="T70" fmla="*/ 117 w 715"/>
              <a:gd name="T71" fmla="*/ 519 h 633"/>
              <a:gd name="T72" fmla="*/ 118 w 715"/>
              <a:gd name="T73" fmla="*/ 471 h 633"/>
              <a:gd name="T74" fmla="*/ 98 w 715"/>
              <a:gd name="T75" fmla="*/ 451 h 633"/>
              <a:gd name="T76" fmla="*/ 64 w 715"/>
              <a:gd name="T77" fmla="*/ 448 h 633"/>
              <a:gd name="T78" fmla="*/ 39 w 715"/>
              <a:gd name="T79" fmla="*/ 427 h 633"/>
              <a:gd name="T80" fmla="*/ 9 w 715"/>
              <a:gd name="T81" fmla="*/ 409 h 633"/>
              <a:gd name="T82" fmla="*/ 37 w 715"/>
              <a:gd name="T83" fmla="*/ 354 h 633"/>
              <a:gd name="T84" fmla="*/ 77 w 715"/>
              <a:gd name="T85" fmla="*/ 348 h 633"/>
              <a:gd name="T86" fmla="*/ 111 w 715"/>
              <a:gd name="T87" fmla="*/ 341 h 633"/>
              <a:gd name="T88" fmla="*/ 133 w 715"/>
              <a:gd name="T89" fmla="*/ 297 h 633"/>
              <a:gd name="T90" fmla="*/ 158 w 715"/>
              <a:gd name="T91" fmla="*/ 301 h 633"/>
              <a:gd name="T92" fmla="*/ 184 w 715"/>
              <a:gd name="T93" fmla="*/ 264 h 633"/>
              <a:gd name="T94" fmla="*/ 212 w 715"/>
              <a:gd name="T95" fmla="*/ 287 h 633"/>
              <a:gd name="T96" fmla="*/ 244 w 715"/>
              <a:gd name="T97" fmla="*/ 260 h 633"/>
              <a:gd name="T98" fmla="*/ 252 w 715"/>
              <a:gd name="T99" fmla="*/ 225 h 633"/>
              <a:gd name="T100" fmla="*/ 295 w 715"/>
              <a:gd name="T101" fmla="*/ 212 h 633"/>
              <a:gd name="T102" fmla="*/ 328 w 715"/>
              <a:gd name="T103" fmla="*/ 212 h 633"/>
              <a:gd name="T104" fmla="*/ 383 w 715"/>
              <a:gd name="T105" fmla="*/ 211 h 633"/>
              <a:gd name="T106" fmla="*/ 401 w 715"/>
              <a:gd name="T107" fmla="*/ 180 h 633"/>
              <a:gd name="T108" fmla="*/ 435 w 715"/>
              <a:gd name="T109" fmla="*/ 158 h 633"/>
              <a:gd name="T110" fmla="*/ 485 w 715"/>
              <a:gd name="T111" fmla="*/ 150 h 633"/>
              <a:gd name="T112" fmla="*/ 549 w 715"/>
              <a:gd name="T113" fmla="*/ 110 h 633"/>
              <a:gd name="T114" fmla="*/ 599 w 715"/>
              <a:gd name="T115" fmla="*/ 103 h 633"/>
              <a:gd name="T116" fmla="*/ 606 w 715"/>
              <a:gd name="T117" fmla="*/ 78 h 633"/>
              <a:gd name="T118" fmla="*/ 577 w 715"/>
              <a:gd name="T119" fmla="*/ 56 h 633"/>
              <a:gd name="T120" fmla="*/ 557 w 715"/>
              <a:gd name="T121" fmla="*/ 43 h 633"/>
              <a:gd name="T122" fmla="*/ 566 w 715"/>
              <a:gd name="T123" fmla="*/ 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5" h="633">
                <a:moveTo>
                  <a:pt x="573" y="0"/>
                </a:moveTo>
                <a:lnTo>
                  <a:pt x="574" y="0"/>
                </a:lnTo>
                <a:lnTo>
                  <a:pt x="575" y="1"/>
                </a:lnTo>
                <a:lnTo>
                  <a:pt x="577" y="2"/>
                </a:lnTo>
                <a:lnTo>
                  <a:pt x="582" y="5"/>
                </a:lnTo>
                <a:lnTo>
                  <a:pt x="584" y="6"/>
                </a:lnTo>
                <a:lnTo>
                  <a:pt x="586" y="7"/>
                </a:lnTo>
                <a:lnTo>
                  <a:pt x="587" y="7"/>
                </a:lnTo>
                <a:lnTo>
                  <a:pt x="589" y="8"/>
                </a:lnTo>
                <a:lnTo>
                  <a:pt x="594" y="9"/>
                </a:lnTo>
                <a:lnTo>
                  <a:pt x="596" y="10"/>
                </a:lnTo>
                <a:lnTo>
                  <a:pt x="597" y="10"/>
                </a:lnTo>
                <a:lnTo>
                  <a:pt x="599" y="11"/>
                </a:lnTo>
                <a:lnTo>
                  <a:pt x="601" y="12"/>
                </a:lnTo>
                <a:lnTo>
                  <a:pt x="603" y="13"/>
                </a:lnTo>
                <a:lnTo>
                  <a:pt x="604" y="14"/>
                </a:lnTo>
                <a:lnTo>
                  <a:pt x="607" y="17"/>
                </a:lnTo>
                <a:lnTo>
                  <a:pt x="608" y="18"/>
                </a:lnTo>
                <a:lnTo>
                  <a:pt x="610" y="19"/>
                </a:lnTo>
                <a:lnTo>
                  <a:pt x="611" y="20"/>
                </a:lnTo>
                <a:lnTo>
                  <a:pt x="613" y="20"/>
                </a:lnTo>
                <a:lnTo>
                  <a:pt x="615" y="21"/>
                </a:lnTo>
                <a:lnTo>
                  <a:pt x="616" y="21"/>
                </a:lnTo>
                <a:lnTo>
                  <a:pt x="618" y="21"/>
                </a:lnTo>
                <a:lnTo>
                  <a:pt x="619" y="21"/>
                </a:lnTo>
                <a:lnTo>
                  <a:pt x="620" y="21"/>
                </a:lnTo>
                <a:lnTo>
                  <a:pt x="622" y="21"/>
                </a:lnTo>
                <a:lnTo>
                  <a:pt x="623" y="20"/>
                </a:lnTo>
                <a:lnTo>
                  <a:pt x="625" y="20"/>
                </a:lnTo>
                <a:lnTo>
                  <a:pt x="630" y="18"/>
                </a:lnTo>
                <a:lnTo>
                  <a:pt x="631" y="17"/>
                </a:lnTo>
                <a:lnTo>
                  <a:pt x="633" y="17"/>
                </a:lnTo>
                <a:lnTo>
                  <a:pt x="635" y="16"/>
                </a:lnTo>
                <a:lnTo>
                  <a:pt x="637" y="16"/>
                </a:lnTo>
                <a:lnTo>
                  <a:pt x="639" y="16"/>
                </a:lnTo>
                <a:lnTo>
                  <a:pt x="640" y="17"/>
                </a:lnTo>
                <a:lnTo>
                  <a:pt x="643" y="17"/>
                </a:lnTo>
                <a:lnTo>
                  <a:pt x="644" y="17"/>
                </a:lnTo>
                <a:lnTo>
                  <a:pt x="646" y="17"/>
                </a:lnTo>
                <a:lnTo>
                  <a:pt x="647" y="17"/>
                </a:lnTo>
                <a:lnTo>
                  <a:pt x="647" y="17"/>
                </a:lnTo>
                <a:lnTo>
                  <a:pt x="648" y="17"/>
                </a:lnTo>
                <a:lnTo>
                  <a:pt x="649" y="16"/>
                </a:lnTo>
                <a:lnTo>
                  <a:pt x="649" y="16"/>
                </a:lnTo>
                <a:lnTo>
                  <a:pt x="650" y="15"/>
                </a:lnTo>
                <a:lnTo>
                  <a:pt x="651" y="12"/>
                </a:lnTo>
                <a:lnTo>
                  <a:pt x="652" y="12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2"/>
                </a:lnTo>
                <a:lnTo>
                  <a:pt x="654" y="12"/>
                </a:lnTo>
                <a:lnTo>
                  <a:pt x="655" y="12"/>
                </a:lnTo>
                <a:lnTo>
                  <a:pt x="655" y="13"/>
                </a:lnTo>
                <a:lnTo>
                  <a:pt x="655" y="16"/>
                </a:lnTo>
                <a:lnTo>
                  <a:pt x="656" y="17"/>
                </a:lnTo>
                <a:lnTo>
                  <a:pt x="656" y="18"/>
                </a:lnTo>
                <a:lnTo>
                  <a:pt x="656" y="19"/>
                </a:lnTo>
                <a:lnTo>
                  <a:pt x="657" y="20"/>
                </a:lnTo>
                <a:lnTo>
                  <a:pt x="658" y="21"/>
                </a:lnTo>
                <a:lnTo>
                  <a:pt x="658" y="21"/>
                </a:lnTo>
                <a:lnTo>
                  <a:pt x="659" y="22"/>
                </a:lnTo>
                <a:lnTo>
                  <a:pt x="661" y="23"/>
                </a:lnTo>
                <a:lnTo>
                  <a:pt x="665" y="26"/>
                </a:lnTo>
                <a:lnTo>
                  <a:pt x="666" y="28"/>
                </a:lnTo>
                <a:lnTo>
                  <a:pt x="669" y="30"/>
                </a:lnTo>
                <a:lnTo>
                  <a:pt x="670" y="31"/>
                </a:lnTo>
                <a:lnTo>
                  <a:pt x="671" y="31"/>
                </a:lnTo>
                <a:lnTo>
                  <a:pt x="672" y="32"/>
                </a:lnTo>
                <a:lnTo>
                  <a:pt x="674" y="32"/>
                </a:lnTo>
                <a:lnTo>
                  <a:pt x="678" y="33"/>
                </a:lnTo>
                <a:lnTo>
                  <a:pt x="679" y="33"/>
                </a:lnTo>
                <a:lnTo>
                  <a:pt x="680" y="34"/>
                </a:lnTo>
                <a:lnTo>
                  <a:pt x="681" y="34"/>
                </a:lnTo>
                <a:lnTo>
                  <a:pt x="682" y="35"/>
                </a:lnTo>
                <a:lnTo>
                  <a:pt x="684" y="36"/>
                </a:lnTo>
                <a:lnTo>
                  <a:pt x="685" y="38"/>
                </a:lnTo>
                <a:lnTo>
                  <a:pt x="687" y="40"/>
                </a:lnTo>
                <a:lnTo>
                  <a:pt x="689" y="42"/>
                </a:lnTo>
                <a:lnTo>
                  <a:pt x="690" y="45"/>
                </a:lnTo>
                <a:lnTo>
                  <a:pt x="691" y="46"/>
                </a:lnTo>
                <a:lnTo>
                  <a:pt x="692" y="48"/>
                </a:lnTo>
                <a:lnTo>
                  <a:pt x="692" y="50"/>
                </a:lnTo>
                <a:lnTo>
                  <a:pt x="693" y="52"/>
                </a:lnTo>
                <a:lnTo>
                  <a:pt x="693" y="54"/>
                </a:lnTo>
                <a:lnTo>
                  <a:pt x="692" y="56"/>
                </a:lnTo>
                <a:lnTo>
                  <a:pt x="692" y="58"/>
                </a:lnTo>
                <a:lnTo>
                  <a:pt x="691" y="61"/>
                </a:lnTo>
                <a:lnTo>
                  <a:pt x="691" y="64"/>
                </a:lnTo>
                <a:lnTo>
                  <a:pt x="689" y="67"/>
                </a:lnTo>
                <a:lnTo>
                  <a:pt x="688" y="71"/>
                </a:lnTo>
                <a:lnTo>
                  <a:pt x="686" y="74"/>
                </a:lnTo>
                <a:lnTo>
                  <a:pt x="684" y="78"/>
                </a:lnTo>
                <a:lnTo>
                  <a:pt x="684" y="79"/>
                </a:lnTo>
                <a:lnTo>
                  <a:pt x="683" y="81"/>
                </a:lnTo>
                <a:lnTo>
                  <a:pt x="683" y="82"/>
                </a:lnTo>
                <a:lnTo>
                  <a:pt x="682" y="83"/>
                </a:lnTo>
                <a:lnTo>
                  <a:pt x="682" y="84"/>
                </a:lnTo>
                <a:lnTo>
                  <a:pt x="682" y="85"/>
                </a:lnTo>
                <a:lnTo>
                  <a:pt x="682" y="86"/>
                </a:lnTo>
                <a:lnTo>
                  <a:pt x="682" y="86"/>
                </a:lnTo>
                <a:lnTo>
                  <a:pt x="683" y="87"/>
                </a:lnTo>
                <a:lnTo>
                  <a:pt x="683" y="87"/>
                </a:lnTo>
                <a:lnTo>
                  <a:pt x="683" y="88"/>
                </a:lnTo>
                <a:lnTo>
                  <a:pt x="684" y="89"/>
                </a:lnTo>
                <a:lnTo>
                  <a:pt x="685" y="89"/>
                </a:lnTo>
                <a:lnTo>
                  <a:pt x="686" y="90"/>
                </a:lnTo>
                <a:lnTo>
                  <a:pt x="686" y="90"/>
                </a:lnTo>
                <a:lnTo>
                  <a:pt x="687" y="90"/>
                </a:lnTo>
                <a:lnTo>
                  <a:pt x="688" y="90"/>
                </a:lnTo>
                <a:lnTo>
                  <a:pt x="689" y="90"/>
                </a:lnTo>
                <a:lnTo>
                  <a:pt x="691" y="90"/>
                </a:lnTo>
                <a:lnTo>
                  <a:pt x="693" y="90"/>
                </a:lnTo>
                <a:lnTo>
                  <a:pt x="696" y="89"/>
                </a:lnTo>
                <a:lnTo>
                  <a:pt x="702" y="87"/>
                </a:lnTo>
                <a:lnTo>
                  <a:pt x="705" y="86"/>
                </a:lnTo>
                <a:lnTo>
                  <a:pt x="707" y="86"/>
                </a:lnTo>
                <a:lnTo>
                  <a:pt x="708" y="86"/>
                </a:lnTo>
                <a:lnTo>
                  <a:pt x="709" y="86"/>
                </a:lnTo>
                <a:lnTo>
                  <a:pt x="710" y="86"/>
                </a:lnTo>
                <a:lnTo>
                  <a:pt x="711" y="86"/>
                </a:lnTo>
                <a:lnTo>
                  <a:pt x="712" y="86"/>
                </a:lnTo>
                <a:lnTo>
                  <a:pt x="713" y="86"/>
                </a:lnTo>
                <a:lnTo>
                  <a:pt x="713" y="87"/>
                </a:lnTo>
                <a:lnTo>
                  <a:pt x="714" y="88"/>
                </a:lnTo>
                <a:lnTo>
                  <a:pt x="714" y="88"/>
                </a:lnTo>
                <a:lnTo>
                  <a:pt x="715" y="89"/>
                </a:lnTo>
                <a:lnTo>
                  <a:pt x="715" y="90"/>
                </a:lnTo>
                <a:lnTo>
                  <a:pt x="715" y="92"/>
                </a:lnTo>
                <a:lnTo>
                  <a:pt x="715" y="94"/>
                </a:lnTo>
                <a:lnTo>
                  <a:pt x="715" y="96"/>
                </a:lnTo>
                <a:lnTo>
                  <a:pt x="714" y="98"/>
                </a:lnTo>
                <a:lnTo>
                  <a:pt x="714" y="100"/>
                </a:lnTo>
                <a:lnTo>
                  <a:pt x="712" y="104"/>
                </a:lnTo>
                <a:lnTo>
                  <a:pt x="711" y="107"/>
                </a:lnTo>
                <a:lnTo>
                  <a:pt x="706" y="120"/>
                </a:lnTo>
                <a:lnTo>
                  <a:pt x="703" y="128"/>
                </a:lnTo>
                <a:lnTo>
                  <a:pt x="702" y="130"/>
                </a:lnTo>
                <a:lnTo>
                  <a:pt x="702" y="130"/>
                </a:lnTo>
                <a:lnTo>
                  <a:pt x="702" y="130"/>
                </a:lnTo>
                <a:lnTo>
                  <a:pt x="702" y="131"/>
                </a:lnTo>
                <a:lnTo>
                  <a:pt x="702" y="131"/>
                </a:lnTo>
                <a:lnTo>
                  <a:pt x="701" y="132"/>
                </a:lnTo>
                <a:lnTo>
                  <a:pt x="701" y="133"/>
                </a:lnTo>
                <a:lnTo>
                  <a:pt x="699" y="134"/>
                </a:lnTo>
                <a:lnTo>
                  <a:pt x="697" y="136"/>
                </a:lnTo>
                <a:lnTo>
                  <a:pt x="696" y="137"/>
                </a:lnTo>
                <a:lnTo>
                  <a:pt x="693" y="139"/>
                </a:lnTo>
                <a:lnTo>
                  <a:pt x="692" y="140"/>
                </a:lnTo>
                <a:lnTo>
                  <a:pt x="688" y="143"/>
                </a:lnTo>
                <a:lnTo>
                  <a:pt x="686" y="144"/>
                </a:lnTo>
                <a:lnTo>
                  <a:pt x="685" y="145"/>
                </a:lnTo>
                <a:lnTo>
                  <a:pt x="684" y="145"/>
                </a:lnTo>
                <a:lnTo>
                  <a:pt x="683" y="146"/>
                </a:lnTo>
                <a:lnTo>
                  <a:pt x="683" y="147"/>
                </a:lnTo>
                <a:lnTo>
                  <a:pt x="682" y="148"/>
                </a:lnTo>
                <a:lnTo>
                  <a:pt x="682" y="149"/>
                </a:lnTo>
                <a:lnTo>
                  <a:pt x="681" y="152"/>
                </a:lnTo>
                <a:lnTo>
                  <a:pt x="680" y="154"/>
                </a:lnTo>
                <a:lnTo>
                  <a:pt x="678" y="161"/>
                </a:lnTo>
                <a:lnTo>
                  <a:pt x="677" y="163"/>
                </a:lnTo>
                <a:lnTo>
                  <a:pt x="677" y="164"/>
                </a:lnTo>
                <a:lnTo>
                  <a:pt x="676" y="165"/>
                </a:lnTo>
                <a:lnTo>
                  <a:pt x="676" y="166"/>
                </a:lnTo>
                <a:lnTo>
                  <a:pt x="675" y="167"/>
                </a:lnTo>
                <a:lnTo>
                  <a:pt x="674" y="167"/>
                </a:lnTo>
                <a:lnTo>
                  <a:pt x="673" y="168"/>
                </a:lnTo>
                <a:lnTo>
                  <a:pt x="673" y="168"/>
                </a:lnTo>
                <a:lnTo>
                  <a:pt x="672" y="169"/>
                </a:lnTo>
                <a:lnTo>
                  <a:pt x="671" y="169"/>
                </a:lnTo>
                <a:lnTo>
                  <a:pt x="670" y="169"/>
                </a:lnTo>
                <a:lnTo>
                  <a:pt x="669" y="169"/>
                </a:lnTo>
                <a:lnTo>
                  <a:pt x="668" y="170"/>
                </a:lnTo>
                <a:lnTo>
                  <a:pt x="667" y="169"/>
                </a:lnTo>
                <a:lnTo>
                  <a:pt x="665" y="169"/>
                </a:lnTo>
                <a:lnTo>
                  <a:pt x="664" y="169"/>
                </a:lnTo>
                <a:lnTo>
                  <a:pt x="662" y="169"/>
                </a:lnTo>
                <a:lnTo>
                  <a:pt x="660" y="168"/>
                </a:lnTo>
                <a:lnTo>
                  <a:pt x="658" y="167"/>
                </a:lnTo>
                <a:lnTo>
                  <a:pt x="657" y="166"/>
                </a:lnTo>
                <a:lnTo>
                  <a:pt x="653" y="164"/>
                </a:lnTo>
                <a:lnTo>
                  <a:pt x="650" y="162"/>
                </a:lnTo>
                <a:lnTo>
                  <a:pt x="649" y="162"/>
                </a:lnTo>
                <a:lnTo>
                  <a:pt x="646" y="161"/>
                </a:lnTo>
                <a:lnTo>
                  <a:pt x="643" y="160"/>
                </a:lnTo>
                <a:lnTo>
                  <a:pt x="642" y="159"/>
                </a:lnTo>
                <a:lnTo>
                  <a:pt x="641" y="159"/>
                </a:lnTo>
                <a:lnTo>
                  <a:pt x="640" y="159"/>
                </a:lnTo>
                <a:lnTo>
                  <a:pt x="639" y="159"/>
                </a:lnTo>
                <a:lnTo>
                  <a:pt x="638" y="159"/>
                </a:lnTo>
                <a:lnTo>
                  <a:pt x="635" y="160"/>
                </a:lnTo>
                <a:lnTo>
                  <a:pt x="634" y="160"/>
                </a:lnTo>
                <a:lnTo>
                  <a:pt x="633" y="161"/>
                </a:lnTo>
                <a:lnTo>
                  <a:pt x="633" y="161"/>
                </a:lnTo>
                <a:lnTo>
                  <a:pt x="632" y="161"/>
                </a:lnTo>
                <a:lnTo>
                  <a:pt x="632" y="162"/>
                </a:lnTo>
                <a:lnTo>
                  <a:pt x="632" y="163"/>
                </a:lnTo>
                <a:lnTo>
                  <a:pt x="632" y="163"/>
                </a:lnTo>
                <a:lnTo>
                  <a:pt x="632" y="165"/>
                </a:lnTo>
                <a:lnTo>
                  <a:pt x="632" y="170"/>
                </a:lnTo>
                <a:lnTo>
                  <a:pt x="633" y="172"/>
                </a:lnTo>
                <a:lnTo>
                  <a:pt x="633" y="174"/>
                </a:lnTo>
                <a:lnTo>
                  <a:pt x="633" y="175"/>
                </a:lnTo>
                <a:lnTo>
                  <a:pt x="632" y="179"/>
                </a:lnTo>
                <a:lnTo>
                  <a:pt x="632" y="180"/>
                </a:lnTo>
                <a:lnTo>
                  <a:pt x="631" y="181"/>
                </a:lnTo>
                <a:lnTo>
                  <a:pt x="631" y="182"/>
                </a:lnTo>
                <a:lnTo>
                  <a:pt x="630" y="183"/>
                </a:lnTo>
                <a:lnTo>
                  <a:pt x="629" y="184"/>
                </a:lnTo>
                <a:lnTo>
                  <a:pt x="627" y="187"/>
                </a:lnTo>
                <a:lnTo>
                  <a:pt x="626" y="188"/>
                </a:lnTo>
                <a:lnTo>
                  <a:pt x="625" y="189"/>
                </a:lnTo>
                <a:lnTo>
                  <a:pt x="624" y="190"/>
                </a:lnTo>
                <a:lnTo>
                  <a:pt x="624" y="191"/>
                </a:lnTo>
                <a:lnTo>
                  <a:pt x="623" y="193"/>
                </a:lnTo>
                <a:lnTo>
                  <a:pt x="622" y="194"/>
                </a:lnTo>
                <a:lnTo>
                  <a:pt x="622" y="196"/>
                </a:lnTo>
                <a:lnTo>
                  <a:pt x="621" y="198"/>
                </a:lnTo>
                <a:lnTo>
                  <a:pt x="620" y="200"/>
                </a:lnTo>
                <a:lnTo>
                  <a:pt x="620" y="202"/>
                </a:lnTo>
                <a:lnTo>
                  <a:pt x="620" y="203"/>
                </a:lnTo>
                <a:lnTo>
                  <a:pt x="620" y="204"/>
                </a:lnTo>
                <a:lnTo>
                  <a:pt x="620" y="207"/>
                </a:lnTo>
                <a:lnTo>
                  <a:pt x="620" y="208"/>
                </a:lnTo>
                <a:lnTo>
                  <a:pt x="619" y="208"/>
                </a:lnTo>
                <a:lnTo>
                  <a:pt x="619" y="209"/>
                </a:lnTo>
                <a:lnTo>
                  <a:pt x="618" y="209"/>
                </a:lnTo>
                <a:lnTo>
                  <a:pt x="618" y="210"/>
                </a:lnTo>
                <a:lnTo>
                  <a:pt x="618" y="210"/>
                </a:lnTo>
                <a:lnTo>
                  <a:pt x="616" y="211"/>
                </a:lnTo>
                <a:lnTo>
                  <a:pt x="615" y="211"/>
                </a:lnTo>
                <a:lnTo>
                  <a:pt x="614" y="212"/>
                </a:lnTo>
                <a:lnTo>
                  <a:pt x="611" y="215"/>
                </a:lnTo>
                <a:lnTo>
                  <a:pt x="606" y="219"/>
                </a:lnTo>
                <a:lnTo>
                  <a:pt x="605" y="220"/>
                </a:lnTo>
                <a:lnTo>
                  <a:pt x="604" y="221"/>
                </a:lnTo>
                <a:lnTo>
                  <a:pt x="603" y="222"/>
                </a:lnTo>
                <a:lnTo>
                  <a:pt x="602" y="223"/>
                </a:lnTo>
                <a:lnTo>
                  <a:pt x="601" y="224"/>
                </a:lnTo>
                <a:lnTo>
                  <a:pt x="601" y="225"/>
                </a:lnTo>
                <a:lnTo>
                  <a:pt x="600" y="227"/>
                </a:lnTo>
                <a:lnTo>
                  <a:pt x="599" y="229"/>
                </a:lnTo>
                <a:lnTo>
                  <a:pt x="599" y="231"/>
                </a:lnTo>
                <a:lnTo>
                  <a:pt x="598" y="232"/>
                </a:lnTo>
                <a:lnTo>
                  <a:pt x="598" y="237"/>
                </a:lnTo>
                <a:lnTo>
                  <a:pt x="597" y="238"/>
                </a:lnTo>
                <a:lnTo>
                  <a:pt x="597" y="239"/>
                </a:lnTo>
                <a:lnTo>
                  <a:pt x="597" y="241"/>
                </a:lnTo>
                <a:lnTo>
                  <a:pt x="596" y="242"/>
                </a:lnTo>
                <a:lnTo>
                  <a:pt x="592" y="247"/>
                </a:lnTo>
                <a:lnTo>
                  <a:pt x="591" y="249"/>
                </a:lnTo>
                <a:lnTo>
                  <a:pt x="591" y="250"/>
                </a:lnTo>
                <a:lnTo>
                  <a:pt x="590" y="251"/>
                </a:lnTo>
                <a:lnTo>
                  <a:pt x="590" y="252"/>
                </a:lnTo>
                <a:lnTo>
                  <a:pt x="590" y="253"/>
                </a:lnTo>
                <a:lnTo>
                  <a:pt x="589" y="255"/>
                </a:lnTo>
                <a:lnTo>
                  <a:pt x="589" y="256"/>
                </a:lnTo>
                <a:lnTo>
                  <a:pt x="589" y="257"/>
                </a:lnTo>
                <a:lnTo>
                  <a:pt x="589" y="258"/>
                </a:lnTo>
                <a:lnTo>
                  <a:pt x="590" y="259"/>
                </a:lnTo>
                <a:lnTo>
                  <a:pt x="590" y="260"/>
                </a:lnTo>
                <a:lnTo>
                  <a:pt x="591" y="263"/>
                </a:lnTo>
                <a:lnTo>
                  <a:pt x="592" y="263"/>
                </a:lnTo>
                <a:lnTo>
                  <a:pt x="593" y="265"/>
                </a:lnTo>
                <a:lnTo>
                  <a:pt x="594" y="269"/>
                </a:lnTo>
                <a:lnTo>
                  <a:pt x="594" y="271"/>
                </a:lnTo>
                <a:lnTo>
                  <a:pt x="595" y="273"/>
                </a:lnTo>
                <a:lnTo>
                  <a:pt x="595" y="277"/>
                </a:lnTo>
                <a:lnTo>
                  <a:pt x="596" y="279"/>
                </a:lnTo>
                <a:lnTo>
                  <a:pt x="596" y="280"/>
                </a:lnTo>
                <a:lnTo>
                  <a:pt x="597" y="283"/>
                </a:lnTo>
                <a:lnTo>
                  <a:pt x="598" y="285"/>
                </a:lnTo>
                <a:lnTo>
                  <a:pt x="601" y="290"/>
                </a:lnTo>
                <a:lnTo>
                  <a:pt x="603" y="296"/>
                </a:lnTo>
                <a:lnTo>
                  <a:pt x="604" y="298"/>
                </a:lnTo>
                <a:lnTo>
                  <a:pt x="605" y="300"/>
                </a:lnTo>
                <a:lnTo>
                  <a:pt x="607" y="302"/>
                </a:lnTo>
                <a:lnTo>
                  <a:pt x="608" y="304"/>
                </a:lnTo>
                <a:lnTo>
                  <a:pt x="610" y="306"/>
                </a:lnTo>
                <a:lnTo>
                  <a:pt x="610" y="307"/>
                </a:lnTo>
                <a:lnTo>
                  <a:pt x="612" y="310"/>
                </a:lnTo>
                <a:lnTo>
                  <a:pt x="613" y="313"/>
                </a:lnTo>
                <a:lnTo>
                  <a:pt x="614" y="315"/>
                </a:lnTo>
                <a:lnTo>
                  <a:pt x="615" y="317"/>
                </a:lnTo>
                <a:lnTo>
                  <a:pt x="618" y="325"/>
                </a:lnTo>
                <a:lnTo>
                  <a:pt x="619" y="327"/>
                </a:lnTo>
                <a:lnTo>
                  <a:pt x="619" y="328"/>
                </a:lnTo>
                <a:lnTo>
                  <a:pt x="623" y="335"/>
                </a:lnTo>
                <a:lnTo>
                  <a:pt x="626" y="340"/>
                </a:lnTo>
                <a:lnTo>
                  <a:pt x="627" y="341"/>
                </a:lnTo>
                <a:lnTo>
                  <a:pt x="627" y="342"/>
                </a:lnTo>
                <a:lnTo>
                  <a:pt x="628" y="344"/>
                </a:lnTo>
                <a:lnTo>
                  <a:pt x="629" y="344"/>
                </a:lnTo>
                <a:lnTo>
                  <a:pt x="631" y="345"/>
                </a:lnTo>
                <a:lnTo>
                  <a:pt x="634" y="347"/>
                </a:lnTo>
                <a:lnTo>
                  <a:pt x="636" y="348"/>
                </a:lnTo>
                <a:lnTo>
                  <a:pt x="638" y="350"/>
                </a:lnTo>
                <a:lnTo>
                  <a:pt x="639" y="351"/>
                </a:lnTo>
                <a:lnTo>
                  <a:pt x="640" y="352"/>
                </a:lnTo>
                <a:lnTo>
                  <a:pt x="641" y="354"/>
                </a:lnTo>
                <a:lnTo>
                  <a:pt x="642" y="355"/>
                </a:lnTo>
                <a:lnTo>
                  <a:pt x="643" y="356"/>
                </a:lnTo>
                <a:lnTo>
                  <a:pt x="644" y="358"/>
                </a:lnTo>
                <a:lnTo>
                  <a:pt x="645" y="360"/>
                </a:lnTo>
                <a:lnTo>
                  <a:pt x="645" y="360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4" y="360"/>
                </a:lnTo>
                <a:lnTo>
                  <a:pt x="643" y="361"/>
                </a:lnTo>
                <a:lnTo>
                  <a:pt x="643" y="361"/>
                </a:lnTo>
                <a:lnTo>
                  <a:pt x="642" y="361"/>
                </a:lnTo>
                <a:lnTo>
                  <a:pt x="641" y="362"/>
                </a:lnTo>
                <a:lnTo>
                  <a:pt x="641" y="362"/>
                </a:lnTo>
                <a:lnTo>
                  <a:pt x="640" y="363"/>
                </a:lnTo>
                <a:lnTo>
                  <a:pt x="639" y="364"/>
                </a:lnTo>
                <a:lnTo>
                  <a:pt x="638" y="365"/>
                </a:lnTo>
                <a:lnTo>
                  <a:pt x="637" y="366"/>
                </a:lnTo>
                <a:lnTo>
                  <a:pt x="637" y="367"/>
                </a:lnTo>
                <a:lnTo>
                  <a:pt x="637" y="368"/>
                </a:lnTo>
                <a:lnTo>
                  <a:pt x="637" y="369"/>
                </a:lnTo>
                <a:lnTo>
                  <a:pt x="636" y="370"/>
                </a:lnTo>
                <a:lnTo>
                  <a:pt x="636" y="371"/>
                </a:lnTo>
                <a:lnTo>
                  <a:pt x="636" y="372"/>
                </a:lnTo>
                <a:lnTo>
                  <a:pt x="637" y="374"/>
                </a:lnTo>
                <a:lnTo>
                  <a:pt x="638" y="378"/>
                </a:lnTo>
                <a:lnTo>
                  <a:pt x="638" y="381"/>
                </a:lnTo>
                <a:lnTo>
                  <a:pt x="638" y="383"/>
                </a:lnTo>
                <a:lnTo>
                  <a:pt x="639" y="387"/>
                </a:lnTo>
                <a:lnTo>
                  <a:pt x="639" y="388"/>
                </a:lnTo>
                <a:lnTo>
                  <a:pt x="639" y="389"/>
                </a:lnTo>
                <a:lnTo>
                  <a:pt x="638" y="390"/>
                </a:lnTo>
                <a:lnTo>
                  <a:pt x="638" y="391"/>
                </a:lnTo>
                <a:lnTo>
                  <a:pt x="638" y="392"/>
                </a:lnTo>
                <a:lnTo>
                  <a:pt x="637" y="393"/>
                </a:lnTo>
                <a:lnTo>
                  <a:pt x="637" y="394"/>
                </a:lnTo>
                <a:lnTo>
                  <a:pt x="637" y="394"/>
                </a:lnTo>
                <a:lnTo>
                  <a:pt x="636" y="395"/>
                </a:lnTo>
                <a:lnTo>
                  <a:pt x="636" y="395"/>
                </a:lnTo>
                <a:lnTo>
                  <a:pt x="635" y="395"/>
                </a:lnTo>
                <a:lnTo>
                  <a:pt x="634" y="396"/>
                </a:lnTo>
                <a:lnTo>
                  <a:pt x="631" y="397"/>
                </a:lnTo>
                <a:lnTo>
                  <a:pt x="627" y="398"/>
                </a:lnTo>
                <a:lnTo>
                  <a:pt x="623" y="399"/>
                </a:lnTo>
                <a:lnTo>
                  <a:pt x="622" y="399"/>
                </a:lnTo>
                <a:lnTo>
                  <a:pt x="621" y="400"/>
                </a:lnTo>
                <a:lnTo>
                  <a:pt x="621" y="400"/>
                </a:lnTo>
                <a:lnTo>
                  <a:pt x="620" y="401"/>
                </a:lnTo>
                <a:lnTo>
                  <a:pt x="618" y="405"/>
                </a:lnTo>
                <a:lnTo>
                  <a:pt x="616" y="409"/>
                </a:lnTo>
                <a:lnTo>
                  <a:pt x="616" y="409"/>
                </a:lnTo>
                <a:lnTo>
                  <a:pt x="616" y="411"/>
                </a:lnTo>
                <a:lnTo>
                  <a:pt x="616" y="412"/>
                </a:lnTo>
                <a:lnTo>
                  <a:pt x="616" y="412"/>
                </a:lnTo>
                <a:lnTo>
                  <a:pt x="615" y="412"/>
                </a:lnTo>
                <a:lnTo>
                  <a:pt x="615" y="413"/>
                </a:lnTo>
                <a:lnTo>
                  <a:pt x="615" y="413"/>
                </a:lnTo>
                <a:lnTo>
                  <a:pt x="614" y="413"/>
                </a:lnTo>
                <a:lnTo>
                  <a:pt x="613" y="413"/>
                </a:lnTo>
                <a:lnTo>
                  <a:pt x="612" y="413"/>
                </a:lnTo>
                <a:lnTo>
                  <a:pt x="610" y="413"/>
                </a:lnTo>
                <a:lnTo>
                  <a:pt x="609" y="412"/>
                </a:lnTo>
                <a:lnTo>
                  <a:pt x="607" y="412"/>
                </a:lnTo>
                <a:lnTo>
                  <a:pt x="602" y="410"/>
                </a:lnTo>
                <a:lnTo>
                  <a:pt x="601" y="410"/>
                </a:lnTo>
                <a:lnTo>
                  <a:pt x="600" y="410"/>
                </a:lnTo>
                <a:lnTo>
                  <a:pt x="600" y="410"/>
                </a:lnTo>
                <a:lnTo>
                  <a:pt x="599" y="410"/>
                </a:lnTo>
                <a:lnTo>
                  <a:pt x="598" y="410"/>
                </a:lnTo>
                <a:lnTo>
                  <a:pt x="598" y="410"/>
                </a:lnTo>
                <a:lnTo>
                  <a:pt x="597" y="411"/>
                </a:lnTo>
                <a:lnTo>
                  <a:pt x="596" y="411"/>
                </a:lnTo>
                <a:lnTo>
                  <a:pt x="596" y="411"/>
                </a:lnTo>
                <a:lnTo>
                  <a:pt x="596" y="412"/>
                </a:lnTo>
                <a:lnTo>
                  <a:pt x="596" y="412"/>
                </a:lnTo>
                <a:lnTo>
                  <a:pt x="596" y="413"/>
                </a:lnTo>
                <a:lnTo>
                  <a:pt x="596" y="417"/>
                </a:lnTo>
                <a:lnTo>
                  <a:pt x="596" y="420"/>
                </a:lnTo>
                <a:lnTo>
                  <a:pt x="596" y="421"/>
                </a:lnTo>
                <a:lnTo>
                  <a:pt x="596" y="422"/>
                </a:lnTo>
                <a:lnTo>
                  <a:pt x="596" y="424"/>
                </a:lnTo>
                <a:lnTo>
                  <a:pt x="596" y="426"/>
                </a:lnTo>
                <a:lnTo>
                  <a:pt x="596" y="427"/>
                </a:lnTo>
                <a:lnTo>
                  <a:pt x="597" y="428"/>
                </a:lnTo>
                <a:lnTo>
                  <a:pt x="598" y="432"/>
                </a:lnTo>
                <a:lnTo>
                  <a:pt x="598" y="434"/>
                </a:lnTo>
                <a:lnTo>
                  <a:pt x="598" y="435"/>
                </a:lnTo>
                <a:lnTo>
                  <a:pt x="598" y="437"/>
                </a:lnTo>
                <a:lnTo>
                  <a:pt x="598" y="439"/>
                </a:lnTo>
                <a:lnTo>
                  <a:pt x="598" y="440"/>
                </a:lnTo>
                <a:lnTo>
                  <a:pt x="598" y="442"/>
                </a:lnTo>
                <a:lnTo>
                  <a:pt x="598" y="443"/>
                </a:lnTo>
                <a:lnTo>
                  <a:pt x="597" y="447"/>
                </a:lnTo>
                <a:lnTo>
                  <a:pt x="596" y="453"/>
                </a:lnTo>
                <a:lnTo>
                  <a:pt x="596" y="454"/>
                </a:lnTo>
                <a:lnTo>
                  <a:pt x="596" y="455"/>
                </a:lnTo>
                <a:lnTo>
                  <a:pt x="595" y="456"/>
                </a:lnTo>
                <a:lnTo>
                  <a:pt x="594" y="458"/>
                </a:lnTo>
                <a:lnTo>
                  <a:pt x="594" y="458"/>
                </a:lnTo>
                <a:lnTo>
                  <a:pt x="593" y="459"/>
                </a:lnTo>
                <a:lnTo>
                  <a:pt x="593" y="459"/>
                </a:lnTo>
                <a:lnTo>
                  <a:pt x="592" y="460"/>
                </a:lnTo>
                <a:lnTo>
                  <a:pt x="591" y="460"/>
                </a:lnTo>
                <a:lnTo>
                  <a:pt x="590" y="460"/>
                </a:lnTo>
                <a:lnTo>
                  <a:pt x="589" y="461"/>
                </a:lnTo>
                <a:lnTo>
                  <a:pt x="588" y="461"/>
                </a:lnTo>
                <a:lnTo>
                  <a:pt x="587" y="460"/>
                </a:lnTo>
                <a:lnTo>
                  <a:pt x="583" y="460"/>
                </a:lnTo>
                <a:lnTo>
                  <a:pt x="581" y="459"/>
                </a:lnTo>
                <a:lnTo>
                  <a:pt x="580" y="459"/>
                </a:lnTo>
                <a:lnTo>
                  <a:pt x="578" y="459"/>
                </a:lnTo>
                <a:lnTo>
                  <a:pt x="572" y="460"/>
                </a:lnTo>
                <a:lnTo>
                  <a:pt x="569" y="460"/>
                </a:lnTo>
                <a:lnTo>
                  <a:pt x="560" y="462"/>
                </a:lnTo>
                <a:lnTo>
                  <a:pt x="558" y="462"/>
                </a:lnTo>
                <a:lnTo>
                  <a:pt x="557" y="462"/>
                </a:lnTo>
                <a:lnTo>
                  <a:pt x="556" y="463"/>
                </a:lnTo>
                <a:lnTo>
                  <a:pt x="555" y="463"/>
                </a:lnTo>
                <a:lnTo>
                  <a:pt x="554" y="464"/>
                </a:lnTo>
                <a:lnTo>
                  <a:pt x="553" y="465"/>
                </a:lnTo>
                <a:lnTo>
                  <a:pt x="550" y="468"/>
                </a:lnTo>
                <a:lnTo>
                  <a:pt x="549" y="469"/>
                </a:lnTo>
                <a:lnTo>
                  <a:pt x="548" y="470"/>
                </a:lnTo>
                <a:lnTo>
                  <a:pt x="546" y="471"/>
                </a:lnTo>
                <a:lnTo>
                  <a:pt x="546" y="471"/>
                </a:lnTo>
                <a:lnTo>
                  <a:pt x="545" y="472"/>
                </a:lnTo>
                <a:lnTo>
                  <a:pt x="544" y="472"/>
                </a:lnTo>
                <a:lnTo>
                  <a:pt x="543" y="472"/>
                </a:lnTo>
                <a:lnTo>
                  <a:pt x="542" y="472"/>
                </a:lnTo>
                <a:lnTo>
                  <a:pt x="540" y="472"/>
                </a:lnTo>
                <a:lnTo>
                  <a:pt x="538" y="471"/>
                </a:lnTo>
                <a:lnTo>
                  <a:pt x="533" y="470"/>
                </a:lnTo>
                <a:lnTo>
                  <a:pt x="528" y="470"/>
                </a:lnTo>
                <a:lnTo>
                  <a:pt x="526" y="469"/>
                </a:lnTo>
                <a:lnTo>
                  <a:pt x="522" y="468"/>
                </a:lnTo>
                <a:lnTo>
                  <a:pt x="521" y="468"/>
                </a:lnTo>
                <a:lnTo>
                  <a:pt x="520" y="468"/>
                </a:lnTo>
                <a:lnTo>
                  <a:pt x="519" y="468"/>
                </a:lnTo>
                <a:lnTo>
                  <a:pt x="518" y="468"/>
                </a:lnTo>
                <a:lnTo>
                  <a:pt x="517" y="469"/>
                </a:lnTo>
                <a:lnTo>
                  <a:pt x="515" y="470"/>
                </a:lnTo>
                <a:lnTo>
                  <a:pt x="513" y="470"/>
                </a:lnTo>
                <a:lnTo>
                  <a:pt x="510" y="471"/>
                </a:lnTo>
                <a:lnTo>
                  <a:pt x="507" y="472"/>
                </a:lnTo>
                <a:lnTo>
                  <a:pt x="504" y="472"/>
                </a:lnTo>
                <a:lnTo>
                  <a:pt x="501" y="472"/>
                </a:lnTo>
                <a:lnTo>
                  <a:pt x="498" y="472"/>
                </a:lnTo>
                <a:lnTo>
                  <a:pt x="494" y="472"/>
                </a:lnTo>
                <a:lnTo>
                  <a:pt x="491" y="472"/>
                </a:lnTo>
                <a:lnTo>
                  <a:pt x="482" y="471"/>
                </a:lnTo>
                <a:lnTo>
                  <a:pt x="479" y="470"/>
                </a:lnTo>
                <a:lnTo>
                  <a:pt x="477" y="470"/>
                </a:lnTo>
                <a:lnTo>
                  <a:pt x="473" y="469"/>
                </a:lnTo>
                <a:lnTo>
                  <a:pt x="467" y="467"/>
                </a:lnTo>
                <a:lnTo>
                  <a:pt x="462" y="466"/>
                </a:lnTo>
                <a:lnTo>
                  <a:pt x="459" y="465"/>
                </a:lnTo>
                <a:lnTo>
                  <a:pt x="457" y="465"/>
                </a:lnTo>
                <a:lnTo>
                  <a:pt x="450" y="464"/>
                </a:lnTo>
                <a:lnTo>
                  <a:pt x="448" y="464"/>
                </a:lnTo>
                <a:lnTo>
                  <a:pt x="447" y="464"/>
                </a:lnTo>
                <a:lnTo>
                  <a:pt x="446" y="465"/>
                </a:lnTo>
                <a:lnTo>
                  <a:pt x="445" y="465"/>
                </a:lnTo>
                <a:lnTo>
                  <a:pt x="444" y="465"/>
                </a:lnTo>
                <a:lnTo>
                  <a:pt x="442" y="466"/>
                </a:lnTo>
                <a:lnTo>
                  <a:pt x="441" y="467"/>
                </a:lnTo>
                <a:lnTo>
                  <a:pt x="440" y="467"/>
                </a:lnTo>
                <a:lnTo>
                  <a:pt x="439" y="468"/>
                </a:lnTo>
                <a:lnTo>
                  <a:pt x="438" y="469"/>
                </a:lnTo>
                <a:lnTo>
                  <a:pt x="437" y="470"/>
                </a:lnTo>
                <a:lnTo>
                  <a:pt x="436" y="472"/>
                </a:lnTo>
                <a:lnTo>
                  <a:pt x="436" y="473"/>
                </a:lnTo>
                <a:lnTo>
                  <a:pt x="436" y="473"/>
                </a:lnTo>
                <a:lnTo>
                  <a:pt x="435" y="474"/>
                </a:lnTo>
                <a:lnTo>
                  <a:pt x="435" y="475"/>
                </a:lnTo>
                <a:lnTo>
                  <a:pt x="435" y="476"/>
                </a:lnTo>
                <a:lnTo>
                  <a:pt x="435" y="478"/>
                </a:lnTo>
                <a:lnTo>
                  <a:pt x="435" y="481"/>
                </a:lnTo>
                <a:lnTo>
                  <a:pt x="435" y="482"/>
                </a:lnTo>
                <a:lnTo>
                  <a:pt x="435" y="484"/>
                </a:lnTo>
                <a:lnTo>
                  <a:pt x="435" y="486"/>
                </a:lnTo>
                <a:lnTo>
                  <a:pt x="435" y="487"/>
                </a:lnTo>
                <a:lnTo>
                  <a:pt x="435" y="488"/>
                </a:lnTo>
                <a:lnTo>
                  <a:pt x="434" y="488"/>
                </a:lnTo>
                <a:lnTo>
                  <a:pt x="434" y="489"/>
                </a:lnTo>
                <a:lnTo>
                  <a:pt x="433" y="489"/>
                </a:lnTo>
                <a:lnTo>
                  <a:pt x="433" y="490"/>
                </a:lnTo>
                <a:lnTo>
                  <a:pt x="432" y="490"/>
                </a:lnTo>
                <a:lnTo>
                  <a:pt x="431" y="490"/>
                </a:lnTo>
                <a:lnTo>
                  <a:pt x="429" y="491"/>
                </a:lnTo>
                <a:lnTo>
                  <a:pt x="427" y="491"/>
                </a:lnTo>
                <a:lnTo>
                  <a:pt x="425" y="491"/>
                </a:lnTo>
                <a:lnTo>
                  <a:pt x="424" y="491"/>
                </a:lnTo>
                <a:lnTo>
                  <a:pt x="423" y="491"/>
                </a:lnTo>
                <a:lnTo>
                  <a:pt x="422" y="492"/>
                </a:lnTo>
                <a:lnTo>
                  <a:pt x="422" y="493"/>
                </a:lnTo>
                <a:lnTo>
                  <a:pt x="422" y="493"/>
                </a:lnTo>
                <a:lnTo>
                  <a:pt x="421" y="495"/>
                </a:lnTo>
                <a:lnTo>
                  <a:pt x="421" y="496"/>
                </a:lnTo>
                <a:lnTo>
                  <a:pt x="420" y="498"/>
                </a:lnTo>
                <a:lnTo>
                  <a:pt x="419" y="499"/>
                </a:lnTo>
                <a:lnTo>
                  <a:pt x="418" y="500"/>
                </a:lnTo>
                <a:lnTo>
                  <a:pt x="417" y="501"/>
                </a:lnTo>
                <a:lnTo>
                  <a:pt x="415" y="503"/>
                </a:lnTo>
                <a:lnTo>
                  <a:pt x="414" y="505"/>
                </a:lnTo>
                <a:lnTo>
                  <a:pt x="413" y="505"/>
                </a:lnTo>
                <a:lnTo>
                  <a:pt x="411" y="506"/>
                </a:lnTo>
                <a:lnTo>
                  <a:pt x="409" y="508"/>
                </a:lnTo>
                <a:lnTo>
                  <a:pt x="407" y="508"/>
                </a:lnTo>
                <a:lnTo>
                  <a:pt x="406" y="509"/>
                </a:lnTo>
                <a:lnTo>
                  <a:pt x="405" y="509"/>
                </a:lnTo>
                <a:lnTo>
                  <a:pt x="400" y="511"/>
                </a:lnTo>
                <a:lnTo>
                  <a:pt x="399" y="511"/>
                </a:lnTo>
                <a:lnTo>
                  <a:pt x="397" y="512"/>
                </a:lnTo>
                <a:lnTo>
                  <a:pt x="395" y="512"/>
                </a:lnTo>
                <a:lnTo>
                  <a:pt x="394" y="513"/>
                </a:lnTo>
                <a:lnTo>
                  <a:pt x="393" y="514"/>
                </a:lnTo>
                <a:lnTo>
                  <a:pt x="392" y="514"/>
                </a:lnTo>
                <a:lnTo>
                  <a:pt x="390" y="516"/>
                </a:lnTo>
                <a:lnTo>
                  <a:pt x="389" y="517"/>
                </a:lnTo>
                <a:lnTo>
                  <a:pt x="388" y="517"/>
                </a:lnTo>
                <a:lnTo>
                  <a:pt x="386" y="520"/>
                </a:lnTo>
                <a:lnTo>
                  <a:pt x="383" y="523"/>
                </a:lnTo>
                <a:lnTo>
                  <a:pt x="382" y="525"/>
                </a:lnTo>
                <a:lnTo>
                  <a:pt x="380" y="526"/>
                </a:lnTo>
                <a:lnTo>
                  <a:pt x="380" y="526"/>
                </a:lnTo>
                <a:lnTo>
                  <a:pt x="379" y="527"/>
                </a:lnTo>
                <a:lnTo>
                  <a:pt x="378" y="527"/>
                </a:lnTo>
                <a:lnTo>
                  <a:pt x="378" y="527"/>
                </a:lnTo>
                <a:lnTo>
                  <a:pt x="376" y="528"/>
                </a:lnTo>
                <a:lnTo>
                  <a:pt x="376" y="528"/>
                </a:lnTo>
                <a:lnTo>
                  <a:pt x="375" y="527"/>
                </a:lnTo>
                <a:lnTo>
                  <a:pt x="374" y="527"/>
                </a:lnTo>
                <a:lnTo>
                  <a:pt x="374" y="527"/>
                </a:lnTo>
                <a:lnTo>
                  <a:pt x="373" y="527"/>
                </a:lnTo>
                <a:lnTo>
                  <a:pt x="372" y="526"/>
                </a:lnTo>
                <a:lnTo>
                  <a:pt x="371" y="525"/>
                </a:lnTo>
                <a:lnTo>
                  <a:pt x="368" y="522"/>
                </a:lnTo>
                <a:lnTo>
                  <a:pt x="367" y="521"/>
                </a:lnTo>
                <a:lnTo>
                  <a:pt x="366" y="521"/>
                </a:lnTo>
                <a:lnTo>
                  <a:pt x="365" y="520"/>
                </a:lnTo>
                <a:lnTo>
                  <a:pt x="363" y="519"/>
                </a:lnTo>
                <a:lnTo>
                  <a:pt x="362" y="519"/>
                </a:lnTo>
                <a:lnTo>
                  <a:pt x="361" y="519"/>
                </a:lnTo>
                <a:lnTo>
                  <a:pt x="360" y="519"/>
                </a:lnTo>
                <a:lnTo>
                  <a:pt x="359" y="520"/>
                </a:lnTo>
                <a:lnTo>
                  <a:pt x="357" y="521"/>
                </a:lnTo>
                <a:lnTo>
                  <a:pt x="356" y="522"/>
                </a:lnTo>
                <a:lnTo>
                  <a:pt x="355" y="523"/>
                </a:lnTo>
                <a:lnTo>
                  <a:pt x="353" y="524"/>
                </a:lnTo>
                <a:lnTo>
                  <a:pt x="349" y="529"/>
                </a:lnTo>
                <a:lnTo>
                  <a:pt x="347" y="530"/>
                </a:lnTo>
                <a:lnTo>
                  <a:pt x="346" y="531"/>
                </a:lnTo>
                <a:lnTo>
                  <a:pt x="344" y="533"/>
                </a:lnTo>
                <a:lnTo>
                  <a:pt x="343" y="533"/>
                </a:lnTo>
                <a:lnTo>
                  <a:pt x="342" y="534"/>
                </a:lnTo>
                <a:lnTo>
                  <a:pt x="342" y="534"/>
                </a:lnTo>
                <a:lnTo>
                  <a:pt x="340" y="534"/>
                </a:lnTo>
                <a:lnTo>
                  <a:pt x="339" y="535"/>
                </a:lnTo>
                <a:lnTo>
                  <a:pt x="338" y="536"/>
                </a:lnTo>
                <a:lnTo>
                  <a:pt x="335" y="538"/>
                </a:lnTo>
                <a:lnTo>
                  <a:pt x="334" y="539"/>
                </a:lnTo>
                <a:lnTo>
                  <a:pt x="332" y="539"/>
                </a:lnTo>
                <a:lnTo>
                  <a:pt x="331" y="540"/>
                </a:lnTo>
                <a:lnTo>
                  <a:pt x="329" y="540"/>
                </a:lnTo>
                <a:lnTo>
                  <a:pt x="328" y="541"/>
                </a:lnTo>
                <a:lnTo>
                  <a:pt x="326" y="541"/>
                </a:lnTo>
                <a:lnTo>
                  <a:pt x="324" y="541"/>
                </a:lnTo>
                <a:lnTo>
                  <a:pt x="317" y="541"/>
                </a:lnTo>
                <a:lnTo>
                  <a:pt x="315" y="541"/>
                </a:lnTo>
                <a:lnTo>
                  <a:pt x="313" y="541"/>
                </a:lnTo>
                <a:lnTo>
                  <a:pt x="312" y="541"/>
                </a:lnTo>
                <a:lnTo>
                  <a:pt x="310" y="541"/>
                </a:lnTo>
                <a:lnTo>
                  <a:pt x="308" y="540"/>
                </a:lnTo>
                <a:lnTo>
                  <a:pt x="306" y="540"/>
                </a:lnTo>
                <a:lnTo>
                  <a:pt x="305" y="539"/>
                </a:lnTo>
                <a:lnTo>
                  <a:pt x="304" y="539"/>
                </a:lnTo>
                <a:lnTo>
                  <a:pt x="303" y="538"/>
                </a:lnTo>
                <a:lnTo>
                  <a:pt x="301" y="537"/>
                </a:lnTo>
                <a:lnTo>
                  <a:pt x="301" y="537"/>
                </a:lnTo>
                <a:lnTo>
                  <a:pt x="300" y="537"/>
                </a:lnTo>
                <a:lnTo>
                  <a:pt x="300" y="537"/>
                </a:lnTo>
                <a:lnTo>
                  <a:pt x="299" y="537"/>
                </a:lnTo>
                <a:lnTo>
                  <a:pt x="299" y="537"/>
                </a:lnTo>
                <a:lnTo>
                  <a:pt x="298" y="537"/>
                </a:lnTo>
                <a:lnTo>
                  <a:pt x="297" y="538"/>
                </a:lnTo>
                <a:lnTo>
                  <a:pt x="296" y="539"/>
                </a:lnTo>
                <a:lnTo>
                  <a:pt x="294" y="540"/>
                </a:lnTo>
                <a:lnTo>
                  <a:pt x="288" y="545"/>
                </a:lnTo>
                <a:lnTo>
                  <a:pt x="285" y="548"/>
                </a:lnTo>
                <a:lnTo>
                  <a:pt x="282" y="551"/>
                </a:lnTo>
                <a:lnTo>
                  <a:pt x="281" y="551"/>
                </a:lnTo>
                <a:lnTo>
                  <a:pt x="280" y="552"/>
                </a:lnTo>
                <a:lnTo>
                  <a:pt x="279" y="554"/>
                </a:lnTo>
                <a:lnTo>
                  <a:pt x="277" y="556"/>
                </a:lnTo>
                <a:lnTo>
                  <a:pt x="276" y="557"/>
                </a:lnTo>
                <a:lnTo>
                  <a:pt x="274" y="558"/>
                </a:lnTo>
                <a:lnTo>
                  <a:pt x="273" y="559"/>
                </a:lnTo>
                <a:lnTo>
                  <a:pt x="272" y="560"/>
                </a:lnTo>
                <a:lnTo>
                  <a:pt x="270" y="561"/>
                </a:lnTo>
                <a:lnTo>
                  <a:pt x="267" y="562"/>
                </a:lnTo>
                <a:lnTo>
                  <a:pt x="265" y="562"/>
                </a:lnTo>
                <a:lnTo>
                  <a:pt x="263" y="563"/>
                </a:lnTo>
                <a:lnTo>
                  <a:pt x="261" y="563"/>
                </a:lnTo>
                <a:lnTo>
                  <a:pt x="259" y="563"/>
                </a:lnTo>
                <a:lnTo>
                  <a:pt x="257" y="563"/>
                </a:lnTo>
                <a:lnTo>
                  <a:pt x="254" y="563"/>
                </a:lnTo>
                <a:lnTo>
                  <a:pt x="252" y="563"/>
                </a:lnTo>
                <a:lnTo>
                  <a:pt x="251" y="563"/>
                </a:lnTo>
                <a:lnTo>
                  <a:pt x="249" y="563"/>
                </a:lnTo>
                <a:lnTo>
                  <a:pt x="247" y="564"/>
                </a:lnTo>
                <a:lnTo>
                  <a:pt x="246" y="564"/>
                </a:lnTo>
                <a:lnTo>
                  <a:pt x="244" y="565"/>
                </a:lnTo>
                <a:lnTo>
                  <a:pt x="243" y="566"/>
                </a:lnTo>
                <a:lnTo>
                  <a:pt x="240" y="568"/>
                </a:lnTo>
                <a:lnTo>
                  <a:pt x="238" y="570"/>
                </a:lnTo>
                <a:lnTo>
                  <a:pt x="237" y="571"/>
                </a:lnTo>
                <a:lnTo>
                  <a:pt x="234" y="573"/>
                </a:lnTo>
                <a:lnTo>
                  <a:pt x="233" y="574"/>
                </a:lnTo>
                <a:lnTo>
                  <a:pt x="231" y="576"/>
                </a:lnTo>
                <a:lnTo>
                  <a:pt x="228" y="578"/>
                </a:lnTo>
                <a:lnTo>
                  <a:pt x="227" y="579"/>
                </a:lnTo>
                <a:lnTo>
                  <a:pt x="226" y="580"/>
                </a:lnTo>
                <a:lnTo>
                  <a:pt x="226" y="580"/>
                </a:lnTo>
                <a:lnTo>
                  <a:pt x="225" y="581"/>
                </a:lnTo>
                <a:lnTo>
                  <a:pt x="225" y="583"/>
                </a:lnTo>
                <a:lnTo>
                  <a:pt x="225" y="584"/>
                </a:lnTo>
                <a:lnTo>
                  <a:pt x="224" y="587"/>
                </a:lnTo>
                <a:lnTo>
                  <a:pt x="224" y="589"/>
                </a:lnTo>
                <a:lnTo>
                  <a:pt x="224" y="590"/>
                </a:lnTo>
                <a:lnTo>
                  <a:pt x="223" y="592"/>
                </a:lnTo>
                <a:lnTo>
                  <a:pt x="223" y="593"/>
                </a:lnTo>
                <a:lnTo>
                  <a:pt x="223" y="594"/>
                </a:lnTo>
                <a:lnTo>
                  <a:pt x="223" y="596"/>
                </a:lnTo>
                <a:lnTo>
                  <a:pt x="223" y="597"/>
                </a:lnTo>
                <a:lnTo>
                  <a:pt x="222" y="599"/>
                </a:lnTo>
                <a:lnTo>
                  <a:pt x="222" y="600"/>
                </a:lnTo>
                <a:lnTo>
                  <a:pt x="222" y="600"/>
                </a:lnTo>
                <a:lnTo>
                  <a:pt x="222" y="600"/>
                </a:lnTo>
                <a:lnTo>
                  <a:pt x="221" y="601"/>
                </a:lnTo>
                <a:lnTo>
                  <a:pt x="221" y="601"/>
                </a:lnTo>
                <a:lnTo>
                  <a:pt x="220" y="602"/>
                </a:lnTo>
                <a:lnTo>
                  <a:pt x="218" y="603"/>
                </a:lnTo>
                <a:lnTo>
                  <a:pt x="217" y="603"/>
                </a:lnTo>
                <a:lnTo>
                  <a:pt x="217" y="604"/>
                </a:lnTo>
                <a:lnTo>
                  <a:pt x="216" y="604"/>
                </a:lnTo>
                <a:lnTo>
                  <a:pt x="216" y="605"/>
                </a:lnTo>
                <a:lnTo>
                  <a:pt x="214" y="609"/>
                </a:lnTo>
                <a:lnTo>
                  <a:pt x="214" y="610"/>
                </a:lnTo>
                <a:lnTo>
                  <a:pt x="213" y="611"/>
                </a:lnTo>
                <a:lnTo>
                  <a:pt x="211" y="613"/>
                </a:lnTo>
                <a:lnTo>
                  <a:pt x="211" y="614"/>
                </a:lnTo>
                <a:lnTo>
                  <a:pt x="210" y="614"/>
                </a:lnTo>
                <a:lnTo>
                  <a:pt x="210" y="615"/>
                </a:lnTo>
                <a:lnTo>
                  <a:pt x="209" y="615"/>
                </a:lnTo>
                <a:lnTo>
                  <a:pt x="208" y="615"/>
                </a:lnTo>
                <a:lnTo>
                  <a:pt x="207" y="616"/>
                </a:lnTo>
                <a:lnTo>
                  <a:pt x="206" y="616"/>
                </a:lnTo>
                <a:lnTo>
                  <a:pt x="203" y="616"/>
                </a:lnTo>
                <a:lnTo>
                  <a:pt x="201" y="616"/>
                </a:lnTo>
                <a:lnTo>
                  <a:pt x="200" y="617"/>
                </a:lnTo>
                <a:lnTo>
                  <a:pt x="199" y="617"/>
                </a:lnTo>
                <a:lnTo>
                  <a:pt x="198" y="617"/>
                </a:lnTo>
                <a:lnTo>
                  <a:pt x="197" y="618"/>
                </a:lnTo>
                <a:lnTo>
                  <a:pt x="195" y="619"/>
                </a:lnTo>
                <a:lnTo>
                  <a:pt x="194" y="620"/>
                </a:lnTo>
                <a:lnTo>
                  <a:pt x="192" y="622"/>
                </a:lnTo>
                <a:lnTo>
                  <a:pt x="190" y="623"/>
                </a:lnTo>
                <a:lnTo>
                  <a:pt x="190" y="624"/>
                </a:lnTo>
                <a:lnTo>
                  <a:pt x="189" y="625"/>
                </a:lnTo>
                <a:lnTo>
                  <a:pt x="189" y="626"/>
                </a:lnTo>
                <a:lnTo>
                  <a:pt x="188" y="627"/>
                </a:lnTo>
                <a:lnTo>
                  <a:pt x="189" y="627"/>
                </a:lnTo>
                <a:lnTo>
                  <a:pt x="188" y="628"/>
                </a:lnTo>
                <a:lnTo>
                  <a:pt x="187" y="629"/>
                </a:lnTo>
                <a:lnTo>
                  <a:pt x="186" y="630"/>
                </a:lnTo>
                <a:lnTo>
                  <a:pt x="185" y="631"/>
                </a:lnTo>
                <a:lnTo>
                  <a:pt x="183" y="632"/>
                </a:lnTo>
                <a:lnTo>
                  <a:pt x="182" y="632"/>
                </a:lnTo>
                <a:lnTo>
                  <a:pt x="181" y="632"/>
                </a:lnTo>
                <a:lnTo>
                  <a:pt x="178" y="633"/>
                </a:lnTo>
                <a:lnTo>
                  <a:pt x="177" y="633"/>
                </a:lnTo>
                <a:lnTo>
                  <a:pt x="176" y="633"/>
                </a:lnTo>
                <a:lnTo>
                  <a:pt x="176" y="633"/>
                </a:lnTo>
                <a:lnTo>
                  <a:pt x="175" y="633"/>
                </a:lnTo>
                <a:lnTo>
                  <a:pt x="174" y="633"/>
                </a:lnTo>
                <a:lnTo>
                  <a:pt x="174" y="632"/>
                </a:lnTo>
                <a:lnTo>
                  <a:pt x="174" y="632"/>
                </a:lnTo>
                <a:lnTo>
                  <a:pt x="173" y="631"/>
                </a:lnTo>
                <a:lnTo>
                  <a:pt x="172" y="628"/>
                </a:lnTo>
                <a:lnTo>
                  <a:pt x="172" y="627"/>
                </a:lnTo>
                <a:lnTo>
                  <a:pt x="171" y="625"/>
                </a:lnTo>
                <a:lnTo>
                  <a:pt x="169" y="623"/>
                </a:lnTo>
                <a:lnTo>
                  <a:pt x="167" y="621"/>
                </a:lnTo>
                <a:lnTo>
                  <a:pt x="167" y="619"/>
                </a:lnTo>
                <a:lnTo>
                  <a:pt x="166" y="619"/>
                </a:lnTo>
                <a:lnTo>
                  <a:pt x="166" y="619"/>
                </a:lnTo>
                <a:lnTo>
                  <a:pt x="165" y="619"/>
                </a:lnTo>
                <a:lnTo>
                  <a:pt x="164" y="619"/>
                </a:lnTo>
                <a:lnTo>
                  <a:pt x="163" y="620"/>
                </a:lnTo>
                <a:lnTo>
                  <a:pt x="163" y="620"/>
                </a:lnTo>
                <a:lnTo>
                  <a:pt x="162" y="621"/>
                </a:lnTo>
                <a:lnTo>
                  <a:pt x="160" y="623"/>
                </a:lnTo>
                <a:lnTo>
                  <a:pt x="159" y="624"/>
                </a:lnTo>
                <a:lnTo>
                  <a:pt x="159" y="625"/>
                </a:lnTo>
                <a:lnTo>
                  <a:pt x="158" y="625"/>
                </a:lnTo>
                <a:lnTo>
                  <a:pt x="158" y="625"/>
                </a:lnTo>
                <a:lnTo>
                  <a:pt x="157" y="625"/>
                </a:lnTo>
                <a:lnTo>
                  <a:pt x="156" y="625"/>
                </a:lnTo>
                <a:lnTo>
                  <a:pt x="156" y="625"/>
                </a:lnTo>
                <a:lnTo>
                  <a:pt x="155" y="624"/>
                </a:lnTo>
                <a:lnTo>
                  <a:pt x="155" y="624"/>
                </a:lnTo>
                <a:lnTo>
                  <a:pt x="154" y="622"/>
                </a:lnTo>
                <a:lnTo>
                  <a:pt x="154" y="621"/>
                </a:lnTo>
                <a:lnTo>
                  <a:pt x="154" y="620"/>
                </a:lnTo>
                <a:lnTo>
                  <a:pt x="154" y="618"/>
                </a:lnTo>
                <a:lnTo>
                  <a:pt x="154" y="618"/>
                </a:lnTo>
                <a:lnTo>
                  <a:pt x="154" y="618"/>
                </a:lnTo>
                <a:lnTo>
                  <a:pt x="154" y="617"/>
                </a:lnTo>
                <a:lnTo>
                  <a:pt x="153" y="617"/>
                </a:lnTo>
                <a:lnTo>
                  <a:pt x="153" y="617"/>
                </a:lnTo>
                <a:lnTo>
                  <a:pt x="153" y="618"/>
                </a:lnTo>
                <a:lnTo>
                  <a:pt x="153" y="618"/>
                </a:lnTo>
                <a:lnTo>
                  <a:pt x="152" y="618"/>
                </a:lnTo>
                <a:lnTo>
                  <a:pt x="152" y="619"/>
                </a:lnTo>
                <a:lnTo>
                  <a:pt x="149" y="619"/>
                </a:lnTo>
                <a:lnTo>
                  <a:pt x="147" y="619"/>
                </a:lnTo>
                <a:lnTo>
                  <a:pt x="146" y="619"/>
                </a:lnTo>
                <a:lnTo>
                  <a:pt x="146" y="619"/>
                </a:lnTo>
                <a:lnTo>
                  <a:pt x="146" y="619"/>
                </a:lnTo>
                <a:lnTo>
                  <a:pt x="145" y="619"/>
                </a:lnTo>
                <a:lnTo>
                  <a:pt x="145" y="619"/>
                </a:lnTo>
                <a:lnTo>
                  <a:pt x="144" y="620"/>
                </a:lnTo>
                <a:lnTo>
                  <a:pt x="144" y="619"/>
                </a:lnTo>
                <a:lnTo>
                  <a:pt x="144" y="619"/>
                </a:lnTo>
                <a:lnTo>
                  <a:pt x="143" y="617"/>
                </a:lnTo>
                <a:lnTo>
                  <a:pt x="142" y="615"/>
                </a:lnTo>
                <a:lnTo>
                  <a:pt x="142" y="614"/>
                </a:lnTo>
                <a:lnTo>
                  <a:pt x="141" y="613"/>
                </a:lnTo>
                <a:lnTo>
                  <a:pt x="140" y="611"/>
                </a:lnTo>
                <a:lnTo>
                  <a:pt x="137" y="607"/>
                </a:lnTo>
                <a:lnTo>
                  <a:pt x="136" y="606"/>
                </a:lnTo>
                <a:lnTo>
                  <a:pt x="135" y="605"/>
                </a:lnTo>
                <a:lnTo>
                  <a:pt x="134" y="604"/>
                </a:lnTo>
                <a:lnTo>
                  <a:pt x="133" y="604"/>
                </a:lnTo>
                <a:lnTo>
                  <a:pt x="131" y="603"/>
                </a:lnTo>
                <a:lnTo>
                  <a:pt x="130" y="602"/>
                </a:lnTo>
                <a:lnTo>
                  <a:pt x="129" y="602"/>
                </a:lnTo>
                <a:lnTo>
                  <a:pt x="128" y="602"/>
                </a:lnTo>
                <a:lnTo>
                  <a:pt x="123" y="601"/>
                </a:lnTo>
                <a:lnTo>
                  <a:pt x="122" y="600"/>
                </a:lnTo>
                <a:lnTo>
                  <a:pt x="121" y="600"/>
                </a:lnTo>
                <a:lnTo>
                  <a:pt x="120" y="599"/>
                </a:lnTo>
                <a:lnTo>
                  <a:pt x="119" y="598"/>
                </a:lnTo>
                <a:lnTo>
                  <a:pt x="118" y="598"/>
                </a:lnTo>
                <a:lnTo>
                  <a:pt x="118" y="597"/>
                </a:lnTo>
                <a:lnTo>
                  <a:pt x="118" y="597"/>
                </a:lnTo>
                <a:lnTo>
                  <a:pt x="118" y="597"/>
                </a:lnTo>
                <a:lnTo>
                  <a:pt x="118" y="596"/>
                </a:lnTo>
                <a:lnTo>
                  <a:pt x="118" y="595"/>
                </a:lnTo>
                <a:lnTo>
                  <a:pt x="119" y="594"/>
                </a:lnTo>
                <a:lnTo>
                  <a:pt x="119" y="593"/>
                </a:lnTo>
                <a:lnTo>
                  <a:pt x="120" y="593"/>
                </a:lnTo>
                <a:lnTo>
                  <a:pt x="120" y="592"/>
                </a:lnTo>
                <a:lnTo>
                  <a:pt x="121" y="592"/>
                </a:lnTo>
                <a:lnTo>
                  <a:pt x="122" y="592"/>
                </a:lnTo>
                <a:lnTo>
                  <a:pt x="123" y="591"/>
                </a:lnTo>
                <a:lnTo>
                  <a:pt x="124" y="591"/>
                </a:lnTo>
                <a:lnTo>
                  <a:pt x="125" y="591"/>
                </a:lnTo>
                <a:lnTo>
                  <a:pt x="126" y="591"/>
                </a:lnTo>
                <a:lnTo>
                  <a:pt x="129" y="591"/>
                </a:lnTo>
                <a:lnTo>
                  <a:pt x="132" y="592"/>
                </a:lnTo>
                <a:lnTo>
                  <a:pt x="133" y="592"/>
                </a:lnTo>
                <a:lnTo>
                  <a:pt x="133" y="592"/>
                </a:lnTo>
                <a:lnTo>
                  <a:pt x="134" y="592"/>
                </a:lnTo>
                <a:lnTo>
                  <a:pt x="134" y="591"/>
                </a:lnTo>
                <a:lnTo>
                  <a:pt x="134" y="591"/>
                </a:lnTo>
                <a:lnTo>
                  <a:pt x="135" y="591"/>
                </a:lnTo>
                <a:lnTo>
                  <a:pt x="135" y="590"/>
                </a:lnTo>
                <a:lnTo>
                  <a:pt x="135" y="590"/>
                </a:lnTo>
                <a:lnTo>
                  <a:pt x="135" y="589"/>
                </a:lnTo>
                <a:lnTo>
                  <a:pt x="135" y="587"/>
                </a:lnTo>
                <a:lnTo>
                  <a:pt x="134" y="585"/>
                </a:lnTo>
                <a:lnTo>
                  <a:pt x="134" y="584"/>
                </a:lnTo>
                <a:lnTo>
                  <a:pt x="134" y="583"/>
                </a:lnTo>
                <a:lnTo>
                  <a:pt x="134" y="582"/>
                </a:lnTo>
                <a:lnTo>
                  <a:pt x="134" y="582"/>
                </a:lnTo>
                <a:lnTo>
                  <a:pt x="135" y="580"/>
                </a:lnTo>
                <a:lnTo>
                  <a:pt x="136" y="579"/>
                </a:lnTo>
                <a:lnTo>
                  <a:pt x="136" y="578"/>
                </a:lnTo>
                <a:lnTo>
                  <a:pt x="136" y="577"/>
                </a:lnTo>
                <a:lnTo>
                  <a:pt x="136" y="577"/>
                </a:lnTo>
                <a:lnTo>
                  <a:pt x="136" y="576"/>
                </a:lnTo>
                <a:lnTo>
                  <a:pt x="136" y="575"/>
                </a:lnTo>
                <a:lnTo>
                  <a:pt x="136" y="574"/>
                </a:lnTo>
                <a:lnTo>
                  <a:pt x="136" y="572"/>
                </a:lnTo>
                <a:lnTo>
                  <a:pt x="135" y="568"/>
                </a:lnTo>
                <a:lnTo>
                  <a:pt x="134" y="566"/>
                </a:lnTo>
                <a:lnTo>
                  <a:pt x="133" y="563"/>
                </a:lnTo>
                <a:lnTo>
                  <a:pt x="131" y="558"/>
                </a:lnTo>
                <a:lnTo>
                  <a:pt x="130" y="556"/>
                </a:lnTo>
                <a:lnTo>
                  <a:pt x="128" y="553"/>
                </a:lnTo>
                <a:lnTo>
                  <a:pt x="127" y="551"/>
                </a:lnTo>
                <a:lnTo>
                  <a:pt x="125" y="547"/>
                </a:lnTo>
                <a:lnTo>
                  <a:pt x="124" y="547"/>
                </a:lnTo>
                <a:lnTo>
                  <a:pt x="124" y="546"/>
                </a:lnTo>
                <a:lnTo>
                  <a:pt x="123" y="545"/>
                </a:lnTo>
                <a:lnTo>
                  <a:pt x="123" y="544"/>
                </a:lnTo>
                <a:lnTo>
                  <a:pt x="123" y="540"/>
                </a:lnTo>
                <a:lnTo>
                  <a:pt x="123" y="539"/>
                </a:lnTo>
                <a:lnTo>
                  <a:pt x="123" y="536"/>
                </a:lnTo>
                <a:lnTo>
                  <a:pt x="123" y="535"/>
                </a:lnTo>
                <a:lnTo>
                  <a:pt x="122" y="534"/>
                </a:lnTo>
                <a:lnTo>
                  <a:pt x="122" y="533"/>
                </a:lnTo>
                <a:lnTo>
                  <a:pt x="121" y="532"/>
                </a:lnTo>
                <a:lnTo>
                  <a:pt x="119" y="530"/>
                </a:lnTo>
                <a:lnTo>
                  <a:pt x="118" y="529"/>
                </a:lnTo>
                <a:lnTo>
                  <a:pt x="117" y="529"/>
                </a:lnTo>
                <a:lnTo>
                  <a:pt x="117" y="528"/>
                </a:lnTo>
                <a:lnTo>
                  <a:pt x="116" y="527"/>
                </a:lnTo>
                <a:lnTo>
                  <a:pt x="116" y="526"/>
                </a:lnTo>
                <a:lnTo>
                  <a:pt x="116" y="525"/>
                </a:lnTo>
                <a:lnTo>
                  <a:pt x="116" y="524"/>
                </a:lnTo>
                <a:lnTo>
                  <a:pt x="116" y="523"/>
                </a:lnTo>
                <a:lnTo>
                  <a:pt x="117" y="520"/>
                </a:lnTo>
                <a:lnTo>
                  <a:pt x="117" y="519"/>
                </a:lnTo>
                <a:lnTo>
                  <a:pt x="117" y="517"/>
                </a:lnTo>
                <a:lnTo>
                  <a:pt x="117" y="515"/>
                </a:lnTo>
                <a:lnTo>
                  <a:pt x="117" y="513"/>
                </a:lnTo>
                <a:lnTo>
                  <a:pt x="116" y="509"/>
                </a:lnTo>
                <a:lnTo>
                  <a:pt x="115" y="507"/>
                </a:lnTo>
                <a:lnTo>
                  <a:pt x="114" y="504"/>
                </a:lnTo>
                <a:lnTo>
                  <a:pt x="114" y="503"/>
                </a:lnTo>
                <a:lnTo>
                  <a:pt x="113" y="502"/>
                </a:lnTo>
                <a:lnTo>
                  <a:pt x="113" y="501"/>
                </a:lnTo>
                <a:lnTo>
                  <a:pt x="114" y="499"/>
                </a:lnTo>
                <a:lnTo>
                  <a:pt x="114" y="497"/>
                </a:lnTo>
                <a:lnTo>
                  <a:pt x="115" y="492"/>
                </a:lnTo>
                <a:lnTo>
                  <a:pt x="116" y="489"/>
                </a:lnTo>
                <a:lnTo>
                  <a:pt x="116" y="488"/>
                </a:lnTo>
                <a:lnTo>
                  <a:pt x="116" y="487"/>
                </a:lnTo>
                <a:lnTo>
                  <a:pt x="116" y="486"/>
                </a:lnTo>
                <a:lnTo>
                  <a:pt x="116" y="481"/>
                </a:lnTo>
                <a:lnTo>
                  <a:pt x="116" y="480"/>
                </a:lnTo>
                <a:lnTo>
                  <a:pt x="116" y="479"/>
                </a:lnTo>
                <a:lnTo>
                  <a:pt x="117" y="478"/>
                </a:lnTo>
                <a:lnTo>
                  <a:pt x="117" y="477"/>
                </a:lnTo>
                <a:lnTo>
                  <a:pt x="118" y="473"/>
                </a:lnTo>
                <a:lnTo>
                  <a:pt x="118" y="471"/>
                </a:lnTo>
                <a:lnTo>
                  <a:pt x="119" y="469"/>
                </a:lnTo>
                <a:lnTo>
                  <a:pt x="119" y="468"/>
                </a:lnTo>
                <a:lnTo>
                  <a:pt x="118" y="466"/>
                </a:lnTo>
                <a:lnTo>
                  <a:pt x="118" y="465"/>
                </a:lnTo>
                <a:lnTo>
                  <a:pt x="118" y="463"/>
                </a:lnTo>
                <a:lnTo>
                  <a:pt x="118" y="462"/>
                </a:lnTo>
                <a:lnTo>
                  <a:pt x="117" y="460"/>
                </a:lnTo>
                <a:lnTo>
                  <a:pt x="116" y="458"/>
                </a:lnTo>
                <a:lnTo>
                  <a:pt x="115" y="457"/>
                </a:lnTo>
                <a:lnTo>
                  <a:pt x="114" y="455"/>
                </a:lnTo>
                <a:lnTo>
                  <a:pt x="114" y="454"/>
                </a:lnTo>
                <a:lnTo>
                  <a:pt x="113" y="453"/>
                </a:lnTo>
                <a:lnTo>
                  <a:pt x="112" y="453"/>
                </a:lnTo>
                <a:lnTo>
                  <a:pt x="111" y="452"/>
                </a:lnTo>
                <a:lnTo>
                  <a:pt x="110" y="451"/>
                </a:lnTo>
                <a:lnTo>
                  <a:pt x="109" y="451"/>
                </a:lnTo>
                <a:lnTo>
                  <a:pt x="108" y="451"/>
                </a:lnTo>
                <a:lnTo>
                  <a:pt x="108" y="451"/>
                </a:lnTo>
                <a:lnTo>
                  <a:pt x="107" y="450"/>
                </a:lnTo>
                <a:lnTo>
                  <a:pt x="106" y="451"/>
                </a:lnTo>
                <a:lnTo>
                  <a:pt x="100" y="451"/>
                </a:lnTo>
                <a:lnTo>
                  <a:pt x="99" y="451"/>
                </a:lnTo>
                <a:lnTo>
                  <a:pt x="98" y="451"/>
                </a:lnTo>
                <a:lnTo>
                  <a:pt x="93" y="451"/>
                </a:lnTo>
                <a:lnTo>
                  <a:pt x="91" y="451"/>
                </a:lnTo>
                <a:lnTo>
                  <a:pt x="88" y="451"/>
                </a:lnTo>
                <a:lnTo>
                  <a:pt x="83" y="450"/>
                </a:lnTo>
                <a:lnTo>
                  <a:pt x="81" y="450"/>
                </a:lnTo>
                <a:lnTo>
                  <a:pt x="79" y="450"/>
                </a:lnTo>
                <a:lnTo>
                  <a:pt x="78" y="450"/>
                </a:lnTo>
                <a:lnTo>
                  <a:pt x="77" y="450"/>
                </a:lnTo>
                <a:lnTo>
                  <a:pt x="75" y="451"/>
                </a:lnTo>
                <a:lnTo>
                  <a:pt x="72" y="451"/>
                </a:lnTo>
                <a:lnTo>
                  <a:pt x="71" y="451"/>
                </a:lnTo>
                <a:lnTo>
                  <a:pt x="71" y="452"/>
                </a:lnTo>
                <a:lnTo>
                  <a:pt x="70" y="452"/>
                </a:lnTo>
                <a:lnTo>
                  <a:pt x="69" y="451"/>
                </a:lnTo>
                <a:lnTo>
                  <a:pt x="69" y="451"/>
                </a:lnTo>
                <a:lnTo>
                  <a:pt x="68" y="451"/>
                </a:lnTo>
                <a:lnTo>
                  <a:pt x="67" y="450"/>
                </a:lnTo>
                <a:lnTo>
                  <a:pt x="66" y="450"/>
                </a:lnTo>
                <a:lnTo>
                  <a:pt x="66" y="450"/>
                </a:lnTo>
                <a:lnTo>
                  <a:pt x="65" y="449"/>
                </a:lnTo>
                <a:lnTo>
                  <a:pt x="65" y="449"/>
                </a:lnTo>
                <a:lnTo>
                  <a:pt x="64" y="448"/>
                </a:lnTo>
                <a:lnTo>
                  <a:pt x="64" y="448"/>
                </a:lnTo>
                <a:lnTo>
                  <a:pt x="64" y="447"/>
                </a:lnTo>
                <a:lnTo>
                  <a:pt x="64" y="446"/>
                </a:lnTo>
                <a:lnTo>
                  <a:pt x="64" y="444"/>
                </a:lnTo>
                <a:lnTo>
                  <a:pt x="64" y="441"/>
                </a:lnTo>
                <a:lnTo>
                  <a:pt x="64" y="440"/>
                </a:lnTo>
                <a:lnTo>
                  <a:pt x="63" y="439"/>
                </a:lnTo>
                <a:lnTo>
                  <a:pt x="63" y="438"/>
                </a:lnTo>
                <a:lnTo>
                  <a:pt x="63" y="437"/>
                </a:lnTo>
                <a:lnTo>
                  <a:pt x="62" y="436"/>
                </a:lnTo>
                <a:lnTo>
                  <a:pt x="62" y="436"/>
                </a:lnTo>
                <a:lnTo>
                  <a:pt x="61" y="435"/>
                </a:lnTo>
                <a:lnTo>
                  <a:pt x="61" y="434"/>
                </a:lnTo>
                <a:lnTo>
                  <a:pt x="60" y="434"/>
                </a:lnTo>
                <a:lnTo>
                  <a:pt x="58" y="433"/>
                </a:lnTo>
                <a:lnTo>
                  <a:pt x="54" y="431"/>
                </a:lnTo>
                <a:lnTo>
                  <a:pt x="52" y="430"/>
                </a:lnTo>
                <a:lnTo>
                  <a:pt x="51" y="429"/>
                </a:lnTo>
                <a:lnTo>
                  <a:pt x="50" y="429"/>
                </a:lnTo>
                <a:lnTo>
                  <a:pt x="48" y="429"/>
                </a:lnTo>
                <a:lnTo>
                  <a:pt x="46" y="428"/>
                </a:lnTo>
                <a:lnTo>
                  <a:pt x="44" y="428"/>
                </a:lnTo>
                <a:lnTo>
                  <a:pt x="41" y="428"/>
                </a:lnTo>
                <a:lnTo>
                  <a:pt x="39" y="427"/>
                </a:lnTo>
                <a:lnTo>
                  <a:pt x="36" y="427"/>
                </a:lnTo>
                <a:lnTo>
                  <a:pt x="31" y="425"/>
                </a:lnTo>
                <a:lnTo>
                  <a:pt x="30" y="425"/>
                </a:lnTo>
                <a:lnTo>
                  <a:pt x="28" y="425"/>
                </a:lnTo>
                <a:lnTo>
                  <a:pt x="23" y="424"/>
                </a:lnTo>
                <a:lnTo>
                  <a:pt x="21" y="424"/>
                </a:lnTo>
                <a:lnTo>
                  <a:pt x="18" y="424"/>
                </a:lnTo>
                <a:lnTo>
                  <a:pt x="14" y="423"/>
                </a:lnTo>
                <a:lnTo>
                  <a:pt x="11" y="422"/>
                </a:lnTo>
                <a:lnTo>
                  <a:pt x="10" y="421"/>
                </a:lnTo>
                <a:lnTo>
                  <a:pt x="8" y="421"/>
                </a:lnTo>
                <a:lnTo>
                  <a:pt x="6" y="419"/>
                </a:lnTo>
                <a:lnTo>
                  <a:pt x="1" y="416"/>
                </a:lnTo>
                <a:lnTo>
                  <a:pt x="1" y="416"/>
                </a:lnTo>
                <a:lnTo>
                  <a:pt x="0" y="415"/>
                </a:lnTo>
                <a:lnTo>
                  <a:pt x="0" y="415"/>
                </a:lnTo>
                <a:lnTo>
                  <a:pt x="1" y="415"/>
                </a:lnTo>
                <a:lnTo>
                  <a:pt x="1" y="414"/>
                </a:lnTo>
                <a:lnTo>
                  <a:pt x="1" y="414"/>
                </a:lnTo>
                <a:lnTo>
                  <a:pt x="2" y="413"/>
                </a:lnTo>
                <a:lnTo>
                  <a:pt x="3" y="412"/>
                </a:lnTo>
                <a:lnTo>
                  <a:pt x="4" y="412"/>
                </a:lnTo>
                <a:lnTo>
                  <a:pt x="9" y="409"/>
                </a:lnTo>
                <a:lnTo>
                  <a:pt x="12" y="407"/>
                </a:lnTo>
                <a:lnTo>
                  <a:pt x="15" y="405"/>
                </a:lnTo>
                <a:lnTo>
                  <a:pt x="16" y="404"/>
                </a:lnTo>
                <a:lnTo>
                  <a:pt x="17" y="403"/>
                </a:lnTo>
                <a:lnTo>
                  <a:pt x="19" y="401"/>
                </a:lnTo>
                <a:lnTo>
                  <a:pt x="26" y="394"/>
                </a:lnTo>
                <a:lnTo>
                  <a:pt x="27" y="392"/>
                </a:lnTo>
                <a:lnTo>
                  <a:pt x="29" y="390"/>
                </a:lnTo>
                <a:lnTo>
                  <a:pt x="30" y="388"/>
                </a:lnTo>
                <a:lnTo>
                  <a:pt x="30" y="387"/>
                </a:lnTo>
                <a:lnTo>
                  <a:pt x="31" y="385"/>
                </a:lnTo>
                <a:lnTo>
                  <a:pt x="31" y="384"/>
                </a:lnTo>
                <a:lnTo>
                  <a:pt x="32" y="381"/>
                </a:lnTo>
                <a:lnTo>
                  <a:pt x="32" y="374"/>
                </a:lnTo>
                <a:lnTo>
                  <a:pt x="33" y="370"/>
                </a:lnTo>
                <a:lnTo>
                  <a:pt x="33" y="366"/>
                </a:lnTo>
                <a:lnTo>
                  <a:pt x="34" y="364"/>
                </a:lnTo>
                <a:lnTo>
                  <a:pt x="34" y="362"/>
                </a:lnTo>
                <a:lnTo>
                  <a:pt x="35" y="360"/>
                </a:lnTo>
                <a:lnTo>
                  <a:pt x="35" y="359"/>
                </a:lnTo>
                <a:lnTo>
                  <a:pt x="36" y="357"/>
                </a:lnTo>
                <a:lnTo>
                  <a:pt x="37" y="356"/>
                </a:lnTo>
                <a:lnTo>
                  <a:pt x="37" y="354"/>
                </a:lnTo>
                <a:lnTo>
                  <a:pt x="38" y="354"/>
                </a:lnTo>
                <a:lnTo>
                  <a:pt x="39" y="353"/>
                </a:lnTo>
                <a:lnTo>
                  <a:pt x="39" y="352"/>
                </a:lnTo>
                <a:lnTo>
                  <a:pt x="40" y="351"/>
                </a:lnTo>
                <a:lnTo>
                  <a:pt x="41" y="351"/>
                </a:lnTo>
                <a:lnTo>
                  <a:pt x="42" y="351"/>
                </a:lnTo>
                <a:lnTo>
                  <a:pt x="43" y="351"/>
                </a:lnTo>
                <a:lnTo>
                  <a:pt x="44" y="351"/>
                </a:lnTo>
                <a:lnTo>
                  <a:pt x="45" y="351"/>
                </a:lnTo>
                <a:lnTo>
                  <a:pt x="50" y="352"/>
                </a:lnTo>
                <a:lnTo>
                  <a:pt x="51" y="352"/>
                </a:lnTo>
                <a:lnTo>
                  <a:pt x="53" y="352"/>
                </a:lnTo>
                <a:lnTo>
                  <a:pt x="55" y="352"/>
                </a:lnTo>
                <a:lnTo>
                  <a:pt x="56" y="353"/>
                </a:lnTo>
                <a:lnTo>
                  <a:pt x="58" y="352"/>
                </a:lnTo>
                <a:lnTo>
                  <a:pt x="60" y="352"/>
                </a:lnTo>
                <a:lnTo>
                  <a:pt x="63" y="352"/>
                </a:lnTo>
                <a:lnTo>
                  <a:pt x="65" y="351"/>
                </a:lnTo>
                <a:lnTo>
                  <a:pt x="68" y="351"/>
                </a:lnTo>
                <a:lnTo>
                  <a:pt x="73" y="349"/>
                </a:lnTo>
                <a:lnTo>
                  <a:pt x="74" y="348"/>
                </a:lnTo>
                <a:lnTo>
                  <a:pt x="76" y="348"/>
                </a:lnTo>
                <a:lnTo>
                  <a:pt x="77" y="348"/>
                </a:lnTo>
                <a:lnTo>
                  <a:pt x="78" y="348"/>
                </a:lnTo>
                <a:lnTo>
                  <a:pt x="79" y="348"/>
                </a:lnTo>
                <a:lnTo>
                  <a:pt x="80" y="348"/>
                </a:lnTo>
                <a:lnTo>
                  <a:pt x="81" y="348"/>
                </a:lnTo>
                <a:lnTo>
                  <a:pt x="84" y="350"/>
                </a:lnTo>
                <a:lnTo>
                  <a:pt x="85" y="350"/>
                </a:lnTo>
                <a:lnTo>
                  <a:pt x="86" y="350"/>
                </a:lnTo>
                <a:lnTo>
                  <a:pt x="91" y="351"/>
                </a:lnTo>
                <a:lnTo>
                  <a:pt x="95" y="352"/>
                </a:lnTo>
                <a:lnTo>
                  <a:pt x="97" y="352"/>
                </a:lnTo>
                <a:lnTo>
                  <a:pt x="98" y="352"/>
                </a:lnTo>
                <a:lnTo>
                  <a:pt x="99" y="352"/>
                </a:lnTo>
                <a:lnTo>
                  <a:pt x="100" y="352"/>
                </a:lnTo>
                <a:lnTo>
                  <a:pt x="101" y="352"/>
                </a:lnTo>
                <a:lnTo>
                  <a:pt x="102" y="351"/>
                </a:lnTo>
                <a:lnTo>
                  <a:pt x="103" y="351"/>
                </a:lnTo>
                <a:lnTo>
                  <a:pt x="104" y="351"/>
                </a:lnTo>
                <a:lnTo>
                  <a:pt x="104" y="350"/>
                </a:lnTo>
                <a:lnTo>
                  <a:pt x="105" y="350"/>
                </a:lnTo>
                <a:lnTo>
                  <a:pt x="106" y="349"/>
                </a:lnTo>
                <a:lnTo>
                  <a:pt x="107" y="348"/>
                </a:lnTo>
                <a:lnTo>
                  <a:pt x="110" y="343"/>
                </a:lnTo>
                <a:lnTo>
                  <a:pt x="111" y="341"/>
                </a:lnTo>
                <a:lnTo>
                  <a:pt x="111" y="340"/>
                </a:lnTo>
                <a:lnTo>
                  <a:pt x="115" y="333"/>
                </a:lnTo>
                <a:lnTo>
                  <a:pt x="116" y="331"/>
                </a:lnTo>
                <a:lnTo>
                  <a:pt x="117" y="329"/>
                </a:lnTo>
                <a:lnTo>
                  <a:pt x="118" y="325"/>
                </a:lnTo>
                <a:lnTo>
                  <a:pt x="119" y="324"/>
                </a:lnTo>
                <a:lnTo>
                  <a:pt x="119" y="321"/>
                </a:lnTo>
                <a:lnTo>
                  <a:pt x="120" y="318"/>
                </a:lnTo>
                <a:lnTo>
                  <a:pt x="120" y="316"/>
                </a:lnTo>
                <a:lnTo>
                  <a:pt x="120" y="315"/>
                </a:lnTo>
                <a:lnTo>
                  <a:pt x="121" y="313"/>
                </a:lnTo>
                <a:lnTo>
                  <a:pt x="123" y="307"/>
                </a:lnTo>
                <a:lnTo>
                  <a:pt x="124" y="305"/>
                </a:lnTo>
                <a:lnTo>
                  <a:pt x="125" y="304"/>
                </a:lnTo>
                <a:lnTo>
                  <a:pt x="125" y="303"/>
                </a:lnTo>
                <a:lnTo>
                  <a:pt x="126" y="302"/>
                </a:lnTo>
                <a:lnTo>
                  <a:pt x="127" y="301"/>
                </a:lnTo>
                <a:lnTo>
                  <a:pt x="128" y="300"/>
                </a:lnTo>
                <a:lnTo>
                  <a:pt x="129" y="299"/>
                </a:lnTo>
                <a:lnTo>
                  <a:pt x="130" y="299"/>
                </a:lnTo>
                <a:lnTo>
                  <a:pt x="131" y="298"/>
                </a:lnTo>
                <a:lnTo>
                  <a:pt x="132" y="298"/>
                </a:lnTo>
                <a:lnTo>
                  <a:pt x="133" y="297"/>
                </a:lnTo>
                <a:lnTo>
                  <a:pt x="134" y="297"/>
                </a:lnTo>
                <a:lnTo>
                  <a:pt x="135" y="297"/>
                </a:lnTo>
                <a:lnTo>
                  <a:pt x="136" y="297"/>
                </a:lnTo>
                <a:lnTo>
                  <a:pt x="137" y="298"/>
                </a:lnTo>
                <a:lnTo>
                  <a:pt x="139" y="298"/>
                </a:lnTo>
                <a:lnTo>
                  <a:pt x="140" y="299"/>
                </a:lnTo>
                <a:lnTo>
                  <a:pt x="141" y="299"/>
                </a:lnTo>
                <a:lnTo>
                  <a:pt x="142" y="300"/>
                </a:lnTo>
                <a:lnTo>
                  <a:pt x="145" y="302"/>
                </a:lnTo>
                <a:lnTo>
                  <a:pt x="146" y="303"/>
                </a:lnTo>
                <a:lnTo>
                  <a:pt x="148" y="303"/>
                </a:lnTo>
                <a:lnTo>
                  <a:pt x="149" y="304"/>
                </a:lnTo>
                <a:lnTo>
                  <a:pt x="150" y="304"/>
                </a:lnTo>
                <a:lnTo>
                  <a:pt x="151" y="304"/>
                </a:lnTo>
                <a:lnTo>
                  <a:pt x="152" y="304"/>
                </a:lnTo>
                <a:lnTo>
                  <a:pt x="153" y="304"/>
                </a:lnTo>
                <a:lnTo>
                  <a:pt x="154" y="303"/>
                </a:lnTo>
                <a:lnTo>
                  <a:pt x="155" y="303"/>
                </a:lnTo>
                <a:lnTo>
                  <a:pt x="156" y="303"/>
                </a:lnTo>
                <a:lnTo>
                  <a:pt x="156" y="302"/>
                </a:lnTo>
                <a:lnTo>
                  <a:pt x="157" y="302"/>
                </a:lnTo>
                <a:lnTo>
                  <a:pt x="158" y="301"/>
                </a:lnTo>
                <a:lnTo>
                  <a:pt x="158" y="301"/>
                </a:lnTo>
                <a:lnTo>
                  <a:pt x="159" y="300"/>
                </a:lnTo>
                <a:lnTo>
                  <a:pt x="159" y="298"/>
                </a:lnTo>
                <a:lnTo>
                  <a:pt x="161" y="294"/>
                </a:lnTo>
                <a:lnTo>
                  <a:pt x="162" y="292"/>
                </a:lnTo>
                <a:lnTo>
                  <a:pt x="163" y="290"/>
                </a:lnTo>
                <a:lnTo>
                  <a:pt x="163" y="289"/>
                </a:lnTo>
                <a:lnTo>
                  <a:pt x="164" y="289"/>
                </a:lnTo>
                <a:lnTo>
                  <a:pt x="165" y="287"/>
                </a:lnTo>
                <a:lnTo>
                  <a:pt x="168" y="285"/>
                </a:lnTo>
                <a:lnTo>
                  <a:pt x="170" y="284"/>
                </a:lnTo>
                <a:lnTo>
                  <a:pt x="173" y="281"/>
                </a:lnTo>
                <a:lnTo>
                  <a:pt x="176" y="279"/>
                </a:lnTo>
                <a:lnTo>
                  <a:pt x="177" y="278"/>
                </a:lnTo>
                <a:lnTo>
                  <a:pt x="178" y="278"/>
                </a:lnTo>
                <a:lnTo>
                  <a:pt x="178" y="277"/>
                </a:lnTo>
                <a:lnTo>
                  <a:pt x="179" y="276"/>
                </a:lnTo>
                <a:lnTo>
                  <a:pt x="180" y="274"/>
                </a:lnTo>
                <a:lnTo>
                  <a:pt x="181" y="272"/>
                </a:lnTo>
                <a:lnTo>
                  <a:pt x="182" y="270"/>
                </a:lnTo>
                <a:lnTo>
                  <a:pt x="183" y="266"/>
                </a:lnTo>
                <a:lnTo>
                  <a:pt x="183" y="265"/>
                </a:lnTo>
                <a:lnTo>
                  <a:pt x="184" y="264"/>
                </a:lnTo>
                <a:lnTo>
                  <a:pt x="184" y="264"/>
                </a:lnTo>
                <a:lnTo>
                  <a:pt x="184" y="263"/>
                </a:lnTo>
                <a:lnTo>
                  <a:pt x="184" y="263"/>
                </a:lnTo>
                <a:lnTo>
                  <a:pt x="185" y="263"/>
                </a:lnTo>
                <a:lnTo>
                  <a:pt x="186" y="263"/>
                </a:lnTo>
                <a:lnTo>
                  <a:pt x="186" y="263"/>
                </a:lnTo>
                <a:lnTo>
                  <a:pt x="187" y="263"/>
                </a:lnTo>
                <a:lnTo>
                  <a:pt x="188" y="264"/>
                </a:lnTo>
                <a:lnTo>
                  <a:pt x="189" y="264"/>
                </a:lnTo>
                <a:lnTo>
                  <a:pt x="189" y="265"/>
                </a:lnTo>
                <a:lnTo>
                  <a:pt x="190" y="265"/>
                </a:lnTo>
                <a:lnTo>
                  <a:pt x="192" y="267"/>
                </a:lnTo>
                <a:lnTo>
                  <a:pt x="194" y="269"/>
                </a:lnTo>
                <a:lnTo>
                  <a:pt x="195" y="271"/>
                </a:lnTo>
                <a:lnTo>
                  <a:pt x="198" y="276"/>
                </a:lnTo>
                <a:lnTo>
                  <a:pt x="199" y="278"/>
                </a:lnTo>
                <a:lnTo>
                  <a:pt x="200" y="279"/>
                </a:lnTo>
                <a:lnTo>
                  <a:pt x="201" y="281"/>
                </a:lnTo>
                <a:lnTo>
                  <a:pt x="203" y="282"/>
                </a:lnTo>
                <a:lnTo>
                  <a:pt x="205" y="283"/>
                </a:lnTo>
                <a:lnTo>
                  <a:pt x="207" y="285"/>
                </a:lnTo>
                <a:lnTo>
                  <a:pt x="208" y="285"/>
                </a:lnTo>
                <a:lnTo>
                  <a:pt x="209" y="286"/>
                </a:lnTo>
                <a:lnTo>
                  <a:pt x="212" y="287"/>
                </a:lnTo>
                <a:lnTo>
                  <a:pt x="214" y="288"/>
                </a:lnTo>
                <a:lnTo>
                  <a:pt x="215" y="288"/>
                </a:lnTo>
                <a:lnTo>
                  <a:pt x="216" y="288"/>
                </a:lnTo>
                <a:lnTo>
                  <a:pt x="217" y="288"/>
                </a:lnTo>
                <a:lnTo>
                  <a:pt x="218" y="288"/>
                </a:lnTo>
                <a:lnTo>
                  <a:pt x="219" y="288"/>
                </a:lnTo>
                <a:lnTo>
                  <a:pt x="219" y="288"/>
                </a:lnTo>
                <a:lnTo>
                  <a:pt x="220" y="287"/>
                </a:lnTo>
                <a:lnTo>
                  <a:pt x="221" y="287"/>
                </a:lnTo>
                <a:lnTo>
                  <a:pt x="222" y="286"/>
                </a:lnTo>
                <a:lnTo>
                  <a:pt x="223" y="286"/>
                </a:lnTo>
                <a:lnTo>
                  <a:pt x="225" y="285"/>
                </a:lnTo>
                <a:lnTo>
                  <a:pt x="227" y="283"/>
                </a:lnTo>
                <a:lnTo>
                  <a:pt x="231" y="278"/>
                </a:lnTo>
                <a:lnTo>
                  <a:pt x="235" y="274"/>
                </a:lnTo>
                <a:lnTo>
                  <a:pt x="240" y="269"/>
                </a:lnTo>
                <a:lnTo>
                  <a:pt x="241" y="268"/>
                </a:lnTo>
                <a:lnTo>
                  <a:pt x="242" y="267"/>
                </a:lnTo>
                <a:lnTo>
                  <a:pt x="242" y="266"/>
                </a:lnTo>
                <a:lnTo>
                  <a:pt x="243" y="265"/>
                </a:lnTo>
                <a:lnTo>
                  <a:pt x="243" y="263"/>
                </a:lnTo>
                <a:lnTo>
                  <a:pt x="244" y="262"/>
                </a:lnTo>
                <a:lnTo>
                  <a:pt x="244" y="260"/>
                </a:lnTo>
                <a:lnTo>
                  <a:pt x="244" y="259"/>
                </a:lnTo>
                <a:lnTo>
                  <a:pt x="244" y="258"/>
                </a:lnTo>
                <a:lnTo>
                  <a:pt x="244" y="257"/>
                </a:lnTo>
                <a:lnTo>
                  <a:pt x="245" y="255"/>
                </a:lnTo>
                <a:lnTo>
                  <a:pt x="246" y="253"/>
                </a:lnTo>
                <a:lnTo>
                  <a:pt x="247" y="251"/>
                </a:lnTo>
                <a:lnTo>
                  <a:pt x="249" y="248"/>
                </a:lnTo>
                <a:lnTo>
                  <a:pt x="250" y="247"/>
                </a:lnTo>
                <a:lnTo>
                  <a:pt x="250" y="246"/>
                </a:lnTo>
                <a:lnTo>
                  <a:pt x="250" y="245"/>
                </a:lnTo>
                <a:lnTo>
                  <a:pt x="251" y="244"/>
                </a:lnTo>
                <a:lnTo>
                  <a:pt x="251" y="243"/>
                </a:lnTo>
                <a:lnTo>
                  <a:pt x="251" y="242"/>
                </a:lnTo>
                <a:lnTo>
                  <a:pt x="251" y="241"/>
                </a:lnTo>
                <a:lnTo>
                  <a:pt x="251" y="238"/>
                </a:lnTo>
                <a:lnTo>
                  <a:pt x="251" y="236"/>
                </a:lnTo>
                <a:lnTo>
                  <a:pt x="250" y="232"/>
                </a:lnTo>
                <a:lnTo>
                  <a:pt x="250" y="230"/>
                </a:lnTo>
                <a:lnTo>
                  <a:pt x="250" y="229"/>
                </a:lnTo>
                <a:lnTo>
                  <a:pt x="250" y="227"/>
                </a:lnTo>
                <a:lnTo>
                  <a:pt x="251" y="227"/>
                </a:lnTo>
                <a:lnTo>
                  <a:pt x="251" y="226"/>
                </a:lnTo>
                <a:lnTo>
                  <a:pt x="252" y="225"/>
                </a:lnTo>
                <a:lnTo>
                  <a:pt x="252" y="224"/>
                </a:lnTo>
                <a:lnTo>
                  <a:pt x="253" y="224"/>
                </a:lnTo>
                <a:lnTo>
                  <a:pt x="254" y="223"/>
                </a:lnTo>
                <a:lnTo>
                  <a:pt x="255" y="222"/>
                </a:lnTo>
                <a:lnTo>
                  <a:pt x="256" y="222"/>
                </a:lnTo>
                <a:lnTo>
                  <a:pt x="257" y="221"/>
                </a:lnTo>
                <a:lnTo>
                  <a:pt x="259" y="221"/>
                </a:lnTo>
                <a:lnTo>
                  <a:pt x="260" y="220"/>
                </a:lnTo>
                <a:lnTo>
                  <a:pt x="262" y="220"/>
                </a:lnTo>
                <a:lnTo>
                  <a:pt x="263" y="220"/>
                </a:lnTo>
                <a:lnTo>
                  <a:pt x="266" y="220"/>
                </a:lnTo>
                <a:lnTo>
                  <a:pt x="273" y="220"/>
                </a:lnTo>
                <a:lnTo>
                  <a:pt x="276" y="220"/>
                </a:lnTo>
                <a:lnTo>
                  <a:pt x="278" y="219"/>
                </a:lnTo>
                <a:lnTo>
                  <a:pt x="281" y="219"/>
                </a:lnTo>
                <a:lnTo>
                  <a:pt x="283" y="218"/>
                </a:lnTo>
                <a:lnTo>
                  <a:pt x="284" y="218"/>
                </a:lnTo>
                <a:lnTo>
                  <a:pt x="285" y="217"/>
                </a:lnTo>
                <a:lnTo>
                  <a:pt x="287" y="216"/>
                </a:lnTo>
                <a:lnTo>
                  <a:pt x="289" y="215"/>
                </a:lnTo>
                <a:lnTo>
                  <a:pt x="291" y="214"/>
                </a:lnTo>
                <a:lnTo>
                  <a:pt x="293" y="212"/>
                </a:lnTo>
                <a:lnTo>
                  <a:pt x="295" y="212"/>
                </a:lnTo>
                <a:lnTo>
                  <a:pt x="296" y="211"/>
                </a:lnTo>
                <a:lnTo>
                  <a:pt x="298" y="211"/>
                </a:lnTo>
                <a:lnTo>
                  <a:pt x="299" y="210"/>
                </a:lnTo>
                <a:lnTo>
                  <a:pt x="301" y="210"/>
                </a:lnTo>
                <a:lnTo>
                  <a:pt x="302" y="210"/>
                </a:lnTo>
                <a:lnTo>
                  <a:pt x="303" y="210"/>
                </a:lnTo>
                <a:lnTo>
                  <a:pt x="305" y="210"/>
                </a:lnTo>
                <a:lnTo>
                  <a:pt x="306" y="211"/>
                </a:lnTo>
                <a:lnTo>
                  <a:pt x="307" y="211"/>
                </a:lnTo>
                <a:lnTo>
                  <a:pt x="308" y="211"/>
                </a:lnTo>
                <a:lnTo>
                  <a:pt x="313" y="214"/>
                </a:lnTo>
                <a:lnTo>
                  <a:pt x="315" y="214"/>
                </a:lnTo>
                <a:lnTo>
                  <a:pt x="316" y="215"/>
                </a:lnTo>
                <a:lnTo>
                  <a:pt x="317" y="215"/>
                </a:lnTo>
                <a:lnTo>
                  <a:pt x="318" y="215"/>
                </a:lnTo>
                <a:lnTo>
                  <a:pt x="319" y="215"/>
                </a:lnTo>
                <a:lnTo>
                  <a:pt x="320" y="215"/>
                </a:lnTo>
                <a:lnTo>
                  <a:pt x="321" y="215"/>
                </a:lnTo>
                <a:lnTo>
                  <a:pt x="321" y="215"/>
                </a:lnTo>
                <a:lnTo>
                  <a:pt x="322" y="215"/>
                </a:lnTo>
                <a:lnTo>
                  <a:pt x="323" y="214"/>
                </a:lnTo>
                <a:lnTo>
                  <a:pt x="325" y="213"/>
                </a:lnTo>
                <a:lnTo>
                  <a:pt x="328" y="212"/>
                </a:lnTo>
                <a:lnTo>
                  <a:pt x="330" y="211"/>
                </a:lnTo>
                <a:lnTo>
                  <a:pt x="331" y="210"/>
                </a:lnTo>
                <a:lnTo>
                  <a:pt x="333" y="210"/>
                </a:lnTo>
                <a:lnTo>
                  <a:pt x="338" y="210"/>
                </a:lnTo>
                <a:lnTo>
                  <a:pt x="344" y="208"/>
                </a:lnTo>
                <a:lnTo>
                  <a:pt x="345" y="208"/>
                </a:lnTo>
                <a:lnTo>
                  <a:pt x="347" y="208"/>
                </a:lnTo>
                <a:lnTo>
                  <a:pt x="350" y="208"/>
                </a:lnTo>
                <a:lnTo>
                  <a:pt x="352" y="208"/>
                </a:lnTo>
                <a:lnTo>
                  <a:pt x="355" y="208"/>
                </a:lnTo>
                <a:lnTo>
                  <a:pt x="357" y="208"/>
                </a:lnTo>
                <a:lnTo>
                  <a:pt x="360" y="209"/>
                </a:lnTo>
                <a:lnTo>
                  <a:pt x="362" y="209"/>
                </a:lnTo>
                <a:lnTo>
                  <a:pt x="364" y="210"/>
                </a:lnTo>
                <a:lnTo>
                  <a:pt x="368" y="211"/>
                </a:lnTo>
                <a:lnTo>
                  <a:pt x="369" y="212"/>
                </a:lnTo>
                <a:lnTo>
                  <a:pt x="371" y="212"/>
                </a:lnTo>
                <a:lnTo>
                  <a:pt x="373" y="212"/>
                </a:lnTo>
                <a:lnTo>
                  <a:pt x="375" y="212"/>
                </a:lnTo>
                <a:lnTo>
                  <a:pt x="377" y="212"/>
                </a:lnTo>
                <a:lnTo>
                  <a:pt x="379" y="212"/>
                </a:lnTo>
                <a:lnTo>
                  <a:pt x="381" y="212"/>
                </a:lnTo>
                <a:lnTo>
                  <a:pt x="383" y="211"/>
                </a:lnTo>
                <a:lnTo>
                  <a:pt x="384" y="210"/>
                </a:lnTo>
                <a:lnTo>
                  <a:pt x="385" y="209"/>
                </a:lnTo>
                <a:lnTo>
                  <a:pt x="388" y="207"/>
                </a:lnTo>
                <a:lnTo>
                  <a:pt x="389" y="206"/>
                </a:lnTo>
                <a:lnTo>
                  <a:pt x="391" y="205"/>
                </a:lnTo>
                <a:lnTo>
                  <a:pt x="394" y="204"/>
                </a:lnTo>
                <a:lnTo>
                  <a:pt x="395" y="204"/>
                </a:lnTo>
                <a:lnTo>
                  <a:pt x="396" y="203"/>
                </a:lnTo>
                <a:lnTo>
                  <a:pt x="397" y="202"/>
                </a:lnTo>
                <a:lnTo>
                  <a:pt x="398" y="202"/>
                </a:lnTo>
                <a:lnTo>
                  <a:pt x="399" y="201"/>
                </a:lnTo>
                <a:lnTo>
                  <a:pt x="399" y="200"/>
                </a:lnTo>
                <a:lnTo>
                  <a:pt x="400" y="199"/>
                </a:lnTo>
                <a:lnTo>
                  <a:pt x="400" y="198"/>
                </a:lnTo>
                <a:lnTo>
                  <a:pt x="400" y="197"/>
                </a:lnTo>
                <a:lnTo>
                  <a:pt x="401" y="195"/>
                </a:lnTo>
                <a:lnTo>
                  <a:pt x="401" y="193"/>
                </a:lnTo>
                <a:lnTo>
                  <a:pt x="400" y="189"/>
                </a:lnTo>
                <a:lnTo>
                  <a:pt x="400" y="187"/>
                </a:lnTo>
                <a:lnTo>
                  <a:pt x="400" y="185"/>
                </a:lnTo>
                <a:lnTo>
                  <a:pt x="401" y="183"/>
                </a:lnTo>
                <a:lnTo>
                  <a:pt x="401" y="182"/>
                </a:lnTo>
                <a:lnTo>
                  <a:pt x="401" y="180"/>
                </a:lnTo>
                <a:lnTo>
                  <a:pt x="402" y="179"/>
                </a:lnTo>
                <a:lnTo>
                  <a:pt x="402" y="178"/>
                </a:lnTo>
                <a:lnTo>
                  <a:pt x="403" y="176"/>
                </a:lnTo>
                <a:lnTo>
                  <a:pt x="403" y="175"/>
                </a:lnTo>
                <a:lnTo>
                  <a:pt x="404" y="175"/>
                </a:lnTo>
                <a:lnTo>
                  <a:pt x="405" y="174"/>
                </a:lnTo>
                <a:lnTo>
                  <a:pt x="405" y="173"/>
                </a:lnTo>
                <a:lnTo>
                  <a:pt x="406" y="173"/>
                </a:lnTo>
                <a:lnTo>
                  <a:pt x="407" y="173"/>
                </a:lnTo>
                <a:lnTo>
                  <a:pt x="407" y="172"/>
                </a:lnTo>
                <a:lnTo>
                  <a:pt x="409" y="172"/>
                </a:lnTo>
                <a:lnTo>
                  <a:pt x="413" y="171"/>
                </a:lnTo>
                <a:lnTo>
                  <a:pt x="415" y="171"/>
                </a:lnTo>
                <a:lnTo>
                  <a:pt x="417" y="170"/>
                </a:lnTo>
                <a:lnTo>
                  <a:pt x="419" y="169"/>
                </a:lnTo>
                <a:lnTo>
                  <a:pt x="421" y="168"/>
                </a:lnTo>
                <a:lnTo>
                  <a:pt x="423" y="166"/>
                </a:lnTo>
                <a:lnTo>
                  <a:pt x="425" y="165"/>
                </a:lnTo>
                <a:lnTo>
                  <a:pt x="427" y="162"/>
                </a:lnTo>
                <a:lnTo>
                  <a:pt x="429" y="161"/>
                </a:lnTo>
                <a:lnTo>
                  <a:pt x="430" y="160"/>
                </a:lnTo>
                <a:lnTo>
                  <a:pt x="432" y="159"/>
                </a:lnTo>
                <a:lnTo>
                  <a:pt x="435" y="158"/>
                </a:lnTo>
                <a:lnTo>
                  <a:pt x="437" y="157"/>
                </a:lnTo>
                <a:lnTo>
                  <a:pt x="439" y="156"/>
                </a:lnTo>
                <a:lnTo>
                  <a:pt x="440" y="156"/>
                </a:lnTo>
                <a:lnTo>
                  <a:pt x="441" y="156"/>
                </a:lnTo>
                <a:lnTo>
                  <a:pt x="442" y="156"/>
                </a:lnTo>
                <a:lnTo>
                  <a:pt x="444" y="157"/>
                </a:lnTo>
                <a:lnTo>
                  <a:pt x="445" y="157"/>
                </a:lnTo>
                <a:lnTo>
                  <a:pt x="449" y="158"/>
                </a:lnTo>
                <a:lnTo>
                  <a:pt x="453" y="159"/>
                </a:lnTo>
                <a:lnTo>
                  <a:pt x="456" y="160"/>
                </a:lnTo>
                <a:lnTo>
                  <a:pt x="458" y="160"/>
                </a:lnTo>
                <a:lnTo>
                  <a:pt x="459" y="160"/>
                </a:lnTo>
                <a:lnTo>
                  <a:pt x="460" y="160"/>
                </a:lnTo>
                <a:lnTo>
                  <a:pt x="465" y="159"/>
                </a:lnTo>
                <a:lnTo>
                  <a:pt x="469" y="159"/>
                </a:lnTo>
                <a:lnTo>
                  <a:pt x="470" y="158"/>
                </a:lnTo>
                <a:lnTo>
                  <a:pt x="472" y="158"/>
                </a:lnTo>
                <a:lnTo>
                  <a:pt x="474" y="157"/>
                </a:lnTo>
                <a:lnTo>
                  <a:pt x="475" y="156"/>
                </a:lnTo>
                <a:lnTo>
                  <a:pt x="477" y="155"/>
                </a:lnTo>
                <a:lnTo>
                  <a:pt x="481" y="152"/>
                </a:lnTo>
                <a:lnTo>
                  <a:pt x="483" y="151"/>
                </a:lnTo>
                <a:lnTo>
                  <a:pt x="485" y="150"/>
                </a:lnTo>
                <a:lnTo>
                  <a:pt x="489" y="148"/>
                </a:lnTo>
                <a:lnTo>
                  <a:pt x="500" y="143"/>
                </a:lnTo>
                <a:lnTo>
                  <a:pt x="507" y="140"/>
                </a:lnTo>
                <a:lnTo>
                  <a:pt x="511" y="138"/>
                </a:lnTo>
                <a:lnTo>
                  <a:pt x="514" y="137"/>
                </a:lnTo>
                <a:lnTo>
                  <a:pt x="521" y="134"/>
                </a:lnTo>
                <a:lnTo>
                  <a:pt x="524" y="133"/>
                </a:lnTo>
                <a:lnTo>
                  <a:pt x="528" y="132"/>
                </a:lnTo>
                <a:lnTo>
                  <a:pt x="529" y="131"/>
                </a:lnTo>
                <a:lnTo>
                  <a:pt x="530" y="130"/>
                </a:lnTo>
                <a:lnTo>
                  <a:pt x="533" y="129"/>
                </a:lnTo>
                <a:lnTo>
                  <a:pt x="535" y="127"/>
                </a:lnTo>
                <a:lnTo>
                  <a:pt x="537" y="126"/>
                </a:lnTo>
                <a:lnTo>
                  <a:pt x="538" y="124"/>
                </a:lnTo>
                <a:lnTo>
                  <a:pt x="539" y="123"/>
                </a:lnTo>
                <a:lnTo>
                  <a:pt x="540" y="121"/>
                </a:lnTo>
                <a:lnTo>
                  <a:pt x="541" y="119"/>
                </a:lnTo>
                <a:lnTo>
                  <a:pt x="544" y="115"/>
                </a:lnTo>
                <a:lnTo>
                  <a:pt x="545" y="114"/>
                </a:lnTo>
                <a:lnTo>
                  <a:pt x="546" y="112"/>
                </a:lnTo>
                <a:lnTo>
                  <a:pt x="546" y="112"/>
                </a:lnTo>
                <a:lnTo>
                  <a:pt x="548" y="111"/>
                </a:lnTo>
                <a:lnTo>
                  <a:pt x="549" y="110"/>
                </a:lnTo>
                <a:lnTo>
                  <a:pt x="550" y="109"/>
                </a:lnTo>
                <a:lnTo>
                  <a:pt x="553" y="109"/>
                </a:lnTo>
                <a:lnTo>
                  <a:pt x="555" y="108"/>
                </a:lnTo>
                <a:lnTo>
                  <a:pt x="556" y="108"/>
                </a:lnTo>
                <a:lnTo>
                  <a:pt x="558" y="108"/>
                </a:lnTo>
                <a:lnTo>
                  <a:pt x="559" y="108"/>
                </a:lnTo>
                <a:lnTo>
                  <a:pt x="561" y="108"/>
                </a:lnTo>
                <a:lnTo>
                  <a:pt x="563" y="108"/>
                </a:lnTo>
                <a:lnTo>
                  <a:pt x="567" y="109"/>
                </a:lnTo>
                <a:lnTo>
                  <a:pt x="568" y="109"/>
                </a:lnTo>
                <a:lnTo>
                  <a:pt x="570" y="109"/>
                </a:lnTo>
                <a:lnTo>
                  <a:pt x="572" y="109"/>
                </a:lnTo>
                <a:lnTo>
                  <a:pt x="573" y="109"/>
                </a:lnTo>
                <a:lnTo>
                  <a:pt x="575" y="109"/>
                </a:lnTo>
                <a:lnTo>
                  <a:pt x="577" y="109"/>
                </a:lnTo>
                <a:lnTo>
                  <a:pt x="581" y="108"/>
                </a:lnTo>
                <a:lnTo>
                  <a:pt x="583" y="108"/>
                </a:lnTo>
                <a:lnTo>
                  <a:pt x="585" y="107"/>
                </a:lnTo>
                <a:lnTo>
                  <a:pt x="588" y="106"/>
                </a:lnTo>
                <a:lnTo>
                  <a:pt x="591" y="105"/>
                </a:lnTo>
                <a:lnTo>
                  <a:pt x="592" y="104"/>
                </a:lnTo>
                <a:lnTo>
                  <a:pt x="594" y="104"/>
                </a:lnTo>
                <a:lnTo>
                  <a:pt x="599" y="103"/>
                </a:lnTo>
                <a:lnTo>
                  <a:pt x="600" y="102"/>
                </a:lnTo>
                <a:lnTo>
                  <a:pt x="602" y="102"/>
                </a:lnTo>
                <a:lnTo>
                  <a:pt x="603" y="101"/>
                </a:lnTo>
                <a:lnTo>
                  <a:pt x="603" y="101"/>
                </a:lnTo>
                <a:lnTo>
                  <a:pt x="604" y="100"/>
                </a:lnTo>
                <a:lnTo>
                  <a:pt x="605" y="100"/>
                </a:lnTo>
                <a:lnTo>
                  <a:pt x="606" y="98"/>
                </a:lnTo>
                <a:lnTo>
                  <a:pt x="606" y="97"/>
                </a:lnTo>
                <a:lnTo>
                  <a:pt x="607" y="96"/>
                </a:lnTo>
                <a:lnTo>
                  <a:pt x="608" y="93"/>
                </a:lnTo>
                <a:lnTo>
                  <a:pt x="609" y="89"/>
                </a:lnTo>
                <a:lnTo>
                  <a:pt x="610" y="87"/>
                </a:lnTo>
                <a:lnTo>
                  <a:pt x="610" y="86"/>
                </a:lnTo>
                <a:lnTo>
                  <a:pt x="610" y="85"/>
                </a:lnTo>
                <a:lnTo>
                  <a:pt x="610" y="84"/>
                </a:lnTo>
                <a:lnTo>
                  <a:pt x="610" y="83"/>
                </a:lnTo>
                <a:lnTo>
                  <a:pt x="610" y="82"/>
                </a:lnTo>
                <a:lnTo>
                  <a:pt x="610" y="81"/>
                </a:lnTo>
                <a:lnTo>
                  <a:pt x="609" y="81"/>
                </a:lnTo>
                <a:lnTo>
                  <a:pt x="609" y="80"/>
                </a:lnTo>
                <a:lnTo>
                  <a:pt x="608" y="79"/>
                </a:lnTo>
                <a:lnTo>
                  <a:pt x="607" y="78"/>
                </a:lnTo>
                <a:lnTo>
                  <a:pt x="606" y="78"/>
                </a:lnTo>
                <a:lnTo>
                  <a:pt x="605" y="77"/>
                </a:lnTo>
                <a:lnTo>
                  <a:pt x="604" y="77"/>
                </a:lnTo>
                <a:lnTo>
                  <a:pt x="601" y="75"/>
                </a:lnTo>
                <a:lnTo>
                  <a:pt x="595" y="73"/>
                </a:lnTo>
                <a:lnTo>
                  <a:pt x="591" y="72"/>
                </a:lnTo>
                <a:lnTo>
                  <a:pt x="585" y="69"/>
                </a:lnTo>
                <a:lnTo>
                  <a:pt x="583" y="69"/>
                </a:lnTo>
                <a:lnTo>
                  <a:pt x="582" y="68"/>
                </a:lnTo>
                <a:lnTo>
                  <a:pt x="581" y="67"/>
                </a:lnTo>
                <a:lnTo>
                  <a:pt x="580" y="67"/>
                </a:lnTo>
                <a:lnTo>
                  <a:pt x="579" y="66"/>
                </a:lnTo>
                <a:lnTo>
                  <a:pt x="579" y="65"/>
                </a:lnTo>
                <a:lnTo>
                  <a:pt x="578" y="65"/>
                </a:lnTo>
                <a:lnTo>
                  <a:pt x="578" y="64"/>
                </a:lnTo>
                <a:lnTo>
                  <a:pt x="577" y="63"/>
                </a:lnTo>
                <a:lnTo>
                  <a:pt x="577" y="61"/>
                </a:lnTo>
                <a:lnTo>
                  <a:pt x="576" y="60"/>
                </a:lnTo>
                <a:lnTo>
                  <a:pt x="576" y="60"/>
                </a:lnTo>
                <a:lnTo>
                  <a:pt x="576" y="59"/>
                </a:lnTo>
                <a:lnTo>
                  <a:pt x="576" y="58"/>
                </a:lnTo>
                <a:lnTo>
                  <a:pt x="576" y="58"/>
                </a:lnTo>
                <a:lnTo>
                  <a:pt x="576" y="57"/>
                </a:lnTo>
                <a:lnTo>
                  <a:pt x="577" y="56"/>
                </a:lnTo>
                <a:lnTo>
                  <a:pt x="578" y="54"/>
                </a:lnTo>
                <a:lnTo>
                  <a:pt x="578" y="53"/>
                </a:lnTo>
                <a:lnTo>
                  <a:pt x="579" y="52"/>
                </a:lnTo>
                <a:lnTo>
                  <a:pt x="579" y="52"/>
                </a:lnTo>
                <a:lnTo>
                  <a:pt x="579" y="51"/>
                </a:lnTo>
                <a:lnTo>
                  <a:pt x="578" y="50"/>
                </a:lnTo>
                <a:lnTo>
                  <a:pt x="578" y="50"/>
                </a:lnTo>
                <a:lnTo>
                  <a:pt x="577" y="49"/>
                </a:lnTo>
                <a:lnTo>
                  <a:pt x="577" y="49"/>
                </a:lnTo>
                <a:lnTo>
                  <a:pt x="576" y="49"/>
                </a:lnTo>
                <a:lnTo>
                  <a:pt x="575" y="49"/>
                </a:lnTo>
                <a:lnTo>
                  <a:pt x="574" y="48"/>
                </a:lnTo>
                <a:lnTo>
                  <a:pt x="570" y="49"/>
                </a:lnTo>
                <a:lnTo>
                  <a:pt x="568" y="48"/>
                </a:lnTo>
                <a:lnTo>
                  <a:pt x="565" y="48"/>
                </a:lnTo>
                <a:lnTo>
                  <a:pt x="564" y="48"/>
                </a:lnTo>
                <a:lnTo>
                  <a:pt x="564" y="48"/>
                </a:lnTo>
                <a:lnTo>
                  <a:pt x="562" y="47"/>
                </a:lnTo>
                <a:lnTo>
                  <a:pt x="561" y="46"/>
                </a:lnTo>
                <a:lnTo>
                  <a:pt x="560" y="46"/>
                </a:lnTo>
                <a:lnTo>
                  <a:pt x="559" y="45"/>
                </a:lnTo>
                <a:lnTo>
                  <a:pt x="558" y="44"/>
                </a:lnTo>
                <a:lnTo>
                  <a:pt x="557" y="43"/>
                </a:lnTo>
                <a:lnTo>
                  <a:pt x="557" y="42"/>
                </a:lnTo>
                <a:lnTo>
                  <a:pt x="556" y="41"/>
                </a:lnTo>
                <a:lnTo>
                  <a:pt x="556" y="41"/>
                </a:lnTo>
                <a:lnTo>
                  <a:pt x="556" y="40"/>
                </a:lnTo>
                <a:lnTo>
                  <a:pt x="556" y="38"/>
                </a:lnTo>
                <a:lnTo>
                  <a:pt x="556" y="35"/>
                </a:lnTo>
                <a:lnTo>
                  <a:pt x="556" y="34"/>
                </a:lnTo>
                <a:lnTo>
                  <a:pt x="557" y="33"/>
                </a:lnTo>
                <a:lnTo>
                  <a:pt x="557" y="32"/>
                </a:lnTo>
                <a:lnTo>
                  <a:pt x="557" y="31"/>
                </a:lnTo>
                <a:lnTo>
                  <a:pt x="559" y="27"/>
                </a:lnTo>
                <a:lnTo>
                  <a:pt x="560" y="26"/>
                </a:lnTo>
                <a:lnTo>
                  <a:pt x="561" y="24"/>
                </a:lnTo>
                <a:lnTo>
                  <a:pt x="561" y="22"/>
                </a:lnTo>
                <a:lnTo>
                  <a:pt x="562" y="21"/>
                </a:lnTo>
                <a:lnTo>
                  <a:pt x="562" y="19"/>
                </a:lnTo>
                <a:lnTo>
                  <a:pt x="563" y="18"/>
                </a:lnTo>
                <a:lnTo>
                  <a:pt x="564" y="13"/>
                </a:lnTo>
                <a:lnTo>
                  <a:pt x="564" y="12"/>
                </a:lnTo>
                <a:lnTo>
                  <a:pt x="564" y="11"/>
                </a:lnTo>
                <a:lnTo>
                  <a:pt x="565" y="10"/>
                </a:lnTo>
                <a:lnTo>
                  <a:pt x="565" y="10"/>
                </a:lnTo>
                <a:lnTo>
                  <a:pt x="566" y="8"/>
                </a:lnTo>
                <a:lnTo>
                  <a:pt x="571" y="2"/>
                </a:lnTo>
                <a:lnTo>
                  <a:pt x="572" y="1"/>
                </a:lnTo>
                <a:lnTo>
                  <a:pt x="573" y="0"/>
                </a:lnTo>
                <a:lnTo>
                  <a:pt x="573" y="0"/>
                </a:lnTo>
                <a:lnTo>
                  <a:pt x="573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4" name="Freeform 237">
            <a:extLst>
              <a:ext uri="{FF2B5EF4-FFF2-40B4-BE49-F238E27FC236}">
                <a16:creationId xmlns:a16="http://schemas.microsoft.com/office/drawing/2014/main" id="{A6E4D3FA-AEE9-418F-B92C-A9C8B8891741}"/>
              </a:ext>
            </a:extLst>
          </p:cNvPr>
          <p:cNvSpPr>
            <a:spLocks/>
          </p:cNvSpPr>
          <p:nvPr/>
        </p:nvSpPr>
        <p:spPr bwMode="auto">
          <a:xfrm>
            <a:off x="7086281" y="2988457"/>
            <a:ext cx="1359017" cy="1316354"/>
          </a:xfrm>
          <a:custGeom>
            <a:avLst/>
            <a:gdLst>
              <a:gd name="T0" fmla="*/ 607 w 715"/>
              <a:gd name="T1" fmla="*/ 17 h 633"/>
              <a:gd name="T2" fmla="*/ 637 w 715"/>
              <a:gd name="T3" fmla="*/ 16 h 633"/>
              <a:gd name="T4" fmla="*/ 653 w 715"/>
              <a:gd name="T5" fmla="*/ 11 h 633"/>
              <a:gd name="T6" fmla="*/ 669 w 715"/>
              <a:gd name="T7" fmla="*/ 30 h 633"/>
              <a:gd name="T8" fmla="*/ 692 w 715"/>
              <a:gd name="T9" fmla="*/ 50 h 633"/>
              <a:gd name="T10" fmla="*/ 682 w 715"/>
              <a:gd name="T11" fmla="*/ 86 h 633"/>
              <a:gd name="T12" fmla="*/ 707 w 715"/>
              <a:gd name="T13" fmla="*/ 86 h 633"/>
              <a:gd name="T14" fmla="*/ 712 w 715"/>
              <a:gd name="T15" fmla="*/ 104 h 633"/>
              <a:gd name="T16" fmla="*/ 686 w 715"/>
              <a:gd name="T17" fmla="*/ 144 h 633"/>
              <a:gd name="T18" fmla="*/ 673 w 715"/>
              <a:gd name="T19" fmla="*/ 168 h 633"/>
              <a:gd name="T20" fmla="*/ 643 w 715"/>
              <a:gd name="T21" fmla="*/ 160 h 633"/>
              <a:gd name="T22" fmla="*/ 633 w 715"/>
              <a:gd name="T23" fmla="*/ 174 h 633"/>
              <a:gd name="T24" fmla="*/ 620 w 715"/>
              <a:gd name="T25" fmla="*/ 200 h 633"/>
              <a:gd name="T26" fmla="*/ 604 w 715"/>
              <a:gd name="T27" fmla="*/ 221 h 633"/>
              <a:gd name="T28" fmla="*/ 590 w 715"/>
              <a:gd name="T29" fmla="*/ 251 h 633"/>
              <a:gd name="T30" fmla="*/ 596 w 715"/>
              <a:gd name="T31" fmla="*/ 280 h 633"/>
              <a:gd name="T32" fmla="*/ 619 w 715"/>
              <a:gd name="T33" fmla="*/ 328 h 633"/>
              <a:gd name="T34" fmla="*/ 645 w 715"/>
              <a:gd name="T35" fmla="*/ 360 h 633"/>
              <a:gd name="T36" fmla="*/ 637 w 715"/>
              <a:gd name="T37" fmla="*/ 368 h 633"/>
              <a:gd name="T38" fmla="*/ 637 w 715"/>
              <a:gd name="T39" fmla="*/ 394 h 633"/>
              <a:gd name="T40" fmla="*/ 616 w 715"/>
              <a:gd name="T41" fmla="*/ 412 h 633"/>
              <a:gd name="T42" fmla="*/ 597 w 715"/>
              <a:gd name="T43" fmla="*/ 411 h 633"/>
              <a:gd name="T44" fmla="*/ 598 w 715"/>
              <a:gd name="T45" fmla="*/ 437 h 633"/>
              <a:gd name="T46" fmla="*/ 589 w 715"/>
              <a:gd name="T47" fmla="*/ 461 h 633"/>
              <a:gd name="T48" fmla="*/ 549 w 715"/>
              <a:gd name="T49" fmla="*/ 469 h 633"/>
              <a:gd name="T50" fmla="*/ 518 w 715"/>
              <a:gd name="T51" fmla="*/ 468 h 633"/>
              <a:gd name="T52" fmla="*/ 459 w 715"/>
              <a:gd name="T53" fmla="*/ 465 h 633"/>
              <a:gd name="T54" fmla="*/ 435 w 715"/>
              <a:gd name="T55" fmla="*/ 474 h 633"/>
              <a:gd name="T56" fmla="*/ 427 w 715"/>
              <a:gd name="T57" fmla="*/ 491 h 633"/>
              <a:gd name="T58" fmla="*/ 409 w 715"/>
              <a:gd name="T59" fmla="*/ 508 h 633"/>
              <a:gd name="T60" fmla="*/ 380 w 715"/>
              <a:gd name="T61" fmla="*/ 526 h 633"/>
              <a:gd name="T62" fmla="*/ 363 w 715"/>
              <a:gd name="T63" fmla="*/ 519 h 633"/>
              <a:gd name="T64" fmla="*/ 339 w 715"/>
              <a:gd name="T65" fmla="*/ 535 h 633"/>
              <a:gd name="T66" fmla="*/ 305 w 715"/>
              <a:gd name="T67" fmla="*/ 539 h 633"/>
              <a:gd name="T68" fmla="*/ 280 w 715"/>
              <a:gd name="T69" fmla="*/ 552 h 633"/>
              <a:gd name="T70" fmla="*/ 249 w 715"/>
              <a:gd name="T71" fmla="*/ 563 h 633"/>
              <a:gd name="T72" fmla="*/ 225 w 715"/>
              <a:gd name="T73" fmla="*/ 584 h 633"/>
              <a:gd name="T74" fmla="*/ 217 w 715"/>
              <a:gd name="T75" fmla="*/ 603 h 633"/>
              <a:gd name="T76" fmla="*/ 200 w 715"/>
              <a:gd name="T77" fmla="*/ 617 h 633"/>
              <a:gd name="T78" fmla="*/ 183 w 715"/>
              <a:gd name="T79" fmla="*/ 632 h 633"/>
              <a:gd name="T80" fmla="*/ 167 w 715"/>
              <a:gd name="T81" fmla="*/ 619 h 633"/>
              <a:gd name="T82" fmla="*/ 155 w 715"/>
              <a:gd name="T83" fmla="*/ 624 h 633"/>
              <a:gd name="T84" fmla="*/ 146 w 715"/>
              <a:gd name="T85" fmla="*/ 619 h 633"/>
              <a:gd name="T86" fmla="*/ 131 w 715"/>
              <a:gd name="T87" fmla="*/ 603 h 633"/>
              <a:gd name="T88" fmla="*/ 120 w 715"/>
              <a:gd name="T89" fmla="*/ 593 h 633"/>
              <a:gd name="T90" fmla="*/ 135 w 715"/>
              <a:gd name="T91" fmla="*/ 590 h 633"/>
              <a:gd name="T92" fmla="*/ 135 w 715"/>
              <a:gd name="T93" fmla="*/ 568 h 633"/>
              <a:gd name="T94" fmla="*/ 122 w 715"/>
              <a:gd name="T95" fmla="*/ 533 h 633"/>
              <a:gd name="T96" fmla="*/ 115 w 715"/>
              <a:gd name="T97" fmla="*/ 507 h 633"/>
              <a:gd name="T98" fmla="*/ 118 w 715"/>
              <a:gd name="T99" fmla="*/ 473 h 633"/>
              <a:gd name="T100" fmla="*/ 109 w 715"/>
              <a:gd name="T101" fmla="*/ 451 h 633"/>
              <a:gd name="T102" fmla="*/ 72 w 715"/>
              <a:gd name="T103" fmla="*/ 451 h 633"/>
              <a:gd name="T104" fmla="*/ 64 w 715"/>
              <a:gd name="T105" fmla="*/ 441 h 633"/>
              <a:gd name="T106" fmla="*/ 44 w 715"/>
              <a:gd name="T107" fmla="*/ 428 h 633"/>
              <a:gd name="T108" fmla="*/ 0 w 715"/>
              <a:gd name="T109" fmla="*/ 415 h 633"/>
              <a:gd name="T110" fmla="*/ 30 w 715"/>
              <a:gd name="T111" fmla="*/ 388 h 633"/>
              <a:gd name="T112" fmla="*/ 39 w 715"/>
              <a:gd name="T113" fmla="*/ 352 h 633"/>
              <a:gd name="T114" fmla="*/ 73 w 715"/>
              <a:gd name="T115" fmla="*/ 349 h 633"/>
              <a:gd name="T116" fmla="*/ 101 w 715"/>
              <a:gd name="T117" fmla="*/ 352 h 633"/>
              <a:gd name="T118" fmla="*/ 120 w 715"/>
              <a:gd name="T119" fmla="*/ 31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633">
                <a:moveTo>
                  <a:pt x="573" y="0"/>
                </a:moveTo>
                <a:lnTo>
                  <a:pt x="574" y="0"/>
                </a:lnTo>
                <a:lnTo>
                  <a:pt x="575" y="1"/>
                </a:lnTo>
                <a:lnTo>
                  <a:pt x="577" y="2"/>
                </a:lnTo>
                <a:lnTo>
                  <a:pt x="582" y="5"/>
                </a:lnTo>
                <a:lnTo>
                  <a:pt x="584" y="6"/>
                </a:lnTo>
                <a:lnTo>
                  <a:pt x="586" y="7"/>
                </a:lnTo>
                <a:lnTo>
                  <a:pt x="587" y="7"/>
                </a:lnTo>
                <a:lnTo>
                  <a:pt x="589" y="8"/>
                </a:lnTo>
                <a:lnTo>
                  <a:pt x="594" y="9"/>
                </a:lnTo>
                <a:lnTo>
                  <a:pt x="596" y="10"/>
                </a:lnTo>
                <a:lnTo>
                  <a:pt x="597" y="10"/>
                </a:lnTo>
                <a:lnTo>
                  <a:pt x="599" y="11"/>
                </a:lnTo>
                <a:lnTo>
                  <a:pt x="601" y="12"/>
                </a:lnTo>
                <a:lnTo>
                  <a:pt x="603" y="13"/>
                </a:lnTo>
                <a:lnTo>
                  <a:pt x="604" y="14"/>
                </a:lnTo>
                <a:lnTo>
                  <a:pt x="607" y="17"/>
                </a:lnTo>
                <a:lnTo>
                  <a:pt x="608" y="18"/>
                </a:lnTo>
                <a:lnTo>
                  <a:pt x="610" y="19"/>
                </a:lnTo>
                <a:lnTo>
                  <a:pt x="611" y="20"/>
                </a:lnTo>
                <a:lnTo>
                  <a:pt x="613" y="20"/>
                </a:lnTo>
                <a:lnTo>
                  <a:pt x="615" y="21"/>
                </a:lnTo>
                <a:lnTo>
                  <a:pt x="616" y="21"/>
                </a:lnTo>
                <a:lnTo>
                  <a:pt x="618" y="21"/>
                </a:lnTo>
                <a:lnTo>
                  <a:pt x="619" y="21"/>
                </a:lnTo>
                <a:lnTo>
                  <a:pt x="620" y="21"/>
                </a:lnTo>
                <a:lnTo>
                  <a:pt x="622" y="21"/>
                </a:lnTo>
                <a:lnTo>
                  <a:pt x="623" y="20"/>
                </a:lnTo>
                <a:lnTo>
                  <a:pt x="625" y="20"/>
                </a:lnTo>
                <a:lnTo>
                  <a:pt x="630" y="18"/>
                </a:lnTo>
                <a:lnTo>
                  <a:pt x="631" y="17"/>
                </a:lnTo>
                <a:lnTo>
                  <a:pt x="633" y="17"/>
                </a:lnTo>
                <a:lnTo>
                  <a:pt x="635" y="16"/>
                </a:lnTo>
                <a:lnTo>
                  <a:pt x="637" y="16"/>
                </a:lnTo>
                <a:lnTo>
                  <a:pt x="639" y="16"/>
                </a:lnTo>
                <a:lnTo>
                  <a:pt x="640" y="17"/>
                </a:lnTo>
                <a:lnTo>
                  <a:pt x="643" y="17"/>
                </a:lnTo>
                <a:lnTo>
                  <a:pt x="644" y="17"/>
                </a:lnTo>
                <a:lnTo>
                  <a:pt x="646" y="17"/>
                </a:lnTo>
                <a:lnTo>
                  <a:pt x="647" y="17"/>
                </a:lnTo>
                <a:lnTo>
                  <a:pt x="647" y="17"/>
                </a:lnTo>
                <a:lnTo>
                  <a:pt x="648" y="17"/>
                </a:lnTo>
                <a:lnTo>
                  <a:pt x="649" y="16"/>
                </a:lnTo>
                <a:lnTo>
                  <a:pt x="649" y="16"/>
                </a:lnTo>
                <a:lnTo>
                  <a:pt x="650" y="15"/>
                </a:lnTo>
                <a:lnTo>
                  <a:pt x="651" y="12"/>
                </a:lnTo>
                <a:lnTo>
                  <a:pt x="652" y="12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2"/>
                </a:lnTo>
                <a:lnTo>
                  <a:pt x="654" y="12"/>
                </a:lnTo>
                <a:lnTo>
                  <a:pt x="655" y="12"/>
                </a:lnTo>
                <a:lnTo>
                  <a:pt x="655" y="13"/>
                </a:lnTo>
                <a:lnTo>
                  <a:pt x="655" y="16"/>
                </a:lnTo>
                <a:lnTo>
                  <a:pt x="656" y="17"/>
                </a:lnTo>
                <a:lnTo>
                  <a:pt x="656" y="18"/>
                </a:lnTo>
                <a:lnTo>
                  <a:pt x="656" y="19"/>
                </a:lnTo>
                <a:lnTo>
                  <a:pt x="657" y="20"/>
                </a:lnTo>
                <a:lnTo>
                  <a:pt x="658" y="21"/>
                </a:lnTo>
                <a:lnTo>
                  <a:pt x="658" y="21"/>
                </a:lnTo>
                <a:lnTo>
                  <a:pt x="659" y="22"/>
                </a:lnTo>
                <a:lnTo>
                  <a:pt x="661" y="23"/>
                </a:lnTo>
                <a:lnTo>
                  <a:pt x="665" y="26"/>
                </a:lnTo>
                <a:lnTo>
                  <a:pt x="666" y="28"/>
                </a:lnTo>
                <a:lnTo>
                  <a:pt x="669" y="30"/>
                </a:lnTo>
                <a:lnTo>
                  <a:pt x="670" y="31"/>
                </a:lnTo>
                <a:lnTo>
                  <a:pt x="671" y="31"/>
                </a:lnTo>
                <a:lnTo>
                  <a:pt x="672" y="32"/>
                </a:lnTo>
                <a:lnTo>
                  <a:pt x="674" y="32"/>
                </a:lnTo>
                <a:lnTo>
                  <a:pt x="678" y="33"/>
                </a:lnTo>
                <a:lnTo>
                  <a:pt x="679" y="33"/>
                </a:lnTo>
                <a:lnTo>
                  <a:pt x="680" y="34"/>
                </a:lnTo>
                <a:lnTo>
                  <a:pt x="681" y="34"/>
                </a:lnTo>
                <a:lnTo>
                  <a:pt x="682" y="35"/>
                </a:lnTo>
                <a:lnTo>
                  <a:pt x="684" y="36"/>
                </a:lnTo>
                <a:lnTo>
                  <a:pt x="685" y="38"/>
                </a:lnTo>
                <a:lnTo>
                  <a:pt x="687" y="40"/>
                </a:lnTo>
                <a:lnTo>
                  <a:pt x="689" y="42"/>
                </a:lnTo>
                <a:lnTo>
                  <a:pt x="690" y="45"/>
                </a:lnTo>
                <a:lnTo>
                  <a:pt x="691" y="46"/>
                </a:lnTo>
                <a:lnTo>
                  <a:pt x="692" y="48"/>
                </a:lnTo>
                <a:lnTo>
                  <a:pt x="692" y="50"/>
                </a:lnTo>
                <a:lnTo>
                  <a:pt x="693" y="52"/>
                </a:lnTo>
                <a:lnTo>
                  <a:pt x="693" y="54"/>
                </a:lnTo>
                <a:lnTo>
                  <a:pt x="692" y="56"/>
                </a:lnTo>
                <a:lnTo>
                  <a:pt x="692" y="58"/>
                </a:lnTo>
                <a:lnTo>
                  <a:pt x="691" y="61"/>
                </a:lnTo>
                <a:lnTo>
                  <a:pt x="691" y="64"/>
                </a:lnTo>
                <a:lnTo>
                  <a:pt x="689" y="67"/>
                </a:lnTo>
                <a:lnTo>
                  <a:pt x="688" y="71"/>
                </a:lnTo>
                <a:lnTo>
                  <a:pt x="686" y="74"/>
                </a:lnTo>
                <a:lnTo>
                  <a:pt x="684" y="78"/>
                </a:lnTo>
                <a:lnTo>
                  <a:pt x="684" y="79"/>
                </a:lnTo>
                <a:lnTo>
                  <a:pt x="683" y="81"/>
                </a:lnTo>
                <a:lnTo>
                  <a:pt x="683" y="82"/>
                </a:lnTo>
                <a:lnTo>
                  <a:pt x="682" y="83"/>
                </a:lnTo>
                <a:lnTo>
                  <a:pt x="682" y="84"/>
                </a:lnTo>
                <a:lnTo>
                  <a:pt x="682" y="85"/>
                </a:lnTo>
                <a:lnTo>
                  <a:pt x="682" y="86"/>
                </a:lnTo>
                <a:lnTo>
                  <a:pt x="682" y="86"/>
                </a:lnTo>
                <a:lnTo>
                  <a:pt x="683" y="87"/>
                </a:lnTo>
                <a:lnTo>
                  <a:pt x="683" y="87"/>
                </a:lnTo>
                <a:lnTo>
                  <a:pt x="683" y="88"/>
                </a:lnTo>
                <a:lnTo>
                  <a:pt x="684" y="89"/>
                </a:lnTo>
                <a:lnTo>
                  <a:pt x="685" y="89"/>
                </a:lnTo>
                <a:lnTo>
                  <a:pt x="686" y="90"/>
                </a:lnTo>
                <a:lnTo>
                  <a:pt x="686" y="90"/>
                </a:lnTo>
                <a:lnTo>
                  <a:pt x="687" y="90"/>
                </a:lnTo>
                <a:lnTo>
                  <a:pt x="688" y="90"/>
                </a:lnTo>
                <a:lnTo>
                  <a:pt x="689" y="90"/>
                </a:lnTo>
                <a:lnTo>
                  <a:pt x="691" y="90"/>
                </a:lnTo>
                <a:lnTo>
                  <a:pt x="693" y="90"/>
                </a:lnTo>
                <a:lnTo>
                  <a:pt x="696" y="89"/>
                </a:lnTo>
                <a:lnTo>
                  <a:pt x="702" y="87"/>
                </a:lnTo>
                <a:lnTo>
                  <a:pt x="705" y="86"/>
                </a:lnTo>
                <a:lnTo>
                  <a:pt x="707" y="86"/>
                </a:lnTo>
                <a:lnTo>
                  <a:pt x="708" y="86"/>
                </a:lnTo>
                <a:lnTo>
                  <a:pt x="709" y="86"/>
                </a:lnTo>
                <a:lnTo>
                  <a:pt x="710" y="86"/>
                </a:lnTo>
                <a:lnTo>
                  <a:pt x="711" y="86"/>
                </a:lnTo>
                <a:lnTo>
                  <a:pt x="712" y="86"/>
                </a:lnTo>
                <a:lnTo>
                  <a:pt x="713" y="86"/>
                </a:lnTo>
                <a:lnTo>
                  <a:pt x="713" y="87"/>
                </a:lnTo>
                <a:lnTo>
                  <a:pt x="714" y="88"/>
                </a:lnTo>
                <a:lnTo>
                  <a:pt x="714" y="88"/>
                </a:lnTo>
                <a:lnTo>
                  <a:pt x="715" y="89"/>
                </a:lnTo>
                <a:lnTo>
                  <a:pt x="715" y="90"/>
                </a:lnTo>
                <a:lnTo>
                  <a:pt x="715" y="92"/>
                </a:lnTo>
                <a:lnTo>
                  <a:pt x="715" y="94"/>
                </a:lnTo>
                <a:lnTo>
                  <a:pt x="715" y="96"/>
                </a:lnTo>
                <a:lnTo>
                  <a:pt x="714" y="98"/>
                </a:lnTo>
                <a:lnTo>
                  <a:pt x="714" y="100"/>
                </a:lnTo>
                <a:lnTo>
                  <a:pt x="712" y="104"/>
                </a:lnTo>
                <a:lnTo>
                  <a:pt x="711" y="107"/>
                </a:lnTo>
                <a:lnTo>
                  <a:pt x="706" y="120"/>
                </a:lnTo>
                <a:lnTo>
                  <a:pt x="703" y="128"/>
                </a:lnTo>
                <a:lnTo>
                  <a:pt x="702" y="130"/>
                </a:lnTo>
                <a:lnTo>
                  <a:pt x="702" y="130"/>
                </a:lnTo>
                <a:lnTo>
                  <a:pt x="702" y="130"/>
                </a:lnTo>
                <a:lnTo>
                  <a:pt x="702" y="131"/>
                </a:lnTo>
                <a:lnTo>
                  <a:pt x="702" y="131"/>
                </a:lnTo>
                <a:lnTo>
                  <a:pt x="701" y="132"/>
                </a:lnTo>
                <a:lnTo>
                  <a:pt x="701" y="133"/>
                </a:lnTo>
                <a:lnTo>
                  <a:pt x="699" y="134"/>
                </a:lnTo>
                <a:lnTo>
                  <a:pt x="697" y="136"/>
                </a:lnTo>
                <a:lnTo>
                  <a:pt x="696" y="137"/>
                </a:lnTo>
                <a:lnTo>
                  <a:pt x="693" y="139"/>
                </a:lnTo>
                <a:lnTo>
                  <a:pt x="692" y="140"/>
                </a:lnTo>
                <a:lnTo>
                  <a:pt x="688" y="143"/>
                </a:lnTo>
                <a:lnTo>
                  <a:pt x="686" y="144"/>
                </a:lnTo>
                <a:lnTo>
                  <a:pt x="685" y="145"/>
                </a:lnTo>
                <a:lnTo>
                  <a:pt x="684" y="145"/>
                </a:lnTo>
                <a:lnTo>
                  <a:pt x="683" y="146"/>
                </a:lnTo>
                <a:lnTo>
                  <a:pt x="683" y="147"/>
                </a:lnTo>
                <a:lnTo>
                  <a:pt x="682" y="148"/>
                </a:lnTo>
                <a:lnTo>
                  <a:pt x="682" y="149"/>
                </a:lnTo>
                <a:lnTo>
                  <a:pt x="681" y="152"/>
                </a:lnTo>
                <a:lnTo>
                  <a:pt x="680" y="154"/>
                </a:lnTo>
                <a:lnTo>
                  <a:pt x="678" y="161"/>
                </a:lnTo>
                <a:lnTo>
                  <a:pt x="677" y="163"/>
                </a:lnTo>
                <a:lnTo>
                  <a:pt x="677" y="164"/>
                </a:lnTo>
                <a:lnTo>
                  <a:pt x="676" y="165"/>
                </a:lnTo>
                <a:lnTo>
                  <a:pt x="676" y="166"/>
                </a:lnTo>
                <a:lnTo>
                  <a:pt x="675" y="167"/>
                </a:lnTo>
                <a:lnTo>
                  <a:pt x="674" y="167"/>
                </a:lnTo>
                <a:lnTo>
                  <a:pt x="673" y="168"/>
                </a:lnTo>
                <a:lnTo>
                  <a:pt x="673" y="168"/>
                </a:lnTo>
                <a:lnTo>
                  <a:pt x="672" y="169"/>
                </a:lnTo>
                <a:lnTo>
                  <a:pt x="671" y="169"/>
                </a:lnTo>
                <a:lnTo>
                  <a:pt x="670" y="169"/>
                </a:lnTo>
                <a:lnTo>
                  <a:pt x="669" y="169"/>
                </a:lnTo>
                <a:lnTo>
                  <a:pt x="668" y="170"/>
                </a:lnTo>
                <a:lnTo>
                  <a:pt x="667" y="169"/>
                </a:lnTo>
                <a:lnTo>
                  <a:pt x="665" y="169"/>
                </a:lnTo>
                <a:lnTo>
                  <a:pt x="664" y="169"/>
                </a:lnTo>
                <a:lnTo>
                  <a:pt x="662" y="169"/>
                </a:lnTo>
                <a:lnTo>
                  <a:pt x="660" y="168"/>
                </a:lnTo>
                <a:lnTo>
                  <a:pt x="658" y="167"/>
                </a:lnTo>
                <a:lnTo>
                  <a:pt x="657" y="166"/>
                </a:lnTo>
                <a:lnTo>
                  <a:pt x="653" y="164"/>
                </a:lnTo>
                <a:lnTo>
                  <a:pt x="650" y="162"/>
                </a:lnTo>
                <a:lnTo>
                  <a:pt x="649" y="162"/>
                </a:lnTo>
                <a:lnTo>
                  <a:pt x="646" y="161"/>
                </a:lnTo>
                <a:lnTo>
                  <a:pt x="643" y="160"/>
                </a:lnTo>
                <a:lnTo>
                  <a:pt x="642" y="159"/>
                </a:lnTo>
                <a:lnTo>
                  <a:pt x="641" y="159"/>
                </a:lnTo>
                <a:lnTo>
                  <a:pt x="640" y="159"/>
                </a:lnTo>
                <a:lnTo>
                  <a:pt x="639" y="159"/>
                </a:lnTo>
                <a:lnTo>
                  <a:pt x="638" y="159"/>
                </a:lnTo>
                <a:lnTo>
                  <a:pt x="635" y="160"/>
                </a:lnTo>
                <a:lnTo>
                  <a:pt x="634" y="160"/>
                </a:lnTo>
                <a:lnTo>
                  <a:pt x="633" y="161"/>
                </a:lnTo>
                <a:lnTo>
                  <a:pt x="633" y="161"/>
                </a:lnTo>
                <a:lnTo>
                  <a:pt x="632" y="161"/>
                </a:lnTo>
                <a:lnTo>
                  <a:pt x="632" y="162"/>
                </a:lnTo>
                <a:lnTo>
                  <a:pt x="632" y="163"/>
                </a:lnTo>
                <a:lnTo>
                  <a:pt x="632" y="163"/>
                </a:lnTo>
                <a:lnTo>
                  <a:pt x="632" y="165"/>
                </a:lnTo>
                <a:lnTo>
                  <a:pt x="632" y="170"/>
                </a:lnTo>
                <a:lnTo>
                  <a:pt x="633" y="172"/>
                </a:lnTo>
                <a:lnTo>
                  <a:pt x="633" y="174"/>
                </a:lnTo>
                <a:lnTo>
                  <a:pt x="633" y="175"/>
                </a:lnTo>
                <a:lnTo>
                  <a:pt x="632" y="179"/>
                </a:lnTo>
                <a:lnTo>
                  <a:pt x="632" y="180"/>
                </a:lnTo>
                <a:lnTo>
                  <a:pt x="631" y="181"/>
                </a:lnTo>
                <a:lnTo>
                  <a:pt x="631" y="182"/>
                </a:lnTo>
                <a:lnTo>
                  <a:pt x="630" y="183"/>
                </a:lnTo>
                <a:lnTo>
                  <a:pt x="629" y="184"/>
                </a:lnTo>
                <a:lnTo>
                  <a:pt x="627" y="187"/>
                </a:lnTo>
                <a:lnTo>
                  <a:pt x="626" y="188"/>
                </a:lnTo>
                <a:lnTo>
                  <a:pt x="625" y="189"/>
                </a:lnTo>
                <a:lnTo>
                  <a:pt x="624" y="190"/>
                </a:lnTo>
                <a:lnTo>
                  <a:pt x="624" y="191"/>
                </a:lnTo>
                <a:lnTo>
                  <a:pt x="623" y="193"/>
                </a:lnTo>
                <a:lnTo>
                  <a:pt x="622" y="194"/>
                </a:lnTo>
                <a:lnTo>
                  <a:pt x="622" y="196"/>
                </a:lnTo>
                <a:lnTo>
                  <a:pt x="621" y="198"/>
                </a:lnTo>
                <a:lnTo>
                  <a:pt x="620" y="200"/>
                </a:lnTo>
                <a:lnTo>
                  <a:pt x="620" y="202"/>
                </a:lnTo>
                <a:lnTo>
                  <a:pt x="620" y="203"/>
                </a:lnTo>
                <a:lnTo>
                  <a:pt x="620" y="204"/>
                </a:lnTo>
                <a:lnTo>
                  <a:pt x="620" y="207"/>
                </a:lnTo>
                <a:lnTo>
                  <a:pt x="620" y="208"/>
                </a:lnTo>
                <a:lnTo>
                  <a:pt x="619" y="208"/>
                </a:lnTo>
                <a:lnTo>
                  <a:pt x="619" y="209"/>
                </a:lnTo>
                <a:lnTo>
                  <a:pt x="618" y="209"/>
                </a:lnTo>
                <a:lnTo>
                  <a:pt x="618" y="210"/>
                </a:lnTo>
                <a:lnTo>
                  <a:pt x="618" y="210"/>
                </a:lnTo>
                <a:lnTo>
                  <a:pt x="616" y="211"/>
                </a:lnTo>
                <a:lnTo>
                  <a:pt x="615" y="211"/>
                </a:lnTo>
                <a:lnTo>
                  <a:pt x="614" y="212"/>
                </a:lnTo>
                <a:lnTo>
                  <a:pt x="611" y="215"/>
                </a:lnTo>
                <a:lnTo>
                  <a:pt x="606" y="219"/>
                </a:lnTo>
                <a:lnTo>
                  <a:pt x="605" y="220"/>
                </a:lnTo>
                <a:lnTo>
                  <a:pt x="604" y="221"/>
                </a:lnTo>
                <a:lnTo>
                  <a:pt x="603" y="222"/>
                </a:lnTo>
                <a:lnTo>
                  <a:pt x="602" y="223"/>
                </a:lnTo>
                <a:lnTo>
                  <a:pt x="601" y="224"/>
                </a:lnTo>
                <a:lnTo>
                  <a:pt x="601" y="225"/>
                </a:lnTo>
                <a:lnTo>
                  <a:pt x="600" y="227"/>
                </a:lnTo>
                <a:lnTo>
                  <a:pt x="599" y="229"/>
                </a:lnTo>
                <a:lnTo>
                  <a:pt x="599" y="231"/>
                </a:lnTo>
                <a:lnTo>
                  <a:pt x="598" y="232"/>
                </a:lnTo>
                <a:lnTo>
                  <a:pt x="598" y="237"/>
                </a:lnTo>
                <a:lnTo>
                  <a:pt x="597" y="238"/>
                </a:lnTo>
                <a:lnTo>
                  <a:pt x="597" y="239"/>
                </a:lnTo>
                <a:lnTo>
                  <a:pt x="597" y="241"/>
                </a:lnTo>
                <a:lnTo>
                  <a:pt x="596" y="242"/>
                </a:lnTo>
                <a:lnTo>
                  <a:pt x="592" y="247"/>
                </a:lnTo>
                <a:lnTo>
                  <a:pt x="591" y="249"/>
                </a:lnTo>
                <a:lnTo>
                  <a:pt x="591" y="250"/>
                </a:lnTo>
                <a:lnTo>
                  <a:pt x="590" y="251"/>
                </a:lnTo>
                <a:lnTo>
                  <a:pt x="590" y="252"/>
                </a:lnTo>
                <a:lnTo>
                  <a:pt x="590" y="253"/>
                </a:lnTo>
                <a:lnTo>
                  <a:pt x="589" y="255"/>
                </a:lnTo>
                <a:lnTo>
                  <a:pt x="589" y="256"/>
                </a:lnTo>
                <a:lnTo>
                  <a:pt x="589" y="257"/>
                </a:lnTo>
                <a:lnTo>
                  <a:pt x="589" y="258"/>
                </a:lnTo>
                <a:lnTo>
                  <a:pt x="590" y="259"/>
                </a:lnTo>
                <a:lnTo>
                  <a:pt x="590" y="260"/>
                </a:lnTo>
                <a:lnTo>
                  <a:pt x="591" y="263"/>
                </a:lnTo>
                <a:lnTo>
                  <a:pt x="592" y="263"/>
                </a:lnTo>
                <a:lnTo>
                  <a:pt x="593" y="265"/>
                </a:lnTo>
                <a:lnTo>
                  <a:pt x="594" y="269"/>
                </a:lnTo>
                <a:lnTo>
                  <a:pt x="594" y="271"/>
                </a:lnTo>
                <a:lnTo>
                  <a:pt x="595" y="273"/>
                </a:lnTo>
                <a:lnTo>
                  <a:pt x="595" y="277"/>
                </a:lnTo>
                <a:lnTo>
                  <a:pt x="596" y="279"/>
                </a:lnTo>
                <a:lnTo>
                  <a:pt x="596" y="280"/>
                </a:lnTo>
                <a:lnTo>
                  <a:pt x="597" y="283"/>
                </a:lnTo>
                <a:lnTo>
                  <a:pt x="598" y="285"/>
                </a:lnTo>
                <a:lnTo>
                  <a:pt x="601" y="290"/>
                </a:lnTo>
                <a:lnTo>
                  <a:pt x="603" y="296"/>
                </a:lnTo>
                <a:lnTo>
                  <a:pt x="604" y="298"/>
                </a:lnTo>
                <a:lnTo>
                  <a:pt x="605" y="300"/>
                </a:lnTo>
                <a:lnTo>
                  <a:pt x="607" y="302"/>
                </a:lnTo>
                <a:lnTo>
                  <a:pt x="608" y="304"/>
                </a:lnTo>
                <a:lnTo>
                  <a:pt x="610" y="306"/>
                </a:lnTo>
                <a:lnTo>
                  <a:pt x="610" y="307"/>
                </a:lnTo>
                <a:lnTo>
                  <a:pt x="612" y="310"/>
                </a:lnTo>
                <a:lnTo>
                  <a:pt x="613" y="313"/>
                </a:lnTo>
                <a:lnTo>
                  <a:pt x="614" y="315"/>
                </a:lnTo>
                <a:lnTo>
                  <a:pt x="615" y="317"/>
                </a:lnTo>
                <a:lnTo>
                  <a:pt x="618" y="325"/>
                </a:lnTo>
                <a:lnTo>
                  <a:pt x="619" y="327"/>
                </a:lnTo>
                <a:lnTo>
                  <a:pt x="619" y="328"/>
                </a:lnTo>
                <a:lnTo>
                  <a:pt x="623" y="335"/>
                </a:lnTo>
                <a:lnTo>
                  <a:pt x="626" y="340"/>
                </a:lnTo>
                <a:lnTo>
                  <a:pt x="627" y="341"/>
                </a:lnTo>
                <a:lnTo>
                  <a:pt x="627" y="342"/>
                </a:lnTo>
                <a:lnTo>
                  <a:pt x="628" y="344"/>
                </a:lnTo>
                <a:lnTo>
                  <a:pt x="629" y="344"/>
                </a:lnTo>
                <a:lnTo>
                  <a:pt x="631" y="345"/>
                </a:lnTo>
                <a:lnTo>
                  <a:pt x="634" y="347"/>
                </a:lnTo>
                <a:lnTo>
                  <a:pt x="636" y="348"/>
                </a:lnTo>
                <a:lnTo>
                  <a:pt x="638" y="350"/>
                </a:lnTo>
                <a:lnTo>
                  <a:pt x="639" y="351"/>
                </a:lnTo>
                <a:lnTo>
                  <a:pt x="640" y="352"/>
                </a:lnTo>
                <a:lnTo>
                  <a:pt x="641" y="354"/>
                </a:lnTo>
                <a:lnTo>
                  <a:pt x="642" y="355"/>
                </a:lnTo>
                <a:lnTo>
                  <a:pt x="643" y="356"/>
                </a:lnTo>
                <a:lnTo>
                  <a:pt x="644" y="358"/>
                </a:lnTo>
                <a:lnTo>
                  <a:pt x="645" y="360"/>
                </a:lnTo>
                <a:lnTo>
                  <a:pt x="645" y="360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4" y="360"/>
                </a:lnTo>
                <a:lnTo>
                  <a:pt x="643" y="361"/>
                </a:lnTo>
                <a:lnTo>
                  <a:pt x="643" y="361"/>
                </a:lnTo>
                <a:lnTo>
                  <a:pt x="642" y="361"/>
                </a:lnTo>
                <a:lnTo>
                  <a:pt x="641" y="362"/>
                </a:lnTo>
                <a:lnTo>
                  <a:pt x="641" y="362"/>
                </a:lnTo>
                <a:lnTo>
                  <a:pt x="640" y="363"/>
                </a:lnTo>
                <a:lnTo>
                  <a:pt x="639" y="364"/>
                </a:lnTo>
                <a:lnTo>
                  <a:pt x="638" y="365"/>
                </a:lnTo>
                <a:lnTo>
                  <a:pt x="637" y="366"/>
                </a:lnTo>
                <a:lnTo>
                  <a:pt x="637" y="367"/>
                </a:lnTo>
                <a:lnTo>
                  <a:pt x="637" y="368"/>
                </a:lnTo>
                <a:lnTo>
                  <a:pt x="637" y="369"/>
                </a:lnTo>
                <a:lnTo>
                  <a:pt x="636" y="370"/>
                </a:lnTo>
                <a:lnTo>
                  <a:pt x="636" y="371"/>
                </a:lnTo>
                <a:lnTo>
                  <a:pt x="636" y="372"/>
                </a:lnTo>
                <a:lnTo>
                  <a:pt x="637" y="374"/>
                </a:lnTo>
                <a:lnTo>
                  <a:pt x="638" y="378"/>
                </a:lnTo>
                <a:lnTo>
                  <a:pt x="638" y="381"/>
                </a:lnTo>
                <a:lnTo>
                  <a:pt x="638" y="383"/>
                </a:lnTo>
                <a:lnTo>
                  <a:pt x="639" y="387"/>
                </a:lnTo>
                <a:lnTo>
                  <a:pt x="639" y="388"/>
                </a:lnTo>
                <a:lnTo>
                  <a:pt x="639" y="389"/>
                </a:lnTo>
                <a:lnTo>
                  <a:pt x="638" y="390"/>
                </a:lnTo>
                <a:lnTo>
                  <a:pt x="638" y="391"/>
                </a:lnTo>
                <a:lnTo>
                  <a:pt x="638" y="392"/>
                </a:lnTo>
                <a:lnTo>
                  <a:pt x="637" y="393"/>
                </a:lnTo>
                <a:lnTo>
                  <a:pt x="637" y="394"/>
                </a:lnTo>
                <a:lnTo>
                  <a:pt x="637" y="394"/>
                </a:lnTo>
                <a:lnTo>
                  <a:pt x="636" y="395"/>
                </a:lnTo>
                <a:lnTo>
                  <a:pt x="636" y="395"/>
                </a:lnTo>
                <a:lnTo>
                  <a:pt x="635" y="395"/>
                </a:lnTo>
                <a:lnTo>
                  <a:pt x="634" y="396"/>
                </a:lnTo>
                <a:lnTo>
                  <a:pt x="631" y="397"/>
                </a:lnTo>
                <a:lnTo>
                  <a:pt x="627" y="398"/>
                </a:lnTo>
                <a:lnTo>
                  <a:pt x="623" y="399"/>
                </a:lnTo>
                <a:lnTo>
                  <a:pt x="622" y="399"/>
                </a:lnTo>
                <a:lnTo>
                  <a:pt x="621" y="400"/>
                </a:lnTo>
                <a:lnTo>
                  <a:pt x="621" y="400"/>
                </a:lnTo>
                <a:lnTo>
                  <a:pt x="620" y="401"/>
                </a:lnTo>
                <a:lnTo>
                  <a:pt x="618" y="405"/>
                </a:lnTo>
                <a:lnTo>
                  <a:pt x="616" y="409"/>
                </a:lnTo>
                <a:lnTo>
                  <a:pt x="616" y="409"/>
                </a:lnTo>
                <a:lnTo>
                  <a:pt x="616" y="411"/>
                </a:lnTo>
                <a:lnTo>
                  <a:pt x="616" y="412"/>
                </a:lnTo>
                <a:lnTo>
                  <a:pt x="616" y="412"/>
                </a:lnTo>
                <a:lnTo>
                  <a:pt x="615" y="412"/>
                </a:lnTo>
                <a:lnTo>
                  <a:pt x="615" y="413"/>
                </a:lnTo>
                <a:lnTo>
                  <a:pt x="615" y="413"/>
                </a:lnTo>
                <a:lnTo>
                  <a:pt x="614" y="413"/>
                </a:lnTo>
                <a:lnTo>
                  <a:pt x="613" y="413"/>
                </a:lnTo>
                <a:lnTo>
                  <a:pt x="612" y="413"/>
                </a:lnTo>
                <a:lnTo>
                  <a:pt x="610" y="413"/>
                </a:lnTo>
                <a:lnTo>
                  <a:pt x="609" y="412"/>
                </a:lnTo>
                <a:lnTo>
                  <a:pt x="607" y="412"/>
                </a:lnTo>
                <a:lnTo>
                  <a:pt x="602" y="410"/>
                </a:lnTo>
                <a:lnTo>
                  <a:pt x="601" y="410"/>
                </a:lnTo>
                <a:lnTo>
                  <a:pt x="600" y="410"/>
                </a:lnTo>
                <a:lnTo>
                  <a:pt x="600" y="410"/>
                </a:lnTo>
                <a:lnTo>
                  <a:pt x="599" y="410"/>
                </a:lnTo>
                <a:lnTo>
                  <a:pt x="598" y="410"/>
                </a:lnTo>
                <a:lnTo>
                  <a:pt x="598" y="410"/>
                </a:lnTo>
                <a:lnTo>
                  <a:pt x="597" y="411"/>
                </a:lnTo>
                <a:lnTo>
                  <a:pt x="596" y="411"/>
                </a:lnTo>
                <a:lnTo>
                  <a:pt x="596" y="411"/>
                </a:lnTo>
                <a:lnTo>
                  <a:pt x="596" y="412"/>
                </a:lnTo>
                <a:lnTo>
                  <a:pt x="596" y="412"/>
                </a:lnTo>
                <a:lnTo>
                  <a:pt x="596" y="413"/>
                </a:lnTo>
                <a:lnTo>
                  <a:pt x="596" y="417"/>
                </a:lnTo>
                <a:lnTo>
                  <a:pt x="596" y="420"/>
                </a:lnTo>
                <a:lnTo>
                  <a:pt x="596" y="421"/>
                </a:lnTo>
                <a:lnTo>
                  <a:pt x="596" y="422"/>
                </a:lnTo>
                <a:lnTo>
                  <a:pt x="596" y="424"/>
                </a:lnTo>
                <a:lnTo>
                  <a:pt x="596" y="426"/>
                </a:lnTo>
                <a:lnTo>
                  <a:pt x="596" y="427"/>
                </a:lnTo>
                <a:lnTo>
                  <a:pt x="597" y="428"/>
                </a:lnTo>
                <a:lnTo>
                  <a:pt x="598" y="432"/>
                </a:lnTo>
                <a:lnTo>
                  <a:pt x="598" y="434"/>
                </a:lnTo>
                <a:lnTo>
                  <a:pt x="598" y="435"/>
                </a:lnTo>
                <a:lnTo>
                  <a:pt x="598" y="437"/>
                </a:lnTo>
                <a:lnTo>
                  <a:pt x="598" y="439"/>
                </a:lnTo>
                <a:lnTo>
                  <a:pt x="598" y="440"/>
                </a:lnTo>
                <a:lnTo>
                  <a:pt x="598" y="442"/>
                </a:lnTo>
                <a:lnTo>
                  <a:pt x="598" y="443"/>
                </a:lnTo>
                <a:lnTo>
                  <a:pt x="597" y="447"/>
                </a:lnTo>
                <a:lnTo>
                  <a:pt x="596" y="453"/>
                </a:lnTo>
                <a:lnTo>
                  <a:pt x="596" y="454"/>
                </a:lnTo>
                <a:lnTo>
                  <a:pt x="596" y="455"/>
                </a:lnTo>
                <a:lnTo>
                  <a:pt x="595" y="456"/>
                </a:lnTo>
                <a:lnTo>
                  <a:pt x="594" y="458"/>
                </a:lnTo>
                <a:lnTo>
                  <a:pt x="594" y="458"/>
                </a:lnTo>
                <a:lnTo>
                  <a:pt x="593" y="459"/>
                </a:lnTo>
                <a:lnTo>
                  <a:pt x="593" y="459"/>
                </a:lnTo>
                <a:lnTo>
                  <a:pt x="592" y="460"/>
                </a:lnTo>
                <a:lnTo>
                  <a:pt x="591" y="460"/>
                </a:lnTo>
                <a:lnTo>
                  <a:pt x="590" y="460"/>
                </a:lnTo>
                <a:lnTo>
                  <a:pt x="589" y="461"/>
                </a:lnTo>
                <a:lnTo>
                  <a:pt x="588" y="461"/>
                </a:lnTo>
                <a:lnTo>
                  <a:pt x="587" y="460"/>
                </a:lnTo>
                <a:lnTo>
                  <a:pt x="583" y="460"/>
                </a:lnTo>
                <a:lnTo>
                  <a:pt x="581" y="459"/>
                </a:lnTo>
                <a:lnTo>
                  <a:pt x="580" y="459"/>
                </a:lnTo>
                <a:lnTo>
                  <a:pt x="578" y="459"/>
                </a:lnTo>
                <a:lnTo>
                  <a:pt x="572" y="460"/>
                </a:lnTo>
                <a:lnTo>
                  <a:pt x="569" y="460"/>
                </a:lnTo>
                <a:lnTo>
                  <a:pt x="560" y="462"/>
                </a:lnTo>
                <a:lnTo>
                  <a:pt x="558" y="462"/>
                </a:lnTo>
                <a:lnTo>
                  <a:pt x="557" y="462"/>
                </a:lnTo>
                <a:lnTo>
                  <a:pt x="556" y="463"/>
                </a:lnTo>
                <a:lnTo>
                  <a:pt x="555" y="463"/>
                </a:lnTo>
                <a:lnTo>
                  <a:pt x="554" y="464"/>
                </a:lnTo>
                <a:lnTo>
                  <a:pt x="553" y="465"/>
                </a:lnTo>
                <a:lnTo>
                  <a:pt x="550" y="468"/>
                </a:lnTo>
                <a:lnTo>
                  <a:pt x="549" y="469"/>
                </a:lnTo>
                <a:lnTo>
                  <a:pt x="548" y="470"/>
                </a:lnTo>
                <a:lnTo>
                  <a:pt x="546" y="471"/>
                </a:lnTo>
                <a:lnTo>
                  <a:pt x="546" y="471"/>
                </a:lnTo>
                <a:lnTo>
                  <a:pt x="545" y="472"/>
                </a:lnTo>
                <a:lnTo>
                  <a:pt x="544" y="472"/>
                </a:lnTo>
                <a:lnTo>
                  <a:pt x="543" y="472"/>
                </a:lnTo>
                <a:lnTo>
                  <a:pt x="542" y="472"/>
                </a:lnTo>
                <a:lnTo>
                  <a:pt x="540" y="472"/>
                </a:lnTo>
                <a:lnTo>
                  <a:pt x="538" y="471"/>
                </a:lnTo>
                <a:lnTo>
                  <a:pt x="533" y="470"/>
                </a:lnTo>
                <a:lnTo>
                  <a:pt x="528" y="470"/>
                </a:lnTo>
                <a:lnTo>
                  <a:pt x="526" y="469"/>
                </a:lnTo>
                <a:lnTo>
                  <a:pt x="522" y="468"/>
                </a:lnTo>
                <a:lnTo>
                  <a:pt x="521" y="468"/>
                </a:lnTo>
                <a:lnTo>
                  <a:pt x="520" y="468"/>
                </a:lnTo>
                <a:lnTo>
                  <a:pt x="519" y="468"/>
                </a:lnTo>
                <a:lnTo>
                  <a:pt x="518" y="468"/>
                </a:lnTo>
                <a:lnTo>
                  <a:pt x="517" y="469"/>
                </a:lnTo>
                <a:lnTo>
                  <a:pt x="515" y="470"/>
                </a:lnTo>
                <a:lnTo>
                  <a:pt x="513" y="470"/>
                </a:lnTo>
                <a:lnTo>
                  <a:pt x="510" y="471"/>
                </a:lnTo>
                <a:lnTo>
                  <a:pt x="507" y="472"/>
                </a:lnTo>
                <a:lnTo>
                  <a:pt x="504" y="472"/>
                </a:lnTo>
                <a:lnTo>
                  <a:pt x="501" y="472"/>
                </a:lnTo>
                <a:lnTo>
                  <a:pt x="498" y="472"/>
                </a:lnTo>
                <a:lnTo>
                  <a:pt x="494" y="472"/>
                </a:lnTo>
                <a:lnTo>
                  <a:pt x="491" y="472"/>
                </a:lnTo>
                <a:lnTo>
                  <a:pt x="482" y="471"/>
                </a:lnTo>
                <a:lnTo>
                  <a:pt x="479" y="470"/>
                </a:lnTo>
                <a:lnTo>
                  <a:pt x="477" y="470"/>
                </a:lnTo>
                <a:lnTo>
                  <a:pt x="473" y="469"/>
                </a:lnTo>
                <a:lnTo>
                  <a:pt x="467" y="467"/>
                </a:lnTo>
                <a:lnTo>
                  <a:pt x="462" y="466"/>
                </a:lnTo>
                <a:lnTo>
                  <a:pt x="459" y="465"/>
                </a:lnTo>
                <a:lnTo>
                  <a:pt x="457" y="465"/>
                </a:lnTo>
                <a:lnTo>
                  <a:pt x="450" y="464"/>
                </a:lnTo>
                <a:lnTo>
                  <a:pt x="448" y="464"/>
                </a:lnTo>
                <a:lnTo>
                  <a:pt x="447" y="464"/>
                </a:lnTo>
                <a:lnTo>
                  <a:pt x="446" y="465"/>
                </a:lnTo>
                <a:lnTo>
                  <a:pt x="445" y="465"/>
                </a:lnTo>
                <a:lnTo>
                  <a:pt x="444" y="465"/>
                </a:lnTo>
                <a:lnTo>
                  <a:pt x="442" y="466"/>
                </a:lnTo>
                <a:lnTo>
                  <a:pt x="441" y="467"/>
                </a:lnTo>
                <a:lnTo>
                  <a:pt x="440" y="467"/>
                </a:lnTo>
                <a:lnTo>
                  <a:pt x="439" y="468"/>
                </a:lnTo>
                <a:lnTo>
                  <a:pt x="438" y="469"/>
                </a:lnTo>
                <a:lnTo>
                  <a:pt x="437" y="470"/>
                </a:lnTo>
                <a:lnTo>
                  <a:pt x="436" y="472"/>
                </a:lnTo>
                <a:lnTo>
                  <a:pt x="436" y="473"/>
                </a:lnTo>
                <a:lnTo>
                  <a:pt x="436" y="473"/>
                </a:lnTo>
                <a:lnTo>
                  <a:pt x="435" y="474"/>
                </a:lnTo>
                <a:lnTo>
                  <a:pt x="435" y="475"/>
                </a:lnTo>
                <a:lnTo>
                  <a:pt x="435" y="476"/>
                </a:lnTo>
                <a:lnTo>
                  <a:pt x="435" y="478"/>
                </a:lnTo>
                <a:lnTo>
                  <a:pt x="435" y="481"/>
                </a:lnTo>
                <a:lnTo>
                  <a:pt x="435" y="482"/>
                </a:lnTo>
                <a:lnTo>
                  <a:pt x="435" y="484"/>
                </a:lnTo>
                <a:lnTo>
                  <a:pt x="435" y="486"/>
                </a:lnTo>
                <a:lnTo>
                  <a:pt x="435" y="487"/>
                </a:lnTo>
                <a:lnTo>
                  <a:pt x="435" y="488"/>
                </a:lnTo>
                <a:lnTo>
                  <a:pt x="434" y="488"/>
                </a:lnTo>
                <a:lnTo>
                  <a:pt x="434" y="489"/>
                </a:lnTo>
                <a:lnTo>
                  <a:pt x="433" y="489"/>
                </a:lnTo>
                <a:lnTo>
                  <a:pt x="433" y="490"/>
                </a:lnTo>
                <a:lnTo>
                  <a:pt x="432" y="490"/>
                </a:lnTo>
                <a:lnTo>
                  <a:pt x="431" y="490"/>
                </a:lnTo>
                <a:lnTo>
                  <a:pt x="429" y="491"/>
                </a:lnTo>
                <a:lnTo>
                  <a:pt x="427" y="491"/>
                </a:lnTo>
                <a:lnTo>
                  <a:pt x="425" y="491"/>
                </a:lnTo>
                <a:lnTo>
                  <a:pt x="424" y="491"/>
                </a:lnTo>
                <a:lnTo>
                  <a:pt x="423" y="491"/>
                </a:lnTo>
                <a:lnTo>
                  <a:pt x="422" y="492"/>
                </a:lnTo>
                <a:lnTo>
                  <a:pt x="422" y="493"/>
                </a:lnTo>
                <a:lnTo>
                  <a:pt x="422" y="493"/>
                </a:lnTo>
                <a:lnTo>
                  <a:pt x="421" y="495"/>
                </a:lnTo>
                <a:lnTo>
                  <a:pt x="421" y="496"/>
                </a:lnTo>
                <a:lnTo>
                  <a:pt x="420" y="498"/>
                </a:lnTo>
                <a:lnTo>
                  <a:pt x="419" y="499"/>
                </a:lnTo>
                <a:lnTo>
                  <a:pt x="418" y="500"/>
                </a:lnTo>
                <a:lnTo>
                  <a:pt x="417" y="501"/>
                </a:lnTo>
                <a:lnTo>
                  <a:pt x="415" y="503"/>
                </a:lnTo>
                <a:lnTo>
                  <a:pt x="414" y="505"/>
                </a:lnTo>
                <a:lnTo>
                  <a:pt x="413" y="505"/>
                </a:lnTo>
                <a:lnTo>
                  <a:pt x="411" y="506"/>
                </a:lnTo>
                <a:lnTo>
                  <a:pt x="409" y="508"/>
                </a:lnTo>
                <a:lnTo>
                  <a:pt x="407" y="508"/>
                </a:lnTo>
                <a:lnTo>
                  <a:pt x="406" y="509"/>
                </a:lnTo>
                <a:lnTo>
                  <a:pt x="405" y="509"/>
                </a:lnTo>
                <a:lnTo>
                  <a:pt x="400" y="511"/>
                </a:lnTo>
                <a:lnTo>
                  <a:pt x="399" y="511"/>
                </a:lnTo>
                <a:lnTo>
                  <a:pt x="397" y="512"/>
                </a:lnTo>
                <a:lnTo>
                  <a:pt x="395" y="512"/>
                </a:lnTo>
                <a:lnTo>
                  <a:pt x="394" y="513"/>
                </a:lnTo>
                <a:lnTo>
                  <a:pt x="393" y="514"/>
                </a:lnTo>
                <a:lnTo>
                  <a:pt x="392" y="514"/>
                </a:lnTo>
                <a:lnTo>
                  <a:pt x="390" y="516"/>
                </a:lnTo>
                <a:lnTo>
                  <a:pt x="389" y="517"/>
                </a:lnTo>
                <a:lnTo>
                  <a:pt x="388" y="517"/>
                </a:lnTo>
                <a:lnTo>
                  <a:pt x="386" y="520"/>
                </a:lnTo>
                <a:lnTo>
                  <a:pt x="383" y="523"/>
                </a:lnTo>
                <a:lnTo>
                  <a:pt x="382" y="525"/>
                </a:lnTo>
                <a:lnTo>
                  <a:pt x="380" y="526"/>
                </a:lnTo>
                <a:lnTo>
                  <a:pt x="380" y="526"/>
                </a:lnTo>
                <a:lnTo>
                  <a:pt x="379" y="527"/>
                </a:lnTo>
                <a:lnTo>
                  <a:pt x="378" y="527"/>
                </a:lnTo>
                <a:lnTo>
                  <a:pt x="378" y="527"/>
                </a:lnTo>
                <a:lnTo>
                  <a:pt x="376" y="528"/>
                </a:lnTo>
                <a:lnTo>
                  <a:pt x="376" y="528"/>
                </a:lnTo>
                <a:lnTo>
                  <a:pt x="375" y="527"/>
                </a:lnTo>
                <a:lnTo>
                  <a:pt x="374" y="527"/>
                </a:lnTo>
                <a:lnTo>
                  <a:pt x="374" y="527"/>
                </a:lnTo>
                <a:lnTo>
                  <a:pt x="373" y="527"/>
                </a:lnTo>
                <a:lnTo>
                  <a:pt x="372" y="526"/>
                </a:lnTo>
                <a:lnTo>
                  <a:pt x="371" y="525"/>
                </a:lnTo>
                <a:lnTo>
                  <a:pt x="368" y="522"/>
                </a:lnTo>
                <a:lnTo>
                  <a:pt x="367" y="521"/>
                </a:lnTo>
                <a:lnTo>
                  <a:pt x="366" y="521"/>
                </a:lnTo>
                <a:lnTo>
                  <a:pt x="365" y="520"/>
                </a:lnTo>
                <a:lnTo>
                  <a:pt x="363" y="519"/>
                </a:lnTo>
                <a:lnTo>
                  <a:pt x="362" y="519"/>
                </a:lnTo>
                <a:lnTo>
                  <a:pt x="361" y="519"/>
                </a:lnTo>
                <a:lnTo>
                  <a:pt x="360" y="519"/>
                </a:lnTo>
                <a:lnTo>
                  <a:pt x="359" y="520"/>
                </a:lnTo>
                <a:lnTo>
                  <a:pt x="357" y="521"/>
                </a:lnTo>
                <a:lnTo>
                  <a:pt x="356" y="522"/>
                </a:lnTo>
                <a:lnTo>
                  <a:pt x="355" y="523"/>
                </a:lnTo>
                <a:lnTo>
                  <a:pt x="353" y="524"/>
                </a:lnTo>
                <a:lnTo>
                  <a:pt x="349" y="529"/>
                </a:lnTo>
                <a:lnTo>
                  <a:pt x="347" y="530"/>
                </a:lnTo>
                <a:lnTo>
                  <a:pt x="346" y="531"/>
                </a:lnTo>
                <a:lnTo>
                  <a:pt x="344" y="533"/>
                </a:lnTo>
                <a:lnTo>
                  <a:pt x="343" y="533"/>
                </a:lnTo>
                <a:lnTo>
                  <a:pt x="342" y="534"/>
                </a:lnTo>
                <a:lnTo>
                  <a:pt x="342" y="534"/>
                </a:lnTo>
                <a:lnTo>
                  <a:pt x="340" y="534"/>
                </a:lnTo>
                <a:lnTo>
                  <a:pt x="339" y="535"/>
                </a:lnTo>
                <a:lnTo>
                  <a:pt x="338" y="536"/>
                </a:lnTo>
                <a:lnTo>
                  <a:pt x="335" y="538"/>
                </a:lnTo>
                <a:lnTo>
                  <a:pt x="334" y="539"/>
                </a:lnTo>
                <a:lnTo>
                  <a:pt x="332" y="539"/>
                </a:lnTo>
                <a:lnTo>
                  <a:pt x="331" y="540"/>
                </a:lnTo>
                <a:lnTo>
                  <a:pt x="329" y="540"/>
                </a:lnTo>
                <a:lnTo>
                  <a:pt x="328" y="541"/>
                </a:lnTo>
                <a:lnTo>
                  <a:pt x="326" y="541"/>
                </a:lnTo>
                <a:lnTo>
                  <a:pt x="324" y="541"/>
                </a:lnTo>
                <a:lnTo>
                  <a:pt x="317" y="541"/>
                </a:lnTo>
                <a:lnTo>
                  <a:pt x="315" y="541"/>
                </a:lnTo>
                <a:lnTo>
                  <a:pt x="313" y="541"/>
                </a:lnTo>
                <a:lnTo>
                  <a:pt x="312" y="541"/>
                </a:lnTo>
                <a:lnTo>
                  <a:pt x="310" y="541"/>
                </a:lnTo>
                <a:lnTo>
                  <a:pt x="308" y="540"/>
                </a:lnTo>
                <a:lnTo>
                  <a:pt x="306" y="540"/>
                </a:lnTo>
                <a:lnTo>
                  <a:pt x="305" y="539"/>
                </a:lnTo>
                <a:lnTo>
                  <a:pt x="304" y="539"/>
                </a:lnTo>
                <a:lnTo>
                  <a:pt x="303" y="538"/>
                </a:lnTo>
                <a:lnTo>
                  <a:pt x="301" y="537"/>
                </a:lnTo>
                <a:lnTo>
                  <a:pt x="301" y="537"/>
                </a:lnTo>
                <a:lnTo>
                  <a:pt x="300" y="537"/>
                </a:lnTo>
                <a:lnTo>
                  <a:pt x="300" y="537"/>
                </a:lnTo>
                <a:lnTo>
                  <a:pt x="299" y="537"/>
                </a:lnTo>
                <a:lnTo>
                  <a:pt x="299" y="537"/>
                </a:lnTo>
                <a:lnTo>
                  <a:pt x="298" y="537"/>
                </a:lnTo>
                <a:lnTo>
                  <a:pt x="297" y="538"/>
                </a:lnTo>
                <a:lnTo>
                  <a:pt x="296" y="539"/>
                </a:lnTo>
                <a:lnTo>
                  <a:pt x="294" y="540"/>
                </a:lnTo>
                <a:lnTo>
                  <a:pt x="288" y="545"/>
                </a:lnTo>
                <a:lnTo>
                  <a:pt x="285" y="548"/>
                </a:lnTo>
                <a:lnTo>
                  <a:pt x="282" y="551"/>
                </a:lnTo>
                <a:lnTo>
                  <a:pt x="281" y="551"/>
                </a:lnTo>
                <a:lnTo>
                  <a:pt x="280" y="552"/>
                </a:lnTo>
                <a:lnTo>
                  <a:pt x="279" y="554"/>
                </a:lnTo>
                <a:lnTo>
                  <a:pt x="277" y="556"/>
                </a:lnTo>
                <a:lnTo>
                  <a:pt x="276" y="557"/>
                </a:lnTo>
                <a:lnTo>
                  <a:pt x="274" y="558"/>
                </a:lnTo>
                <a:lnTo>
                  <a:pt x="273" y="559"/>
                </a:lnTo>
                <a:lnTo>
                  <a:pt x="272" y="560"/>
                </a:lnTo>
                <a:lnTo>
                  <a:pt x="270" y="561"/>
                </a:lnTo>
                <a:lnTo>
                  <a:pt x="267" y="562"/>
                </a:lnTo>
                <a:lnTo>
                  <a:pt x="265" y="562"/>
                </a:lnTo>
                <a:lnTo>
                  <a:pt x="263" y="563"/>
                </a:lnTo>
                <a:lnTo>
                  <a:pt x="261" y="563"/>
                </a:lnTo>
                <a:lnTo>
                  <a:pt x="259" y="563"/>
                </a:lnTo>
                <a:lnTo>
                  <a:pt x="257" y="563"/>
                </a:lnTo>
                <a:lnTo>
                  <a:pt x="254" y="563"/>
                </a:lnTo>
                <a:lnTo>
                  <a:pt x="252" y="563"/>
                </a:lnTo>
                <a:lnTo>
                  <a:pt x="251" y="563"/>
                </a:lnTo>
                <a:lnTo>
                  <a:pt x="249" y="563"/>
                </a:lnTo>
                <a:lnTo>
                  <a:pt x="247" y="564"/>
                </a:lnTo>
                <a:lnTo>
                  <a:pt x="246" y="564"/>
                </a:lnTo>
                <a:lnTo>
                  <a:pt x="244" y="565"/>
                </a:lnTo>
                <a:lnTo>
                  <a:pt x="243" y="566"/>
                </a:lnTo>
                <a:lnTo>
                  <a:pt x="240" y="568"/>
                </a:lnTo>
                <a:lnTo>
                  <a:pt x="238" y="570"/>
                </a:lnTo>
                <a:lnTo>
                  <a:pt x="237" y="571"/>
                </a:lnTo>
                <a:lnTo>
                  <a:pt x="234" y="573"/>
                </a:lnTo>
                <a:lnTo>
                  <a:pt x="233" y="574"/>
                </a:lnTo>
                <a:lnTo>
                  <a:pt x="231" y="576"/>
                </a:lnTo>
                <a:lnTo>
                  <a:pt x="228" y="578"/>
                </a:lnTo>
                <a:lnTo>
                  <a:pt x="227" y="579"/>
                </a:lnTo>
                <a:lnTo>
                  <a:pt x="226" y="580"/>
                </a:lnTo>
                <a:lnTo>
                  <a:pt x="226" y="580"/>
                </a:lnTo>
                <a:lnTo>
                  <a:pt x="225" y="581"/>
                </a:lnTo>
                <a:lnTo>
                  <a:pt x="225" y="583"/>
                </a:lnTo>
                <a:lnTo>
                  <a:pt x="225" y="584"/>
                </a:lnTo>
                <a:lnTo>
                  <a:pt x="224" y="587"/>
                </a:lnTo>
                <a:lnTo>
                  <a:pt x="224" y="589"/>
                </a:lnTo>
                <a:lnTo>
                  <a:pt x="224" y="590"/>
                </a:lnTo>
                <a:lnTo>
                  <a:pt x="223" y="592"/>
                </a:lnTo>
                <a:lnTo>
                  <a:pt x="223" y="593"/>
                </a:lnTo>
                <a:lnTo>
                  <a:pt x="223" y="594"/>
                </a:lnTo>
                <a:lnTo>
                  <a:pt x="223" y="596"/>
                </a:lnTo>
                <a:lnTo>
                  <a:pt x="223" y="597"/>
                </a:lnTo>
                <a:lnTo>
                  <a:pt x="222" y="599"/>
                </a:lnTo>
                <a:lnTo>
                  <a:pt x="222" y="600"/>
                </a:lnTo>
                <a:lnTo>
                  <a:pt x="222" y="600"/>
                </a:lnTo>
                <a:lnTo>
                  <a:pt x="222" y="600"/>
                </a:lnTo>
                <a:lnTo>
                  <a:pt x="221" y="601"/>
                </a:lnTo>
                <a:lnTo>
                  <a:pt x="221" y="601"/>
                </a:lnTo>
                <a:lnTo>
                  <a:pt x="220" y="602"/>
                </a:lnTo>
                <a:lnTo>
                  <a:pt x="218" y="603"/>
                </a:lnTo>
                <a:lnTo>
                  <a:pt x="217" y="603"/>
                </a:lnTo>
                <a:lnTo>
                  <a:pt x="217" y="604"/>
                </a:lnTo>
                <a:lnTo>
                  <a:pt x="216" y="604"/>
                </a:lnTo>
                <a:lnTo>
                  <a:pt x="216" y="605"/>
                </a:lnTo>
                <a:lnTo>
                  <a:pt x="214" y="609"/>
                </a:lnTo>
                <a:lnTo>
                  <a:pt x="214" y="610"/>
                </a:lnTo>
                <a:lnTo>
                  <a:pt x="213" y="611"/>
                </a:lnTo>
                <a:lnTo>
                  <a:pt x="211" y="613"/>
                </a:lnTo>
                <a:lnTo>
                  <a:pt x="211" y="614"/>
                </a:lnTo>
                <a:lnTo>
                  <a:pt x="210" y="614"/>
                </a:lnTo>
                <a:lnTo>
                  <a:pt x="210" y="615"/>
                </a:lnTo>
                <a:lnTo>
                  <a:pt x="209" y="615"/>
                </a:lnTo>
                <a:lnTo>
                  <a:pt x="208" y="615"/>
                </a:lnTo>
                <a:lnTo>
                  <a:pt x="207" y="616"/>
                </a:lnTo>
                <a:lnTo>
                  <a:pt x="206" y="616"/>
                </a:lnTo>
                <a:lnTo>
                  <a:pt x="203" y="616"/>
                </a:lnTo>
                <a:lnTo>
                  <a:pt x="201" y="616"/>
                </a:lnTo>
                <a:lnTo>
                  <a:pt x="200" y="617"/>
                </a:lnTo>
                <a:lnTo>
                  <a:pt x="199" y="617"/>
                </a:lnTo>
                <a:lnTo>
                  <a:pt x="198" y="617"/>
                </a:lnTo>
                <a:lnTo>
                  <a:pt x="197" y="618"/>
                </a:lnTo>
                <a:lnTo>
                  <a:pt x="195" y="619"/>
                </a:lnTo>
                <a:lnTo>
                  <a:pt x="194" y="620"/>
                </a:lnTo>
                <a:lnTo>
                  <a:pt x="192" y="622"/>
                </a:lnTo>
                <a:lnTo>
                  <a:pt x="190" y="623"/>
                </a:lnTo>
                <a:lnTo>
                  <a:pt x="190" y="624"/>
                </a:lnTo>
                <a:lnTo>
                  <a:pt x="189" y="625"/>
                </a:lnTo>
                <a:lnTo>
                  <a:pt x="189" y="626"/>
                </a:lnTo>
                <a:lnTo>
                  <a:pt x="188" y="627"/>
                </a:lnTo>
                <a:lnTo>
                  <a:pt x="189" y="627"/>
                </a:lnTo>
                <a:lnTo>
                  <a:pt x="188" y="628"/>
                </a:lnTo>
                <a:lnTo>
                  <a:pt x="187" y="629"/>
                </a:lnTo>
                <a:lnTo>
                  <a:pt x="186" y="630"/>
                </a:lnTo>
                <a:lnTo>
                  <a:pt x="185" y="631"/>
                </a:lnTo>
                <a:lnTo>
                  <a:pt x="183" y="632"/>
                </a:lnTo>
                <a:lnTo>
                  <a:pt x="182" y="632"/>
                </a:lnTo>
                <a:lnTo>
                  <a:pt x="181" y="632"/>
                </a:lnTo>
                <a:lnTo>
                  <a:pt x="178" y="633"/>
                </a:lnTo>
                <a:lnTo>
                  <a:pt x="177" y="633"/>
                </a:lnTo>
                <a:lnTo>
                  <a:pt x="176" y="633"/>
                </a:lnTo>
                <a:lnTo>
                  <a:pt x="176" y="633"/>
                </a:lnTo>
                <a:lnTo>
                  <a:pt x="175" y="633"/>
                </a:lnTo>
                <a:lnTo>
                  <a:pt x="174" y="633"/>
                </a:lnTo>
                <a:lnTo>
                  <a:pt x="174" y="632"/>
                </a:lnTo>
                <a:lnTo>
                  <a:pt x="174" y="632"/>
                </a:lnTo>
                <a:lnTo>
                  <a:pt x="173" y="631"/>
                </a:lnTo>
                <a:lnTo>
                  <a:pt x="172" y="628"/>
                </a:lnTo>
                <a:lnTo>
                  <a:pt x="172" y="627"/>
                </a:lnTo>
                <a:lnTo>
                  <a:pt x="171" y="625"/>
                </a:lnTo>
                <a:lnTo>
                  <a:pt x="169" y="623"/>
                </a:lnTo>
                <a:lnTo>
                  <a:pt x="167" y="621"/>
                </a:lnTo>
                <a:lnTo>
                  <a:pt x="167" y="619"/>
                </a:lnTo>
                <a:lnTo>
                  <a:pt x="166" y="619"/>
                </a:lnTo>
                <a:lnTo>
                  <a:pt x="166" y="619"/>
                </a:lnTo>
                <a:lnTo>
                  <a:pt x="165" y="619"/>
                </a:lnTo>
                <a:lnTo>
                  <a:pt x="164" y="619"/>
                </a:lnTo>
                <a:lnTo>
                  <a:pt x="163" y="620"/>
                </a:lnTo>
                <a:lnTo>
                  <a:pt x="163" y="620"/>
                </a:lnTo>
                <a:lnTo>
                  <a:pt x="162" y="621"/>
                </a:lnTo>
                <a:lnTo>
                  <a:pt x="160" y="623"/>
                </a:lnTo>
                <a:lnTo>
                  <a:pt x="159" y="624"/>
                </a:lnTo>
                <a:lnTo>
                  <a:pt x="159" y="625"/>
                </a:lnTo>
                <a:lnTo>
                  <a:pt x="158" y="625"/>
                </a:lnTo>
                <a:lnTo>
                  <a:pt x="158" y="625"/>
                </a:lnTo>
                <a:lnTo>
                  <a:pt x="157" y="625"/>
                </a:lnTo>
                <a:lnTo>
                  <a:pt x="156" y="625"/>
                </a:lnTo>
                <a:lnTo>
                  <a:pt x="156" y="625"/>
                </a:lnTo>
                <a:lnTo>
                  <a:pt x="155" y="624"/>
                </a:lnTo>
                <a:lnTo>
                  <a:pt x="155" y="624"/>
                </a:lnTo>
                <a:lnTo>
                  <a:pt x="154" y="622"/>
                </a:lnTo>
                <a:lnTo>
                  <a:pt x="154" y="621"/>
                </a:lnTo>
                <a:lnTo>
                  <a:pt x="154" y="620"/>
                </a:lnTo>
                <a:lnTo>
                  <a:pt x="154" y="618"/>
                </a:lnTo>
                <a:lnTo>
                  <a:pt x="154" y="618"/>
                </a:lnTo>
                <a:lnTo>
                  <a:pt x="154" y="618"/>
                </a:lnTo>
                <a:lnTo>
                  <a:pt x="154" y="617"/>
                </a:lnTo>
                <a:lnTo>
                  <a:pt x="153" y="617"/>
                </a:lnTo>
                <a:lnTo>
                  <a:pt x="153" y="617"/>
                </a:lnTo>
                <a:lnTo>
                  <a:pt x="153" y="618"/>
                </a:lnTo>
                <a:lnTo>
                  <a:pt x="153" y="618"/>
                </a:lnTo>
                <a:lnTo>
                  <a:pt x="152" y="618"/>
                </a:lnTo>
                <a:lnTo>
                  <a:pt x="152" y="619"/>
                </a:lnTo>
                <a:lnTo>
                  <a:pt x="149" y="619"/>
                </a:lnTo>
                <a:lnTo>
                  <a:pt x="147" y="619"/>
                </a:lnTo>
                <a:lnTo>
                  <a:pt x="146" y="619"/>
                </a:lnTo>
                <a:lnTo>
                  <a:pt x="146" y="619"/>
                </a:lnTo>
                <a:lnTo>
                  <a:pt x="146" y="619"/>
                </a:lnTo>
                <a:lnTo>
                  <a:pt x="145" y="619"/>
                </a:lnTo>
                <a:lnTo>
                  <a:pt x="145" y="619"/>
                </a:lnTo>
                <a:lnTo>
                  <a:pt x="144" y="620"/>
                </a:lnTo>
                <a:lnTo>
                  <a:pt x="144" y="619"/>
                </a:lnTo>
                <a:lnTo>
                  <a:pt x="144" y="619"/>
                </a:lnTo>
                <a:lnTo>
                  <a:pt x="143" y="617"/>
                </a:lnTo>
                <a:lnTo>
                  <a:pt x="142" y="615"/>
                </a:lnTo>
                <a:lnTo>
                  <a:pt x="142" y="614"/>
                </a:lnTo>
                <a:lnTo>
                  <a:pt x="141" y="613"/>
                </a:lnTo>
                <a:lnTo>
                  <a:pt x="140" y="611"/>
                </a:lnTo>
                <a:lnTo>
                  <a:pt x="137" y="607"/>
                </a:lnTo>
                <a:lnTo>
                  <a:pt x="136" y="606"/>
                </a:lnTo>
                <a:lnTo>
                  <a:pt x="135" y="605"/>
                </a:lnTo>
                <a:lnTo>
                  <a:pt x="134" y="604"/>
                </a:lnTo>
                <a:lnTo>
                  <a:pt x="133" y="604"/>
                </a:lnTo>
                <a:lnTo>
                  <a:pt x="131" y="603"/>
                </a:lnTo>
                <a:lnTo>
                  <a:pt x="130" y="602"/>
                </a:lnTo>
                <a:lnTo>
                  <a:pt x="129" y="602"/>
                </a:lnTo>
                <a:lnTo>
                  <a:pt x="128" y="602"/>
                </a:lnTo>
                <a:lnTo>
                  <a:pt x="123" y="601"/>
                </a:lnTo>
                <a:lnTo>
                  <a:pt x="122" y="600"/>
                </a:lnTo>
                <a:lnTo>
                  <a:pt x="121" y="600"/>
                </a:lnTo>
                <a:lnTo>
                  <a:pt x="120" y="599"/>
                </a:lnTo>
                <a:lnTo>
                  <a:pt x="119" y="598"/>
                </a:lnTo>
                <a:lnTo>
                  <a:pt x="118" y="598"/>
                </a:lnTo>
                <a:lnTo>
                  <a:pt x="118" y="597"/>
                </a:lnTo>
                <a:lnTo>
                  <a:pt x="118" y="597"/>
                </a:lnTo>
                <a:lnTo>
                  <a:pt x="118" y="597"/>
                </a:lnTo>
                <a:lnTo>
                  <a:pt x="118" y="596"/>
                </a:lnTo>
                <a:lnTo>
                  <a:pt x="118" y="595"/>
                </a:lnTo>
                <a:lnTo>
                  <a:pt x="119" y="594"/>
                </a:lnTo>
                <a:lnTo>
                  <a:pt x="119" y="593"/>
                </a:lnTo>
                <a:lnTo>
                  <a:pt x="120" y="593"/>
                </a:lnTo>
                <a:lnTo>
                  <a:pt x="120" y="592"/>
                </a:lnTo>
                <a:lnTo>
                  <a:pt x="121" y="592"/>
                </a:lnTo>
                <a:lnTo>
                  <a:pt x="122" y="592"/>
                </a:lnTo>
                <a:lnTo>
                  <a:pt x="123" y="591"/>
                </a:lnTo>
                <a:lnTo>
                  <a:pt x="124" y="591"/>
                </a:lnTo>
                <a:lnTo>
                  <a:pt x="125" y="591"/>
                </a:lnTo>
                <a:lnTo>
                  <a:pt x="126" y="591"/>
                </a:lnTo>
                <a:lnTo>
                  <a:pt x="129" y="591"/>
                </a:lnTo>
                <a:lnTo>
                  <a:pt x="132" y="592"/>
                </a:lnTo>
                <a:lnTo>
                  <a:pt x="133" y="592"/>
                </a:lnTo>
                <a:lnTo>
                  <a:pt x="133" y="592"/>
                </a:lnTo>
                <a:lnTo>
                  <a:pt x="134" y="592"/>
                </a:lnTo>
                <a:lnTo>
                  <a:pt x="134" y="591"/>
                </a:lnTo>
                <a:lnTo>
                  <a:pt x="134" y="591"/>
                </a:lnTo>
                <a:lnTo>
                  <a:pt x="135" y="591"/>
                </a:lnTo>
                <a:lnTo>
                  <a:pt x="135" y="590"/>
                </a:lnTo>
                <a:lnTo>
                  <a:pt x="135" y="590"/>
                </a:lnTo>
                <a:lnTo>
                  <a:pt x="135" y="589"/>
                </a:lnTo>
                <a:lnTo>
                  <a:pt x="135" y="587"/>
                </a:lnTo>
                <a:lnTo>
                  <a:pt x="134" y="585"/>
                </a:lnTo>
                <a:lnTo>
                  <a:pt x="134" y="584"/>
                </a:lnTo>
                <a:lnTo>
                  <a:pt x="134" y="583"/>
                </a:lnTo>
                <a:lnTo>
                  <a:pt x="134" y="582"/>
                </a:lnTo>
                <a:lnTo>
                  <a:pt x="134" y="582"/>
                </a:lnTo>
                <a:lnTo>
                  <a:pt x="135" y="580"/>
                </a:lnTo>
                <a:lnTo>
                  <a:pt x="136" y="579"/>
                </a:lnTo>
                <a:lnTo>
                  <a:pt x="136" y="578"/>
                </a:lnTo>
                <a:lnTo>
                  <a:pt x="136" y="577"/>
                </a:lnTo>
                <a:lnTo>
                  <a:pt x="136" y="577"/>
                </a:lnTo>
                <a:lnTo>
                  <a:pt x="136" y="576"/>
                </a:lnTo>
                <a:lnTo>
                  <a:pt x="136" y="575"/>
                </a:lnTo>
                <a:lnTo>
                  <a:pt x="136" y="574"/>
                </a:lnTo>
                <a:lnTo>
                  <a:pt x="136" y="572"/>
                </a:lnTo>
                <a:lnTo>
                  <a:pt x="135" y="568"/>
                </a:lnTo>
                <a:lnTo>
                  <a:pt x="134" y="566"/>
                </a:lnTo>
                <a:lnTo>
                  <a:pt x="133" y="563"/>
                </a:lnTo>
                <a:lnTo>
                  <a:pt x="131" y="558"/>
                </a:lnTo>
                <a:lnTo>
                  <a:pt x="130" y="556"/>
                </a:lnTo>
                <a:lnTo>
                  <a:pt x="128" y="553"/>
                </a:lnTo>
                <a:lnTo>
                  <a:pt x="127" y="551"/>
                </a:lnTo>
                <a:lnTo>
                  <a:pt x="125" y="547"/>
                </a:lnTo>
                <a:lnTo>
                  <a:pt x="124" y="547"/>
                </a:lnTo>
                <a:lnTo>
                  <a:pt x="124" y="546"/>
                </a:lnTo>
                <a:lnTo>
                  <a:pt x="123" y="545"/>
                </a:lnTo>
                <a:lnTo>
                  <a:pt x="123" y="544"/>
                </a:lnTo>
                <a:lnTo>
                  <a:pt x="123" y="540"/>
                </a:lnTo>
                <a:lnTo>
                  <a:pt x="123" y="539"/>
                </a:lnTo>
                <a:lnTo>
                  <a:pt x="123" y="536"/>
                </a:lnTo>
                <a:lnTo>
                  <a:pt x="123" y="535"/>
                </a:lnTo>
                <a:lnTo>
                  <a:pt x="122" y="534"/>
                </a:lnTo>
                <a:lnTo>
                  <a:pt x="122" y="533"/>
                </a:lnTo>
                <a:lnTo>
                  <a:pt x="121" y="532"/>
                </a:lnTo>
                <a:lnTo>
                  <a:pt x="119" y="530"/>
                </a:lnTo>
                <a:lnTo>
                  <a:pt x="118" y="529"/>
                </a:lnTo>
                <a:lnTo>
                  <a:pt x="117" y="529"/>
                </a:lnTo>
                <a:lnTo>
                  <a:pt x="117" y="528"/>
                </a:lnTo>
                <a:lnTo>
                  <a:pt x="116" y="527"/>
                </a:lnTo>
                <a:lnTo>
                  <a:pt x="116" y="526"/>
                </a:lnTo>
                <a:lnTo>
                  <a:pt x="116" y="525"/>
                </a:lnTo>
                <a:lnTo>
                  <a:pt x="116" y="524"/>
                </a:lnTo>
                <a:lnTo>
                  <a:pt x="116" y="523"/>
                </a:lnTo>
                <a:lnTo>
                  <a:pt x="117" y="520"/>
                </a:lnTo>
                <a:lnTo>
                  <a:pt x="117" y="519"/>
                </a:lnTo>
                <a:lnTo>
                  <a:pt x="117" y="517"/>
                </a:lnTo>
                <a:lnTo>
                  <a:pt x="117" y="515"/>
                </a:lnTo>
                <a:lnTo>
                  <a:pt x="117" y="513"/>
                </a:lnTo>
                <a:lnTo>
                  <a:pt x="116" y="509"/>
                </a:lnTo>
                <a:lnTo>
                  <a:pt x="115" y="507"/>
                </a:lnTo>
                <a:lnTo>
                  <a:pt x="114" y="504"/>
                </a:lnTo>
                <a:lnTo>
                  <a:pt x="114" y="503"/>
                </a:lnTo>
                <a:lnTo>
                  <a:pt x="113" y="502"/>
                </a:lnTo>
                <a:lnTo>
                  <a:pt x="113" y="501"/>
                </a:lnTo>
                <a:lnTo>
                  <a:pt x="114" y="499"/>
                </a:lnTo>
                <a:lnTo>
                  <a:pt x="114" y="497"/>
                </a:lnTo>
                <a:lnTo>
                  <a:pt x="115" y="492"/>
                </a:lnTo>
                <a:lnTo>
                  <a:pt x="116" y="489"/>
                </a:lnTo>
                <a:lnTo>
                  <a:pt x="116" y="488"/>
                </a:lnTo>
                <a:lnTo>
                  <a:pt x="116" y="487"/>
                </a:lnTo>
                <a:lnTo>
                  <a:pt x="116" y="486"/>
                </a:lnTo>
                <a:lnTo>
                  <a:pt x="116" y="481"/>
                </a:lnTo>
                <a:lnTo>
                  <a:pt x="116" y="480"/>
                </a:lnTo>
                <a:lnTo>
                  <a:pt x="116" y="479"/>
                </a:lnTo>
                <a:lnTo>
                  <a:pt x="117" y="478"/>
                </a:lnTo>
                <a:lnTo>
                  <a:pt x="117" y="477"/>
                </a:lnTo>
                <a:lnTo>
                  <a:pt x="118" y="473"/>
                </a:lnTo>
                <a:lnTo>
                  <a:pt x="118" y="471"/>
                </a:lnTo>
                <a:lnTo>
                  <a:pt x="119" y="469"/>
                </a:lnTo>
                <a:lnTo>
                  <a:pt x="119" y="468"/>
                </a:lnTo>
                <a:lnTo>
                  <a:pt x="118" y="466"/>
                </a:lnTo>
                <a:lnTo>
                  <a:pt x="118" y="465"/>
                </a:lnTo>
                <a:lnTo>
                  <a:pt x="118" y="463"/>
                </a:lnTo>
                <a:lnTo>
                  <a:pt x="118" y="462"/>
                </a:lnTo>
                <a:lnTo>
                  <a:pt x="117" y="460"/>
                </a:lnTo>
                <a:lnTo>
                  <a:pt x="116" y="458"/>
                </a:lnTo>
                <a:lnTo>
                  <a:pt x="115" y="457"/>
                </a:lnTo>
                <a:lnTo>
                  <a:pt x="114" y="455"/>
                </a:lnTo>
                <a:lnTo>
                  <a:pt x="114" y="454"/>
                </a:lnTo>
                <a:lnTo>
                  <a:pt x="113" y="453"/>
                </a:lnTo>
                <a:lnTo>
                  <a:pt x="112" y="453"/>
                </a:lnTo>
                <a:lnTo>
                  <a:pt x="111" y="452"/>
                </a:lnTo>
                <a:lnTo>
                  <a:pt x="110" y="451"/>
                </a:lnTo>
                <a:lnTo>
                  <a:pt x="109" y="451"/>
                </a:lnTo>
                <a:lnTo>
                  <a:pt x="108" y="451"/>
                </a:lnTo>
                <a:lnTo>
                  <a:pt x="108" y="451"/>
                </a:lnTo>
                <a:lnTo>
                  <a:pt x="107" y="450"/>
                </a:lnTo>
                <a:lnTo>
                  <a:pt x="106" y="451"/>
                </a:lnTo>
                <a:lnTo>
                  <a:pt x="100" y="451"/>
                </a:lnTo>
                <a:lnTo>
                  <a:pt x="99" y="451"/>
                </a:lnTo>
                <a:lnTo>
                  <a:pt x="98" y="451"/>
                </a:lnTo>
                <a:lnTo>
                  <a:pt x="93" y="451"/>
                </a:lnTo>
                <a:lnTo>
                  <a:pt x="91" y="451"/>
                </a:lnTo>
                <a:lnTo>
                  <a:pt x="88" y="451"/>
                </a:lnTo>
                <a:lnTo>
                  <a:pt x="83" y="450"/>
                </a:lnTo>
                <a:lnTo>
                  <a:pt x="81" y="450"/>
                </a:lnTo>
                <a:lnTo>
                  <a:pt x="79" y="450"/>
                </a:lnTo>
                <a:lnTo>
                  <a:pt x="78" y="450"/>
                </a:lnTo>
                <a:lnTo>
                  <a:pt x="77" y="450"/>
                </a:lnTo>
                <a:lnTo>
                  <a:pt x="75" y="451"/>
                </a:lnTo>
                <a:lnTo>
                  <a:pt x="72" y="451"/>
                </a:lnTo>
                <a:lnTo>
                  <a:pt x="71" y="451"/>
                </a:lnTo>
                <a:lnTo>
                  <a:pt x="71" y="452"/>
                </a:lnTo>
                <a:lnTo>
                  <a:pt x="70" y="452"/>
                </a:lnTo>
                <a:lnTo>
                  <a:pt x="69" y="451"/>
                </a:lnTo>
                <a:lnTo>
                  <a:pt x="69" y="451"/>
                </a:lnTo>
                <a:lnTo>
                  <a:pt x="68" y="451"/>
                </a:lnTo>
                <a:lnTo>
                  <a:pt x="67" y="450"/>
                </a:lnTo>
                <a:lnTo>
                  <a:pt x="66" y="450"/>
                </a:lnTo>
                <a:lnTo>
                  <a:pt x="66" y="450"/>
                </a:lnTo>
                <a:lnTo>
                  <a:pt x="65" y="449"/>
                </a:lnTo>
                <a:lnTo>
                  <a:pt x="65" y="449"/>
                </a:lnTo>
                <a:lnTo>
                  <a:pt x="64" y="448"/>
                </a:lnTo>
                <a:lnTo>
                  <a:pt x="64" y="448"/>
                </a:lnTo>
                <a:lnTo>
                  <a:pt x="64" y="447"/>
                </a:lnTo>
                <a:lnTo>
                  <a:pt x="64" y="446"/>
                </a:lnTo>
                <a:lnTo>
                  <a:pt x="64" y="444"/>
                </a:lnTo>
                <a:lnTo>
                  <a:pt x="64" y="441"/>
                </a:lnTo>
                <a:lnTo>
                  <a:pt x="64" y="440"/>
                </a:lnTo>
                <a:lnTo>
                  <a:pt x="63" y="439"/>
                </a:lnTo>
                <a:lnTo>
                  <a:pt x="63" y="438"/>
                </a:lnTo>
                <a:lnTo>
                  <a:pt x="63" y="437"/>
                </a:lnTo>
                <a:lnTo>
                  <a:pt x="62" y="436"/>
                </a:lnTo>
                <a:lnTo>
                  <a:pt x="62" y="436"/>
                </a:lnTo>
                <a:lnTo>
                  <a:pt x="61" y="435"/>
                </a:lnTo>
                <a:lnTo>
                  <a:pt x="61" y="434"/>
                </a:lnTo>
                <a:lnTo>
                  <a:pt x="60" y="434"/>
                </a:lnTo>
                <a:lnTo>
                  <a:pt x="58" y="433"/>
                </a:lnTo>
                <a:lnTo>
                  <a:pt x="54" y="431"/>
                </a:lnTo>
                <a:lnTo>
                  <a:pt x="52" y="430"/>
                </a:lnTo>
                <a:lnTo>
                  <a:pt x="51" y="429"/>
                </a:lnTo>
                <a:lnTo>
                  <a:pt x="50" y="429"/>
                </a:lnTo>
                <a:lnTo>
                  <a:pt x="48" y="429"/>
                </a:lnTo>
                <a:lnTo>
                  <a:pt x="46" y="428"/>
                </a:lnTo>
                <a:lnTo>
                  <a:pt x="44" y="428"/>
                </a:lnTo>
                <a:lnTo>
                  <a:pt x="41" y="428"/>
                </a:lnTo>
                <a:lnTo>
                  <a:pt x="39" y="427"/>
                </a:lnTo>
                <a:lnTo>
                  <a:pt x="36" y="427"/>
                </a:lnTo>
                <a:lnTo>
                  <a:pt x="31" y="425"/>
                </a:lnTo>
                <a:lnTo>
                  <a:pt x="30" y="425"/>
                </a:lnTo>
                <a:lnTo>
                  <a:pt x="28" y="425"/>
                </a:lnTo>
                <a:lnTo>
                  <a:pt x="23" y="424"/>
                </a:lnTo>
                <a:lnTo>
                  <a:pt x="21" y="424"/>
                </a:lnTo>
                <a:lnTo>
                  <a:pt x="18" y="424"/>
                </a:lnTo>
                <a:lnTo>
                  <a:pt x="14" y="423"/>
                </a:lnTo>
                <a:lnTo>
                  <a:pt x="11" y="422"/>
                </a:lnTo>
                <a:lnTo>
                  <a:pt x="10" y="421"/>
                </a:lnTo>
                <a:lnTo>
                  <a:pt x="8" y="421"/>
                </a:lnTo>
                <a:lnTo>
                  <a:pt x="6" y="419"/>
                </a:lnTo>
                <a:lnTo>
                  <a:pt x="1" y="416"/>
                </a:lnTo>
                <a:lnTo>
                  <a:pt x="1" y="416"/>
                </a:lnTo>
                <a:lnTo>
                  <a:pt x="0" y="415"/>
                </a:lnTo>
                <a:lnTo>
                  <a:pt x="0" y="415"/>
                </a:lnTo>
                <a:lnTo>
                  <a:pt x="1" y="415"/>
                </a:lnTo>
                <a:lnTo>
                  <a:pt x="1" y="414"/>
                </a:lnTo>
                <a:lnTo>
                  <a:pt x="1" y="414"/>
                </a:lnTo>
                <a:lnTo>
                  <a:pt x="2" y="413"/>
                </a:lnTo>
                <a:lnTo>
                  <a:pt x="3" y="412"/>
                </a:lnTo>
                <a:lnTo>
                  <a:pt x="4" y="412"/>
                </a:lnTo>
                <a:lnTo>
                  <a:pt x="9" y="409"/>
                </a:lnTo>
                <a:lnTo>
                  <a:pt x="12" y="407"/>
                </a:lnTo>
                <a:lnTo>
                  <a:pt x="15" y="405"/>
                </a:lnTo>
                <a:lnTo>
                  <a:pt x="16" y="404"/>
                </a:lnTo>
                <a:lnTo>
                  <a:pt x="17" y="403"/>
                </a:lnTo>
                <a:lnTo>
                  <a:pt x="19" y="401"/>
                </a:lnTo>
                <a:lnTo>
                  <a:pt x="26" y="394"/>
                </a:lnTo>
                <a:lnTo>
                  <a:pt x="27" y="392"/>
                </a:lnTo>
                <a:lnTo>
                  <a:pt x="29" y="390"/>
                </a:lnTo>
                <a:lnTo>
                  <a:pt x="30" y="388"/>
                </a:lnTo>
                <a:lnTo>
                  <a:pt x="30" y="387"/>
                </a:lnTo>
                <a:lnTo>
                  <a:pt x="31" y="385"/>
                </a:lnTo>
                <a:lnTo>
                  <a:pt x="31" y="384"/>
                </a:lnTo>
                <a:lnTo>
                  <a:pt x="32" y="381"/>
                </a:lnTo>
                <a:lnTo>
                  <a:pt x="32" y="374"/>
                </a:lnTo>
                <a:lnTo>
                  <a:pt x="33" y="370"/>
                </a:lnTo>
                <a:lnTo>
                  <a:pt x="33" y="366"/>
                </a:lnTo>
                <a:lnTo>
                  <a:pt x="34" y="364"/>
                </a:lnTo>
                <a:lnTo>
                  <a:pt x="34" y="362"/>
                </a:lnTo>
                <a:lnTo>
                  <a:pt x="35" y="360"/>
                </a:lnTo>
                <a:lnTo>
                  <a:pt x="35" y="359"/>
                </a:lnTo>
                <a:lnTo>
                  <a:pt x="36" y="357"/>
                </a:lnTo>
                <a:lnTo>
                  <a:pt x="37" y="356"/>
                </a:lnTo>
                <a:lnTo>
                  <a:pt x="37" y="354"/>
                </a:lnTo>
                <a:lnTo>
                  <a:pt x="38" y="354"/>
                </a:lnTo>
                <a:lnTo>
                  <a:pt x="39" y="353"/>
                </a:lnTo>
                <a:lnTo>
                  <a:pt x="39" y="352"/>
                </a:lnTo>
                <a:lnTo>
                  <a:pt x="40" y="351"/>
                </a:lnTo>
                <a:lnTo>
                  <a:pt x="41" y="351"/>
                </a:lnTo>
                <a:lnTo>
                  <a:pt x="42" y="351"/>
                </a:lnTo>
                <a:lnTo>
                  <a:pt x="43" y="351"/>
                </a:lnTo>
                <a:lnTo>
                  <a:pt x="44" y="351"/>
                </a:lnTo>
                <a:lnTo>
                  <a:pt x="45" y="351"/>
                </a:lnTo>
                <a:lnTo>
                  <a:pt x="50" y="352"/>
                </a:lnTo>
                <a:lnTo>
                  <a:pt x="51" y="352"/>
                </a:lnTo>
                <a:lnTo>
                  <a:pt x="53" y="352"/>
                </a:lnTo>
                <a:lnTo>
                  <a:pt x="55" y="352"/>
                </a:lnTo>
                <a:lnTo>
                  <a:pt x="56" y="353"/>
                </a:lnTo>
                <a:lnTo>
                  <a:pt x="58" y="352"/>
                </a:lnTo>
                <a:lnTo>
                  <a:pt x="60" y="352"/>
                </a:lnTo>
                <a:lnTo>
                  <a:pt x="63" y="352"/>
                </a:lnTo>
                <a:lnTo>
                  <a:pt x="65" y="351"/>
                </a:lnTo>
                <a:lnTo>
                  <a:pt x="68" y="351"/>
                </a:lnTo>
                <a:lnTo>
                  <a:pt x="73" y="349"/>
                </a:lnTo>
                <a:lnTo>
                  <a:pt x="74" y="348"/>
                </a:lnTo>
                <a:lnTo>
                  <a:pt x="76" y="348"/>
                </a:lnTo>
                <a:lnTo>
                  <a:pt x="77" y="348"/>
                </a:lnTo>
                <a:lnTo>
                  <a:pt x="78" y="348"/>
                </a:lnTo>
                <a:lnTo>
                  <a:pt x="79" y="348"/>
                </a:lnTo>
                <a:lnTo>
                  <a:pt x="80" y="348"/>
                </a:lnTo>
                <a:lnTo>
                  <a:pt x="81" y="348"/>
                </a:lnTo>
                <a:lnTo>
                  <a:pt x="84" y="350"/>
                </a:lnTo>
                <a:lnTo>
                  <a:pt x="85" y="350"/>
                </a:lnTo>
                <a:lnTo>
                  <a:pt x="86" y="350"/>
                </a:lnTo>
                <a:lnTo>
                  <a:pt x="91" y="351"/>
                </a:lnTo>
                <a:lnTo>
                  <a:pt x="95" y="352"/>
                </a:lnTo>
                <a:lnTo>
                  <a:pt x="97" y="352"/>
                </a:lnTo>
                <a:lnTo>
                  <a:pt x="98" y="352"/>
                </a:lnTo>
                <a:lnTo>
                  <a:pt x="99" y="352"/>
                </a:lnTo>
                <a:lnTo>
                  <a:pt x="100" y="352"/>
                </a:lnTo>
                <a:lnTo>
                  <a:pt x="101" y="352"/>
                </a:lnTo>
                <a:lnTo>
                  <a:pt x="102" y="351"/>
                </a:lnTo>
                <a:lnTo>
                  <a:pt x="103" y="351"/>
                </a:lnTo>
                <a:lnTo>
                  <a:pt x="104" y="351"/>
                </a:lnTo>
                <a:lnTo>
                  <a:pt x="104" y="350"/>
                </a:lnTo>
                <a:lnTo>
                  <a:pt x="105" y="350"/>
                </a:lnTo>
                <a:lnTo>
                  <a:pt x="106" y="349"/>
                </a:lnTo>
                <a:lnTo>
                  <a:pt x="107" y="348"/>
                </a:lnTo>
                <a:lnTo>
                  <a:pt x="110" y="343"/>
                </a:lnTo>
                <a:lnTo>
                  <a:pt x="111" y="341"/>
                </a:lnTo>
                <a:lnTo>
                  <a:pt x="111" y="340"/>
                </a:lnTo>
                <a:lnTo>
                  <a:pt x="115" y="333"/>
                </a:lnTo>
                <a:lnTo>
                  <a:pt x="116" y="331"/>
                </a:lnTo>
                <a:lnTo>
                  <a:pt x="117" y="329"/>
                </a:lnTo>
                <a:lnTo>
                  <a:pt x="118" y="325"/>
                </a:lnTo>
                <a:lnTo>
                  <a:pt x="119" y="324"/>
                </a:lnTo>
                <a:lnTo>
                  <a:pt x="119" y="321"/>
                </a:lnTo>
                <a:lnTo>
                  <a:pt x="120" y="318"/>
                </a:lnTo>
                <a:lnTo>
                  <a:pt x="120" y="316"/>
                </a:lnTo>
                <a:lnTo>
                  <a:pt x="120" y="315"/>
                </a:lnTo>
                <a:lnTo>
                  <a:pt x="121" y="313"/>
                </a:lnTo>
                <a:lnTo>
                  <a:pt x="123" y="307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5" name="Freeform 238">
            <a:extLst>
              <a:ext uri="{FF2B5EF4-FFF2-40B4-BE49-F238E27FC236}">
                <a16:creationId xmlns:a16="http://schemas.microsoft.com/office/drawing/2014/main" id="{9382DC58-EC6D-4D0B-B194-441D40F06CBB}"/>
              </a:ext>
            </a:extLst>
          </p:cNvPr>
          <p:cNvSpPr>
            <a:spLocks/>
          </p:cNvSpPr>
          <p:nvPr/>
        </p:nvSpPr>
        <p:spPr bwMode="auto">
          <a:xfrm>
            <a:off x="7320068" y="2988457"/>
            <a:ext cx="925651" cy="638421"/>
          </a:xfrm>
          <a:custGeom>
            <a:avLst/>
            <a:gdLst>
              <a:gd name="T0" fmla="*/ 5 w 487"/>
              <a:gd name="T1" fmla="*/ 300 h 307"/>
              <a:gd name="T2" fmla="*/ 12 w 487"/>
              <a:gd name="T3" fmla="*/ 297 h 307"/>
              <a:gd name="T4" fmla="*/ 22 w 487"/>
              <a:gd name="T5" fmla="*/ 302 h 307"/>
              <a:gd name="T6" fmla="*/ 30 w 487"/>
              <a:gd name="T7" fmla="*/ 304 h 307"/>
              <a:gd name="T8" fmla="*/ 35 w 487"/>
              <a:gd name="T9" fmla="*/ 301 h 307"/>
              <a:gd name="T10" fmla="*/ 41 w 487"/>
              <a:gd name="T11" fmla="*/ 289 h 307"/>
              <a:gd name="T12" fmla="*/ 55 w 487"/>
              <a:gd name="T13" fmla="*/ 278 h 307"/>
              <a:gd name="T14" fmla="*/ 60 w 487"/>
              <a:gd name="T15" fmla="*/ 265 h 307"/>
              <a:gd name="T16" fmla="*/ 63 w 487"/>
              <a:gd name="T17" fmla="*/ 263 h 307"/>
              <a:gd name="T18" fmla="*/ 71 w 487"/>
              <a:gd name="T19" fmla="*/ 269 h 307"/>
              <a:gd name="T20" fmla="*/ 82 w 487"/>
              <a:gd name="T21" fmla="*/ 283 h 307"/>
              <a:gd name="T22" fmla="*/ 93 w 487"/>
              <a:gd name="T23" fmla="*/ 288 h 307"/>
              <a:gd name="T24" fmla="*/ 99 w 487"/>
              <a:gd name="T25" fmla="*/ 286 h 307"/>
              <a:gd name="T26" fmla="*/ 118 w 487"/>
              <a:gd name="T27" fmla="*/ 268 h 307"/>
              <a:gd name="T28" fmla="*/ 121 w 487"/>
              <a:gd name="T29" fmla="*/ 259 h 307"/>
              <a:gd name="T30" fmla="*/ 127 w 487"/>
              <a:gd name="T31" fmla="*/ 247 h 307"/>
              <a:gd name="T32" fmla="*/ 128 w 487"/>
              <a:gd name="T33" fmla="*/ 238 h 307"/>
              <a:gd name="T34" fmla="*/ 128 w 487"/>
              <a:gd name="T35" fmla="*/ 226 h 307"/>
              <a:gd name="T36" fmla="*/ 134 w 487"/>
              <a:gd name="T37" fmla="*/ 221 h 307"/>
              <a:gd name="T38" fmla="*/ 153 w 487"/>
              <a:gd name="T39" fmla="*/ 220 h 307"/>
              <a:gd name="T40" fmla="*/ 166 w 487"/>
              <a:gd name="T41" fmla="*/ 215 h 307"/>
              <a:gd name="T42" fmla="*/ 178 w 487"/>
              <a:gd name="T43" fmla="*/ 210 h 307"/>
              <a:gd name="T44" fmla="*/ 190 w 487"/>
              <a:gd name="T45" fmla="*/ 214 h 307"/>
              <a:gd name="T46" fmla="*/ 198 w 487"/>
              <a:gd name="T47" fmla="*/ 215 h 307"/>
              <a:gd name="T48" fmla="*/ 208 w 487"/>
              <a:gd name="T49" fmla="*/ 210 h 307"/>
              <a:gd name="T50" fmla="*/ 229 w 487"/>
              <a:gd name="T51" fmla="*/ 208 h 307"/>
              <a:gd name="T52" fmla="*/ 246 w 487"/>
              <a:gd name="T53" fmla="*/ 212 h 307"/>
              <a:gd name="T54" fmla="*/ 260 w 487"/>
              <a:gd name="T55" fmla="*/ 211 h 307"/>
              <a:gd name="T56" fmla="*/ 272 w 487"/>
              <a:gd name="T57" fmla="*/ 204 h 307"/>
              <a:gd name="T58" fmla="*/ 277 w 487"/>
              <a:gd name="T59" fmla="*/ 198 h 307"/>
              <a:gd name="T60" fmla="*/ 278 w 487"/>
              <a:gd name="T61" fmla="*/ 183 h 307"/>
              <a:gd name="T62" fmla="*/ 281 w 487"/>
              <a:gd name="T63" fmla="*/ 175 h 307"/>
              <a:gd name="T64" fmla="*/ 290 w 487"/>
              <a:gd name="T65" fmla="*/ 171 h 307"/>
              <a:gd name="T66" fmla="*/ 304 w 487"/>
              <a:gd name="T67" fmla="*/ 162 h 307"/>
              <a:gd name="T68" fmla="*/ 317 w 487"/>
              <a:gd name="T69" fmla="*/ 156 h 307"/>
              <a:gd name="T70" fmla="*/ 333 w 487"/>
              <a:gd name="T71" fmla="*/ 160 h 307"/>
              <a:gd name="T72" fmla="*/ 349 w 487"/>
              <a:gd name="T73" fmla="*/ 158 h 307"/>
              <a:gd name="T74" fmla="*/ 366 w 487"/>
              <a:gd name="T75" fmla="*/ 148 h 307"/>
              <a:gd name="T76" fmla="*/ 405 w 487"/>
              <a:gd name="T77" fmla="*/ 132 h 307"/>
              <a:gd name="T78" fmla="*/ 416 w 487"/>
              <a:gd name="T79" fmla="*/ 123 h 307"/>
              <a:gd name="T80" fmla="*/ 425 w 487"/>
              <a:gd name="T81" fmla="*/ 111 h 307"/>
              <a:gd name="T82" fmla="*/ 436 w 487"/>
              <a:gd name="T83" fmla="*/ 108 h 307"/>
              <a:gd name="T84" fmla="*/ 450 w 487"/>
              <a:gd name="T85" fmla="*/ 109 h 307"/>
              <a:gd name="T86" fmla="*/ 468 w 487"/>
              <a:gd name="T87" fmla="*/ 105 h 307"/>
              <a:gd name="T88" fmla="*/ 480 w 487"/>
              <a:gd name="T89" fmla="*/ 101 h 307"/>
              <a:gd name="T90" fmla="*/ 486 w 487"/>
              <a:gd name="T91" fmla="*/ 89 h 307"/>
              <a:gd name="T92" fmla="*/ 487 w 487"/>
              <a:gd name="T93" fmla="*/ 81 h 307"/>
              <a:gd name="T94" fmla="*/ 481 w 487"/>
              <a:gd name="T95" fmla="*/ 77 h 307"/>
              <a:gd name="T96" fmla="*/ 458 w 487"/>
              <a:gd name="T97" fmla="*/ 67 h 307"/>
              <a:gd name="T98" fmla="*/ 454 w 487"/>
              <a:gd name="T99" fmla="*/ 61 h 307"/>
              <a:gd name="T100" fmla="*/ 454 w 487"/>
              <a:gd name="T101" fmla="*/ 56 h 307"/>
              <a:gd name="T102" fmla="*/ 455 w 487"/>
              <a:gd name="T103" fmla="*/ 50 h 307"/>
              <a:gd name="T104" fmla="*/ 445 w 487"/>
              <a:gd name="T105" fmla="*/ 48 h 307"/>
              <a:gd name="T106" fmla="*/ 436 w 487"/>
              <a:gd name="T107" fmla="*/ 45 h 307"/>
              <a:gd name="T108" fmla="*/ 433 w 487"/>
              <a:gd name="T109" fmla="*/ 38 h 307"/>
              <a:gd name="T110" fmla="*/ 437 w 487"/>
              <a:gd name="T111" fmla="*/ 26 h 307"/>
              <a:gd name="T112" fmla="*/ 441 w 487"/>
              <a:gd name="T113" fmla="*/ 12 h 307"/>
              <a:gd name="T114" fmla="*/ 450 w 487"/>
              <a:gd name="T115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7" h="307">
                <a:moveTo>
                  <a:pt x="0" y="307"/>
                </a:moveTo>
                <a:lnTo>
                  <a:pt x="1" y="305"/>
                </a:lnTo>
                <a:lnTo>
                  <a:pt x="2" y="304"/>
                </a:lnTo>
                <a:lnTo>
                  <a:pt x="2" y="303"/>
                </a:lnTo>
                <a:lnTo>
                  <a:pt x="3" y="302"/>
                </a:lnTo>
                <a:lnTo>
                  <a:pt x="4" y="301"/>
                </a:lnTo>
                <a:lnTo>
                  <a:pt x="5" y="300"/>
                </a:lnTo>
                <a:lnTo>
                  <a:pt x="6" y="299"/>
                </a:lnTo>
                <a:lnTo>
                  <a:pt x="7" y="299"/>
                </a:lnTo>
                <a:lnTo>
                  <a:pt x="8" y="298"/>
                </a:lnTo>
                <a:lnTo>
                  <a:pt x="9" y="298"/>
                </a:lnTo>
                <a:lnTo>
                  <a:pt x="10" y="297"/>
                </a:lnTo>
                <a:lnTo>
                  <a:pt x="11" y="297"/>
                </a:lnTo>
                <a:lnTo>
                  <a:pt x="12" y="297"/>
                </a:lnTo>
                <a:lnTo>
                  <a:pt x="13" y="297"/>
                </a:lnTo>
                <a:lnTo>
                  <a:pt x="14" y="298"/>
                </a:lnTo>
                <a:lnTo>
                  <a:pt x="16" y="298"/>
                </a:lnTo>
                <a:lnTo>
                  <a:pt x="17" y="299"/>
                </a:lnTo>
                <a:lnTo>
                  <a:pt x="18" y="299"/>
                </a:lnTo>
                <a:lnTo>
                  <a:pt x="19" y="300"/>
                </a:lnTo>
                <a:lnTo>
                  <a:pt x="22" y="302"/>
                </a:lnTo>
                <a:lnTo>
                  <a:pt x="23" y="303"/>
                </a:lnTo>
                <a:lnTo>
                  <a:pt x="25" y="303"/>
                </a:lnTo>
                <a:lnTo>
                  <a:pt x="26" y="304"/>
                </a:lnTo>
                <a:lnTo>
                  <a:pt x="27" y="304"/>
                </a:lnTo>
                <a:lnTo>
                  <a:pt x="28" y="304"/>
                </a:lnTo>
                <a:lnTo>
                  <a:pt x="29" y="304"/>
                </a:lnTo>
                <a:lnTo>
                  <a:pt x="30" y="304"/>
                </a:lnTo>
                <a:lnTo>
                  <a:pt x="31" y="303"/>
                </a:lnTo>
                <a:lnTo>
                  <a:pt x="32" y="303"/>
                </a:lnTo>
                <a:lnTo>
                  <a:pt x="33" y="303"/>
                </a:lnTo>
                <a:lnTo>
                  <a:pt x="33" y="302"/>
                </a:lnTo>
                <a:lnTo>
                  <a:pt x="34" y="302"/>
                </a:lnTo>
                <a:lnTo>
                  <a:pt x="35" y="301"/>
                </a:lnTo>
                <a:lnTo>
                  <a:pt x="35" y="301"/>
                </a:lnTo>
                <a:lnTo>
                  <a:pt x="36" y="300"/>
                </a:lnTo>
                <a:lnTo>
                  <a:pt x="36" y="298"/>
                </a:lnTo>
                <a:lnTo>
                  <a:pt x="38" y="294"/>
                </a:lnTo>
                <a:lnTo>
                  <a:pt x="39" y="292"/>
                </a:lnTo>
                <a:lnTo>
                  <a:pt x="40" y="290"/>
                </a:lnTo>
                <a:lnTo>
                  <a:pt x="40" y="289"/>
                </a:lnTo>
                <a:lnTo>
                  <a:pt x="41" y="289"/>
                </a:lnTo>
                <a:lnTo>
                  <a:pt x="42" y="287"/>
                </a:lnTo>
                <a:lnTo>
                  <a:pt x="45" y="285"/>
                </a:lnTo>
                <a:lnTo>
                  <a:pt x="47" y="284"/>
                </a:lnTo>
                <a:lnTo>
                  <a:pt x="50" y="281"/>
                </a:lnTo>
                <a:lnTo>
                  <a:pt x="53" y="279"/>
                </a:lnTo>
                <a:lnTo>
                  <a:pt x="54" y="278"/>
                </a:lnTo>
                <a:lnTo>
                  <a:pt x="55" y="278"/>
                </a:lnTo>
                <a:lnTo>
                  <a:pt x="55" y="277"/>
                </a:lnTo>
                <a:lnTo>
                  <a:pt x="56" y="276"/>
                </a:lnTo>
                <a:lnTo>
                  <a:pt x="57" y="274"/>
                </a:lnTo>
                <a:lnTo>
                  <a:pt x="58" y="272"/>
                </a:lnTo>
                <a:lnTo>
                  <a:pt x="59" y="270"/>
                </a:lnTo>
                <a:lnTo>
                  <a:pt x="60" y="266"/>
                </a:lnTo>
                <a:lnTo>
                  <a:pt x="60" y="265"/>
                </a:lnTo>
                <a:lnTo>
                  <a:pt x="61" y="264"/>
                </a:lnTo>
                <a:lnTo>
                  <a:pt x="61" y="264"/>
                </a:lnTo>
                <a:lnTo>
                  <a:pt x="61" y="263"/>
                </a:lnTo>
                <a:lnTo>
                  <a:pt x="61" y="263"/>
                </a:lnTo>
                <a:lnTo>
                  <a:pt x="62" y="263"/>
                </a:lnTo>
                <a:lnTo>
                  <a:pt x="63" y="263"/>
                </a:lnTo>
                <a:lnTo>
                  <a:pt x="63" y="263"/>
                </a:lnTo>
                <a:lnTo>
                  <a:pt x="64" y="263"/>
                </a:lnTo>
                <a:lnTo>
                  <a:pt x="65" y="264"/>
                </a:lnTo>
                <a:lnTo>
                  <a:pt x="66" y="264"/>
                </a:lnTo>
                <a:lnTo>
                  <a:pt x="66" y="265"/>
                </a:lnTo>
                <a:lnTo>
                  <a:pt x="67" y="265"/>
                </a:lnTo>
                <a:lnTo>
                  <a:pt x="69" y="267"/>
                </a:lnTo>
                <a:lnTo>
                  <a:pt x="71" y="269"/>
                </a:lnTo>
                <a:lnTo>
                  <a:pt x="72" y="271"/>
                </a:lnTo>
                <a:lnTo>
                  <a:pt x="75" y="276"/>
                </a:lnTo>
                <a:lnTo>
                  <a:pt x="76" y="278"/>
                </a:lnTo>
                <a:lnTo>
                  <a:pt x="77" y="279"/>
                </a:lnTo>
                <a:lnTo>
                  <a:pt x="78" y="281"/>
                </a:lnTo>
                <a:lnTo>
                  <a:pt x="80" y="282"/>
                </a:lnTo>
                <a:lnTo>
                  <a:pt x="82" y="283"/>
                </a:lnTo>
                <a:lnTo>
                  <a:pt x="84" y="285"/>
                </a:lnTo>
                <a:lnTo>
                  <a:pt x="85" y="285"/>
                </a:lnTo>
                <a:lnTo>
                  <a:pt x="86" y="286"/>
                </a:lnTo>
                <a:lnTo>
                  <a:pt x="89" y="287"/>
                </a:lnTo>
                <a:lnTo>
                  <a:pt x="91" y="288"/>
                </a:lnTo>
                <a:lnTo>
                  <a:pt x="92" y="288"/>
                </a:lnTo>
                <a:lnTo>
                  <a:pt x="93" y="288"/>
                </a:lnTo>
                <a:lnTo>
                  <a:pt x="94" y="288"/>
                </a:lnTo>
                <a:lnTo>
                  <a:pt x="95" y="288"/>
                </a:lnTo>
                <a:lnTo>
                  <a:pt x="96" y="288"/>
                </a:lnTo>
                <a:lnTo>
                  <a:pt x="96" y="288"/>
                </a:lnTo>
                <a:lnTo>
                  <a:pt x="97" y="287"/>
                </a:lnTo>
                <a:lnTo>
                  <a:pt x="98" y="287"/>
                </a:lnTo>
                <a:lnTo>
                  <a:pt x="99" y="286"/>
                </a:lnTo>
                <a:lnTo>
                  <a:pt x="100" y="286"/>
                </a:lnTo>
                <a:lnTo>
                  <a:pt x="102" y="285"/>
                </a:lnTo>
                <a:lnTo>
                  <a:pt x="104" y="283"/>
                </a:lnTo>
                <a:lnTo>
                  <a:pt x="108" y="278"/>
                </a:lnTo>
                <a:lnTo>
                  <a:pt x="112" y="274"/>
                </a:lnTo>
                <a:lnTo>
                  <a:pt x="117" y="269"/>
                </a:lnTo>
                <a:lnTo>
                  <a:pt x="118" y="268"/>
                </a:lnTo>
                <a:lnTo>
                  <a:pt x="119" y="267"/>
                </a:lnTo>
                <a:lnTo>
                  <a:pt x="119" y="266"/>
                </a:lnTo>
                <a:lnTo>
                  <a:pt x="120" y="265"/>
                </a:lnTo>
                <a:lnTo>
                  <a:pt x="120" y="263"/>
                </a:lnTo>
                <a:lnTo>
                  <a:pt x="121" y="262"/>
                </a:lnTo>
                <a:lnTo>
                  <a:pt x="121" y="260"/>
                </a:lnTo>
                <a:lnTo>
                  <a:pt x="121" y="259"/>
                </a:lnTo>
                <a:lnTo>
                  <a:pt x="121" y="258"/>
                </a:lnTo>
                <a:lnTo>
                  <a:pt x="121" y="257"/>
                </a:lnTo>
                <a:lnTo>
                  <a:pt x="122" y="255"/>
                </a:lnTo>
                <a:lnTo>
                  <a:pt x="123" y="253"/>
                </a:lnTo>
                <a:lnTo>
                  <a:pt x="124" y="251"/>
                </a:lnTo>
                <a:lnTo>
                  <a:pt x="126" y="248"/>
                </a:lnTo>
                <a:lnTo>
                  <a:pt x="127" y="247"/>
                </a:lnTo>
                <a:lnTo>
                  <a:pt x="127" y="246"/>
                </a:lnTo>
                <a:lnTo>
                  <a:pt x="127" y="245"/>
                </a:lnTo>
                <a:lnTo>
                  <a:pt x="128" y="244"/>
                </a:lnTo>
                <a:lnTo>
                  <a:pt x="128" y="243"/>
                </a:lnTo>
                <a:lnTo>
                  <a:pt x="128" y="242"/>
                </a:lnTo>
                <a:lnTo>
                  <a:pt x="128" y="241"/>
                </a:lnTo>
                <a:lnTo>
                  <a:pt x="128" y="238"/>
                </a:lnTo>
                <a:lnTo>
                  <a:pt x="128" y="236"/>
                </a:lnTo>
                <a:lnTo>
                  <a:pt x="127" y="232"/>
                </a:lnTo>
                <a:lnTo>
                  <a:pt x="127" y="230"/>
                </a:lnTo>
                <a:lnTo>
                  <a:pt x="127" y="229"/>
                </a:lnTo>
                <a:lnTo>
                  <a:pt x="127" y="227"/>
                </a:lnTo>
                <a:lnTo>
                  <a:pt x="128" y="227"/>
                </a:lnTo>
                <a:lnTo>
                  <a:pt x="128" y="226"/>
                </a:lnTo>
                <a:lnTo>
                  <a:pt x="129" y="225"/>
                </a:lnTo>
                <a:lnTo>
                  <a:pt x="129" y="224"/>
                </a:lnTo>
                <a:lnTo>
                  <a:pt x="130" y="224"/>
                </a:lnTo>
                <a:lnTo>
                  <a:pt x="131" y="223"/>
                </a:lnTo>
                <a:lnTo>
                  <a:pt x="132" y="222"/>
                </a:lnTo>
                <a:lnTo>
                  <a:pt x="133" y="222"/>
                </a:lnTo>
                <a:lnTo>
                  <a:pt x="134" y="221"/>
                </a:lnTo>
                <a:lnTo>
                  <a:pt x="136" y="221"/>
                </a:lnTo>
                <a:lnTo>
                  <a:pt x="137" y="220"/>
                </a:lnTo>
                <a:lnTo>
                  <a:pt x="139" y="220"/>
                </a:lnTo>
                <a:lnTo>
                  <a:pt x="140" y="220"/>
                </a:lnTo>
                <a:lnTo>
                  <a:pt x="143" y="220"/>
                </a:lnTo>
                <a:lnTo>
                  <a:pt x="150" y="220"/>
                </a:lnTo>
                <a:lnTo>
                  <a:pt x="153" y="220"/>
                </a:lnTo>
                <a:lnTo>
                  <a:pt x="155" y="219"/>
                </a:lnTo>
                <a:lnTo>
                  <a:pt x="158" y="219"/>
                </a:lnTo>
                <a:lnTo>
                  <a:pt x="160" y="218"/>
                </a:lnTo>
                <a:lnTo>
                  <a:pt x="161" y="218"/>
                </a:lnTo>
                <a:lnTo>
                  <a:pt x="162" y="217"/>
                </a:lnTo>
                <a:lnTo>
                  <a:pt x="164" y="216"/>
                </a:lnTo>
                <a:lnTo>
                  <a:pt x="166" y="215"/>
                </a:lnTo>
                <a:lnTo>
                  <a:pt x="168" y="214"/>
                </a:lnTo>
                <a:lnTo>
                  <a:pt x="170" y="212"/>
                </a:lnTo>
                <a:lnTo>
                  <a:pt x="172" y="212"/>
                </a:lnTo>
                <a:lnTo>
                  <a:pt x="173" y="211"/>
                </a:lnTo>
                <a:lnTo>
                  <a:pt x="175" y="211"/>
                </a:lnTo>
                <a:lnTo>
                  <a:pt x="176" y="210"/>
                </a:lnTo>
                <a:lnTo>
                  <a:pt x="178" y="210"/>
                </a:lnTo>
                <a:lnTo>
                  <a:pt x="179" y="210"/>
                </a:lnTo>
                <a:lnTo>
                  <a:pt x="180" y="210"/>
                </a:lnTo>
                <a:lnTo>
                  <a:pt x="182" y="210"/>
                </a:lnTo>
                <a:lnTo>
                  <a:pt x="183" y="211"/>
                </a:lnTo>
                <a:lnTo>
                  <a:pt x="184" y="211"/>
                </a:lnTo>
                <a:lnTo>
                  <a:pt x="185" y="211"/>
                </a:lnTo>
                <a:lnTo>
                  <a:pt x="190" y="214"/>
                </a:lnTo>
                <a:lnTo>
                  <a:pt x="192" y="214"/>
                </a:lnTo>
                <a:lnTo>
                  <a:pt x="193" y="215"/>
                </a:lnTo>
                <a:lnTo>
                  <a:pt x="194" y="215"/>
                </a:lnTo>
                <a:lnTo>
                  <a:pt x="195" y="215"/>
                </a:lnTo>
                <a:lnTo>
                  <a:pt x="196" y="215"/>
                </a:lnTo>
                <a:lnTo>
                  <a:pt x="197" y="215"/>
                </a:lnTo>
                <a:lnTo>
                  <a:pt x="198" y="215"/>
                </a:lnTo>
                <a:lnTo>
                  <a:pt x="198" y="215"/>
                </a:lnTo>
                <a:lnTo>
                  <a:pt x="199" y="215"/>
                </a:lnTo>
                <a:lnTo>
                  <a:pt x="200" y="214"/>
                </a:lnTo>
                <a:lnTo>
                  <a:pt x="202" y="213"/>
                </a:lnTo>
                <a:lnTo>
                  <a:pt x="205" y="212"/>
                </a:lnTo>
                <a:lnTo>
                  <a:pt x="207" y="211"/>
                </a:lnTo>
                <a:lnTo>
                  <a:pt x="208" y="210"/>
                </a:lnTo>
                <a:lnTo>
                  <a:pt x="210" y="210"/>
                </a:lnTo>
                <a:lnTo>
                  <a:pt x="215" y="210"/>
                </a:lnTo>
                <a:lnTo>
                  <a:pt x="221" y="208"/>
                </a:lnTo>
                <a:lnTo>
                  <a:pt x="222" y="208"/>
                </a:lnTo>
                <a:lnTo>
                  <a:pt x="224" y="208"/>
                </a:lnTo>
                <a:lnTo>
                  <a:pt x="227" y="208"/>
                </a:lnTo>
                <a:lnTo>
                  <a:pt x="229" y="208"/>
                </a:lnTo>
                <a:lnTo>
                  <a:pt x="232" y="208"/>
                </a:lnTo>
                <a:lnTo>
                  <a:pt x="234" y="208"/>
                </a:lnTo>
                <a:lnTo>
                  <a:pt x="237" y="209"/>
                </a:lnTo>
                <a:lnTo>
                  <a:pt x="239" y="209"/>
                </a:lnTo>
                <a:lnTo>
                  <a:pt x="241" y="210"/>
                </a:lnTo>
                <a:lnTo>
                  <a:pt x="245" y="211"/>
                </a:lnTo>
                <a:lnTo>
                  <a:pt x="246" y="212"/>
                </a:lnTo>
                <a:lnTo>
                  <a:pt x="248" y="212"/>
                </a:lnTo>
                <a:lnTo>
                  <a:pt x="250" y="212"/>
                </a:lnTo>
                <a:lnTo>
                  <a:pt x="252" y="212"/>
                </a:lnTo>
                <a:lnTo>
                  <a:pt x="254" y="212"/>
                </a:lnTo>
                <a:lnTo>
                  <a:pt x="256" y="212"/>
                </a:lnTo>
                <a:lnTo>
                  <a:pt x="258" y="212"/>
                </a:lnTo>
                <a:lnTo>
                  <a:pt x="260" y="211"/>
                </a:lnTo>
                <a:lnTo>
                  <a:pt x="261" y="210"/>
                </a:lnTo>
                <a:lnTo>
                  <a:pt x="262" y="209"/>
                </a:lnTo>
                <a:lnTo>
                  <a:pt x="265" y="207"/>
                </a:lnTo>
                <a:lnTo>
                  <a:pt x="266" y="206"/>
                </a:lnTo>
                <a:lnTo>
                  <a:pt x="268" y="205"/>
                </a:lnTo>
                <a:lnTo>
                  <a:pt x="271" y="204"/>
                </a:lnTo>
                <a:lnTo>
                  <a:pt x="272" y="204"/>
                </a:lnTo>
                <a:lnTo>
                  <a:pt x="273" y="203"/>
                </a:lnTo>
                <a:lnTo>
                  <a:pt x="274" y="202"/>
                </a:lnTo>
                <a:lnTo>
                  <a:pt x="275" y="202"/>
                </a:lnTo>
                <a:lnTo>
                  <a:pt x="276" y="201"/>
                </a:lnTo>
                <a:lnTo>
                  <a:pt x="276" y="200"/>
                </a:lnTo>
                <a:lnTo>
                  <a:pt x="277" y="199"/>
                </a:lnTo>
                <a:lnTo>
                  <a:pt x="277" y="198"/>
                </a:lnTo>
                <a:lnTo>
                  <a:pt x="277" y="197"/>
                </a:lnTo>
                <a:lnTo>
                  <a:pt x="278" y="195"/>
                </a:lnTo>
                <a:lnTo>
                  <a:pt x="278" y="193"/>
                </a:lnTo>
                <a:lnTo>
                  <a:pt x="277" y="189"/>
                </a:lnTo>
                <a:lnTo>
                  <a:pt x="277" y="187"/>
                </a:lnTo>
                <a:lnTo>
                  <a:pt x="277" y="185"/>
                </a:lnTo>
                <a:lnTo>
                  <a:pt x="278" y="183"/>
                </a:lnTo>
                <a:lnTo>
                  <a:pt x="278" y="182"/>
                </a:lnTo>
                <a:lnTo>
                  <a:pt x="278" y="180"/>
                </a:lnTo>
                <a:lnTo>
                  <a:pt x="279" y="179"/>
                </a:lnTo>
                <a:lnTo>
                  <a:pt x="279" y="178"/>
                </a:lnTo>
                <a:lnTo>
                  <a:pt x="280" y="176"/>
                </a:lnTo>
                <a:lnTo>
                  <a:pt x="280" y="175"/>
                </a:lnTo>
                <a:lnTo>
                  <a:pt x="281" y="175"/>
                </a:lnTo>
                <a:lnTo>
                  <a:pt x="282" y="174"/>
                </a:lnTo>
                <a:lnTo>
                  <a:pt x="282" y="173"/>
                </a:lnTo>
                <a:lnTo>
                  <a:pt x="283" y="173"/>
                </a:lnTo>
                <a:lnTo>
                  <a:pt x="284" y="173"/>
                </a:lnTo>
                <a:lnTo>
                  <a:pt x="284" y="172"/>
                </a:lnTo>
                <a:lnTo>
                  <a:pt x="286" y="172"/>
                </a:lnTo>
                <a:lnTo>
                  <a:pt x="290" y="171"/>
                </a:lnTo>
                <a:lnTo>
                  <a:pt x="292" y="171"/>
                </a:lnTo>
                <a:lnTo>
                  <a:pt x="294" y="170"/>
                </a:lnTo>
                <a:lnTo>
                  <a:pt x="296" y="169"/>
                </a:lnTo>
                <a:lnTo>
                  <a:pt x="298" y="168"/>
                </a:lnTo>
                <a:lnTo>
                  <a:pt x="300" y="166"/>
                </a:lnTo>
                <a:lnTo>
                  <a:pt x="302" y="165"/>
                </a:lnTo>
                <a:lnTo>
                  <a:pt x="304" y="162"/>
                </a:lnTo>
                <a:lnTo>
                  <a:pt x="306" y="161"/>
                </a:lnTo>
                <a:lnTo>
                  <a:pt x="307" y="160"/>
                </a:lnTo>
                <a:lnTo>
                  <a:pt x="309" y="159"/>
                </a:lnTo>
                <a:lnTo>
                  <a:pt x="312" y="158"/>
                </a:lnTo>
                <a:lnTo>
                  <a:pt x="314" y="157"/>
                </a:lnTo>
                <a:lnTo>
                  <a:pt x="316" y="156"/>
                </a:lnTo>
                <a:lnTo>
                  <a:pt x="317" y="156"/>
                </a:lnTo>
                <a:lnTo>
                  <a:pt x="318" y="156"/>
                </a:lnTo>
                <a:lnTo>
                  <a:pt x="319" y="156"/>
                </a:lnTo>
                <a:lnTo>
                  <a:pt x="321" y="157"/>
                </a:lnTo>
                <a:lnTo>
                  <a:pt x="322" y="157"/>
                </a:lnTo>
                <a:lnTo>
                  <a:pt x="326" y="158"/>
                </a:lnTo>
                <a:lnTo>
                  <a:pt x="330" y="159"/>
                </a:lnTo>
                <a:lnTo>
                  <a:pt x="333" y="160"/>
                </a:lnTo>
                <a:lnTo>
                  <a:pt x="335" y="160"/>
                </a:lnTo>
                <a:lnTo>
                  <a:pt x="336" y="160"/>
                </a:lnTo>
                <a:lnTo>
                  <a:pt x="337" y="160"/>
                </a:lnTo>
                <a:lnTo>
                  <a:pt x="342" y="159"/>
                </a:lnTo>
                <a:lnTo>
                  <a:pt x="346" y="159"/>
                </a:lnTo>
                <a:lnTo>
                  <a:pt x="347" y="158"/>
                </a:lnTo>
                <a:lnTo>
                  <a:pt x="349" y="158"/>
                </a:lnTo>
                <a:lnTo>
                  <a:pt x="351" y="157"/>
                </a:lnTo>
                <a:lnTo>
                  <a:pt x="352" y="156"/>
                </a:lnTo>
                <a:lnTo>
                  <a:pt x="354" y="155"/>
                </a:lnTo>
                <a:lnTo>
                  <a:pt x="358" y="152"/>
                </a:lnTo>
                <a:lnTo>
                  <a:pt x="360" y="151"/>
                </a:lnTo>
                <a:lnTo>
                  <a:pt x="362" y="150"/>
                </a:lnTo>
                <a:lnTo>
                  <a:pt x="366" y="148"/>
                </a:lnTo>
                <a:lnTo>
                  <a:pt x="377" y="143"/>
                </a:lnTo>
                <a:lnTo>
                  <a:pt x="384" y="140"/>
                </a:lnTo>
                <a:lnTo>
                  <a:pt x="388" y="138"/>
                </a:lnTo>
                <a:lnTo>
                  <a:pt x="391" y="137"/>
                </a:lnTo>
                <a:lnTo>
                  <a:pt x="398" y="134"/>
                </a:lnTo>
                <a:lnTo>
                  <a:pt x="401" y="133"/>
                </a:lnTo>
                <a:lnTo>
                  <a:pt x="405" y="132"/>
                </a:lnTo>
                <a:lnTo>
                  <a:pt x="406" y="131"/>
                </a:lnTo>
                <a:lnTo>
                  <a:pt x="407" y="130"/>
                </a:lnTo>
                <a:lnTo>
                  <a:pt x="410" y="129"/>
                </a:lnTo>
                <a:lnTo>
                  <a:pt x="412" y="127"/>
                </a:lnTo>
                <a:lnTo>
                  <a:pt x="414" y="126"/>
                </a:lnTo>
                <a:lnTo>
                  <a:pt x="415" y="124"/>
                </a:lnTo>
                <a:lnTo>
                  <a:pt x="416" y="123"/>
                </a:lnTo>
                <a:lnTo>
                  <a:pt x="417" y="121"/>
                </a:lnTo>
                <a:lnTo>
                  <a:pt x="418" y="119"/>
                </a:lnTo>
                <a:lnTo>
                  <a:pt x="421" y="115"/>
                </a:lnTo>
                <a:lnTo>
                  <a:pt x="422" y="114"/>
                </a:lnTo>
                <a:lnTo>
                  <a:pt x="423" y="112"/>
                </a:lnTo>
                <a:lnTo>
                  <a:pt x="423" y="112"/>
                </a:lnTo>
                <a:lnTo>
                  <a:pt x="425" y="111"/>
                </a:lnTo>
                <a:lnTo>
                  <a:pt x="426" y="110"/>
                </a:lnTo>
                <a:lnTo>
                  <a:pt x="427" y="109"/>
                </a:lnTo>
                <a:lnTo>
                  <a:pt x="430" y="109"/>
                </a:lnTo>
                <a:lnTo>
                  <a:pt x="432" y="108"/>
                </a:lnTo>
                <a:lnTo>
                  <a:pt x="433" y="108"/>
                </a:lnTo>
                <a:lnTo>
                  <a:pt x="435" y="108"/>
                </a:lnTo>
                <a:lnTo>
                  <a:pt x="436" y="108"/>
                </a:lnTo>
                <a:lnTo>
                  <a:pt x="438" y="108"/>
                </a:lnTo>
                <a:lnTo>
                  <a:pt x="440" y="108"/>
                </a:lnTo>
                <a:lnTo>
                  <a:pt x="444" y="109"/>
                </a:lnTo>
                <a:lnTo>
                  <a:pt x="445" y="109"/>
                </a:lnTo>
                <a:lnTo>
                  <a:pt x="447" y="109"/>
                </a:lnTo>
                <a:lnTo>
                  <a:pt x="449" y="109"/>
                </a:lnTo>
                <a:lnTo>
                  <a:pt x="450" y="109"/>
                </a:lnTo>
                <a:lnTo>
                  <a:pt x="452" y="109"/>
                </a:lnTo>
                <a:lnTo>
                  <a:pt x="454" y="109"/>
                </a:lnTo>
                <a:lnTo>
                  <a:pt x="458" y="108"/>
                </a:lnTo>
                <a:lnTo>
                  <a:pt x="460" y="108"/>
                </a:lnTo>
                <a:lnTo>
                  <a:pt x="462" y="107"/>
                </a:lnTo>
                <a:lnTo>
                  <a:pt x="465" y="106"/>
                </a:lnTo>
                <a:lnTo>
                  <a:pt x="468" y="105"/>
                </a:lnTo>
                <a:lnTo>
                  <a:pt x="469" y="104"/>
                </a:lnTo>
                <a:lnTo>
                  <a:pt x="471" y="104"/>
                </a:lnTo>
                <a:lnTo>
                  <a:pt x="476" y="103"/>
                </a:lnTo>
                <a:lnTo>
                  <a:pt x="477" y="102"/>
                </a:lnTo>
                <a:lnTo>
                  <a:pt x="479" y="102"/>
                </a:lnTo>
                <a:lnTo>
                  <a:pt x="480" y="101"/>
                </a:lnTo>
                <a:lnTo>
                  <a:pt x="480" y="101"/>
                </a:lnTo>
                <a:lnTo>
                  <a:pt x="481" y="100"/>
                </a:lnTo>
                <a:lnTo>
                  <a:pt x="482" y="100"/>
                </a:lnTo>
                <a:lnTo>
                  <a:pt x="483" y="98"/>
                </a:lnTo>
                <a:lnTo>
                  <a:pt x="483" y="97"/>
                </a:lnTo>
                <a:lnTo>
                  <a:pt x="484" y="96"/>
                </a:lnTo>
                <a:lnTo>
                  <a:pt x="485" y="93"/>
                </a:lnTo>
                <a:lnTo>
                  <a:pt x="486" y="89"/>
                </a:lnTo>
                <a:lnTo>
                  <a:pt x="487" y="87"/>
                </a:lnTo>
                <a:lnTo>
                  <a:pt x="487" y="86"/>
                </a:lnTo>
                <a:lnTo>
                  <a:pt x="487" y="85"/>
                </a:lnTo>
                <a:lnTo>
                  <a:pt x="487" y="84"/>
                </a:lnTo>
                <a:lnTo>
                  <a:pt x="487" y="83"/>
                </a:lnTo>
                <a:lnTo>
                  <a:pt x="487" y="82"/>
                </a:lnTo>
                <a:lnTo>
                  <a:pt x="487" y="81"/>
                </a:lnTo>
                <a:lnTo>
                  <a:pt x="486" y="81"/>
                </a:lnTo>
                <a:lnTo>
                  <a:pt x="486" y="80"/>
                </a:lnTo>
                <a:lnTo>
                  <a:pt x="485" y="79"/>
                </a:lnTo>
                <a:lnTo>
                  <a:pt x="484" y="78"/>
                </a:lnTo>
                <a:lnTo>
                  <a:pt x="483" y="78"/>
                </a:lnTo>
                <a:lnTo>
                  <a:pt x="482" y="77"/>
                </a:lnTo>
                <a:lnTo>
                  <a:pt x="481" y="77"/>
                </a:lnTo>
                <a:lnTo>
                  <a:pt x="478" y="75"/>
                </a:lnTo>
                <a:lnTo>
                  <a:pt x="472" y="73"/>
                </a:lnTo>
                <a:lnTo>
                  <a:pt x="468" y="72"/>
                </a:lnTo>
                <a:lnTo>
                  <a:pt x="462" y="69"/>
                </a:lnTo>
                <a:lnTo>
                  <a:pt x="460" y="69"/>
                </a:lnTo>
                <a:lnTo>
                  <a:pt x="459" y="68"/>
                </a:lnTo>
                <a:lnTo>
                  <a:pt x="458" y="67"/>
                </a:lnTo>
                <a:lnTo>
                  <a:pt x="457" y="67"/>
                </a:lnTo>
                <a:lnTo>
                  <a:pt x="456" y="66"/>
                </a:lnTo>
                <a:lnTo>
                  <a:pt x="456" y="65"/>
                </a:lnTo>
                <a:lnTo>
                  <a:pt x="455" y="65"/>
                </a:lnTo>
                <a:lnTo>
                  <a:pt x="455" y="64"/>
                </a:lnTo>
                <a:lnTo>
                  <a:pt x="454" y="63"/>
                </a:lnTo>
                <a:lnTo>
                  <a:pt x="454" y="61"/>
                </a:lnTo>
                <a:lnTo>
                  <a:pt x="453" y="60"/>
                </a:lnTo>
                <a:lnTo>
                  <a:pt x="453" y="60"/>
                </a:lnTo>
                <a:lnTo>
                  <a:pt x="453" y="59"/>
                </a:lnTo>
                <a:lnTo>
                  <a:pt x="453" y="58"/>
                </a:lnTo>
                <a:lnTo>
                  <a:pt x="453" y="58"/>
                </a:lnTo>
                <a:lnTo>
                  <a:pt x="453" y="57"/>
                </a:lnTo>
                <a:lnTo>
                  <a:pt x="454" y="56"/>
                </a:lnTo>
                <a:lnTo>
                  <a:pt x="455" y="54"/>
                </a:lnTo>
                <a:lnTo>
                  <a:pt x="455" y="53"/>
                </a:lnTo>
                <a:lnTo>
                  <a:pt x="456" y="52"/>
                </a:lnTo>
                <a:lnTo>
                  <a:pt x="456" y="52"/>
                </a:lnTo>
                <a:lnTo>
                  <a:pt x="456" y="51"/>
                </a:lnTo>
                <a:lnTo>
                  <a:pt x="455" y="50"/>
                </a:lnTo>
                <a:lnTo>
                  <a:pt x="455" y="50"/>
                </a:lnTo>
                <a:lnTo>
                  <a:pt x="454" y="49"/>
                </a:lnTo>
                <a:lnTo>
                  <a:pt x="454" y="49"/>
                </a:lnTo>
                <a:lnTo>
                  <a:pt x="453" y="49"/>
                </a:lnTo>
                <a:lnTo>
                  <a:pt x="452" y="49"/>
                </a:lnTo>
                <a:lnTo>
                  <a:pt x="451" y="48"/>
                </a:lnTo>
                <a:lnTo>
                  <a:pt x="447" y="49"/>
                </a:lnTo>
                <a:lnTo>
                  <a:pt x="445" y="48"/>
                </a:lnTo>
                <a:lnTo>
                  <a:pt x="442" y="48"/>
                </a:lnTo>
                <a:lnTo>
                  <a:pt x="441" y="48"/>
                </a:lnTo>
                <a:lnTo>
                  <a:pt x="441" y="48"/>
                </a:lnTo>
                <a:lnTo>
                  <a:pt x="439" y="47"/>
                </a:lnTo>
                <a:lnTo>
                  <a:pt x="438" y="46"/>
                </a:lnTo>
                <a:lnTo>
                  <a:pt x="437" y="46"/>
                </a:lnTo>
                <a:lnTo>
                  <a:pt x="436" y="45"/>
                </a:lnTo>
                <a:lnTo>
                  <a:pt x="435" y="44"/>
                </a:lnTo>
                <a:lnTo>
                  <a:pt x="434" y="43"/>
                </a:lnTo>
                <a:lnTo>
                  <a:pt x="434" y="42"/>
                </a:lnTo>
                <a:lnTo>
                  <a:pt x="433" y="41"/>
                </a:lnTo>
                <a:lnTo>
                  <a:pt x="433" y="41"/>
                </a:lnTo>
                <a:lnTo>
                  <a:pt x="433" y="40"/>
                </a:lnTo>
                <a:lnTo>
                  <a:pt x="433" y="38"/>
                </a:lnTo>
                <a:lnTo>
                  <a:pt x="433" y="35"/>
                </a:lnTo>
                <a:lnTo>
                  <a:pt x="433" y="34"/>
                </a:lnTo>
                <a:lnTo>
                  <a:pt x="434" y="33"/>
                </a:lnTo>
                <a:lnTo>
                  <a:pt x="434" y="32"/>
                </a:lnTo>
                <a:lnTo>
                  <a:pt x="434" y="31"/>
                </a:lnTo>
                <a:lnTo>
                  <a:pt x="436" y="27"/>
                </a:lnTo>
                <a:lnTo>
                  <a:pt x="437" y="26"/>
                </a:lnTo>
                <a:lnTo>
                  <a:pt x="438" y="24"/>
                </a:lnTo>
                <a:lnTo>
                  <a:pt x="438" y="22"/>
                </a:lnTo>
                <a:lnTo>
                  <a:pt x="439" y="21"/>
                </a:lnTo>
                <a:lnTo>
                  <a:pt x="439" y="19"/>
                </a:lnTo>
                <a:lnTo>
                  <a:pt x="440" y="18"/>
                </a:lnTo>
                <a:lnTo>
                  <a:pt x="441" y="13"/>
                </a:lnTo>
                <a:lnTo>
                  <a:pt x="441" y="12"/>
                </a:lnTo>
                <a:lnTo>
                  <a:pt x="441" y="11"/>
                </a:lnTo>
                <a:lnTo>
                  <a:pt x="442" y="10"/>
                </a:lnTo>
                <a:lnTo>
                  <a:pt x="442" y="10"/>
                </a:lnTo>
                <a:lnTo>
                  <a:pt x="443" y="8"/>
                </a:lnTo>
                <a:lnTo>
                  <a:pt x="448" y="2"/>
                </a:lnTo>
                <a:lnTo>
                  <a:pt x="449" y="1"/>
                </a:lnTo>
                <a:lnTo>
                  <a:pt x="450" y="0"/>
                </a:lnTo>
                <a:lnTo>
                  <a:pt x="450" y="0"/>
                </a:lnTo>
                <a:lnTo>
                  <a:pt x="450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6" name="Freeform 239">
            <a:extLst>
              <a:ext uri="{FF2B5EF4-FFF2-40B4-BE49-F238E27FC236}">
                <a16:creationId xmlns:a16="http://schemas.microsoft.com/office/drawing/2014/main" id="{4B18921B-7A82-42F4-848C-9E01EE238E41}"/>
              </a:ext>
            </a:extLst>
          </p:cNvPr>
          <p:cNvSpPr>
            <a:spLocks/>
          </p:cNvSpPr>
          <p:nvPr/>
        </p:nvSpPr>
        <p:spPr bwMode="auto">
          <a:xfrm>
            <a:off x="8205806" y="3034207"/>
            <a:ext cx="1011183" cy="744477"/>
          </a:xfrm>
          <a:custGeom>
            <a:avLst/>
            <a:gdLst>
              <a:gd name="T0" fmla="*/ 298 w 532"/>
              <a:gd name="T1" fmla="*/ 4 h 358"/>
              <a:gd name="T2" fmla="*/ 315 w 532"/>
              <a:gd name="T3" fmla="*/ 17 h 358"/>
              <a:gd name="T4" fmla="*/ 328 w 532"/>
              <a:gd name="T5" fmla="*/ 17 h 358"/>
              <a:gd name="T6" fmla="*/ 340 w 532"/>
              <a:gd name="T7" fmla="*/ 8 h 358"/>
              <a:gd name="T8" fmla="*/ 350 w 532"/>
              <a:gd name="T9" fmla="*/ 24 h 358"/>
              <a:gd name="T10" fmla="*/ 369 w 532"/>
              <a:gd name="T11" fmla="*/ 20 h 358"/>
              <a:gd name="T12" fmla="*/ 388 w 532"/>
              <a:gd name="T13" fmla="*/ 46 h 358"/>
              <a:gd name="T14" fmla="*/ 385 w 532"/>
              <a:gd name="T15" fmla="*/ 79 h 358"/>
              <a:gd name="T16" fmla="*/ 403 w 532"/>
              <a:gd name="T17" fmla="*/ 106 h 358"/>
              <a:gd name="T18" fmla="*/ 425 w 532"/>
              <a:gd name="T19" fmla="*/ 134 h 358"/>
              <a:gd name="T20" fmla="*/ 432 w 532"/>
              <a:gd name="T21" fmla="*/ 158 h 358"/>
              <a:gd name="T22" fmla="*/ 451 w 532"/>
              <a:gd name="T23" fmla="*/ 144 h 358"/>
              <a:gd name="T24" fmla="*/ 485 w 532"/>
              <a:gd name="T25" fmla="*/ 155 h 358"/>
              <a:gd name="T26" fmla="*/ 497 w 532"/>
              <a:gd name="T27" fmla="*/ 169 h 358"/>
              <a:gd name="T28" fmla="*/ 506 w 532"/>
              <a:gd name="T29" fmla="*/ 210 h 358"/>
              <a:gd name="T30" fmla="*/ 511 w 532"/>
              <a:gd name="T31" fmla="*/ 252 h 358"/>
              <a:gd name="T32" fmla="*/ 514 w 532"/>
              <a:gd name="T33" fmla="*/ 284 h 358"/>
              <a:gd name="T34" fmla="*/ 531 w 532"/>
              <a:gd name="T35" fmla="*/ 319 h 358"/>
              <a:gd name="T36" fmla="*/ 520 w 532"/>
              <a:gd name="T37" fmla="*/ 330 h 358"/>
              <a:gd name="T38" fmla="*/ 495 w 532"/>
              <a:gd name="T39" fmla="*/ 331 h 358"/>
              <a:gd name="T40" fmla="*/ 476 w 532"/>
              <a:gd name="T41" fmla="*/ 316 h 358"/>
              <a:gd name="T42" fmla="*/ 457 w 532"/>
              <a:gd name="T43" fmla="*/ 330 h 358"/>
              <a:gd name="T44" fmla="*/ 454 w 532"/>
              <a:gd name="T45" fmla="*/ 349 h 358"/>
              <a:gd name="T46" fmla="*/ 436 w 532"/>
              <a:gd name="T47" fmla="*/ 352 h 358"/>
              <a:gd name="T48" fmla="*/ 425 w 532"/>
              <a:gd name="T49" fmla="*/ 342 h 358"/>
              <a:gd name="T50" fmla="*/ 399 w 532"/>
              <a:gd name="T51" fmla="*/ 332 h 358"/>
              <a:gd name="T52" fmla="*/ 379 w 532"/>
              <a:gd name="T53" fmla="*/ 332 h 358"/>
              <a:gd name="T54" fmla="*/ 359 w 532"/>
              <a:gd name="T55" fmla="*/ 343 h 358"/>
              <a:gd name="T56" fmla="*/ 324 w 532"/>
              <a:gd name="T57" fmla="*/ 324 h 358"/>
              <a:gd name="T58" fmla="*/ 305 w 532"/>
              <a:gd name="T59" fmla="*/ 305 h 358"/>
              <a:gd name="T60" fmla="*/ 274 w 532"/>
              <a:gd name="T61" fmla="*/ 279 h 358"/>
              <a:gd name="T62" fmla="*/ 256 w 532"/>
              <a:gd name="T63" fmla="*/ 279 h 358"/>
              <a:gd name="T64" fmla="*/ 239 w 532"/>
              <a:gd name="T65" fmla="*/ 267 h 358"/>
              <a:gd name="T66" fmla="*/ 230 w 532"/>
              <a:gd name="T67" fmla="*/ 284 h 358"/>
              <a:gd name="T68" fmla="*/ 211 w 532"/>
              <a:gd name="T69" fmla="*/ 299 h 358"/>
              <a:gd name="T70" fmla="*/ 200 w 532"/>
              <a:gd name="T71" fmla="*/ 313 h 358"/>
              <a:gd name="T72" fmla="*/ 172 w 532"/>
              <a:gd name="T73" fmla="*/ 309 h 358"/>
              <a:gd name="T74" fmla="*/ 163 w 532"/>
              <a:gd name="T75" fmla="*/ 330 h 358"/>
              <a:gd name="T76" fmla="*/ 139 w 532"/>
              <a:gd name="T77" fmla="*/ 353 h 358"/>
              <a:gd name="T78" fmla="*/ 106 w 532"/>
              <a:gd name="T79" fmla="*/ 358 h 358"/>
              <a:gd name="T80" fmla="*/ 95 w 532"/>
              <a:gd name="T81" fmla="*/ 343 h 358"/>
              <a:gd name="T82" fmla="*/ 82 w 532"/>
              <a:gd name="T83" fmla="*/ 341 h 358"/>
              <a:gd name="T84" fmla="*/ 62 w 532"/>
              <a:gd name="T85" fmla="*/ 341 h 358"/>
              <a:gd name="T86" fmla="*/ 54 w 532"/>
              <a:gd name="T87" fmla="*/ 334 h 358"/>
              <a:gd name="T88" fmla="*/ 30 w 532"/>
              <a:gd name="T89" fmla="*/ 306 h 358"/>
              <a:gd name="T90" fmla="*/ 9 w 532"/>
              <a:gd name="T91" fmla="*/ 263 h 358"/>
              <a:gd name="T92" fmla="*/ 0 w 532"/>
              <a:gd name="T93" fmla="*/ 234 h 358"/>
              <a:gd name="T94" fmla="*/ 10 w 532"/>
              <a:gd name="T95" fmla="*/ 207 h 358"/>
              <a:gd name="T96" fmla="*/ 29 w 532"/>
              <a:gd name="T97" fmla="*/ 187 h 358"/>
              <a:gd name="T98" fmla="*/ 36 w 532"/>
              <a:gd name="T99" fmla="*/ 167 h 358"/>
              <a:gd name="T100" fmla="*/ 43 w 532"/>
              <a:gd name="T101" fmla="*/ 141 h 358"/>
              <a:gd name="T102" fmla="*/ 61 w 532"/>
              <a:gd name="T103" fmla="*/ 140 h 358"/>
              <a:gd name="T104" fmla="*/ 84 w 532"/>
              <a:gd name="T105" fmla="*/ 146 h 358"/>
              <a:gd name="T106" fmla="*/ 96 w 532"/>
              <a:gd name="T107" fmla="*/ 123 h 358"/>
              <a:gd name="T108" fmla="*/ 128 w 532"/>
              <a:gd name="T109" fmla="*/ 114 h 358"/>
              <a:gd name="T110" fmla="*/ 164 w 532"/>
              <a:gd name="T111" fmla="*/ 130 h 358"/>
              <a:gd name="T112" fmla="*/ 189 w 532"/>
              <a:gd name="T113" fmla="*/ 125 h 358"/>
              <a:gd name="T114" fmla="*/ 211 w 532"/>
              <a:gd name="T115" fmla="*/ 100 h 358"/>
              <a:gd name="T116" fmla="*/ 252 w 532"/>
              <a:gd name="T117" fmla="*/ 103 h 358"/>
              <a:gd name="T118" fmla="*/ 269 w 532"/>
              <a:gd name="T119" fmla="*/ 97 h 358"/>
              <a:gd name="T120" fmla="*/ 275 w 532"/>
              <a:gd name="T121" fmla="*/ 56 h 358"/>
              <a:gd name="T122" fmla="*/ 274 w 532"/>
              <a:gd name="T123" fmla="*/ 29 h 358"/>
              <a:gd name="T124" fmla="*/ 262 w 532"/>
              <a:gd name="T125" fmla="*/ 19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2" h="358">
                <a:moveTo>
                  <a:pt x="280" y="0"/>
                </a:moveTo>
                <a:lnTo>
                  <a:pt x="281" y="1"/>
                </a:lnTo>
                <a:lnTo>
                  <a:pt x="284" y="3"/>
                </a:lnTo>
                <a:lnTo>
                  <a:pt x="285" y="3"/>
                </a:lnTo>
                <a:lnTo>
                  <a:pt x="287" y="4"/>
                </a:lnTo>
                <a:lnTo>
                  <a:pt x="288" y="5"/>
                </a:lnTo>
                <a:lnTo>
                  <a:pt x="289" y="5"/>
                </a:lnTo>
                <a:lnTo>
                  <a:pt x="290" y="5"/>
                </a:lnTo>
                <a:lnTo>
                  <a:pt x="291" y="5"/>
                </a:lnTo>
                <a:lnTo>
                  <a:pt x="292" y="5"/>
                </a:lnTo>
                <a:lnTo>
                  <a:pt x="293" y="5"/>
                </a:lnTo>
                <a:lnTo>
                  <a:pt x="293" y="5"/>
                </a:lnTo>
                <a:lnTo>
                  <a:pt x="296" y="4"/>
                </a:lnTo>
                <a:lnTo>
                  <a:pt x="297" y="4"/>
                </a:lnTo>
                <a:lnTo>
                  <a:pt x="298" y="4"/>
                </a:lnTo>
                <a:lnTo>
                  <a:pt x="299" y="4"/>
                </a:lnTo>
                <a:lnTo>
                  <a:pt x="300" y="4"/>
                </a:lnTo>
                <a:lnTo>
                  <a:pt x="302" y="5"/>
                </a:lnTo>
                <a:lnTo>
                  <a:pt x="308" y="6"/>
                </a:lnTo>
                <a:lnTo>
                  <a:pt x="310" y="7"/>
                </a:lnTo>
                <a:lnTo>
                  <a:pt x="311" y="8"/>
                </a:lnTo>
                <a:lnTo>
                  <a:pt x="312" y="9"/>
                </a:lnTo>
                <a:lnTo>
                  <a:pt x="312" y="9"/>
                </a:lnTo>
                <a:lnTo>
                  <a:pt x="313" y="10"/>
                </a:lnTo>
                <a:lnTo>
                  <a:pt x="313" y="11"/>
                </a:lnTo>
                <a:lnTo>
                  <a:pt x="313" y="11"/>
                </a:lnTo>
                <a:lnTo>
                  <a:pt x="313" y="14"/>
                </a:lnTo>
                <a:lnTo>
                  <a:pt x="314" y="15"/>
                </a:lnTo>
                <a:lnTo>
                  <a:pt x="314" y="16"/>
                </a:lnTo>
                <a:lnTo>
                  <a:pt x="315" y="17"/>
                </a:lnTo>
                <a:lnTo>
                  <a:pt x="315" y="18"/>
                </a:lnTo>
                <a:lnTo>
                  <a:pt x="316" y="19"/>
                </a:lnTo>
                <a:lnTo>
                  <a:pt x="317" y="19"/>
                </a:lnTo>
                <a:lnTo>
                  <a:pt x="319" y="20"/>
                </a:lnTo>
                <a:lnTo>
                  <a:pt x="320" y="20"/>
                </a:lnTo>
                <a:lnTo>
                  <a:pt x="321" y="20"/>
                </a:lnTo>
                <a:lnTo>
                  <a:pt x="322" y="20"/>
                </a:lnTo>
                <a:lnTo>
                  <a:pt x="323" y="20"/>
                </a:lnTo>
                <a:lnTo>
                  <a:pt x="324" y="20"/>
                </a:lnTo>
                <a:lnTo>
                  <a:pt x="325" y="20"/>
                </a:lnTo>
                <a:lnTo>
                  <a:pt x="325" y="20"/>
                </a:lnTo>
                <a:lnTo>
                  <a:pt x="326" y="19"/>
                </a:lnTo>
                <a:lnTo>
                  <a:pt x="327" y="19"/>
                </a:lnTo>
                <a:lnTo>
                  <a:pt x="327" y="18"/>
                </a:lnTo>
                <a:lnTo>
                  <a:pt x="328" y="17"/>
                </a:lnTo>
                <a:lnTo>
                  <a:pt x="329" y="15"/>
                </a:lnTo>
                <a:lnTo>
                  <a:pt x="330" y="13"/>
                </a:lnTo>
                <a:lnTo>
                  <a:pt x="331" y="11"/>
                </a:lnTo>
                <a:lnTo>
                  <a:pt x="332" y="10"/>
                </a:lnTo>
                <a:lnTo>
                  <a:pt x="333" y="9"/>
                </a:lnTo>
                <a:lnTo>
                  <a:pt x="334" y="9"/>
                </a:lnTo>
                <a:lnTo>
                  <a:pt x="335" y="8"/>
                </a:lnTo>
                <a:lnTo>
                  <a:pt x="335" y="8"/>
                </a:lnTo>
                <a:lnTo>
                  <a:pt x="336" y="8"/>
                </a:lnTo>
                <a:lnTo>
                  <a:pt x="336" y="7"/>
                </a:lnTo>
                <a:lnTo>
                  <a:pt x="337" y="7"/>
                </a:lnTo>
                <a:lnTo>
                  <a:pt x="338" y="7"/>
                </a:lnTo>
                <a:lnTo>
                  <a:pt x="339" y="7"/>
                </a:lnTo>
                <a:lnTo>
                  <a:pt x="339" y="8"/>
                </a:lnTo>
                <a:lnTo>
                  <a:pt x="340" y="8"/>
                </a:lnTo>
                <a:lnTo>
                  <a:pt x="340" y="8"/>
                </a:lnTo>
                <a:lnTo>
                  <a:pt x="340" y="8"/>
                </a:lnTo>
                <a:lnTo>
                  <a:pt x="341" y="9"/>
                </a:lnTo>
                <a:lnTo>
                  <a:pt x="342" y="10"/>
                </a:lnTo>
                <a:lnTo>
                  <a:pt x="342" y="12"/>
                </a:lnTo>
                <a:lnTo>
                  <a:pt x="343" y="13"/>
                </a:lnTo>
                <a:lnTo>
                  <a:pt x="344" y="18"/>
                </a:lnTo>
                <a:lnTo>
                  <a:pt x="345" y="20"/>
                </a:lnTo>
                <a:lnTo>
                  <a:pt x="345" y="21"/>
                </a:lnTo>
                <a:lnTo>
                  <a:pt x="346" y="22"/>
                </a:lnTo>
                <a:lnTo>
                  <a:pt x="346" y="23"/>
                </a:lnTo>
                <a:lnTo>
                  <a:pt x="347" y="23"/>
                </a:lnTo>
                <a:lnTo>
                  <a:pt x="348" y="24"/>
                </a:lnTo>
                <a:lnTo>
                  <a:pt x="349" y="24"/>
                </a:lnTo>
                <a:lnTo>
                  <a:pt x="350" y="24"/>
                </a:lnTo>
                <a:lnTo>
                  <a:pt x="351" y="24"/>
                </a:lnTo>
                <a:lnTo>
                  <a:pt x="352" y="24"/>
                </a:lnTo>
                <a:lnTo>
                  <a:pt x="353" y="23"/>
                </a:lnTo>
                <a:lnTo>
                  <a:pt x="356" y="22"/>
                </a:lnTo>
                <a:lnTo>
                  <a:pt x="358" y="21"/>
                </a:lnTo>
                <a:lnTo>
                  <a:pt x="361" y="20"/>
                </a:lnTo>
                <a:lnTo>
                  <a:pt x="362" y="20"/>
                </a:lnTo>
                <a:lnTo>
                  <a:pt x="363" y="19"/>
                </a:lnTo>
                <a:lnTo>
                  <a:pt x="365" y="19"/>
                </a:lnTo>
                <a:lnTo>
                  <a:pt x="366" y="19"/>
                </a:lnTo>
                <a:lnTo>
                  <a:pt x="367" y="19"/>
                </a:lnTo>
                <a:lnTo>
                  <a:pt x="367" y="19"/>
                </a:lnTo>
                <a:lnTo>
                  <a:pt x="368" y="20"/>
                </a:lnTo>
                <a:lnTo>
                  <a:pt x="369" y="20"/>
                </a:lnTo>
                <a:lnTo>
                  <a:pt x="369" y="20"/>
                </a:lnTo>
                <a:lnTo>
                  <a:pt x="370" y="21"/>
                </a:lnTo>
                <a:lnTo>
                  <a:pt x="373" y="24"/>
                </a:lnTo>
                <a:lnTo>
                  <a:pt x="374" y="25"/>
                </a:lnTo>
                <a:lnTo>
                  <a:pt x="376" y="26"/>
                </a:lnTo>
                <a:lnTo>
                  <a:pt x="379" y="28"/>
                </a:lnTo>
                <a:lnTo>
                  <a:pt x="380" y="29"/>
                </a:lnTo>
                <a:lnTo>
                  <a:pt x="382" y="30"/>
                </a:lnTo>
                <a:lnTo>
                  <a:pt x="383" y="31"/>
                </a:lnTo>
                <a:lnTo>
                  <a:pt x="383" y="33"/>
                </a:lnTo>
                <a:lnTo>
                  <a:pt x="384" y="33"/>
                </a:lnTo>
                <a:lnTo>
                  <a:pt x="385" y="35"/>
                </a:lnTo>
                <a:lnTo>
                  <a:pt x="387" y="41"/>
                </a:lnTo>
                <a:lnTo>
                  <a:pt x="388" y="43"/>
                </a:lnTo>
                <a:lnTo>
                  <a:pt x="388" y="45"/>
                </a:lnTo>
                <a:lnTo>
                  <a:pt x="388" y="46"/>
                </a:lnTo>
                <a:lnTo>
                  <a:pt x="388" y="47"/>
                </a:lnTo>
                <a:lnTo>
                  <a:pt x="388" y="49"/>
                </a:lnTo>
                <a:lnTo>
                  <a:pt x="388" y="50"/>
                </a:lnTo>
                <a:lnTo>
                  <a:pt x="388" y="51"/>
                </a:lnTo>
                <a:lnTo>
                  <a:pt x="385" y="58"/>
                </a:lnTo>
                <a:lnTo>
                  <a:pt x="384" y="60"/>
                </a:lnTo>
                <a:lnTo>
                  <a:pt x="384" y="61"/>
                </a:lnTo>
                <a:lnTo>
                  <a:pt x="384" y="63"/>
                </a:lnTo>
                <a:lnTo>
                  <a:pt x="384" y="65"/>
                </a:lnTo>
                <a:lnTo>
                  <a:pt x="383" y="67"/>
                </a:lnTo>
                <a:lnTo>
                  <a:pt x="384" y="69"/>
                </a:lnTo>
                <a:lnTo>
                  <a:pt x="384" y="72"/>
                </a:lnTo>
                <a:lnTo>
                  <a:pt x="384" y="74"/>
                </a:lnTo>
                <a:lnTo>
                  <a:pt x="385" y="76"/>
                </a:lnTo>
                <a:lnTo>
                  <a:pt x="385" y="79"/>
                </a:lnTo>
                <a:lnTo>
                  <a:pt x="386" y="82"/>
                </a:lnTo>
                <a:lnTo>
                  <a:pt x="387" y="85"/>
                </a:lnTo>
                <a:lnTo>
                  <a:pt x="388" y="87"/>
                </a:lnTo>
                <a:lnTo>
                  <a:pt x="389" y="89"/>
                </a:lnTo>
                <a:lnTo>
                  <a:pt x="390" y="91"/>
                </a:lnTo>
                <a:lnTo>
                  <a:pt x="392" y="94"/>
                </a:lnTo>
                <a:lnTo>
                  <a:pt x="393" y="96"/>
                </a:lnTo>
                <a:lnTo>
                  <a:pt x="395" y="98"/>
                </a:lnTo>
                <a:lnTo>
                  <a:pt x="396" y="100"/>
                </a:lnTo>
                <a:lnTo>
                  <a:pt x="398" y="102"/>
                </a:lnTo>
                <a:lnTo>
                  <a:pt x="399" y="103"/>
                </a:lnTo>
                <a:lnTo>
                  <a:pt x="400" y="104"/>
                </a:lnTo>
                <a:lnTo>
                  <a:pt x="401" y="105"/>
                </a:lnTo>
                <a:lnTo>
                  <a:pt x="402" y="106"/>
                </a:lnTo>
                <a:lnTo>
                  <a:pt x="403" y="106"/>
                </a:lnTo>
                <a:lnTo>
                  <a:pt x="405" y="107"/>
                </a:lnTo>
                <a:lnTo>
                  <a:pt x="407" y="108"/>
                </a:lnTo>
                <a:lnTo>
                  <a:pt x="412" y="110"/>
                </a:lnTo>
                <a:lnTo>
                  <a:pt x="413" y="111"/>
                </a:lnTo>
                <a:lnTo>
                  <a:pt x="415" y="112"/>
                </a:lnTo>
                <a:lnTo>
                  <a:pt x="417" y="113"/>
                </a:lnTo>
                <a:lnTo>
                  <a:pt x="418" y="115"/>
                </a:lnTo>
                <a:lnTo>
                  <a:pt x="419" y="116"/>
                </a:lnTo>
                <a:lnTo>
                  <a:pt x="421" y="118"/>
                </a:lnTo>
                <a:lnTo>
                  <a:pt x="422" y="121"/>
                </a:lnTo>
                <a:lnTo>
                  <a:pt x="423" y="124"/>
                </a:lnTo>
                <a:lnTo>
                  <a:pt x="424" y="126"/>
                </a:lnTo>
                <a:lnTo>
                  <a:pt x="425" y="129"/>
                </a:lnTo>
                <a:lnTo>
                  <a:pt x="425" y="131"/>
                </a:lnTo>
                <a:lnTo>
                  <a:pt x="425" y="134"/>
                </a:lnTo>
                <a:lnTo>
                  <a:pt x="425" y="139"/>
                </a:lnTo>
                <a:lnTo>
                  <a:pt x="425" y="145"/>
                </a:lnTo>
                <a:lnTo>
                  <a:pt x="425" y="146"/>
                </a:lnTo>
                <a:lnTo>
                  <a:pt x="426" y="148"/>
                </a:lnTo>
                <a:lnTo>
                  <a:pt x="426" y="151"/>
                </a:lnTo>
                <a:lnTo>
                  <a:pt x="426" y="153"/>
                </a:lnTo>
                <a:lnTo>
                  <a:pt x="427" y="154"/>
                </a:lnTo>
                <a:lnTo>
                  <a:pt x="427" y="155"/>
                </a:lnTo>
                <a:lnTo>
                  <a:pt x="428" y="156"/>
                </a:lnTo>
                <a:lnTo>
                  <a:pt x="428" y="156"/>
                </a:lnTo>
                <a:lnTo>
                  <a:pt x="428" y="157"/>
                </a:lnTo>
                <a:lnTo>
                  <a:pt x="429" y="157"/>
                </a:lnTo>
                <a:lnTo>
                  <a:pt x="430" y="158"/>
                </a:lnTo>
                <a:lnTo>
                  <a:pt x="431" y="158"/>
                </a:lnTo>
                <a:lnTo>
                  <a:pt x="432" y="158"/>
                </a:lnTo>
                <a:lnTo>
                  <a:pt x="432" y="158"/>
                </a:lnTo>
                <a:lnTo>
                  <a:pt x="433" y="158"/>
                </a:lnTo>
                <a:lnTo>
                  <a:pt x="434" y="158"/>
                </a:lnTo>
                <a:lnTo>
                  <a:pt x="435" y="158"/>
                </a:lnTo>
                <a:lnTo>
                  <a:pt x="436" y="157"/>
                </a:lnTo>
                <a:lnTo>
                  <a:pt x="437" y="156"/>
                </a:lnTo>
                <a:lnTo>
                  <a:pt x="438" y="156"/>
                </a:lnTo>
                <a:lnTo>
                  <a:pt x="439" y="155"/>
                </a:lnTo>
                <a:lnTo>
                  <a:pt x="441" y="153"/>
                </a:lnTo>
                <a:lnTo>
                  <a:pt x="445" y="148"/>
                </a:lnTo>
                <a:lnTo>
                  <a:pt x="447" y="147"/>
                </a:lnTo>
                <a:lnTo>
                  <a:pt x="448" y="146"/>
                </a:lnTo>
                <a:lnTo>
                  <a:pt x="449" y="145"/>
                </a:lnTo>
                <a:lnTo>
                  <a:pt x="450" y="145"/>
                </a:lnTo>
                <a:lnTo>
                  <a:pt x="451" y="144"/>
                </a:lnTo>
                <a:lnTo>
                  <a:pt x="452" y="144"/>
                </a:lnTo>
                <a:lnTo>
                  <a:pt x="453" y="144"/>
                </a:lnTo>
                <a:lnTo>
                  <a:pt x="453" y="144"/>
                </a:lnTo>
                <a:lnTo>
                  <a:pt x="454" y="144"/>
                </a:lnTo>
                <a:lnTo>
                  <a:pt x="455" y="144"/>
                </a:lnTo>
                <a:lnTo>
                  <a:pt x="457" y="144"/>
                </a:lnTo>
                <a:lnTo>
                  <a:pt x="459" y="144"/>
                </a:lnTo>
                <a:lnTo>
                  <a:pt x="461" y="145"/>
                </a:lnTo>
                <a:lnTo>
                  <a:pt x="463" y="146"/>
                </a:lnTo>
                <a:lnTo>
                  <a:pt x="466" y="147"/>
                </a:lnTo>
                <a:lnTo>
                  <a:pt x="471" y="149"/>
                </a:lnTo>
                <a:lnTo>
                  <a:pt x="473" y="151"/>
                </a:lnTo>
                <a:lnTo>
                  <a:pt x="477" y="152"/>
                </a:lnTo>
                <a:lnTo>
                  <a:pt x="482" y="154"/>
                </a:lnTo>
                <a:lnTo>
                  <a:pt x="485" y="155"/>
                </a:lnTo>
                <a:lnTo>
                  <a:pt x="487" y="156"/>
                </a:lnTo>
                <a:lnTo>
                  <a:pt x="491" y="158"/>
                </a:lnTo>
                <a:lnTo>
                  <a:pt x="492" y="159"/>
                </a:lnTo>
                <a:lnTo>
                  <a:pt x="493" y="159"/>
                </a:lnTo>
                <a:lnTo>
                  <a:pt x="493" y="159"/>
                </a:lnTo>
                <a:lnTo>
                  <a:pt x="493" y="159"/>
                </a:lnTo>
                <a:lnTo>
                  <a:pt x="494" y="159"/>
                </a:lnTo>
                <a:lnTo>
                  <a:pt x="493" y="159"/>
                </a:lnTo>
                <a:lnTo>
                  <a:pt x="493" y="160"/>
                </a:lnTo>
                <a:lnTo>
                  <a:pt x="494" y="161"/>
                </a:lnTo>
                <a:lnTo>
                  <a:pt x="494" y="162"/>
                </a:lnTo>
                <a:lnTo>
                  <a:pt x="494" y="163"/>
                </a:lnTo>
                <a:lnTo>
                  <a:pt x="495" y="165"/>
                </a:lnTo>
                <a:lnTo>
                  <a:pt x="496" y="167"/>
                </a:lnTo>
                <a:lnTo>
                  <a:pt x="497" y="169"/>
                </a:lnTo>
                <a:lnTo>
                  <a:pt x="498" y="172"/>
                </a:lnTo>
                <a:lnTo>
                  <a:pt x="500" y="174"/>
                </a:lnTo>
                <a:lnTo>
                  <a:pt x="503" y="179"/>
                </a:lnTo>
                <a:lnTo>
                  <a:pt x="505" y="182"/>
                </a:lnTo>
                <a:lnTo>
                  <a:pt x="505" y="183"/>
                </a:lnTo>
                <a:lnTo>
                  <a:pt x="506" y="185"/>
                </a:lnTo>
                <a:lnTo>
                  <a:pt x="506" y="186"/>
                </a:lnTo>
                <a:lnTo>
                  <a:pt x="507" y="187"/>
                </a:lnTo>
                <a:lnTo>
                  <a:pt x="507" y="189"/>
                </a:lnTo>
                <a:lnTo>
                  <a:pt x="507" y="191"/>
                </a:lnTo>
                <a:lnTo>
                  <a:pt x="507" y="193"/>
                </a:lnTo>
                <a:lnTo>
                  <a:pt x="506" y="199"/>
                </a:lnTo>
                <a:lnTo>
                  <a:pt x="506" y="201"/>
                </a:lnTo>
                <a:lnTo>
                  <a:pt x="506" y="203"/>
                </a:lnTo>
                <a:lnTo>
                  <a:pt x="506" y="210"/>
                </a:lnTo>
                <a:lnTo>
                  <a:pt x="506" y="220"/>
                </a:lnTo>
                <a:lnTo>
                  <a:pt x="507" y="222"/>
                </a:lnTo>
                <a:lnTo>
                  <a:pt x="507" y="224"/>
                </a:lnTo>
                <a:lnTo>
                  <a:pt x="507" y="227"/>
                </a:lnTo>
                <a:lnTo>
                  <a:pt x="508" y="231"/>
                </a:lnTo>
                <a:lnTo>
                  <a:pt x="509" y="234"/>
                </a:lnTo>
                <a:lnTo>
                  <a:pt x="510" y="239"/>
                </a:lnTo>
                <a:lnTo>
                  <a:pt x="511" y="241"/>
                </a:lnTo>
                <a:lnTo>
                  <a:pt x="511" y="242"/>
                </a:lnTo>
                <a:lnTo>
                  <a:pt x="511" y="244"/>
                </a:lnTo>
                <a:lnTo>
                  <a:pt x="511" y="247"/>
                </a:lnTo>
                <a:lnTo>
                  <a:pt x="511" y="249"/>
                </a:lnTo>
                <a:lnTo>
                  <a:pt x="511" y="250"/>
                </a:lnTo>
                <a:lnTo>
                  <a:pt x="511" y="251"/>
                </a:lnTo>
                <a:lnTo>
                  <a:pt x="511" y="252"/>
                </a:lnTo>
                <a:lnTo>
                  <a:pt x="512" y="254"/>
                </a:lnTo>
                <a:lnTo>
                  <a:pt x="515" y="259"/>
                </a:lnTo>
                <a:lnTo>
                  <a:pt x="516" y="263"/>
                </a:lnTo>
                <a:lnTo>
                  <a:pt x="517" y="264"/>
                </a:lnTo>
                <a:lnTo>
                  <a:pt x="517" y="265"/>
                </a:lnTo>
                <a:lnTo>
                  <a:pt x="518" y="266"/>
                </a:lnTo>
                <a:lnTo>
                  <a:pt x="518" y="267"/>
                </a:lnTo>
                <a:lnTo>
                  <a:pt x="518" y="268"/>
                </a:lnTo>
                <a:lnTo>
                  <a:pt x="518" y="269"/>
                </a:lnTo>
                <a:lnTo>
                  <a:pt x="517" y="270"/>
                </a:lnTo>
                <a:lnTo>
                  <a:pt x="517" y="272"/>
                </a:lnTo>
                <a:lnTo>
                  <a:pt x="515" y="277"/>
                </a:lnTo>
                <a:lnTo>
                  <a:pt x="514" y="280"/>
                </a:lnTo>
                <a:lnTo>
                  <a:pt x="514" y="283"/>
                </a:lnTo>
                <a:lnTo>
                  <a:pt x="514" y="284"/>
                </a:lnTo>
                <a:lnTo>
                  <a:pt x="514" y="286"/>
                </a:lnTo>
                <a:lnTo>
                  <a:pt x="514" y="287"/>
                </a:lnTo>
                <a:lnTo>
                  <a:pt x="514" y="288"/>
                </a:lnTo>
                <a:lnTo>
                  <a:pt x="514" y="290"/>
                </a:lnTo>
                <a:lnTo>
                  <a:pt x="515" y="291"/>
                </a:lnTo>
                <a:lnTo>
                  <a:pt x="517" y="295"/>
                </a:lnTo>
                <a:lnTo>
                  <a:pt x="518" y="298"/>
                </a:lnTo>
                <a:lnTo>
                  <a:pt x="521" y="304"/>
                </a:lnTo>
                <a:lnTo>
                  <a:pt x="522" y="305"/>
                </a:lnTo>
                <a:lnTo>
                  <a:pt x="524" y="308"/>
                </a:lnTo>
                <a:lnTo>
                  <a:pt x="528" y="312"/>
                </a:lnTo>
                <a:lnTo>
                  <a:pt x="530" y="316"/>
                </a:lnTo>
                <a:lnTo>
                  <a:pt x="531" y="317"/>
                </a:lnTo>
                <a:lnTo>
                  <a:pt x="531" y="318"/>
                </a:lnTo>
                <a:lnTo>
                  <a:pt x="531" y="319"/>
                </a:lnTo>
                <a:lnTo>
                  <a:pt x="532" y="320"/>
                </a:lnTo>
                <a:lnTo>
                  <a:pt x="532" y="321"/>
                </a:lnTo>
                <a:lnTo>
                  <a:pt x="532" y="322"/>
                </a:lnTo>
                <a:lnTo>
                  <a:pt x="532" y="323"/>
                </a:lnTo>
                <a:lnTo>
                  <a:pt x="532" y="324"/>
                </a:lnTo>
                <a:lnTo>
                  <a:pt x="531" y="325"/>
                </a:lnTo>
                <a:lnTo>
                  <a:pt x="531" y="326"/>
                </a:lnTo>
                <a:lnTo>
                  <a:pt x="530" y="326"/>
                </a:lnTo>
                <a:lnTo>
                  <a:pt x="529" y="327"/>
                </a:lnTo>
                <a:lnTo>
                  <a:pt x="528" y="327"/>
                </a:lnTo>
                <a:lnTo>
                  <a:pt x="527" y="328"/>
                </a:lnTo>
                <a:lnTo>
                  <a:pt x="525" y="329"/>
                </a:lnTo>
                <a:lnTo>
                  <a:pt x="523" y="330"/>
                </a:lnTo>
                <a:lnTo>
                  <a:pt x="521" y="330"/>
                </a:lnTo>
                <a:lnTo>
                  <a:pt x="520" y="330"/>
                </a:lnTo>
                <a:lnTo>
                  <a:pt x="518" y="330"/>
                </a:lnTo>
                <a:lnTo>
                  <a:pt x="517" y="330"/>
                </a:lnTo>
                <a:lnTo>
                  <a:pt x="516" y="330"/>
                </a:lnTo>
                <a:lnTo>
                  <a:pt x="515" y="330"/>
                </a:lnTo>
                <a:lnTo>
                  <a:pt x="513" y="329"/>
                </a:lnTo>
                <a:lnTo>
                  <a:pt x="511" y="328"/>
                </a:lnTo>
                <a:lnTo>
                  <a:pt x="509" y="328"/>
                </a:lnTo>
                <a:lnTo>
                  <a:pt x="507" y="328"/>
                </a:lnTo>
                <a:lnTo>
                  <a:pt x="506" y="328"/>
                </a:lnTo>
                <a:lnTo>
                  <a:pt x="505" y="328"/>
                </a:lnTo>
                <a:lnTo>
                  <a:pt x="502" y="329"/>
                </a:lnTo>
                <a:lnTo>
                  <a:pt x="498" y="330"/>
                </a:lnTo>
                <a:lnTo>
                  <a:pt x="497" y="331"/>
                </a:lnTo>
                <a:lnTo>
                  <a:pt x="496" y="331"/>
                </a:lnTo>
                <a:lnTo>
                  <a:pt x="495" y="331"/>
                </a:lnTo>
                <a:lnTo>
                  <a:pt x="494" y="331"/>
                </a:lnTo>
                <a:lnTo>
                  <a:pt x="493" y="331"/>
                </a:lnTo>
                <a:lnTo>
                  <a:pt x="491" y="330"/>
                </a:lnTo>
                <a:lnTo>
                  <a:pt x="490" y="330"/>
                </a:lnTo>
                <a:lnTo>
                  <a:pt x="488" y="329"/>
                </a:lnTo>
                <a:lnTo>
                  <a:pt x="487" y="328"/>
                </a:lnTo>
                <a:lnTo>
                  <a:pt x="485" y="327"/>
                </a:lnTo>
                <a:lnTo>
                  <a:pt x="484" y="326"/>
                </a:lnTo>
                <a:lnTo>
                  <a:pt x="483" y="325"/>
                </a:lnTo>
                <a:lnTo>
                  <a:pt x="482" y="324"/>
                </a:lnTo>
                <a:lnTo>
                  <a:pt x="480" y="321"/>
                </a:lnTo>
                <a:lnTo>
                  <a:pt x="478" y="318"/>
                </a:lnTo>
                <a:lnTo>
                  <a:pt x="477" y="317"/>
                </a:lnTo>
                <a:lnTo>
                  <a:pt x="477" y="317"/>
                </a:lnTo>
                <a:lnTo>
                  <a:pt x="476" y="316"/>
                </a:lnTo>
                <a:lnTo>
                  <a:pt x="475" y="316"/>
                </a:lnTo>
                <a:lnTo>
                  <a:pt x="474" y="315"/>
                </a:lnTo>
                <a:lnTo>
                  <a:pt x="473" y="315"/>
                </a:lnTo>
                <a:lnTo>
                  <a:pt x="473" y="316"/>
                </a:lnTo>
                <a:lnTo>
                  <a:pt x="472" y="316"/>
                </a:lnTo>
                <a:lnTo>
                  <a:pt x="472" y="316"/>
                </a:lnTo>
                <a:lnTo>
                  <a:pt x="471" y="317"/>
                </a:lnTo>
                <a:lnTo>
                  <a:pt x="470" y="318"/>
                </a:lnTo>
                <a:lnTo>
                  <a:pt x="469" y="319"/>
                </a:lnTo>
                <a:lnTo>
                  <a:pt x="466" y="321"/>
                </a:lnTo>
                <a:lnTo>
                  <a:pt x="463" y="324"/>
                </a:lnTo>
                <a:lnTo>
                  <a:pt x="460" y="327"/>
                </a:lnTo>
                <a:lnTo>
                  <a:pt x="459" y="328"/>
                </a:lnTo>
                <a:lnTo>
                  <a:pt x="458" y="329"/>
                </a:lnTo>
                <a:lnTo>
                  <a:pt x="457" y="330"/>
                </a:lnTo>
                <a:lnTo>
                  <a:pt x="457" y="331"/>
                </a:lnTo>
                <a:lnTo>
                  <a:pt x="456" y="332"/>
                </a:lnTo>
                <a:lnTo>
                  <a:pt x="456" y="333"/>
                </a:lnTo>
                <a:lnTo>
                  <a:pt x="456" y="334"/>
                </a:lnTo>
                <a:lnTo>
                  <a:pt x="456" y="335"/>
                </a:lnTo>
                <a:lnTo>
                  <a:pt x="456" y="337"/>
                </a:lnTo>
                <a:lnTo>
                  <a:pt x="457" y="341"/>
                </a:lnTo>
                <a:lnTo>
                  <a:pt x="457" y="342"/>
                </a:lnTo>
                <a:lnTo>
                  <a:pt x="457" y="343"/>
                </a:lnTo>
                <a:lnTo>
                  <a:pt x="457" y="344"/>
                </a:lnTo>
                <a:lnTo>
                  <a:pt x="456" y="345"/>
                </a:lnTo>
                <a:lnTo>
                  <a:pt x="456" y="347"/>
                </a:lnTo>
                <a:lnTo>
                  <a:pt x="455" y="348"/>
                </a:lnTo>
                <a:lnTo>
                  <a:pt x="454" y="348"/>
                </a:lnTo>
                <a:lnTo>
                  <a:pt x="454" y="349"/>
                </a:lnTo>
                <a:lnTo>
                  <a:pt x="451" y="350"/>
                </a:lnTo>
                <a:lnTo>
                  <a:pt x="450" y="351"/>
                </a:lnTo>
                <a:lnTo>
                  <a:pt x="449" y="352"/>
                </a:lnTo>
                <a:lnTo>
                  <a:pt x="448" y="353"/>
                </a:lnTo>
                <a:lnTo>
                  <a:pt x="446" y="353"/>
                </a:lnTo>
                <a:lnTo>
                  <a:pt x="445" y="354"/>
                </a:lnTo>
                <a:lnTo>
                  <a:pt x="443" y="354"/>
                </a:lnTo>
                <a:lnTo>
                  <a:pt x="441" y="354"/>
                </a:lnTo>
                <a:lnTo>
                  <a:pt x="440" y="354"/>
                </a:lnTo>
                <a:lnTo>
                  <a:pt x="439" y="354"/>
                </a:lnTo>
                <a:lnTo>
                  <a:pt x="438" y="354"/>
                </a:lnTo>
                <a:lnTo>
                  <a:pt x="437" y="354"/>
                </a:lnTo>
                <a:lnTo>
                  <a:pt x="437" y="353"/>
                </a:lnTo>
                <a:lnTo>
                  <a:pt x="436" y="353"/>
                </a:lnTo>
                <a:lnTo>
                  <a:pt x="436" y="352"/>
                </a:lnTo>
                <a:lnTo>
                  <a:pt x="435" y="352"/>
                </a:lnTo>
                <a:lnTo>
                  <a:pt x="434" y="351"/>
                </a:lnTo>
                <a:lnTo>
                  <a:pt x="433" y="350"/>
                </a:lnTo>
                <a:lnTo>
                  <a:pt x="433" y="349"/>
                </a:lnTo>
                <a:lnTo>
                  <a:pt x="433" y="348"/>
                </a:lnTo>
                <a:lnTo>
                  <a:pt x="433" y="347"/>
                </a:lnTo>
                <a:lnTo>
                  <a:pt x="432" y="345"/>
                </a:lnTo>
                <a:lnTo>
                  <a:pt x="431" y="344"/>
                </a:lnTo>
                <a:lnTo>
                  <a:pt x="431" y="343"/>
                </a:lnTo>
                <a:lnTo>
                  <a:pt x="430" y="342"/>
                </a:lnTo>
                <a:lnTo>
                  <a:pt x="430" y="342"/>
                </a:lnTo>
                <a:lnTo>
                  <a:pt x="429" y="342"/>
                </a:lnTo>
                <a:lnTo>
                  <a:pt x="429" y="341"/>
                </a:lnTo>
                <a:lnTo>
                  <a:pt x="428" y="341"/>
                </a:lnTo>
                <a:lnTo>
                  <a:pt x="425" y="342"/>
                </a:lnTo>
                <a:lnTo>
                  <a:pt x="424" y="342"/>
                </a:lnTo>
                <a:lnTo>
                  <a:pt x="423" y="342"/>
                </a:lnTo>
                <a:lnTo>
                  <a:pt x="422" y="341"/>
                </a:lnTo>
                <a:lnTo>
                  <a:pt x="420" y="340"/>
                </a:lnTo>
                <a:lnTo>
                  <a:pt x="417" y="339"/>
                </a:lnTo>
                <a:lnTo>
                  <a:pt x="415" y="338"/>
                </a:lnTo>
                <a:lnTo>
                  <a:pt x="412" y="337"/>
                </a:lnTo>
                <a:lnTo>
                  <a:pt x="411" y="336"/>
                </a:lnTo>
                <a:lnTo>
                  <a:pt x="410" y="336"/>
                </a:lnTo>
                <a:lnTo>
                  <a:pt x="409" y="335"/>
                </a:lnTo>
                <a:lnTo>
                  <a:pt x="406" y="335"/>
                </a:lnTo>
                <a:lnTo>
                  <a:pt x="405" y="334"/>
                </a:lnTo>
                <a:lnTo>
                  <a:pt x="403" y="334"/>
                </a:lnTo>
                <a:lnTo>
                  <a:pt x="401" y="333"/>
                </a:lnTo>
                <a:lnTo>
                  <a:pt x="399" y="332"/>
                </a:lnTo>
                <a:lnTo>
                  <a:pt x="395" y="331"/>
                </a:lnTo>
                <a:lnTo>
                  <a:pt x="394" y="330"/>
                </a:lnTo>
                <a:lnTo>
                  <a:pt x="392" y="330"/>
                </a:lnTo>
                <a:lnTo>
                  <a:pt x="390" y="329"/>
                </a:lnTo>
                <a:lnTo>
                  <a:pt x="389" y="329"/>
                </a:lnTo>
                <a:lnTo>
                  <a:pt x="388" y="329"/>
                </a:lnTo>
                <a:lnTo>
                  <a:pt x="387" y="329"/>
                </a:lnTo>
                <a:lnTo>
                  <a:pt x="386" y="329"/>
                </a:lnTo>
                <a:lnTo>
                  <a:pt x="385" y="329"/>
                </a:lnTo>
                <a:lnTo>
                  <a:pt x="384" y="329"/>
                </a:lnTo>
                <a:lnTo>
                  <a:pt x="383" y="329"/>
                </a:lnTo>
                <a:lnTo>
                  <a:pt x="382" y="330"/>
                </a:lnTo>
                <a:lnTo>
                  <a:pt x="381" y="330"/>
                </a:lnTo>
                <a:lnTo>
                  <a:pt x="380" y="331"/>
                </a:lnTo>
                <a:lnTo>
                  <a:pt x="379" y="332"/>
                </a:lnTo>
                <a:lnTo>
                  <a:pt x="378" y="333"/>
                </a:lnTo>
                <a:lnTo>
                  <a:pt x="375" y="336"/>
                </a:lnTo>
                <a:lnTo>
                  <a:pt x="373" y="339"/>
                </a:lnTo>
                <a:lnTo>
                  <a:pt x="371" y="341"/>
                </a:lnTo>
                <a:lnTo>
                  <a:pt x="370" y="342"/>
                </a:lnTo>
                <a:lnTo>
                  <a:pt x="369" y="343"/>
                </a:lnTo>
                <a:lnTo>
                  <a:pt x="369" y="343"/>
                </a:lnTo>
                <a:lnTo>
                  <a:pt x="368" y="343"/>
                </a:lnTo>
                <a:lnTo>
                  <a:pt x="366" y="344"/>
                </a:lnTo>
                <a:lnTo>
                  <a:pt x="365" y="344"/>
                </a:lnTo>
                <a:lnTo>
                  <a:pt x="364" y="344"/>
                </a:lnTo>
                <a:lnTo>
                  <a:pt x="363" y="344"/>
                </a:lnTo>
                <a:lnTo>
                  <a:pt x="362" y="344"/>
                </a:lnTo>
                <a:lnTo>
                  <a:pt x="360" y="343"/>
                </a:lnTo>
                <a:lnTo>
                  <a:pt x="359" y="343"/>
                </a:lnTo>
                <a:lnTo>
                  <a:pt x="356" y="342"/>
                </a:lnTo>
                <a:lnTo>
                  <a:pt x="354" y="341"/>
                </a:lnTo>
                <a:lnTo>
                  <a:pt x="352" y="340"/>
                </a:lnTo>
                <a:lnTo>
                  <a:pt x="350" y="339"/>
                </a:lnTo>
                <a:lnTo>
                  <a:pt x="348" y="338"/>
                </a:lnTo>
                <a:lnTo>
                  <a:pt x="342" y="335"/>
                </a:lnTo>
                <a:lnTo>
                  <a:pt x="340" y="334"/>
                </a:lnTo>
                <a:lnTo>
                  <a:pt x="337" y="332"/>
                </a:lnTo>
                <a:lnTo>
                  <a:pt x="335" y="331"/>
                </a:lnTo>
                <a:lnTo>
                  <a:pt x="334" y="330"/>
                </a:lnTo>
                <a:lnTo>
                  <a:pt x="333" y="329"/>
                </a:lnTo>
                <a:lnTo>
                  <a:pt x="333" y="328"/>
                </a:lnTo>
                <a:lnTo>
                  <a:pt x="331" y="327"/>
                </a:lnTo>
                <a:lnTo>
                  <a:pt x="330" y="327"/>
                </a:lnTo>
                <a:lnTo>
                  <a:pt x="324" y="324"/>
                </a:lnTo>
                <a:lnTo>
                  <a:pt x="321" y="323"/>
                </a:lnTo>
                <a:lnTo>
                  <a:pt x="319" y="322"/>
                </a:lnTo>
                <a:lnTo>
                  <a:pt x="318" y="321"/>
                </a:lnTo>
                <a:lnTo>
                  <a:pt x="317" y="320"/>
                </a:lnTo>
                <a:lnTo>
                  <a:pt x="316" y="320"/>
                </a:lnTo>
                <a:lnTo>
                  <a:pt x="315" y="318"/>
                </a:lnTo>
                <a:lnTo>
                  <a:pt x="314" y="318"/>
                </a:lnTo>
                <a:lnTo>
                  <a:pt x="313" y="317"/>
                </a:lnTo>
                <a:lnTo>
                  <a:pt x="312" y="315"/>
                </a:lnTo>
                <a:lnTo>
                  <a:pt x="310" y="311"/>
                </a:lnTo>
                <a:lnTo>
                  <a:pt x="309" y="310"/>
                </a:lnTo>
                <a:lnTo>
                  <a:pt x="308" y="308"/>
                </a:lnTo>
                <a:lnTo>
                  <a:pt x="307" y="307"/>
                </a:lnTo>
                <a:lnTo>
                  <a:pt x="306" y="306"/>
                </a:lnTo>
                <a:lnTo>
                  <a:pt x="305" y="305"/>
                </a:lnTo>
                <a:lnTo>
                  <a:pt x="302" y="303"/>
                </a:lnTo>
                <a:lnTo>
                  <a:pt x="300" y="301"/>
                </a:lnTo>
                <a:lnTo>
                  <a:pt x="298" y="300"/>
                </a:lnTo>
                <a:lnTo>
                  <a:pt x="297" y="299"/>
                </a:lnTo>
                <a:lnTo>
                  <a:pt x="296" y="299"/>
                </a:lnTo>
                <a:lnTo>
                  <a:pt x="293" y="298"/>
                </a:lnTo>
                <a:lnTo>
                  <a:pt x="292" y="297"/>
                </a:lnTo>
                <a:lnTo>
                  <a:pt x="290" y="297"/>
                </a:lnTo>
                <a:lnTo>
                  <a:pt x="289" y="296"/>
                </a:lnTo>
                <a:lnTo>
                  <a:pt x="289" y="295"/>
                </a:lnTo>
                <a:lnTo>
                  <a:pt x="288" y="295"/>
                </a:lnTo>
                <a:lnTo>
                  <a:pt x="285" y="292"/>
                </a:lnTo>
                <a:lnTo>
                  <a:pt x="279" y="285"/>
                </a:lnTo>
                <a:lnTo>
                  <a:pt x="275" y="281"/>
                </a:lnTo>
                <a:lnTo>
                  <a:pt x="274" y="279"/>
                </a:lnTo>
                <a:lnTo>
                  <a:pt x="273" y="278"/>
                </a:lnTo>
                <a:lnTo>
                  <a:pt x="272" y="278"/>
                </a:lnTo>
                <a:lnTo>
                  <a:pt x="271" y="277"/>
                </a:lnTo>
                <a:lnTo>
                  <a:pt x="270" y="277"/>
                </a:lnTo>
                <a:lnTo>
                  <a:pt x="269" y="277"/>
                </a:lnTo>
                <a:lnTo>
                  <a:pt x="265" y="276"/>
                </a:lnTo>
                <a:lnTo>
                  <a:pt x="264" y="276"/>
                </a:lnTo>
                <a:lnTo>
                  <a:pt x="263" y="276"/>
                </a:lnTo>
                <a:lnTo>
                  <a:pt x="262" y="276"/>
                </a:lnTo>
                <a:lnTo>
                  <a:pt x="261" y="276"/>
                </a:lnTo>
                <a:lnTo>
                  <a:pt x="260" y="277"/>
                </a:lnTo>
                <a:lnTo>
                  <a:pt x="259" y="278"/>
                </a:lnTo>
                <a:lnTo>
                  <a:pt x="257" y="279"/>
                </a:lnTo>
                <a:lnTo>
                  <a:pt x="257" y="279"/>
                </a:lnTo>
                <a:lnTo>
                  <a:pt x="256" y="279"/>
                </a:lnTo>
                <a:lnTo>
                  <a:pt x="255" y="280"/>
                </a:lnTo>
                <a:lnTo>
                  <a:pt x="255" y="280"/>
                </a:lnTo>
                <a:lnTo>
                  <a:pt x="254" y="280"/>
                </a:lnTo>
                <a:lnTo>
                  <a:pt x="253" y="279"/>
                </a:lnTo>
                <a:lnTo>
                  <a:pt x="252" y="279"/>
                </a:lnTo>
                <a:lnTo>
                  <a:pt x="251" y="278"/>
                </a:lnTo>
                <a:lnTo>
                  <a:pt x="251" y="278"/>
                </a:lnTo>
                <a:lnTo>
                  <a:pt x="250" y="276"/>
                </a:lnTo>
                <a:lnTo>
                  <a:pt x="249" y="275"/>
                </a:lnTo>
                <a:lnTo>
                  <a:pt x="248" y="274"/>
                </a:lnTo>
                <a:lnTo>
                  <a:pt x="245" y="272"/>
                </a:lnTo>
                <a:lnTo>
                  <a:pt x="243" y="271"/>
                </a:lnTo>
                <a:lnTo>
                  <a:pt x="242" y="270"/>
                </a:lnTo>
                <a:lnTo>
                  <a:pt x="239" y="267"/>
                </a:lnTo>
                <a:lnTo>
                  <a:pt x="239" y="267"/>
                </a:lnTo>
                <a:lnTo>
                  <a:pt x="238" y="266"/>
                </a:lnTo>
                <a:lnTo>
                  <a:pt x="237" y="266"/>
                </a:lnTo>
                <a:lnTo>
                  <a:pt x="236" y="265"/>
                </a:lnTo>
                <a:lnTo>
                  <a:pt x="236" y="265"/>
                </a:lnTo>
                <a:lnTo>
                  <a:pt x="235" y="265"/>
                </a:lnTo>
                <a:lnTo>
                  <a:pt x="235" y="266"/>
                </a:lnTo>
                <a:lnTo>
                  <a:pt x="235" y="268"/>
                </a:lnTo>
                <a:lnTo>
                  <a:pt x="234" y="270"/>
                </a:lnTo>
                <a:lnTo>
                  <a:pt x="234" y="271"/>
                </a:lnTo>
                <a:lnTo>
                  <a:pt x="233" y="274"/>
                </a:lnTo>
                <a:lnTo>
                  <a:pt x="232" y="276"/>
                </a:lnTo>
                <a:lnTo>
                  <a:pt x="231" y="278"/>
                </a:lnTo>
                <a:lnTo>
                  <a:pt x="231" y="282"/>
                </a:lnTo>
                <a:lnTo>
                  <a:pt x="231" y="283"/>
                </a:lnTo>
                <a:lnTo>
                  <a:pt x="230" y="284"/>
                </a:lnTo>
                <a:lnTo>
                  <a:pt x="230" y="285"/>
                </a:lnTo>
                <a:lnTo>
                  <a:pt x="229" y="286"/>
                </a:lnTo>
                <a:lnTo>
                  <a:pt x="228" y="287"/>
                </a:lnTo>
                <a:lnTo>
                  <a:pt x="228" y="288"/>
                </a:lnTo>
                <a:lnTo>
                  <a:pt x="227" y="288"/>
                </a:lnTo>
                <a:lnTo>
                  <a:pt x="225" y="289"/>
                </a:lnTo>
                <a:lnTo>
                  <a:pt x="220" y="292"/>
                </a:lnTo>
                <a:lnTo>
                  <a:pt x="217" y="293"/>
                </a:lnTo>
                <a:lnTo>
                  <a:pt x="216" y="294"/>
                </a:lnTo>
                <a:lnTo>
                  <a:pt x="214" y="295"/>
                </a:lnTo>
                <a:lnTo>
                  <a:pt x="213" y="296"/>
                </a:lnTo>
                <a:lnTo>
                  <a:pt x="212" y="297"/>
                </a:lnTo>
                <a:lnTo>
                  <a:pt x="212" y="297"/>
                </a:lnTo>
                <a:lnTo>
                  <a:pt x="211" y="298"/>
                </a:lnTo>
                <a:lnTo>
                  <a:pt x="211" y="299"/>
                </a:lnTo>
                <a:lnTo>
                  <a:pt x="211" y="299"/>
                </a:lnTo>
                <a:lnTo>
                  <a:pt x="210" y="301"/>
                </a:lnTo>
                <a:lnTo>
                  <a:pt x="210" y="304"/>
                </a:lnTo>
                <a:lnTo>
                  <a:pt x="209" y="305"/>
                </a:lnTo>
                <a:lnTo>
                  <a:pt x="209" y="306"/>
                </a:lnTo>
                <a:lnTo>
                  <a:pt x="208" y="307"/>
                </a:lnTo>
                <a:lnTo>
                  <a:pt x="208" y="308"/>
                </a:lnTo>
                <a:lnTo>
                  <a:pt x="207" y="308"/>
                </a:lnTo>
                <a:lnTo>
                  <a:pt x="206" y="309"/>
                </a:lnTo>
                <a:lnTo>
                  <a:pt x="205" y="310"/>
                </a:lnTo>
                <a:lnTo>
                  <a:pt x="204" y="311"/>
                </a:lnTo>
                <a:lnTo>
                  <a:pt x="203" y="312"/>
                </a:lnTo>
                <a:lnTo>
                  <a:pt x="202" y="312"/>
                </a:lnTo>
                <a:lnTo>
                  <a:pt x="201" y="313"/>
                </a:lnTo>
                <a:lnTo>
                  <a:pt x="200" y="313"/>
                </a:lnTo>
                <a:lnTo>
                  <a:pt x="199" y="313"/>
                </a:lnTo>
                <a:lnTo>
                  <a:pt x="198" y="313"/>
                </a:lnTo>
                <a:lnTo>
                  <a:pt x="197" y="313"/>
                </a:lnTo>
                <a:lnTo>
                  <a:pt x="197" y="313"/>
                </a:lnTo>
                <a:lnTo>
                  <a:pt x="195" y="313"/>
                </a:lnTo>
                <a:lnTo>
                  <a:pt x="193" y="312"/>
                </a:lnTo>
                <a:lnTo>
                  <a:pt x="188" y="311"/>
                </a:lnTo>
                <a:lnTo>
                  <a:pt x="185" y="310"/>
                </a:lnTo>
                <a:lnTo>
                  <a:pt x="182" y="309"/>
                </a:lnTo>
                <a:lnTo>
                  <a:pt x="179" y="309"/>
                </a:lnTo>
                <a:lnTo>
                  <a:pt x="177" y="309"/>
                </a:lnTo>
                <a:lnTo>
                  <a:pt x="176" y="309"/>
                </a:lnTo>
                <a:lnTo>
                  <a:pt x="174" y="309"/>
                </a:lnTo>
                <a:lnTo>
                  <a:pt x="173" y="309"/>
                </a:lnTo>
                <a:lnTo>
                  <a:pt x="172" y="309"/>
                </a:lnTo>
                <a:lnTo>
                  <a:pt x="171" y="310"/>
                </a:lnTo>
                <a:lnTo>
                  <a:pt x="170" y="310"/>
                </a:lnTo>
                <a:lnTo>
                  <a:pt x="170" y="311"/>
                </a:lnTo>
                <a:lnTo>
                  <a:pt x="169" y="313"/>
                </a:lnTo>
                <a:lnTo>
                  <a:pt x="169" y="314"/>
                </a:lnTo>
                <a:lnTo>
                  <a:pt x="168" y="315"/>
                </a:lnTo>
                <a:lnTo>
                  <a:pt x="168" y="321"/>
                </a:lnTo>
                <a:lnTo>
                  <a:pt x="167" y="323"/>
                </a:lnTo>
                <a:lnTo>
                  <a:pt x="167" y="325"/>
                </a:lnTo>
                <a:lnTo>
                  <a:pt x="167" y="326"/>
                </a:lnTo>
                <a:lnTo>
                  <a:pt x="166" y="327"/>
                </a:lnTo>
                <a:lnTo>
                  <a:pt x="165" y="328"/>
                </a:lnTo>
                <a:lnTo>
                  <a:pt x="165" y="329"/>
                </a:lnTo>
                <a:lnTo>
                  <a:pt x="164" y="330"/>
                </a:lnTo>
                <a:lnTo>
                  <a:pt x="163" y="330"/>
                </a:lnTo>
                <a:lnTo>
                  <a:pt x="160" y="333"/>
                </a:lnTo>
                <a:lnTo>
                  <a:pt x="159" y="333"/>
                </a:lnTo>
                <a:lnTo>
                  <a:pt x="158" y="334"/>
                </a:lnTo>
                <a:lnTo>
                  <a:pt x="157" y="335"/>
                </a:lnTo>
                <a:lnTo>
                  <a:pt x="157" y="336"/>
                </a:lnTo>
                <a:lnTo>
                  <a:pt x="154" y="339"/>
                </a:lnTo>
                <a:lnTo>
                  <a:pt x="153" y="341"/>
                </a:lnTo>
                <a:lnTo>
                  <a:pt x="152" y="342"/>
                </a:lnTo>
                <a:lnTo>
                  <a:pt x="151" y="343"/>
                </a:lnTo>
                <a:lnTo>
                  <a:pt x="149" y="345"/>
                </a:lnTo>
                <a:lnTo>
                  <a:pt x="144" y="348"/>
                </a:lnTo>
                <a:lnTo>
                  <a:pt x="141" y="351"/>
                </a:lnTo>
                <a:lnTo>
                  <a:pt x="140" y="352"/>
                </a:lnTo>
                <a:lnTo>
                  <a:pt x="139" y="352"/>
                </a:lnTo>
                <a:lnTo>
                  <a:pt x="139" y="353"/>
                </a:lnTo>
                <a:lnTo>
                  <a:pt x="137" y="353"/>
                </a:lnTo>
                <a:lnTo>
                  <a:pt x="128" y="353"/>
                </a:lnTo>
                <a:lnTo>
                  <a:pt x="127" y="354"/>
                </a:lnTo>
                <a:lnTo>
                  <a:pt x="124" y="354"/>
                </a:lnTo>
                <a:lnTo>
                  <a:pt x="123" y="354"/>
                </a:lnTo>
                <a:lnTo>
                  <a:pt x="120" y="354"/>
                </a:lnTo>
                <a:lnTo>
                  <a:pt x="118" y="354"/>
                </a:lnTo>
                <a:lnTo>
                  <a:pt x="117" y="355"/>
                </a:lnTo>
                <a:lnTo>
                  <a:pt x="112" y="356"/>
                </a:lnTo>
                <a:lnTo>
                  <a:pt x="111" y="357"/>
                </a:lnTo>
                <a:lnTo>
                  <a:pt x="109" y="357"/>
                </a:lnTo>
                <a:lnTo>
                  <a:pt x="108" y="358"/>
                </a:lnTo>
                <a:lnTo>
                  <a:pt x="107" y="358"/>
                </a:lnTo>
                <a:lnTo>
                  <a:pt x="107" y="358"/>
                </a:lnTo>
                <a:lnTo>
                  <a:pt x="106" y="358"/>
                </a:lnTo>
                <a:lnTo>
                  <a:pt x="105" y="358"/>
                </a:lnTo>
                <a:lnTo>
                  <a:pt x="104" y="358"/>
                </a:lnTo>
                <a:lnTo>
                  <a:pt x="103" y="357"/>
                </a:lnTo>
                <a:lnTo>
                  <a:pt x="102" y="357"/>
                </a:lnTo>
                <a:lnTo>
                  <a:pt x="101" y="356"/>
                </a:lnTo>
                <a:lnTo>
                  <a:pt x="100" y="356"/>
                </a:lnTo>
                <a:lnTo>
                  <a:pt x="99" y="356"/>
                </a:lnTo>
                <a:lnTo>
                  <a:pt x="99" y="355"/>
                </a:lnTo>
                <a:lnTo>
                  <a:pt x="98" y="354"/>
                </a:lnTo>
                <a:lnTo>
                  <a:pt x="98" y="353"/>
                </a:lnTo>
                <a:lnTo>
                  <a:pt x="97" y="352"/>
                </a:lnTo>
                <a:lnTo>
                  <a:pt x="97" y="351"/>
                </a:lnTo>
                <a:lnTo>
                  <a:pt x="96" y="349"/>
                </a:lnTo>
                <a:lnTo>
                  <a:pt x="96" y="347"/>
                </a:lnTo>
                <a:lnTo>
                  <a:pt x="95" y="343"/>
                </a:lnTo>
                <a:lnTo>
                  <a:pt x="95" y="342"/>
                </a:lnTo>
                <a:lnTo>
                  <a:pt x="94" y="341"/>
                </a:lnTo>
                <a:lnTo>
                  <a:pt x="94" y="340"/>
                </a:lnTo>
                <a:lnTo>
                  <a:pt x="93" y="339"/>
                </a:lnTo>
                <a:lnTo>
                  <a:pt x="93" y="339"/>
                </a:lnTo>
                <a:lnTo>
                  <a:pt x="92" y="338"/>
                </a:lnTo>
                <a:lnTo>
                  <a:pt x="91" y="338"/>
                </a:lnTo>
                <a:lnTo>
                  <a:pt x="91" y="338"/>
                </a:lnTo>
                <a:lnTo>
                  <a:pt x="90" y="338"/>
                </a:lnTo>
                <a:lnTo>
                  <a:pt x="89" y="338"/>
                </a:lnTo>
                <a:lnTo>
                  <a:pt x="88" y="339"/>
                </a:lnTo>
                <a:lnTo>
                  <a:pt x="86" y="339"/>
                </a:lnTo>
                <a:lnTo>
                  <a:pt x="85" y="340"/>
                </a:lnTo>
                <a:lnTo>
                  <a:pt x="83" y="341"/>
                </a:lnTo>
                <a:lnTo>
                  <a:pt x="82" y="341"/>
                </a:lnTo>
                <a:lnTo>
                  <a:pt x="81" y="341"/>
                </a:lnTo>
                <a:lnTo>
                  <a:pt x="80" y="341"/>
                </a:lnTo>
                <a:lnTo>
                  <a:pt x="79" y="341"/>
                </a:lnTo>
                <a:lnTo>
                  <a:pt x="79" y="341"/>
                </a:lnTo>
                <a:lnTo>
                  <a:pt x="77" y="341"/>
                </a:lnTo>
                <a:lnTo>
                  <a:pt x="76" y="341"/>
                </a:lnTo>
                <a:lnTo>
                  <a:pt x="73" y="339"/>
                </a:lnTo>
                <a:lnTo>
                  <a:pt x="72" y="339"/>
                </a:lnTo>
                <a:lnTo>
                  <a:pt x="70" y="338"/>
                </a:lnTo>
                <a:lnTo>
                  <a:pt x="69" y="338"/>
                </a:lnTo>
                <a:lnTo>
                  <a:pt x="68" y="339"/>
                </a:lnTo>
                <a:lnTo>
                  <a:pt x="67" y="339"/>
                </a:lnTo>
                <a:lnTo>
                  <a:pt x="66" y="340"/>
                </a:lnTo>
                <a:lnTo>
                  <a:pt x="63" y="341"/>
                </a:lnTo>
                <a:lnTo>
                  <a:pt x="62" y="341"/>
                </a:lnTo>
                <a:lnTo>
                  <a:pt x="61" y="342"/>
                </a:lnTo>
                <a:lnTo>
                  <a:pt x="61" y="342"/>
                </a:lnTo>
                <a:lnTo>
                  <a:pt x="60" y="342"/>
                </a:lnTo>
                <a:lnTo>
                  <a:pt x="59" y="342"/>
                </a:lnTo>
                <a:lnTo>
                  <a:pt x="59" y="341"/>
                </a:lnTo>
                <a:lnTo>
                  <a:pt x="58" y="341"/>
                </a:lnTo>
                <a:lnTo>
                  <a:pt x="57" y="340"/>
                </a:lnTo>
                <a:lnTo>
                  <a:pt x="57" y="340"/>
                </a:lnTo>
                <a:lnTo>
                  <a:pt x="56" y="339"/>
                </a:lnTo>
                <a:lnTo>
                  <a:pt x="56" y="339"/>
                </a:lnTo>
                <a:lnTo>
                  <a:pt x="56" y="339"/>
                </a:lnTo>
                <a:lnTo>
                  <a:pt x="56" y="338"/>
                </a:lnTo>
                <a:lnTo>
                  <a:pt x="56" y="338"/>
                </a:lnTo>
                <a:lnTo>
                  <a:pt x="55" y="336"/>
                </a:lnTo>
                <a:lnTo>
                  <a:pt x="54" y="334"/>
                </a:lnTo>
                <a:lnTo>
                  <a:pt x="53" y="333"/>
                </a:lnTo>
                <a:lnTo>
                  <a:pt x="52" y="332"/>
                </a:lnTo>
                <a:lnTo>
                  <a:pt x="51" y="330"/>
                </a:lnTo>
                <a:lnTo>
                  <a:pt x="50" y="329"/>
                </a:lnTo>
                <a:lnTo>
                  <a:pt x="49" y="328"/>
                </a:lnTo>
                <a:lnTo>
                  <a:pt x="47" y="326"/>
                </a:lnTo>
                <a:lnTo>
                  <a:pt x="45" y="325"/>
                </a:lnTo>
                <a:lnTo>
                  <a:pt x="42" y="323"/>
                </a:lnTo>
                <a:lnTo>
                  <a:pt x="40" y="322"/>
                </a:lnTo>
                <a:lnTo>
                  <a:pt x="39" y="322"/>
                </a:lnTo>
                <a:lnTo>
                  <a:pt x="38" y="320"/>
                </a:lnTo>
                <a:lnTo>
                  <a:pt x="38" y="319"/>
                </a:lnTo>
                <a:lnTo>
                  <a:pt x="37" y="318"/>
                </a:lnTo>
                <a:lnTo>
                  <a:pt x="34" y="313"/>
                </a:lnTo>
                <a:lnTo>
                  <a:pt x="30" y="306"/>
                </a:lnTo>
                <a:lnTo>
                  <a:pt x="30" y="305"/>
                </a:lnTo>
                <a:lnTo>
                  <a:pt x="29" y="303"/>
                </a:lnTo>
                <a:lnTo>
                  <a:pt x="26" y="295"/>
                </a:lnTo>
                <a:lnTo>
                  <a:pt x="25" y="293"/>
                </a:lnTo>
                <a:lnTo>
                  <a:pt x="24" y="291"/>
                </a:lnTo>
                <a:lnTo>
                  <a:pt x="23" y="288"/>
                </a:lnTo>
                <a:lnTo>
                  <a:pt x="21" y="285"/>
                </a:lnTo>
                <a:lnTo>
                  <a:pt x="21" y="284"/>
                </a:lnTo>
                <a:lnTo>
                  <a:pt x="19" y="282"/>
                </a:lnTo>
                <a:lnTo>
                  <a:pt x="18" y="280"/>
                </a:lnTo>
                <a:lnTo>
                  <a:pt x="16" y="278"/>
                </a:lnTo>
                <a:lnTo>
                  <a:pt x="15" y="276"/>
                </a:lnTo>
                <a:lnTo>
                  <a:pt x="14" y="274"/>
                </a:lnTo>
                <a:lnTo>
                  <a:pt x="12" y="268"/>
                </a:lnTo>
                <a:lnTo>
                  <a:pt x="9" y="263"/>
                </a:lnTo>
                <a:lnTo>
                  <a:pt x="8" y="261"/>
                </a:lnTo>
                <a:lnTo>
                  <a:pt x="7" y="258"/>
                </a:lnTo>
                <a:lnTo>
                  <a:pt x="7" y="257"/>
                </a:lnTo>
                <a:lnTo>
                  <a:pt x="6" y="255"/>
                </a:lnTo>
                <a:lnTo>
                  <a:pt x="6" y="251"/>
                </a:lnTo>
                <a:lnTo>
                  <a:pt x="5" y="249"/>
                </a:lnTo>
                <a:lnTo>
                  <a:pt x="5" y="247"/>
                </a:lnTo>
                <a:lnTo>
                  <a:pt x="4" y="243"/>
                </a:lnTo>
                <a:lnTo>
                  <a:pt x="3" y="241"/>
                </a:lnTo>
                <a:lnTo>
                  <a:pt x="2" y="241"/>
                </a:lnTo>
                <a:lnTo>
                  <a:pt x="1" y="238"/>
                </a:lnTo>
                <a:lnTo>
                  <a:pt x="1" y="237"/>
                </a:lnTo>
                <a:lnTo>
                  <a:pt x="0" y="236"/>
                </a:lnTo>
                <a:lnTo>
                  <a:pt x="0" y="235"/>
                </a:lnTo>
                <a:lnTo>
                  <a:pt x="0" y="234"/>
                </a:lnTo>
                <a:lnTo>
                  <a:pt x="0" y="233"/>
                </a:lnTo>
                <a:lnTo>
                  <a:pt x="1" y="231"/>
                </a:lnTo>
                <a:lnTo>
                  <a:pt x="1" y="230"/>
                </a:lnTo>
                <a:lnTo>
                  <a:pt x="1" y="229"/>
                </a:lnTo>
                <a:lnTo>
                  <a:pt x="2" y="228"/>
                </a:lnTo>
                <a:lnTo>
                  <a:pt x="2" y="227"/>
                </a:lnTo>
                <a:lnTo>
                  <a:pt x="3" y="225"/>
                </a:lnTo>
                <a:lnTo>
                  <a:pt x="7" y="220"/>
                </a:lnTo>
                <a:lnTo>
                  <a:pt x="8" y="219"/>
                </a:lnTo>
                <a:lnTo>
                  <a:pt x="8" y="217"/>
                </a:lnTo>
                <a:lnTo>
                  <a:pt x="8" y="216"/>
                </a:lnTo>
                <a:lnTo>
                  <a:pt x="9" y="215"/>
                </a:lnTo>
                <a:lnTo>
                  <a:pt x="9" y="210"/>
                </a:lnTo>
                <a:lnTo>
                  <a:pt x="10" y="209"/>
                </a:lnTo>
                <a:lnTo>
                  <a:pt x="10" y="207"/>
                </a:lnTo>
                <a:lnTo>
                  <a:pt x="11" y="205"/>
                </a:lnTo>
                <a:lnTo>
                  <a:pt x="12" y="203"/>
                </a:lnTo>
                <a:lnTo>
                  <a:pt x="12" y="202"/>
                </a:lnTo>
                <a:lnTo>
                  <a:pt x="13" y="201"/>
                </a:lnTo>
                <a:lnTo>
                  <a:pt x="14" y="200"/>
                </a:lnTo>
                <a:lnTo>
                  <a:pt x="15" y="199"/>
                </a:lnTo>
                <a:lnTo>
                  <a:pt x="16" y="198"/>
                </a:lnTo>
                <a:lnTo>
                  <a:pt x="17" y="197"/>
                </a:lnTo>
                <a:lnTo>
                  <a:pt x="22" y="193"/>
                </a:lnTo>
                <a:lnTo>
                  <a:pt x="25" y="190"/>
                </a:lnTo>
                <a:lnTo>
                  <a:pt x="26" y="189"/>
                </a:lnTo>
                <a:lnTo>
                  <a:pt x="27" y="189"/>
                </a:lnTo>
                <a:lnTo>
                  <a:pt x="29" y="188"/>
                </a:lnTo>
                <a:lnTo>
                  <a:pt x="29" y="188"/>
                </a:lnTo>
                <a:lnTo>
                  <a:pt x="29" y="187"/>
                </a:lnTo>
                <a:lnTo>
                  <a:pt x="30" y="187"/>
                </a:lnTo>
                <a:lnTo>
                  <a:pt x="30" y="186"/>
                </a:lnTo>
                <a:lnTo>
                  <a:pt x="31" y="186"/>
                </a:lnTo>
                <a:lnTo>
                  <a:pt x="31" y="185"/>
                </a:lnTo>
                <a:lnTo>
                  <a:pt x="31" y="182"/>
                </a:lnTo>
                <a:lnTo>
                  <a:pt x="31" y="181"/>
                </a:lnTo>
                <a:lnTo>
                  <a:pt x="31" y="180"/>
                </a:lnTo>
                <a:lnTo>
                  <a:pt x="31" y="178"/>
                </a:lnTo>
                <a:lnTo>
                  <a:pt x="32" y="176"/>
                </a:lnTo>
                <a:lnTo>
                  <a:pt x="33" y="174"/>
                </a:lnTo>
                <a:lnTo>
                  <a:pt x="33" y="172"/>
                </a:lnTo>
                <a:lnTo>
                  <a:pt x="34" y="171"/>
                </a:lnTo>
                <a:lnTo>
                  <a:pt x="35" y="169"/>
                </a:lnTo>
                <a:lnTo>
                  <a:pt x="35" y="168"/>
                </a:lnTo>
                <a:lnTo>
                  <a:pt x="36" y="167"/>
                </a:lnTo>
                <a:lnTo>
                  <a:pt x="37" y="166"/>
                </a:lnTo>
                <a:lnTo>
                  <a:pt x="38" y="165"/>
                </a:lnTo>
                <a:lnTo>
                  <a:pt x="40" y="162"/>
                </a:lnTo>
                <a:lnTo>
                  <a:pt x="41" y="161"/>
                </a:lnTo>
                <a:lnTo>
                  <a:pt x="42" y="160"/>
                </a:lnTo>
                <a:lnTo>
                  <a:pt x="42" y="159"/>
                </a:lnTo>
                <a:lnTo>
                  <a:pt x="43" y="158"/>
                </a:lnTo>
                <a:lnTo>
                  <a:pt x="43" y="157"/>
                </a:lnTo>
                <a:lnTo>
                  <a:pt x="44" y="153"/>
                </a:lnTo>
                <a:lnTo>
                  <a:pt x="44" y="152"/>
                </a:lnTo>
                <a:lnTo>
                  <a:pt x="44" y="150"/>
                </a:lnTo>
                <a:lnTo>
                  <a:pt x="43" y="148"/>
                </a:lnTo>
                <a:lnTo>
                  <a:pt x="43" y="143"/>
                </a:lnTo>
                <a:lnTo>
                  <a:pt x="43" y="141"/>
                </a:lnTo>
                <a:lnTo>
                  <a:pt x="43" y="141"/>
                </a:lnTo>
                <a:lnTo>
                  <a:pt x="43" y="140"/>
                </a:lnTo>
                <a:lnTo>
                  <a:pt x="43" y="139"/>
                </a:lnTo>
                <a:lnTo>
                  <a:pt x="44" y="139"/>
                </a:lnTo>
                <a:lnTo>
                  <a:pt x="44" y="139"/>
                </a:lnTo>
                <a:lnTo>
                  <a:pt x="45" y="138"/>
                </a:lnTo>
                <a:lnTo>
                  <a:pt x="46" y="138"/>
                </a:lnTo>
                <a:lnTo>
                  <a:pt x="49" y="137"/>
                </a:lnTo>
                <a:lnTo>
                  <a:pt x="50" y="137"/>
                </a:lnTo>
                <a:lnTo>
                  <a:pt x="51" y="137"/>
                </a:lnTo>
                <a:lnTo>
                  <a:pt x="52" y="137"/>
                </a:lnTo>
                <a:lnTo>
                  <a:pt x="53" y="137"/>
                </a:lnTo>
                <a:lnTo>
                  <a:pt x="54" y="138"/>
                </a:lnTo>
                <a:lnTo>
                  <a:pt x="57" y="139"/>
                </a:lnTo>
                <a:lnTo>
                  <a:pt x="60" y="140"/>
                </a:lnTo>
                <a:lnTo>
                  <a:pt x="61" y="140"/>
                </a:lnTo>
                <a:lnTo>
                  <a:pt x="64" y="142"/>
                </a:lnTo>
                <a:lnTo>
                  <a:pt x="68" y="144"/>
                </a:lnTo>
                <a:lnTo>
                  <a:pt x="69" y="145"/>
                </a:lnTo>
                <a:lnTo>
                  <a:pt x="71" y="146"/>
                </a:lnTo>
                <a:lnTo>
                  <a:pt x="73" y="147"/>
                </a:lnTo>
                <a:lnTo>
                  <a:pt x="75" y="147"/>
                </a:lnTo>
                <a:lnTo>
                  <a:pt x="76" y="147"/>
                </a:lnTo>
                <a:lnTo>
                  <a:pt x="78" y="147"/>
                </a:lnTo>
                <a:lnTo>
                  <a:pt x="79" y="148"/>
                </a:lnTo>
                <a:lnTo>
                  <a:pt x="80" y="147"/>
                </a:lnTo>
                <a:lnTo>
                  <a:pt x="81" y="147"/>
                </a:lnTo>
                <a:lnTo>
                  <a:pt x="82" y="147"/>
                </a:lnTo>
                <a:lnTo>
                  <a:pt x="83" y="147"/>
                </a:lnTo>
                <a:lnTo>
                  <a:pt x="84" y="146"/>
                </a:lnTo>
                <a:lnTo>
                  <a:pt x="84" y="146"/>
                </a:lnTo>
                <a:lnTo>
                  <a:pt x="85" y="145"/>
                </a:lnTo>
                <a:lnTo>
                  <a:pt x="86" y="145"/>
                </a:lnTo>
                <a:lnTo>
                  <a:pt x="87" y="144"/>
                </a:lnTo>
                <a:lnTo>
                  <a:pt x="87" y="143"/>
                </a:lnTo>
                <a:lnTo>
                  <a:pt x="88" y="142"/>
                </a:lnTo>
                <a:lnTo>
                  <a:pt x="88" y="141"/>
                </a:lnTo>
                <a:lnTo>
                  <a:pt x="89" y="139"/>
                </a:lnTo>
                <a:lnTo>
                  <a:pt x="91" y="132"/>
                </a:lnTo>
                <a:lnTo>
                  <a:pt x="92" y="130"/>
                </a:lnTo>
                <a:lnTo>
                  <a:pt x="93" y="127"/>
                </a:lnTo>
                <a:lnTo>
                  <a:pt x="93" y="126"/>
                </a:lnTo>
                <a:lnTo>
                  <a:pt x="94" y="125"/>
                </a:lnTo>
                <a:lnTo>
                  <a:pt x="94" y="124"/>
                </a:lnTo>
                <a:lnTo>
                  <a:pt x="95" y="123"/>
                </a:lnTo>
                <a:lnTo>
                  <a:pt x="96" y="123"/>
                </a:lnTo>
                <a:lnTo>
                  <a:pt x="97" y="122"/>
                </a:lnTo>
                <a:lnTo>
                  <a:pt x="99" y="121"/>
                </a:lnTo>
                <a:lnTo>
                  <a:pt x="103" y="118"/>
                </a:lnTo>
                <a:lnTo>
                  <a:pt x="104" y="117"/>
                </a:lnTo>
                <a:lnTo>
                  <a:pt x="107" y="115"/>
                </a:lnTo>
                <a:lnTo>
                  <a:pt x="108" y="114"/>
                </a:lnTo>
                <a:lnTo>
                  <a:pt x="110" y="112"/>
                </a:lnTo>
                <a:lnTo>
                  <a:pt x="112" y="111"/>
                </a:lnTo>
                <a:lnTo>
                  <a:pt x="112" y="110"/>
                </a:lnTo>
                <a:lnTo>
                  <a:pt x="113" y="109"/>
                </a:lnTo>
                <a:lnTo>
                  <a:pt x="113" y="109"/>
                </a:lnTo>
                <a:lnTo>
                  <a:pt x="113" y="108"/>
                </a:lnTo>
                <a:lnTo>
                  <a:pt x="114" y="109"/>
                </a:lnTo>
                <a:lnTo>
                  <a:pt x="121" y="111"/>
                </a:lnTo>
                <a:lnTo>
                  <a:pt x="128" y="114"/>
                </a:lnTo>
                <a:lnTo>
                  <a:pt x="131" y="115"/>
                </a:lnTo>
                <a:lnTo>
                  <a:pt x="134" y="116"/>
                </a:lnTo>
                <a:lnTo>
                  <a:pt x="141" y="120"/>
                </a:lnTo>
                <a:lnTo>
                  <a:pt x="146" y="121"/>
                </a:lnTo>
                <a:lnTo>
                  <a:pt x="148" y="122"/>
                </a:lnTo>
                <a:lnTo>
                  <a:pt x="149" y="123"/>
                </a:lnTo>
                <a:lnTo>
                  <a:pt x="150" y="124"/>
                </a:lnTo>
                <a:lnTo>
                  <a:pt x="152" y="125"/>
                </a:lnTo>
                <a:lnTo>
                  <a:pt x="154" y="127"/>
                </a:lnTo>
                <a:lnTo>
                  <a:pt x="155" y="128"/>
                </a:lnTo>
                <a:lnTo>
                  <a:pt x="156" y="128"/>
                </a:lnTo>
                <a:lnTo>
                  <a:pt x="157" y="129"/>
                </a:lnTo>
                <a:lnTo>
                  <a:pt x="158" y="129"/>
                </a:lnTo>
                <a:lnTo>
                  <a:pt x="160" y="130"/>
                </a:lnTo>
                <a:lnTo>
                  <a:pt x="164" y="130"/>
                </a:lnTo>
                <a:lnTo>
                  <a:pt x="165" y="130"/>
                </a:lnTo>
                <a:lnTo>
                  <a:pt x="172" y="131"/>
                </a:lnTo>
                <a:lnTo>
                  <a:pt x="174" y="132"/>
                </a:lnTo>
                <a:lnTo>
                  <a:pt x="176" y="132"/>
                </a:lnTo>
                <a:lnTo>
                  <a:pt x="178" y="132"/>
                </a:lnTo>
                <a:lnTo>
                  <a:pt x="179" y="132"/>
                </a:lnTo>
                <a:lnTo>
                  <a:pt x="181" y="132"/>
                </a:lnTo>
                <a:lnTo>
                  <a:pt x="182" y="131"/>
                </a:lnTo>
                <a:lnTo>
                  <a:pt x="183" y="131"/>
                </a:lnTo>
                <a:lnTo>
                  <a:pt x="184" y="130"/>
                </a:lnTo>
                <a:lnTo>
                  <a:pt x="185" y="130"/>
                </a:lnTo>
                <a:lnTo>
                  <a:pt x="186" y="129"/>
                </a:lnTo>
                <a:lnTo>
                  <a:pt x="187" y="128"/>
                </a:lnTo>
                <a:lnTo>
                  <a:pt x="188" y="127"/>
                </a:lnTo>
                <a:lnTo>
                  <a:pt x="189" y="125"/>
                </a:lnTo>
                <a:lnTo>
                  <a:pt x="190" y="123"/>
                </a:lnTo>
                <a:lnTo>
                  <a:pt x="192" y="116"/>
                </a:lnTo>
                <a:lnTo>
                  <a:pt x="193" y="114"/>
                </a:lnTo>
                <a:lnTo>
                  <a:pt x="195" y="111"/>
                </a:lnTo>
                <a:lnTo>
                  <a:pt x="197" y="107"/>
                </a:lnTo>
                <a:lnTo>
                  <a:pt x="198" y="105"/>
                </a:lnTo>
                <a:lnTo>
                  <a:pt x="199" y="104"/>
                </a:lnTo>
                <a:lnTo>
                  <a:pt x="200" y="103"/>
                </a:lnTo>
                <a:lnTo>
                  <a:pt x="201" y="103"/>
                </a:lnTo>
                <a:lnTo>
                  <a:pt x="201" y="102"/>
                </a:lnTo>
                <a:lnTo>
                  <a:pt x="202" y="102"/>
                </a:lnTo>
                <a:lnTo>
                  <a:pt x="203" y="101"/>
                </a:lnTo>
                <a:lnTo>
                  <a:pt x="204" y="101"/>
                </a:lnTo>
                <a:lnTo>
                  <a:pt x="205" y="101"/>
                </a:lnTo>
                <a:lnTo>
                  <a:pt x="211" y="100"/>
                </a:lnTo>
                <a:lnTo>
                  <a:pt x="217" y="98"/>
                </a:lnTo>
                <a:lnTo>
                  <a:pt x="219" y="98"/>
                </a:lnTo>
                <a:lnTo>
                  <a:pt x="220" y="98"/>
                </a:lnTo>
                <a:lnTo>
                  <a:pt x="222" y="98"/>
                </a:lnTo>
                <a:lnTo>
                  <a:pt x="226" y="99"/>
                </a:lnTo>
                <a:lnTo>
                  <a:pt x="227" y="99"/>
                </a:lnTo>
                <a:lnTo>
                  <a:pt x="228" y="99"/>
                </a:lnTo>
                <a:lnTo>
                  <a:pt x="232" y="99"/>
                </a:lnTo>
                <a:lnTo>
                  <a:pt x="233" y="99"/>
                </a:lnTo>
                <a:lnTo>
                  <a:pt x="235" y="99"/>
                </a:lnTo>
                <a:lnTo>
                  <a:pt x="237" y="100"/>
                </a:lnTo>
                <a:lnTo>
                  <a:pt x="240" y="100"/>
                </a:lnTo>
                <a:lnTo>
                  <a:pt x="248" y="103"/>
                </a:lnTo>
                <a:lnTo>
                  <a:pt x="250" y="103"/>
                </a:lnTo>
                <a:lnTo>
                  <a:pt x="252" y="103"/>
                </a:lnTo>
                <a:lnTo>
                  <a:pt x="253" y="103"/>
                </a:lnTo>
                <a:lnTo>
                  <a:pt x="255" y="104"/>
                </a:lnTo>
                <a:lnTo>
                  <a:pt x="256" y="103"/>
                </a:lnTo>
                <a:lnTo>
                  <a:pt x="258" y="103"/>
                </a:lnTo>
                <a:lnTo>
                  <a:pt x="259" y="103"/>
                </a:lnTo>
                <a:lnTo>
                  <a:pt x="261" y="103"/>
                </a:lnTo>
                <a:lnTo>
                  <a:pt x="263" y="102"/>
                </a:lnTo>
                <a:lnTo>
                  <a:pt x="264" y="102"/>
                </a:lnTo>
                <a:lnTo>
                  <a:pt x="266" y="101"/>
                </a:lnTo>
                <a:lnTo>
                  <a:pt x="267" y="100"/>
                </a:lnTo>
                <a:lnTo>
                  <a:pt x="267" y="100"/>
                </a:lnTo>
                <a:lnTo>
                  <a:pt x="268" y="99"/>
                </a:lnTo>
                <a:lnTo>
                  <a:pt x="269" y="98"/>
                </a:lnTo>
                <a:lnTo>
                  <a:pt x="269" y="98"/>
                </a:lnTo>
                <a:lnTo>
                  <a:pt x="269" y="97"/>
                </a:lnTo>
                <a:lnTo>
                  <a:pt x="270" y="96"/>
                </a:lnTo>
                <a:lnTo>
                  <a:pt x="270" y="95"/>
                </a:lnTo>
                <a:lnTo>
                  <a:pt x="270" y="94"/>
                </a:lnTo>
                <a:lnTo>
                  <a:pt x="270" y="93"/>
                </a:lnTo>
                <a:lnTo>
                  <a:pt x="271" y="91"/>
                </a:lnTo>
                <a:lnTo>
                  <a:pt x="271" y="85"/>
                </a:lnTo>
                <a:lnTo>
                  <a:pt x="271" y="78"/>
                </a:lnTo>
                <a:lnTo>
                  <a:pt x="271" y="77"/>
                </a:lnTo>
                <a:lnTo>
                  <a:pt x="271" y="73"/>
                </a:lnTo>
                <a:lnTo>
                  <a:pt x="271" y="70"/>
                </a:lnTo>
                <a:lnTo>
                  <a:pt x="270" y="69"/>
                </a:lnTo>
                <a:lnTo>
                  <a:pt x="271" y="67"/>
                </a:lnTo>
                <a:lnTo>
                  <a:pt x="271" y="65"/>
                </a:lnTo>
                <a:lnTo>
                  <a:pt x="271" y="64"/>
                </a:lnTo>
                <a:lnTo>
                  <a:pt x="275" y="56"/>
                </a:lnTo>
                <a:lnTo>
                  <a:pt x="275" y="54"/>
                </a:lnTo>
                <a:lnTo>
                  <a:pt x="276" y="52"/>
                </a:lnTo>
                <a:lnTo>
                  <a:pt x="276" y="49"/>
                </a:lnTo>
                <a:lnTo>
                  <a:pt x="277" y="46"/>
                </a:lnTo>
                <a:lnTo>
                  <a:pt x="277" y="39"/>
                </a:lnTo>
                <a:lnTo>
                  <a:pt x="277" y="37"/>
                </a:lnTo>
                <a:lnTo>
                  <a:pt x="277" y="36"/>
                </a:lnTo>
                <a:lnTo>
                  <a:pt x="277" y="35"/>
                </a:lnTo>
                <a:lnTo>
                  <a:pt x="277" y="34"/>
                </a:lnTo>
                <a:lnTo>
                  <a:pt x="276" y="33"/>
                </a:lnTo>
                <a:lnTo>
                  <a:pt x="276" y="32"/>
                </a:lnTo>
                <a:lnTo>
                  <a:pt x="275" y="31"/>
                </a:lnTo>
                <a:lnTo>
                  <a:pt x="275" y="30"/>
                </a:lnTo>
                <a:lnTo>
                  <a:pt x="274" y="29"/>
                </a:lnTo>
                <a:lnTo>
                  <a:pt x="274" y="29"/>
                </a:lnTo>
                <a:lnTo>
                  <a:pt x="273" y="28"/>
                </a:lnTo>
                <a:lnTo>
                  <a:pt x="272" y="28"/>
                </a:lnTo>
                <a:lnTo>
                  <a:pt x="271" y="27"/>
                </a:lnTo>
                <a:lnTo>
                  <a:pt x="268" y="26"/>
                </a:lnTo>
                <a:lnTo>
                  <a:pt x="267" y="26"/>
                </a:lnTo>
                <a:lnTo>
                  <a:pt x="266" y="25"/>
                </a:lnTo>
                <a:lnTo>
                  <a:pt x="265" y="25"/>
                </a:lnTo>
                <a:lnTo>
                  <a:pt x="264" y="24"/>
                </a:lnTo>
                <a:lnTo>
                  <a:pt x="263" y="23"/>
                </a:lnTo>
                <a:lnTo>
                  <a:pt x="263" y="22"/>
                </a:lnTo>
                <a:lnTo>
                  <a:pt x="262" y="22"/>
                </a:lnTo>
                <a:lnTo>
                  <a:pt x="262" y="21"/>
                </a:lnTo>
                <a:lnTo>
                  <a:pt x="262" y="20"/>
                </a:lnTo>
                <a:lnTo>
                  <a:pt x="262" y="19"/>
                </a:lnTo>
                <a:lnTo>
                  <a:pt x="262" y="19"/>
                </a:lnTo>
                <a:lnTo>
                  <a:pt x="262" y="18"/>
                </a:lnTo>
                <a:lnTo>
                  <a:pt x="263" y="17"/>
                </a:lnTo>
                <a:lnTo>
                  <a:pt x="263" y="15"/>
                </a:lnTo>
                <a:lnTo>
                  <a:pt x="264" y="14"/>
                </a:lnTo>
                <a:lnTo>
                  <a:pt x="265" y="13"/>
                </a:lnTo>
                <a:lnTo>
                  <a:pt x="265" y="12"/>
                </a:lnTo>
                <a:lnTo>
                  <a:pt x="266" y="11"/>
                </a:lnTo>
                <a:lnTo>
                  <a:pt x="268" y="10"/>
                </a:lnTo>
                <a:lnTo>
                  <a:pt x="269" y="8"/>
                </a:lnTo>
                <a:lnTo>
                  <a:pt x="275" y="4"/>
                </a:lnTo>
                <a:lnTo>
                  <a:pt x="278" y="2"/>
                </a:lnTo>
                <a:lnTo>
                  <a:pt x="279" y="1"/>
                </a:lnTo>
                <a:lnTo>
                  <a:pt x="280" y="0"/>
                </a:lnTo>
                <a:lnTo>
                  <a:pt x="280" y="0"/>
                </a:lnTo>
                <a:close/>
              </a:path>
            </a:pathLst>
          </a:custGeom>
          <a:solidFill>
            <a:srgbClr val="CCCCCC"/>
          </a:solidFill>
          <a:ln w="98425">
            <a:solidFill>
              <a:srgbClr val="CCCCCC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7" name="Freeform 240">
            <a:extLst>
              <a:ext uri="{FF2B5EF4-FFF2-40B4-BE49-F238E27FC236}">
                <a16:creationId xmlns:a16="http://schemas.microsoft.com/office/drawing/2014/main" id="{6AE03ECD-B257-4DB3-8854-CB10B1856F26}"/>
              </a:ext>
            </a:extLst>
          </p:cNvPr>
          <p:cNvSpPr>
            <a:spLocks/>
          </p:cNvSpPr>
          <p:nvPr/>
        </p:nvSpPr>
        <p:spPr bwMode="auto">
          <a:xfrm>
            <a:off x="8812137" y="3364857"/>
            <a:ext cx="1174646" cy="996104"/>
          </a:xfrm>
          <a:custGeom>
            <a:avLst/>
            <a:gdLst>
              <a:gd name="T0" fmla="*/ 240 w 618"/>
              <a:gd name="T1" fmla="*/ 22 h 479"/>
              <a:gd name="T2" fmla="*/ 288 w 618"/>
              <a:gd name="T3" fmla="*/ 18 h 479"/>
              <a:gd name="T4" fmla="*/ 313 w 618"/>
              <a:gd name="T5" fmla="*/ 64 h 479"/>
              <a:gd name="T6" fmla="*/ 349 w 618"/>
              <a:gd name="T7" fmla="*/ 58 h 479"/>
              <a:gd name="T8" fmla="*/ 371 w 618"/>
              <a:gd name="T9" fmla="*/ 86 h 479"/>
              <a:gd name="T10" fmla="*/ 373 w 618"/>
              <a:gd name="T11" fmla="*/ 111 h 479"/>
              <a:gd name="T12" fmla="*/ 401 w 618"/>
              <a:gd name="T13" fmla="*/ 87 h 479"/>
              <a:gd name="T14" fmla="*/ 439 w 618"/>
              <a:gd name="T15" fmla="*/ 87 h 479"/>
              <a:gd name="T16" fmla="*/ 460 w 618"/>
              <a:gd name="T17" fmla="*/ 85 h 479"/>
              <a:gd name="T18" fmla="*/ 488 w 618"/>
              <a:gd name="T19" fmla="*/ 72 h 479"/>
              <a:gd name="T20" fmla="*/ 532 w 618"/>
              <a:gd name="T21" fmla="*/ 97 h 479"/>
              <a:gd name="T22" fmla="*/ 543 w 618"/>
              <a:gd name="T23" fmla="*/ 135 h 479"/>
              <a:gd name="T24" fmla="*/ 520 w 618"/>
              <a:gd name="T25" fmla="*/ 176 h 479"/>
              <a:gd name="T26" fmla="*/ 493 w 618"/>
              <a:gd name="T27" fmla="*/ 189 h 479"/>
              <a:gd name="T28" fmla="*/ 466 w 618"/>
              <a:gd name="T29" fmla="*/ 208 h 479"/>
              <a:gd name="T30" fmla="*/ 456 w 618"/>
              <a:gd name="T31" fmla="*/ 222 h 479"/>
              <a:gd name="T32" fmla="*/ 475 w 618"/>
              <a:gd name="T33" fmla="*/ 244 h 479"/>
              <a:gd name="T34" fmla="*/ 500 w 618"/>
              <a:gd name="T35" fmla="*/ 259 h 479"/>
              <a:gd name="T36" fmla="*/ 526 w 618"/>
              <a:gd name="T37" fmla="*/ 276 h 479"/>
              <a:gd name="T38" fmla="*/ 556 w 618"/>
              <a:gd name="T39" fmla="*/ 299 h 479"/>
              <a:gd name="T40" fmla="*/ 601 w 618"/>
              <a:gd name="T41" fmla="*/ 354 h 479"/>
              <a:gd name="T42" fmla="*/ 617 w 618"/>
              <a:gd name="T43" fmla="*/ 406 h 479"/>
              <a:gd name="T44" fmla="*/ 590 w 618"/>
              <a:gd name="T45" fmla="*/ 401 h 479"/>
              <a:gd name="T46" fmla="*/ 571 w 618"/>
              <a:gd name="T47" fmla="*/ 413 h 479"/>
              <a:gd name="T48" fmla="*/ 527 w 618"/>
              <a:gd name="T49" fmla="*/ 441 h 479"/>
              <a:gd name="T50" fmla="*/ 511 w 618"/>
              <a:gd name="T51" fmla="*/ 464 h 479"/>
              <a:gd name="T52" fmla="*/ 503 w 618"/>
              <a:gd name="T53" fmla="*/ 477 h 479"/>
              <a:gd name="T54" fmla="*/ 470 w 618"/>
              <a:gd name="T55" fmla="*/ 477 h 479"/>
              <a:gd name="T56" fmla="*/ 429 w 618"/>
              <a:gd name="T57" fmla="*/ 462 h 479"/>
              <a:gd name="T58" fmla="*/ 394 w 618"/>
              <a:gd name="T59" fmla="*/ 436 h 479"/>
              <a:gd name="T60" fmla="*/ 369 w 618"/>
              <a:gd name="T61" fmla="*/ 409 h 479"/>
              <a:gd name="T62" fmla="*/ 324 w 618"/>
              <a:gd name="T63" fmla="*/ 410 h 479"/>
              <a:gd name="T64" fmla="*/ 296 w 618"/>
              <a:gd name="T65" fmla="*/ 419 h 479"/>
              <a:gd name="T66" fmla="*/ 280 w 618"/>
              <a:gd name="T67" fmla="*/ 396 h 479"/>
              <a:gd name="T68" fmla="*/ 256 w 618"/>
              <a:gd name="T69" fmla="*/ 420 h 479"/>
              <a:gd name="T70" fmla="*/ 219 w 618"/>
              <a:gd name="T71" fmla="*/ 422 h 479"/>
              <a:gd name="T72" fmla="*/ 192 w 618"/>
              <a:gd name="T73" fmla="*/ 416 h 479"/>
              <a:gd name="T74" fmla="*/ 166 w 618"/>
              <a:gd name="T75" fmla="*/ 435 h 479"/>
              <a:gd name="T76" fmla="*/ 138 w 618"/>
              <a:gd name="T77" fmla="*/ 441 h 479"/>
              <a:gd name="T78" fmla="*/ 126 w 618"/>
              <a:gd name="T79" fmla="*/ 422 h 479"/>
              <a:gd name="T80" fmla="*/ 105 w 618"/>
              <a:gd name="T81" fmla="*/ 404 h 479"/>
              <a:gd name="T82" fmla="*/ 117 w 618"/>
              <a:gd name="T83" fmla="*/ 373 h 479"/>
              <a:gd name="T84" fmla="*/ 110 w 618"/>
              <a:gd name="T85" fmla="*/ 330 h 479"/>
              <a:gd name="T86" fmla="*/ 84 w 618"/>
              <a:gd name="T87" fmla="*/ 322 h 479"/>
              <a:gd name="T88" fmla="*/ 44 w 618"/>
              <a:gd name="T89" fmla="*/ 318 h 479"/>
              <a:gd name="T90" fmla="*/ 30 w 618"/>
              <a:gd name="T91" fmla="*/ 293 h 479"/>
              <a:gd name="T92" fmla="*/ 6 w 618"/>
              <a:gd name="T93" fmla="*/ 281 h 479"/>
              <a:gd name="T94" fmla="*/ 7 w 618"/>
              <a:gd name="T95" fmla="*/ 258 h 479"/>
              <a:gd name="T96" fmla="*/ 14 w 618"/>
              <a:gd name="T97" fmla="*/ 223 h 479"/>
              <a:gd name="T98" fmla="*/ 3 w 618"/>
              <a:gd name="T99" fmla="*/ 184 h 479"/>
              <a:gd name="T100" fmla="*/ 33 w 618"/>
              <a:gd name="T101" fmla="*/ 181 h 479"/>
              <a:gd name="T102" fmla="*/ 62 w 618"/>
              <a:gd name="T103" fmla="*/ 171 h 479"/>
              <a:gd name="T104" fmla="*/ 92 w 618"/>
              <a:gd name="T105" fmla="*/ 177 h 479"/>
              <a:gd name="T106" fmla="*/ 114 w 618"/>
              <a:gd name="T107" fmla="*/ 191 h 479"/>
              <a:gd name="T108" fmla="*/ 136 w 618"/>
              <a:gd name="T109" fmla="*/ 189 h 479"/>
              <a:gd name="T110" fmla="*/ 151 w 618"/>
              <a:gd name="T111" fmla="*/ 159 h 479"/>
              <a:gd name="T112" fmla="*/ 172 w 618"/>
              <a:gd name="T113" fmla="*/ 171 h 479"/>
              <a:gd name="T114" fmla="*/ 204 w 618"/>
              <a:gd name="T115" fmla="*/ 171 h 479"/>
              <a:gd name="T116" fmla="*/ 202 w 618"/>
              <a:gd name="T117" fmla="*/ 145 h 479"/>
              <a:gd name="T118" fmla="*/ 197 w 618"/>
              <a:gd name="T119" fmla="*/ 104 h 479"/>
              <a:gd name="T120" fmla="*/ 187 w 618"/>
              <a:gd name="T121" fmla="*/ 42 h 479"/>
              <a:gd name="T122" fmla="*/ 174 w 618"/>
              <a:gd name="T123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8" h="479">
                <a:moveTo>
                  <a:pt x="180" y="0"/>
                </a:moveTo>
                <a:lnTo>
                  <a:pt x="182" y="0"/>
                </a:lnTo>
                <a:lnTo>
                  <a:pt x="190" y="1"/>
                </a:lnTo>
                <a:lnTo>
                  <a:pt x="194" y="1"/>
                </a:lnTo>
                <a:lnTo>
                  <a:pt x="197" y="2"/>
                </a:lnTo>
                <a:lnTo>
                  <a:pt x="200" y="3"/>
                </a:lnTo>
                <a:lnTo>
                  <a:pt x="203" y="4"/>
                </a:lnTo>
                <a:lnTo>
                  <a:pt x="204" y="4"/>
                </a:lnTo>
                <a:lnTo>
                  <a:pt x="206" y="5"/>
                </a:lnTo>
                <a:lnTo>
                  <a:pt x="207" y="5"/>
                </a:lnTo>
                <a:lnTo>
                  <a:pt x="212" y="8"/>
                </a:lnTo>
                <a:lnTo>
                  <a:pt x="216" y="10"/>
                </a:lnTo>
                <a:lnTo>
                  <a:pt x="219" y="11"/>
                </a:lnTo>
                <a:lnTo>
                  <a:pt x="226" y="14"/>
                </a:lnTo>
                <a:lnTo>
                  <a:pt x="228" y="15"/>
                </a:lnTo>
                <a:lnTo>
                  <a:pt x="230" y="16"/>
                </a:lnTo>
                <a:lnTo>
                  <a:pt x="232" y="17"/>
                </a:lnTo>
                <a:lnTo>
                  <a:pt x="234" y="18"/>
                </a:lnTo>
                <a:lnTo>
                  <a:pt x="235" y="19"/>
                </a:lnTo>
                <a:lnTo>
                  <a:pt x="240" y="22"/>
                </a:lnTo>
                <a:lnTo>
                  <a:pt x="241" y="23"/>
                </a:lnTo>
                <a:lnTo>
                  <a:pt x="242" y="24"/>
                </a:lnTo>
                <a:lnTo>
                  <a:pt x="244" y="24"/>
                </a:lnTo>
                <a:lnTo>
                  <a:pt x="245" y="25"/>
                </a:lnTo>
                <a:lnTo>
                  <a:pt x="247" y="25"/>
                </a:lnTo>
                <a:lnTo>
                  <a:pt x="248" y="25"/>
                </a:lnTo>
                <a:lnTo>
                  <a:pt x="250" y="26"/>
                </a:lnTo>
                <a:lnTo>
                  <a:pt x="251" y="26"/>
                </a:lnTo>
                <a:lnTo>
                  <a:pt x="256" y="26"/>
                </a:lnTo>
                <a:lnTo>
                  <a:pt x="258" y="26"/>
                </a:lnTo>
                <a:lnTo>
                  <a:pt x="260" y="26"/>
                </a:lnTo>
                <a:lnTo>
                  <a:pt x="261" y="25"/>
                </a:lnTo>
                <a:lnTo>
                  <a:pt x="264" y="25"/>
                </a:lnTo>
                <a:lnTo>
                  <a:pt x="274" y="22"/>
                </a:lnTo>
                <a:lnTo>
                  <a:pt x="277" y="21"/>
                </a:lnTo>
                <a:lnTo>
                  <a:pt x="282" y="19"/>
                </a:lnTo>
                <a:lnTo>
                  <a:pt x="284" y="19"/>
                </a:lnTo>
                <a:lnTo>
                  <a:pt x="285" y="18"/>
                </a:lnTo>
                <a:lnTo>
                  <a:pt x="287" y="18"/>
                </a:lnTo>
                <a:lnTo>
                  <a:pt x="288" y="18"/>
                </a:lnTo>
                <a:lnTo>
                  <a:pt x="289" y="18"/>
                </a:lnTo>
                <a:lnTo>
                  <a:pt x="290" y="19"/>
                </a:lnTo>
                <a:lnTo>
                  <a:pt x="291" y="19"/>
                </a:lnTo>
                <a:lnTo>
                  <a:pt x="292" y="20"/>
                </a:lnTo>
                <a:lnTo>
                  <a:pt x="293" y="20"/>
                </a:lnTo>
                <a:lnTo>
                  <a:pt x="294" y="22"/>
                </a:lnTo>
                <a:lnTo>
                  <a:pt x="295" y="23"/>
                </a:lnTo>
                <a:lnTo>
                  <a:pt x="296" y="25"/>
                </a:lnTo>
                <a:lnTo>
                  <a:pt x="297" y="26"/>
                </a:lnTo>
                <a:lnTo>
                  <a:pt x="297" y="27"/>
                </a:lnTo>
                <a:lnTo>
                  <a:pt x="299" y="34"/>
                </a:lnTo>
                <a:lnTo>
                  <a:pt x="300" y="36"/>
                </a:lnTo>
                <a:lnTo>
                  <a:pt x="302" y="40"/>
                </a:lnTo>
                <a:lnTo>
                  <a:pt x="306" y="48"/>
                </a:lnTo>
                <a:lnTo>
                  <a:pt x="308" y="52"/>
                </a:lnTo>
                <a:lnTo>
                  <a:pt x="310" y="58"/>
                </a:lnTo>
                <a:lnTo>
                  <a:pt x="311" y="60"/>
                </a:lnTo>
                <a:lnTo>
                  <a:pt x="312" y="62"/>
                </a:lnTo>
                <a:lnTo>
                  <a:pt x="313" y="64"/>
                </a:lnTo>
                <a:lnTo>
                  <a:pt x="313" y="64"/>
                </a:lnTo>
                <a:lnTo>
                  <a:pt x="314" y="65"/>
                </a:lnTo>
                <a:lnTo>
                  <a:pt x="314" y="65"/>
                </a:lnTo>
                <a:lnTo>
                  <a:pt x="315" y="66"/>
                </a:lnTo>
                <a:lnTo>
                  <a:pt x="316" y="66"/>
                </a:lnTo>
                <a:lnTo>
                  <a:pt x="317" y="66"/>
                </a:lnTo>
                <a:lnTo>
                  <a:pt x="317" y="67"/>
                </a:lnTo>
                <a:lnTo>
                  <a:pt x="318" y="67"/>
                </a:lnTo>
                <a:lnTo>
                  <a:pt x="319" y="67"/>
                </a:lnTo>
                <a:lnTo>
                  <a:pt x="320" y="67"/>
                </a:lnTo>
                <a:lnTo>
                  <a:pt x="321" y="67"/>
                </a:lnTo>
                <a:lnTo>
                  <a:pt x="322" y="67"/>
                </a:lnTo>
                <a:lnTo>
                  <a:pt x="324" y="66"/>
                </a:lnTo>
                <a:lnTo>
                  <a:pt x="327" y="65"/>
                </a:lnTo>
                <a:lnTo>
                  <a:pt x="334" y="63"/>
                </a:lnTo>
                <a:lnTo>
                  <a:pt x="337" y="62"/>
                </a:lnTo>
                <a:lnTo>
                  <a:pt x="341" y="60"/>
                </a:lnTo>
                <a:lnTo>
                  <a:pt x="343" y="60"/>
                </a:lnTo>
                <a:lnTo>
                  <a:pt x="345" y="59"/>
                </a:lnTo>
                <a:lnTo>
                  <a:pt x="347" y="58"/>
                </a:lnTo>
                <a:lnTo>
                  <a:pt x="349" y="58"/>
                </a:lnTo>
                <a:lnTo>
                  <a:pt x="350" y="58"/>
                </a:lnTo>
                <a:lnTo>
                  <a:pt x="352" y="58"/>
                </a:lnTo>
                <a:lnTo>
                  <a:pt x="354" y="58"/>
                </a:lnTo>
                <a:lnTo>
                  <a:pt x="355" y="58"/>
                </a:lnTo>
                <a:lnTo>
                  <a:pt x="357" y="59"/>
                </a:lnTo>
                <a:lnTo>
                  <a:pt x="359" y="60"/>
                </a:lnTo>
                <a:lnTo>
                  <a:pt x="360" y="61"/>
                </a:lnTo>
                <a:lnTo>
                  <a:pt x="362" y="62"/>
                </a:lnTo>
                <a:lnTo>
                  <a:pt x="363" y="63"/>
                </a:lnTo>
                <a:lnTo>
                  <a:pt x="364" y="64"/>
                </a:lnTo>
                <a:lnTo>
                  <a:pt x="364" y="65"/>
                </a:lnTo>
                <a:lnTo>
                  <a:pt x="365" y="66"/>
                </a:lnTo>
                <a:lnTo>
                  <a:pt x="366" y="68"/>
                </a:lnTo>
                <a:lnTo>
                  <a:pt x="367" y="69"/>
                </a:lnTo>
                <a:lnTo>
                  <a:pt x="367" y="71"/>
                </a:lnTo>
                <a:lnTo>
                  <a:pt x="369" y="74"/>
                </a:lnTo>
                <a:lnTo>
                  <a:pt x="369" y="76"/>
                </a:lnTo>
                <a:lnTo>
                  <a:pt x="370" y="79"/>
                </a:lnTo>
                <a:lnTo>
                  <a:pt x="371" y="82"/>
                </a:lnTo>
                <a:lnTo>
                  <a:pt x="371" y="86"/>
                </a:lnTo>
                <a:lnTo>
                  <a:pt x="373" y="91"/>
                </a:lnTo>
                <a:lnTo>
                  <a:pt x="373" y="93"/>
                </a:lnTo>
                <a:lnTo>
                  <a:pt x="373" y="94"/>
                </a:lnTo>
                <a:lnTo>
                  <a:pt x="373" y="95"/>
                </a:lnTo>
                <a:lnTo>
                  <a:pt x="373" y="96"/>
                </a:lnTo>
                <a:lnTo>
                  <a:pt x="373" y="96"/>
                </a:lnTo>
                <a:lnTo>
                  <a:pt x="372" y="97"/>
                </a:lnTo>
                <a:lnTo>
                  <a:pt x="372" y="98"/>
                </a:lnTo>
                <a:lnTo>
                  <a:pt x="370" y="102"/>
                </a:lnTo>
                <a:lnTo>
                  <a:pt x="369" y="104"/>
                </a:lnTo>
                <a:lnTo>
                  <a:pt x="369" y="105"/>
                </a:lnTo>
                <a:lnTo>
                  <a:pt x="369" y="106"/>
                </a:lnTo>
                <a:lnTo>
                  <a:pt x="369" y="106"/>
                </a:lnTo>
                <a:lnTo>
                  <a:pt x="369" y="107"/>
                </a:lnTo>
                <a:lnTo>
                  <a:pt x="369" y="108"/>
                </a:lnTo>
                <a:lnTo>
                  <a:pt x="370" y="109"/>
                </a:lnTo>
                <a:lnTo>
                  <a:pt x="370" y="110"/>
                </a:lnTo>
                <a:lnTo>
                  <a:pt x="371" y="110"/>
                </a:lnTo>
                <a:lnTo>
                  <a:pt x="372" y="111"/>
                </a:lnTo>
                <a:lnTo>
                  <a:pt x="373" y="111"/>
                </a:lnTo>
                <a:lnTo>
                  <a:pt x="375" y="112"/>
                </a:lnTo>
                <a:lnTo>
                  <a:pt x="376" y="112"/>
                </a:lnTo>
                <a:lnTo>
                  <a:pt x="377" y="113"/>
                </a:lnTo>
                <a:lnTo>
                  <a:pt x="379" y="113"/>
                </a:lnTo>
                <a:lnTo>
                  <a:pt x="380" y="112"/>
                </a:lnTo>
                <a:lnTo>
                  <a:pt x="381" y="112"/>
                </a:lnTo>
                <a:lnTo>
                  <a:pt x="383" y="111"/>
                </a:lnTo>
                <a:lnTo>
                  <a:pt x="385" y="110"/>
                </a:lnTo>
                <a:lnTo>
                  <a:pt x="388" y="107"/>
                </a:lnTo>
                <a:lnTo>
                  <a:pt x="389" y="107"/>
                </a:lnTo>
                <a:lnTo>
                  <a:pt x="390" y="106"/>
                </a:lnTo>
                <a:lnTo>
                  <a:pt x="391" y="105"/>
                </a:lnTo>
                <a:lnTo>
                  <a:pt x="391" y="105"/>
                </a:lnTo>
                <a:lnTo>
                  <a:pt x="392" y="104"/>
                </a:lnTo>
                <a:lnTo>
                  <a:pt x="392" y="103"/>
                </a:lnTo>
                <a:lnTo>
                  <a:pt x="394" y="101"/>
                </a:lnTo>
                <a:lnTo>
                  <a:pt x="396" y="95"/>
                </a:lnTo>
                <a:lnTo>
                  <a:pt x="398" y="92"/>
                </a:lnTo>
                <a:lnTo>
                  <a:pt x="399" y="90"/>
                </a:lnTo>
                <a:lnTo>
                  <a:pt x="401" y="87"/>
                </a:lnTo>
                <a:lnTo>
                  <a:pt x="403" y="85"/>
                </a:lnTo>
                <a:lnTo>
                  <a:pt x="405" y="83"/>
                </a:lnTo>
                <a:lnTo>
                  <a:pt x="407" y="81"/>
                </a:lnTo>
                <a:lnTo>
                  <a:pt x="409" y="80"/>
                </a:lnTo>
                <a:lnTo>
                  <a:pt x="410" y="79"/>
                </a:lnTo>
                <a:lnTo>
                  <a:pt x="411" y="78"/>
                </a:lnTo>
                <a:lnTo>
                  <a:pt x="413" y="77"/>
                </a:lnTo>
                <a:lnTo>
                  <a:pt x="414" y="77"/>
                </a:lnTo>
                <a:lnTo>
                  <a:pt x="415" y="77"/>
                </a:lnTo>
                <a:lnTo>
                  <a:pt x="417" y="77"/>
                </a:lnTo>
                <a:lnTo>
                  <a:pt x="419" y="77"/>
                </a:lnTo>
                <a:lnTo>
                  <a:pt x="421" y="77"/>
                </a:lnTo>
                <a:lnTo>
                  <a:pt x="422" y="78"/>
                </a:lnTo>
                <a:lnTo>
                  <a:pt x="424" y="78"/>
                </a:lnTo>
                <a:lnTo>
                  <a:pt x="430" y="81"/>
                </a:lnTo>
                <a:lnTo>
                  <a:pt x="432" y="82"/>
                </a:lnTo>
                <a:lnTo>
                  <a:pt x="433" y="83"/>
                </a:lnTo>
                <a:lnTo>
                  <a:pt x="435" y="84"/>
                </a:lnTo>
                <a:lnTo>
                  <a:pt x="437" y="86"/>
                </a:lnTo>
                <a:lnTo>
                  <a:pt x="439" y="87"/>
                </a:lnTo>
                <a:lnTo>
                  <a:pt x="443" y="91"/>
                </a:lnTo>
                <a:lnTo>
                  <a:pt x="444" y="91"/>
                </a:lnTo>
                <a:lnTo>
                  <a:pt x="445" y="92"/>
                </a:lnTo>
                <a:lnTo>
                  <a:pt x="446" y="93"/>
                </a:lnTo>
                <a:lnTo>
                  <a:pt x="447" y="93"/>
                </a:lnTo>
                <a:lnTo>
                  <a:pt x="448" y="93"/>
                </a:lnTo>
                <a:lnTo>
                  <a:pt x="449" y="93"/>
                </a:lnTo>
                <a:lnTo>
                  <a:pt x="450" y="93"/>
                </a:lnTo>
                <a:lnTo>
                  <a:pt x="451" y="93"/>
                </a:lnTo>
                <a:lnTo>
                  <a:pt x="452" y="93"/>
                </a:lnTo>
                <a:lnTo>
                  <a:pt x="453" y="92"/>
                </a:lnTo>
                <a:lnTo>
                  <a:pt x="454" y="92"/>
                </a:lnTo>
                <a:lnTo>
                  <a:pt x="455" y="91"/>
                </a:lnTo>
                <a:lnTo>
                  <a:pt x="456" y="91"/>
                </a:lnTo>
                <a:lnTo>
                  <a:pt x="457" y="90"/>
                </a:lnTo>
                <a:lnTo>
                  <a:pt x="458" y="89"/>
                </a:lnTo>
                <a:lnTo>
                  <a:pt x="458" y="89"/>
                </a:lnTo>
                <a:lnTo>
                  <a:pt x="459" y="88"/>
                </a:lnTo>
                <a:lnTo>
                  <a:pt x="459" y="87"/>
                </a:lnTo>
                <a:lnTo>
                  <a:pt x="460" y="85"/>
                </a:lnTo>
                <a:lnTo>
                  <a:pt x="462" y="81"/>
                </a:lnTo>
                <a:lnTo>
                  <a:pt x="463" y="78"/>
                </a:lnTo>
                <a:lnTo>
                  <a:pt x="464" y="76"/>
                </a:lnTo>
                <a:lnTo>
                  <a:pt x="465" y="75"/>
                </a:lnTo>
                <a:lnTo>
                  <a:pt x="466" y="74"/>
                </a:lnTo>
                <a:lnTo>
                  <a:pt x="466" y="73"/>
                </a:lnTo>
                <a:lnTo>
                  <a:pt x="467" y="72"/>
                </a:lnTo>
                <a:lnTo>
                  <a:pt x="468" y="72"/>
                </a:lnTo>
                <a:lnTo>
                  <a:pt x="469" y="71"/>
                </a:lnTo>
                <a:lnTo>
                  <a:pt x="469" y="71"/>
                </a:lnTo>
                <a:lnTo>
                  <a:pt x="470" y="71"/>
                </a:lnTo>
                <a:lnTo>
                  <a:pt x="471" y="70"/>
                </a:lnTo>
                <a:lnTo>
                  <a:pt x="473" y="70"/>
                </a:lnTo>
                <a:lnTo>
                  <a:pt x="474" y="70"/>
                </a:lnTo>
                <a:lnTo>
                  <a:pt x="476" y="70"/>
                </a:lnTo>
                <a:lnTo>
                  <a:pt x="478" y="70"/>
                </a:lnTo>
                <a:lnTo>
                  <a:pt x="480" y="70"/>
                </a:lnTo>
                <a:lnTo>
                  <a:pt x="482" y="70"/>
                </a:lnTo>
                <a:lnTo>
                  <a:pt x="483" y="71"/>
                </a:lnTo>
                <a:lnTo>
                  <a:pt x="488" y="72"/>
                </a:lnTo>
                <a:lnTo>
                  <a:pt x="490" y="72"/>
                </a:lnTo>
                <a:lnTo>
                  <a:pt x="491" y="72"/>
                </a:lnTo>
                <a:lnTo>
                  <a:pt x="493" y="72"/>
                </a:lnTo>
                <a:lnTo>
                  <a:pt x="495" y="73"/>
                </a:lnTo>
                <a:lnTo>
                  <a:pt x="500" y="73"/>
                </a:lnTo>
                <a:lnTo>
                  <a:pt x="502" y="73"/>
                </a:lnTo>
                <a:lnTo>
                  <a:pt x="504" y="73"/>
                </a:lnTo>
                <a:lnTo>
                  <a:pt x="505" y="73"/>
                </a:lnTo>
                <a:lnTo>
                  <a:pt x="507" y="74"/>
                </a:lnTo>
                <a:lnTo>
                  <a:pt x="508" y="74"/>
                </a:lnTo>
                <a:lnTo>
                  <a:pt x="510" y="75"/>
                </a:lnTo>
                <a:lnTo>
                  <a:pt x="511" y="76"/>
                </a:lnTo>
                <a:lnTo>
                  <a:pt x="513" y="77"/>
                </a:lnTo>
                <a:lnTo>
                  <a:pt x="516" y="80"/>
                </a:lnTo>
                <a:lnTo>
                  <a:pt x="519" y="83"/>
                </a:lnTo>
                <a:lnTo>
                  <a:pt x="520" y="84"/>
                </a:lnTo>
                <a:lnTo>
                  <a:pt x="523" y="86"/>
                </a:lnTo>
                <a:lnTo>
                  <a:pt x="526" y="89"/>
                </a:lnTo>
                <a:lnTo>
                  <a:pt x="530" y="94"/>
                </a:lnTo>
                <a:lnTo>
                  <a:pt x="532" y="97"/>
                </a:lnTo>
                <a:lnTo>
                  <a:pt x="534" y="99"/>
                </a:lnTo>
                <a:lnTo>
                  <a:pt x="539" y="103"/>
                </a:lnTo>
                <a:lnTo>
                  <a:pt x="543" y="107"/>
                </a:lnTo>
                <a:lnTo>
                  <a:pt x="545" y="109"/>
                </a:lnTo>
                <a:lnTo>
                  <a:pt x="547" y="112"/>
                </a:lnTo>
                <a:lnTo>
                  <a:pt x="548" y="114"/>
                </a:lnTo>
                <a:lnTo>
                  <a:pt x="550" y="116"/>
                </a:lnTo>
                <a:lnTo>
                  <a:pt x="550" y="118"/>
                </a:lnTo>
                <a:lnTo>
                  <a:pt x="551" y="120"/>
                </a:lnTo>
                <a:lnTo>
                  <a:pt x="551" y="122"/>
                </a:lnTo>
                <a:lnTo>
                  <a:pt x="551" y="123"/>
                </a:lnTo>
                <a:lnTo>
                  <a:pt x="551" y="123"/>
                </a:lnTo>
                <a:lnTo>
                  <a:pt x="551" y="125"/>
                </a:lnTo>
                <a:lnTo>
                  <a:pt x="551" y="126"/>
                </a:lnTo>
                <a:lnTo>
                  <a:pt x="550" y="127"/>
                </a:lnTo>
                <a:lnTo>
                  <a:pt x="550" y="128"/>
                </a:lnTo>
                <a:lnTo>
                  <a:pt x="549" y="129"/>
                </a:lnTo>
                <a:lnTo>
                  <a:pt x="547" y="131"/>
                </a:lnTo>
                <a:lnTo>
                  <a:pt x="544" y="134"/>
                </a:lnTo>
                <a:lnTo>
                  <a:pt x="543" y="135"/>
                </a:lnTo>
                <a:lnTo>
                  <a:pt x="543" y="136"/>
                </a:lnTo>
                <a:lnTo>
                  <a:pt x="542" y="137"/>
                </a:lnTo>
                <a:lnTo>
                  <a:pt x="541" y="139"/>
                </a:lnTo>
                <a:lnTo>
                  <a:pt x="540" y="143"/>
                </a:lnTo>
                <a:lnTo>
                  <a:pt x="539" y="145"/>
                </a:lnTo>
                <a:lnTo>
                  <a:pt x="538" y="147"/>
                </a:lnTo>
                <a:lnTo>
                  <a:pt x="536" y="150"/>
                </a:lnTo>
                <a:lnTo>
                  <a:pt x="536" y="152"/>
                </a:lnTo>
                <a:lnTo>
                  <a:pt x="535" y="153"/>
                </a:lnTo>
                <a:lnTo>
                  <a:pt x="535" y="157"/>
                </a:lnTo>
                <a:lnTo>
                  <a:pt x="534" y="158"/>
                </a:lnTo>
                <a:lnTo>
                  <a:pt x="534" y="160"/>
                </a:lnTo>
                <a:lnTo>
                  <a:pt x="533" y="162"/>
                </a:lnTo>
                <a:lnTo>
                  <a:pt x="532" y="164"/>
                </a:lnTo>
                <a:lnTo>
                  <a:pt x="530" y="166"/>
                </a:lnTo>
                <a:lnTo>
                  <a:pt x="529" y="167"/>
                </a:lnTo>
                <a:lnTo>
                  <a:pt x="524" y="173"/>
                </a:lnTo>
                <a:lnTo>
                  <a:pt x="522" y="175"/>
                </a:lnTo>
                <a:lnTo>
                  <a:pt x="521" y="176"/>
                </a:lnTo>
                <a:lnTo>
                  <a:pt x="520" y="176"/>
                </a:lnTo>
                <a:lnTo>
                  <a:pt x="519" y="177"/>
                </a:lnTo>
                <a:lnTo>
                  <a:pt x="518" y="178"/>
                </a:lnTo>
                <a:lnTo>
                  <a:pt x="517" y="178"/>
                </a:lnTo>
                <a:lnTo>
                  <a:pt x="516" y="178"/>
                </a:lnTo>
                <a:lnTo>
                  <a:pt x="514" y="179"/>
                </a:lnTo>
                <a:lnTo>
                  <a:pt x="513" y="179"/>
                </a:lnTo>
                <a:lnTo>
                  <a:pt x="511" y="179"/>
                </a:lnTo>
                <a:lnTo>
                  <a:pt x="508" y="178"/>
                </a:lnTo>
                <a:lnTo>
                  <a:pt x="506" y="178"/>
                </a:lnTo>
                <a:lnTo>
                  <a:pt x="505" y="178"/>
                </a:lnTo>
                <a:lnTo>
                  <a:pt x="505" y="178"/>
                </a:lnTo>
                <a:lnTo>
                  <a:pt x="504" y="179"/>
                </a:lnTo>
                <a:lnTo>
                  <a:pt x="503" y="179"/>
                </a:lnTo>
                <a:lnTo>
                  <a:pt x="502" y="179"/>
                </a:lnTo>
                <a:lnTo>
                  <a:pt x="501" y="180"/>
                </a:lnTo>
                <a:lnTo>
                  <a:pt x="501" y="181"/>
                </a:lnTo>
                <a:lnTo>
                  <a:pt x="499" y="183"/>
                </a:lnTo>
                <a:lnTo>
                  <a:pt x="495" y="187"/>
                </a:lnTo>
                <a:lnTo>
                  <a:pt x="494" y="188"/>
                </a:lnTo>
                <a:lnTo>
                  <a:pt x="493" y="189"/>
                </a:lnTo>
                <a:lnTo>
                  <a:pt x="491" y="190"/>
                </a:lnTo>
                <a:lnTo>
                  <a:pt x="490" y="190"/>
                </a:lnTo>
                <a:lnTo>
                  <a:pt x="489" y="191"/>
                </a:lnTo>
                <a:lnTo>
                  <a:pt x="486" y="192"/>
                </a:lnTo>
                <a:lnTo>
                  <a:pt x="485" y="192"/>
                </a:lnTo>
                <a:lnTo>
                  <a:pt x="484" y="192"/>
                </a:lnTo>
                <a:lnTo>
                  <a:pt x="482" y="194"/>
                </a:lnTo>
                <a:lnTo>
                  <a:pt x="479" y="195"/>
                </a:lnTo>
                <a:lnTo>
                  <a:pt x="478" y="196"/>
                </a:lnTo>
                <a:lnTo>
                  <a:pt x="477" y="197"/>
                </a:lnTo>
                <a:lnTo>
                  <a:pt x="477" y="197"/>
                </a:lnTo>
                <a:lnTo>
                  <a:pt x="475" y="199"/>
                </a:lnTo>
                <a:lnTo>
                  <a:pt x="474" y="200"/>
                </a:lnTo>
                <a:lnTo>
                  <a:pt x="473" y="201"/>
                </a:lnTo>
                <a:lnTo>
                  <a:pt x="470" y="203"/>
                </a:lnTo>
                <a:lnTo>
                  <a:pt x="470" y="203"/>
                </a:lnTo>
                <a:lnTo>
                  <a:pt x="469" y="204"/>
                </a:lnTo>
                <a:lnTo>
                  <a:pt x="467" y="206"/>
                </a:lnTo>
                <a:lnTo>
                  <a:pt x="466" y="207"/>
                </a:lnTo>
                <a:lnTo>
                  <a:pt x="466" y="208"/>
                </a:lnTo>
                <a:lnTo>
                  <a:pt x="466" y="209"/>
                </a:lnTo>
                <a:lnTo>
                  <a:pt x="466" y="211"/>
                </a:lnTo>
                <a:lnTo>
                  <a:pt x="465" y="212"/>
                </a:lnTo>
                <a:lnTo>
                  <a:pt x="465" y="213"/>
                </a:lnTo>
                <a:lnTo>
                  <a:pt x="465" y="213"/>
                </a:lnTo>
                <a:lnTo>
                  <a:pt x="464" y="214"/>
                </a:lnTo>
                <a:lnTo>
                  <a:pt x="463" y="214"/>
                </a:lnTo>
                <a:lnTo>
                  <a:pt x="463" y="214"/>
                </a:lnTo>
                <a:lnTo>
                  <a:pt x="461" y="215"/>
                </a:lnTo>
                <a:lnTo>
                  <a:pt x="460" y="215"/>
                </a:lnTo>
                <a:lnTo>
                  <a:pt x="460" y="215"/>
                </a:lnTo>
                <a:lnTo>
                  <a:pt x="459" y="215"/>
                </a:lnTo>
                <a:lnTo>
                  <a:pt x="458" y="216"/>
                </a:lnTo>
                <a:lnTo>
                  <a:pt x="458" y="216"/>
                </a:lnTo>
                <a:lnTo>
                  <a:pt x="457" y="217"/>
                </a:lnTo>
                <a:lnTo>
                  <a:pt x="457" y="218"/>
                </a:lnTo>
                <a:lnTo>
                  <a:pt x="456" y="219"/>
                </a:lnTo>
                <a:lnTo>
                  <a:pt x="456" y="220"/>
                </a:lnTo>
                <a:lnTo>
                  <a:pt x="456" y="221"/>
                </a:lnTo>
                <a:lnTo>
                  <a:pt x="456" y="222"/>
                </a:lnTo>
                <a:lnTo>
                  <a:pt x="456" y="223"/>
                </a:lnTo>
                <a:lnTo>
                  <a:pt x="456" y="224"/>
                </a:lnTo>
                <a:lnTo>
                  <a:pt x="456" y="225"/>
                </a:lnTo>
                <a:lnTo>
                  <a:pt x="456" y="226"/>
                </a:lnTo>
                <a:lnTo>
                  <a:pt x="457" y="228"/>
                </a:lnTo>
                <a:lnTo>
                  <a:pt x="459" y="232"/>
                </a:lnTo>
                <a:lnTo>
                  <a:pt x="460" y="234"/>
                </a:lnTo>
                <a:lnTo>
                  <a:pt x="461" y="236"/>
                </a:lnTo>
                <a:lnTo>
                  <a:pt x="462" y="236"/>
                </a:lnTo>
                <a:lnTo>
                  <a:pt x="463" y="237"/>
                </a:lnTo>
                <a:lnTo>
                  <a:pt x="463" y="237"/>
                </a:lnTo>
                <a:lnTo>
                  <a:pt x="464" y="238"/>
                </a:lnTo>
                <a:lnTo>
                  <a:pt x="465" y="238"/>
                </a:lnTo>
                <a:lnTo>
                  <a:pt x="468" y="239"/>
                </a:lnTo>
                <a:lnTo>
                  <a:pt x="469" y="239"/>
                </a:lnTo>
                <a:lnTo>
                  <a:pt x="470" y="240"/>
                </a:lnTo>
                <a:lnTo>
                  <a:pt x="471" y="241"/>
                </a:lnTo>
                <a:lnTo>
                  <a:pt x="473" y="242"/>
                </a:lnTo>
                <a:lnTo>
                  <a:pt x="474" y="243"/>
                </a:lnTo>
                <a:lnTo>
                  <a:pt x="475" y="244"/>
                </a:lnTo>
                <a:lnTo>
                  <a:pt x="477" y="248"/>
                </a:lnTo>
                <a:lnTo>
                  <a:pt x="478" y="249"/>
                </a:lnTo>
                <a:lnTo>
                  <a:pt x="480" y="251"/>
                </a:lnTo>
                <a:lnTo>
                  <a:pt x="481" y="252"/>
                </a:lnTo>
                <a:lnTo>
                  <a:pt x="482" y="254"/>
                </a:lnTo>
                <a:lnTo>
                  <a:pt x="484" y="257"/>
                </a:lnTo>
                <a:lnTo>
                  <a:pt x="485" y="258"/>
                </a:lnTo>
                <a:lnTo>
                  <a:pt x="486" y="259"/>
                </a:lnTo>
                <a:lnTo>
                  <a:pt x="487" y="260"/>
                </a:lnTo>
                <a:lnTo>
                  <a:pt x="488" y="261"/>
                </a:lnTo>
                <a:lnTo>
                  <a:pt x="489" y="262"/>
                </a:lnTo>
                <a:lnTo>
                  <a:pt x="489" y="262"/>
                </a:lnTo>
                <a:lnTo>
                  <a:pt x="490" y="262"/>
                </a:lnTo>
                <a:lnTo>
                  <a:pt x="491" y="262"/>
                </a:lnTo>
                <a:lnTo>
                  <a:pt x="492" y="262"/>
                </a:lnTo>
                <a:lnTo>
                  <a:pt x="493" y="262"/>
                </a:lnTo>
                <a:lnTo>
                  <a:pt x="494" y="262"/>
                </a:lnTo>
                <a:lnTo>
                  <a:pt x="498" y="260"/>
                </a:lnTo>
                <a:lnTo>
                  <a:pt x="499" y="259"/>
                </a:lnTo>
                <a:lnTo>
                  <a:pt x="500" y="259"/>
                </a:lnTo>
                <a:lnTo>
                  <a:pt x="502" y="259"/>
                </a:lnTo>
                <a:lnTo>
                  <a:pt x="503" y="258"/>
                </a:lnTo>
                <a:lnTo>
                  <a:pt x="505" y="258"/>
                </a:lnTo>
                <a:lnTo>
                  <a:pt x="507" y="258"/>
                </a:lnTo>
                <a:lnTo>
                  <a:pt x="509" y="258"/>
                </a:lnTo>
                <a:lnTo>
                  <a:pt x="511" y="258"/>
                </a:lnTo>
                <a:lnTo>
                  <a:pt x="513" y="258"/>
                </a:lnTo>
                <a:lnTo>
                  <a:pt x="515" y="259"/>
                </a:lnTo>
                <a:lnTo>
                  <a:pt x="516" y="259"/>
                </a:lnTo>
                <a:lnTo>
                  <a:pt x="517" y="260"/>
                </a:lnTo>
                <a:lnTo>
                  <a:pt x="519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2"/>
                </a:lnTo>
                <a:lnTo>
                  <a:pt x="522" y="263"/>
                </a:lnTo>
                <a:lnTo>
                  <a:pt x="523" y="265"/>
                </a:lnTo>
                <a:lnTo>
                  <a:pt x="524" y="267"/>
                </a:lnTo>
                <a:lnTo>
                  <a:pt x="524" y="269"/>
                </a:lnTo>
                <a:lnTo>
                  <a:pt x="525" y="274"/>
                </a:lnTo>
                <a:lnTo>
                  <a:pt x="526" y="276"/>
                </a:lnTo>
                <a:lnTo>
                  <a:pt x="527" y="278"/>
                </a:lnTo>
                <a:lnTo>
                  <a:pt x="528" y="280"/>
                </a:lnTo>
                <a:lnTo>
                  <a:pt x="529" y="282"/>
                </a:lnTo>
                <a:lnTo>
                  <a:pt x="530" y="284"/>
                </a:lnTo>
                <a:lnTo>
                  <a:pt x="531" y="286"/>
                </a:lnTo>
                <a:lnTo>
                  <a:pt x="532" y="287"/>
                </a:lnTo>
                <a:lnTo>
                  <a:pt x="533" y="289"/>
                </a:lnTo>
                <a:lnTo>
                  <a:pt x="535" y="290"/>
                </a:lnTo>
                <a:lnTo>
                  <a:pt x="536" y="291"/>
                </a:lnTo>
                <a:lnTo>
                  <a:pt x="538" y="292"/>
                </a:lnTo>
                <a:lnTo>
                  <a:pt x="539" y="293"/>
                </a:lnTo>
                <a:lnTo>
                  <a:pt x="541" y="293"/>
                </a:lnTo>
                <a:lnTo>
                  <a:pt x="542" y="294"/>
                </a:lnTo>
                <a:lnTo>
                  <a:pt x="546" y="294"/>
                </a:lnTo>
                <a:lnTo>
                  <a:pt x="548" y="295"/>
                </a:lnTo>
                <a:lnTo>
                  <a:pt x="550" y="295"/>
                </a:lnTo>
                <a:lnTo>
                  <a:pt x="551" y="296"/>
                </a:lnTo>
                <a:lnTo>
                  <a:pt x="553" y="297"/>
                </a:lnTo>
                <a:lnTo>
                  <a:pt x="554" y="298"/>
                </a:lnTo>
                <a:lnTo>
                  <a:pt x="556" y="299"/>
                </a:lnTo>
                <a:lnTo>
                  <a:pt x="557" y="301"/>
                </a:lnTo>
                <a:lnTo>
                  <a:pt x="559" y="304"/>
                </a:lnTo>
                <a:lnTo>
                  <a:pt x="563" y="308"/>
                </a:lnTo>
                <a:lnTo>
                  <a:pt x="565" y="311"/>
                </a:lnTo>
                <a:lnTo>
                  <a:pt x="567" y="313"/>
                </a:lnTo>
                <a:lnTo>
                  <a:pt x="570" y="318"/>
                </a:lnTo>
                <a:lnTo>
                  <a:pt x="573" y="323"/>
                </a:lnTo>
                <a:lnTo>
                  <a:pt x="575" y="327"/>
                </a:lnTo>
                <a:lnTo>
                  <a:pt x="578" y="330"/>
                </a:lnTo>
                <a:lnTo>
                  <a:pt x="579" y="331"/>
                </a:lnTo>
                <a:lnTo>
                  <a:pt x="580" y="333"/>
                </a:lnTo>
                <a:lnTo>
                  <a:pt x="584" y="337"/>
                </a:lnTo>
                <a:lnTo>
                  <a:pt x="589" y="343"/>
                </a:lnTo>
                <a:lnTo>
                  <a:pt x="591" y="345"/>
                </a:lnTo>
                <a:lnTo>
                  <a:pt x="592" y="346"/>
                </a:lnTo>
                <a:lnTo>
                  <a:pt x="594" y="347"/>
                </a:lnTo>
                <a:lnTo>
                  <a:pt x="598" y="351"/>
                </a:lnTo>
                <a:lnTo>
                  <a:pt x="599" y="352"/>
                </a:lnTo>
                <a:lnTo>
                  <a:pt x="600" y="353"/>
                </a:lnTo>
                <a:lnTo>
                  <a:pt x="601" y="354"/>
                </a:lnTo>
                <a:lnTo>
                  <a:pt x="602" y="356"/>
                </a:lnTo>
                <a:lnTo>
                  <a:pt x="603" y="357"/>
                </a:lnTo>
                <a:lnTo>
                  <a:pt x="604" y="359"/>
                </a:lnTo>
                <a:lnTo>
                  <a:pt x="605" y="361"/>
                </a:lnTo>
                <a:lnTo>
                  <a:pt x="606" y="363"/>
                </a:lnTo>
                <a:lnTo>
                  <a:pt x="607" y="365"/>
                </a:lnTo>
                <a:lnTo>
                  <a:pt x="607" y="368"/>
                </a:lnTo>
                <a:lnTo>
                  <a:pt x="607" y="370"/>
                </a:lnTo>
                <a:lnTo>
                  <a:pt x="608" y="376"/>
                </a:lnTo>
                <a:lnTo>
                  <a:pt x="608" y="380"/>
                </a:lnTo>
                <a:lnTo>
                  <a:pt x="609" y="383"/>
                </a:lnTo>
                <a:lnTo>
                  <a:pt x="609" y="387"/>
                </a:lnTo>
                <a:lnTo>
                  <a:pt x="610" y="390"/>
                </a:lnTo>
                <a:lnTo>
                  <a:pt x="610" y="392"/>
                </a:lnTo>
                <a:lnTo>
                  <a:pt x="611" y="394"/>
                </a:lnTo>
                <a:lnTo>
                  <a:pt x="611" y="395"/>
                </a:lnTo>
                <a:lnTo>
                  <a:pt x="612" y="397"/>
                </a:lnTo>
                <a:lnTo>
                  <a:pt x="613" y="400"/>
                </a:lnTo>
                <a:lnTo>
                  <a:pt x="616" y="405"/>
                </a:lnTo>
                <a:lnTo>
                  <a:pt x="617" y="406"/>
                </a:lnTo>
                <a:lnTo>
                  <a:pt x="617" y="407"/>
                </a:lnTo>
                <a:lnTo>
                  <a:pt x="618" y="409"/>
                </a:lnTo>
                <a:lnTo>
                  <a:pt x="618" y="410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7" y="412"/>
                </a:lnTo>
                <a:lnTo>
                  <a:pt x="617" y="412"/>
                </a:lnTo>
                <a:lnTo>
                  <a:pt x="616" y="412"/>
                </a:lnTo>
                <a:lnTo>
                  <a:pt x="615" y="412"/>
                </a:lnTo>
                <a:lnTo>
                  <a:pt x="613" y="411"/>
                </a:lnTo>
                <a:lnTo>
                  <a:pt x="611" y="411"/>
                </a:lnTo>
                <a:lnTo>
                  <a:pt x="609" y="410"/>
                </a:lnTo>
                <a:lnTo>
                  <a:pt x="602" y="407"/>
                </a:lnTo>
                <a:lnTo>
                  <a:pt x="599" y="406"/>
                </a:lnTo>
                <a:lnTo>
                  <a:pt x="597" y="405"/>
                </a:lnTo>
                <a:lnTo>
                  <a:pt x="594" y="403"/>
                </a:lnTo>
                <a:lnTo>
                  <a:pt x="591" y="401"/>
                </a:lnTo>
                <a:lnTo>
                  <a:pt x="590" y="401"/>
                </a:lnTo>
                <a:lnTo>
                  <a:pt x="588" y="400"/>
                </a:lnTo>
                <a:lnTo>
                  <a:pt x="587" y="399"/>
                </a:lnTo>
                <a:lnTo>
                  <a:pt x="586" y="399"/>
                </a:lnTo>
                <a:lnTo>
                  <a:pt x="585" y="398"/>
                </a:lnTo>
                <a:lnTo>
                  <a:pt x="584" y="398"/>
                </a:lnTo>
                <a:lnTo>
                  <a:pt x="583" y="398"/>
                </a:lnTo>
                <a:lnTo>
                  <a:pt x="582" y="398"/>
                </a:lnTo>
                <a:lnTo>
                  <a:pt x="581" y="398"/>
                </a:lnTo>
                <a:lnTo>
                  <a:pt x="581" y="399"/>
                </a:lnTo>
                <a:lnTo>
                  <a:pt x="580" y="399"/>
                </a:lnTo>
                <a:lnTo>
                  <a:pt x="579" y="399"/>
                </a:lnTo>
                <a:lnTo>
                  <a:pt x="578" y="400"/>
                </a:lnTo>
                <a:lnTo>
                  <a:pt x="578" y="401"/>
                </a:lnTo>
                <a:lnTo>
                  <a:pt x="577" y="402"/>
                </a:lnTo>
                <a:lnTo>
                  <a:pt x="576" y="402"/>
                </a:lnTo>
                <a:lnTo>
                  <a:pt x="576" y="404"/>
                </a:lnTo>
                <a:lnTo>
                  <a:pt x="573" y="409"/>
                </a:lnTo>
                <a:lnTo>
                  <a:pt x="572" y="411"/>
                </a:lnTo>
                <a:lnTo>
                  <a:pt x="572" y="412"/>
                </a:lnTo>
                <a:lnTo>
                  <a:pt x="571" y="413"/>
                </a:lnTo>
                <a:lnTo>
                  <a:pt x="570" y="415"/>
                </a:lnTo>
                <a:lnTo>
                  <a:pt x="568" y="416"/>
                </a:lnTo>
                <a:lnTo>
                  <a:pt x="567" y="417"/>
                </a:lnTo>
                <a:lnTo>
                  <a:pt x="565" y="419"/>
                </a:lnTo>
                <a:lnTo>
                  <a:pt x="563" y="420"/>
                </a:lnTo>
                <a:lnTo>
                  <a:pt x="561" y="421"/>
                </a:lnTo>
                <a:lnTo>
                  <a:pt x="558" y="422"/>
                </a:lnTo>
                <a:lnTo>
                  <a:pt x="555" y="424"/>
                </a:lnTo>
                <a:lnTo>
                  <a:pt x="554" y="424"/>
                </a:lnTo>
                <a:lnTo>
                  <a:pt x="553" y="426"/>
                </a:lnTo>
                <a:lnTo>
                  <a:pt x="552" y="426"/>
                </a:lnTo>
                <a:lnTo>
                  <a:pt x="548" y="428"/>
                </a:lnTo>
                <a:lnTo>
                  <a:pt x="544" y="430"/>
                </a:lnTo>
                <a:lnTo>
                  <a:pt x="541" y="431"/>
                </a:lnTo>
                <a:lnTo>
                  <a:pt x="540" y="432"/>
                </a:lnTo>
                <a:lnTo>
                  <a:pt x="538" y="433"/>
                </a:lnTo>
                <a:lnTo>
                  <a:pt x="534" y="436"/>
                </a:lnTo>
                <a:lnTo>
                  <a:pt x="532" y="438"/>
                </a:lnTo>
                <a:lnTo>
                  <a:pt x="530" y="439"/>
                </a:lnTo>
                <a:lnTo>
                  <a:pt x="527" y="441"/>
                </a:lnTo>
                <a:lnTo>
                  <a:pt x="525" y="442"/>
                </a:lnTo>
                <a:lnTo>
                  <a:pt x="524" y="443"/>
                </a:lnTo>
                <a:lnTo>
                  <a:pt x="523" y="444"/>
                </a:lnTo>
                <a:lnTo>
                  <a:pt x="522" y="445"/>
                </a:lnTo>
                <a:lnTo>
                  <a:pt x="521" y="446"/>
                </a:lnTo>
                <a:lnTo>
                  <a:pt x="521" y="447"/>
                </a:lnTo>
                <a:lnTo>
                  <a:pt x="520" y="448"/>
                </a:lnTo>
                <a:lnTo>
                  <a:pt x="520" y="449"/>
                </a:lnTo>
                <a:lnTo>
                  <a:pt x="520" y="450"/>
                </a:lnTo>
                <a:lnTo>
                  <a:pt x="520" y="454"/>
                </a:lnTo>
                <a:lnTo>
                  <a:pt x="520" y="455"/>
                </a:lnTo>
                <a:lnTo>
                  <a:pt x="519" y="456"/>
                </a:lnTo>
                <a:lnTo>
                  <a:pt x="519" y="456"/>
                </a:lnTo>
                <a:lnTo>
                  <a:pt x="519" y="457"/>
                </a:lnTo>
                <a:lnTo>
                  <a:pt x="518" y="458"/>
                </a:lnTo>
                <a:lnTo>
                  <a:pt x="517" y="459"/>
                </a:lnTo>
                <a:lnTo>
                  <a:pt x="515" y="460"/>
                </a:lnTo>
                <a:lnTo>
                  <a:pt x="513" y="462"/>
                </a:lnTo>
                <a:lnTo>
                  <a:pt x="512" y="463"/>
                </a:lnTo>
                <a:lnTo>
                  <a:pt x="511" y="464"/>
                </a:lnTo>
                <a:lnTo>
                  <a:pt x="511" y="464"/>
                </a:lnTo>
                <a:lnTo>
                  <a:pt x="510" y="465"/>
                </a:lnTo>
                <a:lnTo>
                  <a:pt x="510" y="466"/>
                </a:lnTo>
                <a:lnTo>
                  <a:pt x="510" y="467"/>
                </a:lnTo>
                <a:lnTo>
                  <a:pt x="510" y="468"/>
                </a:lnTo>
                <a:lnTo>
                  <a:pt x="510" y="468"/>
                </a:lnTo>
                <a:lnTo>
                  <a:pt x="510" y="470"/>
                </a:lnTo>
                <a:lnTo>
                  <a:pt x="511" y="473"/>
                </a:lnTo>
                <a:lnTo>
                  <a:pt x="511" y="474"/>
                </a:lnTo>
                <a:lnTo>
                  <a:pt x="511" y="475"/>
                </a:lnTo>
                <a:lnTo>
                  <a:pt x="511" y="475"/>
                </a:lnTo>
                <a:lnTo>
                  <a:pt x="511" y="476"/>
                </a:lnTo>
                <a:lnTo>
                  <a:pt x="510" y="477"/>
                </a:lnTo>
                <a:lnTo>
                  <a:pt x="510" y="477"/>
                </a:lnTo>
                <a:lnTo>
                  <a:pt x="509" y="477"/>
                </a:lnTo>
                <a:lnTo>
                  <a:pt x="508" y="477"/>
                </a:lnTo>
                <a:lnTo>
                  <a:pt x="507" y="477"/>
                </a:lnTo>
                <a:lnTo>
                  <a:pt x="506" y="477"/>
                </a:lnTo>
                <a:lnTo>
                  <a:pt x="505" y="477"/>
                </a:lnTo>
                <a:lnTo>
                  <a:pt x="503" y="477"/>
                </a:lnTo>
                <a:lnTo>
                  <a:pt x="500" y="476"/>
                </a:lnTo>
                <a:lnTo>
                  <a:pt x="498" y="476"/>
                </a:lnTo>
                <a:lnTo>
                  <a:pt x="496" y="476"/>
                </a:lnTo>
                <a:lnTo>
                  <a:pt x="495" y="475"/>
                </a:lnTo>
                <a:lnTo>
                  <a:pt x="494" y="476"/>
                </a:lnTo>
                <a:lnTo>
                  <a:pt x="491" y="476"/>
                </a:lnTo>
                <a:lnTo>
                  <a:pt x="487" y="476"/>
                </a:lnTo>
                <a:lnTo>
                  <a:pt x="485" y="477"/>
                </a:lnTo>
                <a:lnTo>
                  <a:pt x="483" y="477"/>
                </a:lnTo>
                <a:lnTo>
                  <a:pt x="482" y="476"/>
                </a:lnTo>
                <a:lnTo>
                  <a:pt x="482" y="476"/>
                </a:lnTo>
                <a:lnTo>
                  <a:pt x="481" y="476"/>
                </a:lnTo>
                <a:lnTo>
                  <a:pt x="479" y="475"/>
                </a:lnTo>
                <a:lnTo>
                  <a:pt x="478" y="475"/>
                </a:lnTo>
                <a:lnTo>
                  <a:pt x="477" y="475"/>
                </a:lnTo>
                <a:lnTo>
                  <a:pt x="477" y="475"/>
                </a:lnTo>
                <a:lnTo>
                  <a:pt x="476" y="475"/>
                </a:lnTo>
                <a:lnTo>
                  <a:pt x="473" y="477"/>
                </a:lnTo>
                <a:lnTo>
                  <a:pt x="471" y="477"/>
                </a:lnTo>
                <a:lnTo>
                  <a:pt x="470" y="477"/>
                </a:lnTo>
                <a:lnTo>
                  <a:pt x="466" y="478"/>
                </a:lnTo>
                <a:lnTo>
                  <a:pt x="464" y="479"/>
                </a:lnTo>
                <a:lnTo>
                  <a:pt x="462" y="479"/>
                </a:lnTo>
                <a:lnTo>
                  <a:pt x="460" y="479"/>
                </a:lnTo>
                <a:lnTo>
                  <a:pt x="459" y="479"/>
                </a:lnTo>
                <a:lnTo>
                  <a:pt x="458" y="479"/>
                </a:lnTo>
                <a:lnTo>
                  <a:pt x="457" y="478"/>
                </a:lnTo>
                <a:lnTo>
                  <a:pt x="456" y="478"/>
                </a:lnTo>
                <a:lnTo>
                  <a:pt x="455" y="477"/>
                </a:lnTo>
                <a:lnTo>
                  <a:pt x="453" y="476"/>
                </a:lnTo>
                <a:lnTo>
                  <a:pt x="448" y="472"/>
                </a:lnTo>
                <a:lnTo>
                  <a:pt x="446" y="470"/>
                </a:lnTo>
                <a:lnTo>
                  <a:pt x="445" y="470"/>
                </a:lnTo>
                <a:lnTo>
                  <a:pt x="443" y="469"/>
                </a:lnTo>
                <a:lnTo>
                  <a:pt x="440" y="467"/>
                </a:lnTo>
                <a:lnTo>
                  <a:pt x="437" y="466"/>
                </a:lnTo>
                <a:lnTo>
                  <a:pt x="434" y="465"/>
                </a:lnTo>
                <a:lnTo>
                  <a:pt x="432" y="464"/>
                </a:lnTo>
                <a:lnTo>
                  <a:pt x="431" y="463"/>
                </a:lnTo>
                <a:lnTo>
                  <a:pt x="429" y="462"/>
                </a:lnTo>
                <a:lnTo>
                  <a:pt x="428" y="461"/>
                </a:lnTo>
                <a:lnTo>
                  <a:pt x="424" y="458"/>
                </a:lnTo>
                <a:lnTo>
                  <a:pt x="423" y="457"/>
                </a:lnTo>
                <a:lnTo>
                  <a:pt x="422" y="456"/>
                </a:lnTo>
                <a:lnTo>
                  <a:pt x="420" y="456"/>
                </a:lnTo>
                <a:lnTo>
                  <a:pt x="419" y="455"/>
                </a:lnTo>
                <a:lnTo>
                  <a:pt x="415" y="453"/>
                </a:lnTo>
                <a:lnTo>
                  <a:pt x="412" y="452"/>
                </a:lnTo>
                <a:lnTo>
                  <a:pt x="410" y="451"/>
                </a:lnTo>
                <a:lnTo>
                  <a:pt x="409" y="450"/>
                </a:lnTo>
                <a:lnTo>
                  <a:pt x="407" y="449"/>
                </a:lnTo>
                <a:lnTo>
                  <a:pt x="406" y="447"/>
                </a:lnTo>
                <a:lnTo>
                  <a:pt x="405" y="446"/>
                </a:lnTo>
                <a:lnTo>
                  <a:pt x="402" y="442"/>
                </a:lnTo>
                <a:lnTo>
                  <a:pt x="400" y="440"/>
                </a:lnTo>
                <a:lnTo>
                  <a:pt x="399" y="439"/>
                </a:lnTo>
                <a:lnTo>
                  <a:pt x="398" y="438"/>
                </a:lnTo>
                <a:lnTo>
                  <a:pt x="397" y="438"/>
                </a:lnTo>
                <a:lnTo>
                  <a:pt x="396" y="437"/>
                </a:lnTo>
                <a:lnTo>
                  <a:pt x="394" y="436"/>
                </a:lnTo>
                <a:lnTo>
                  <a:pt x="392" y="436"/>
                </a:lnTo>
                <a:lnTo>
                  <a:pt x="387" y="434"/>
                </a:lnTo>
                <a:lnTo>
                  <a:pt x="385" y="434"/>
                </a:lnTo>
                <a:lnTo>
                  <a:pt x="384" y="433"/>
                </a:lnTo>
                <a:lnTo>
                  <a:pt x="383" y="432"/>
                </a:lnTo>
                <a:lnTo>
                  <a:pt x="382" y="432"/>
                </a:lnTo>
                <a:lnTo>
                  <a:pt x="381" y="431"/>
                </a:lnTo>
                <a:lnTo>
                  <a:pt x="380" y="430"/>
                </a:lnTo>
                <a:lnTo>
                  <a:pt x="380" y="429"/>
                </a:lnTo>
                <a:lnTo>
                  <a:pt x="379" y="428"/>
                </a:lnTo>
                <a:lnTo>
                  <a:pt x="378" y="425"/>
                </a:lnTo>
                <a:lnTo>
                  <a:pt x="377" y="421"/>
                </a:lnTo>
                <a:lnTo>
                  <a:pt x="376" y="419"/>
                </a:lnTo>
                <a:lnTo>
                  <a:pt x="375" y="417"/>
                </a:lnTo>
                <a:lnTo>
                  <a:pt x="375" y="416"/>
                </a:lnTo>
                <a:lnTo>
                  <a:pt x="374" y="415"/>
                </a:lnTo>
                <a:lnTo>
                  <a:pt x="374" y="415"/>
                </a:lnTo>
                <a:lnTo>
                  <a:pt x="373" y="413"/>
                </a:lnTo>
                <a:lnTo>
                  <a:pt x="370" y="410"/>
                </a:lnTo>
                <a:lnTo>
                  <a:pt x="369" y="409"/>
                </a:lnTo>
                <a:lnTo>
                  <a:pt x="368" y="408"/>
                </a:lnTo>
                <a:lnTo>
                  <a:pt x="367" y="408"/>
                </a:lnTo>
                <a:lnTo>
                  <a:pt x="365" y="407"/>
                </a:lnTo>
                <a:lnTo>
                  <a:pt x="363" y="406"/>
                </a:lnTo>
                <a:lnTo>
                  <a:pt x="361" y="405"/>
                </a:lnTo>
                <a:lnTo>
                  <a:pt x="356" y="404"/>
                </a:lnTo>
                <a:lnTo>
                  <a:pt x="351" y="402"/>
                </a:lnTo>
                <a:lnTo>
                  <a:pt x="348" y="402"/>
                </a:lnTo>
                <a:lnTo>
                  <a:pt x="344" y="401"/>
                </a:lnTo>
                <a:lnTo>
                  <a:pt x="343" y="401"/>
                </a:lnTo>
                <a:lnTo>
                  <a:pt x="341" y="401"/>
                </a:lnTo>
                <a:lnTo>
                  <a:pt x="340" y="401"/>
                </a:lnTo>
                <a:lnTo>
                  <a:pt x="339" y="401"/>
                </a:lnTo>
                <a:lnTo>
                  <a:pt x="337" y="401"/>
                </a:lnTo>
                <a:lnTo>
                  <a:pt x="333" y="403"/>
                </a:lnTo>
                <a:lnTo>
                  <a:pt x="331" y="403"/>
                </a:lnTo>
                <a:lnTo>
                  <a:pt x="330" y="404"/>
                </a:lnTo>
                <a:lnTo>
                  <a:pt x="328" y="405"/>
                </a:lnTo>
                <a:lnTo>
                  <a:pt x="327" y="406"/>
                </a:lnTo>
                <a:lnTo>
                  <a:pt x="324" y="410"/>
                </a:lnTo>
                <a:lnTo>
                  <a:pt x="323" y="410"/>
                </a:lnTo>
                <a:lnTo>
                  <a:pt x="322" y="411"/>
                </a:lnTo>
                <a:lnTo>
                  <a:pt x="321" y="412"/>
                </a:lnTo>
                <a:lnTo>
                  <a:pt x="320" y="412"/>
                </a:lnTo>
                <a:lnTo>
                  <a:pt x="316" y="414"/>
                </a:lnTo>
                <a:lnTo>
                  <a:pt x="314" y="415"/>
                </a:lnTo>
                <a:lnTo>
                  <a:pt x="313" y="416"/>
                </a:lnTo>
                <a:lnTo>
                  <a:pt x="310" y="418"/>
                </a:lnTo>
                <a:lnTo>
                  <a:pt x="307" y="419"/>
                </a:lnTo>
                <a:lnTo>
                  <a:pt x="306" y="420"/>
                </a:lnTo>
                <a:lnTo>
                  <a:pt x="305" y="420"/>
                </a:lnTo>
                <a:lnTo>
                  <a:pt x="304" y="420"/>
                </a:lnTo>
                <a:lnTo>
                  <a:pt x="304" y="421"/>
                </a:lnTo>
                <a:lnTo>
                  <a:pt x="303" y="421"/>
                </a:lnTo>
                <a:lnTo>
                  <a:pt x="301" y="420"/>
                </a:lnTo>
                <a:lnTo>
                  <a:pt x="300" y="420"/>
                </a:lnTo>
                <a:lnTo>
                  <a:pt x="299" y="420"/>
                </a:lnTo>
                <a:lnTo>
                  <a:pt x="298" y="420"/>
                </a:lnTo>
                <a:lnTo>
                  <a:pt x="297" y="419"/>
                </a:lnTo>
                <a:lnTo>
                  <a:pt x="296" y="419"/>
                </a:lnTo>
                <a:lnTo>
                  <a:pt x="295" y="418"/>
                </a:lnTo>
                <a:lnTo>
                  <a:pt x="294" y="417"/>
                </a:lnTo>
                <a:lnTo>
                  <a:pt x="294" y="416"/>
                </a:lnTo>
                <a:lnTo>
                  <a:pt x="293" y="415"/>
                </a:lnTo>
                <a:lnTo>
                  <a:pt x="292" y="414"/>
                </a:lnTo>
                <a:lnTo>
                  <a:pt x="291" y="412"/>
                </a:lnTo>
                <a:lnTo>
                  <a:pt x="290" y="408"/>
                </a:lnTo>
                <a:lnTo>
                  <a:pt x="289" y="406"/>
                </a:lnTo>
                <a:lnTo>
                  <a:pt x="288" y="404"/>
                </a:lnTo>
                <a:lnTo>
                  <a:pt x="287" y="402"/>
                </a:lnTo>
                <a:lnTo>
                  <a:pt x="286" y="400"/>
                </a:lnTo>
                <a:lnTo>
                  <a:pt x="285" y="399"/>
                </a:lnTo>
                <a:lnTo>
                  <a:pt x="284" y="399"/>
                </a:lnTo>
                <a:lnTo>
                  <a:pt x="284" y="398"/>
                </a:lnTo>
                <a:lnTo>
                  <a:pt x="283" y="397"/>
                </a:lnTo>
                <a:lnTo>
                  <a:pt x="281" y="396"/>
                </a:lnTo>
                <a:lnTo>
                  <a:pt x="281" y="396"/>
                </a:lnTo>
                <a:lnTo>
                  <a:pt x="281" y="396"/>
                </a:lnTo>
                <a:lnTo>
                  <a:pt x="280" y="396"/>
                </a:lnTo>
                <a:lnTo>
                  <a:pt x="280" y="396"/>
                </a:lnTo>
                <a:lnTo>
                  <a:pt x="277" y="398"/>
                </a:lnTo>
                <a:lnTo>
                  <a:pt x="275" y="399"/>
                </a:lnTo>
                <a:lnTo>
                  <a:pt x="273" y="400"/>
                </a:lnTo>
                <a:lnTo>
                  <a:pt x="271" y="401"/>
                </a:lnTo>
                <a:lnTo>
                  <a:pt x="270" y="402"/>
                </a:lnTo>
                <a:lnTo>
                  <a:pt x="269" y="404"/>
                </a:lnTo>
                <a:lnTo>
                  <a:pt x="268" y="405"/>
                </a:lnTo>
                <a:lnTo>
                  <a:pt x="267" y="406"/>
                </a:lnTo>
                <a:lnTo>
                  <a:pt x="267" y="406"/>
                </a:lnTo>
                <a:lnTo>
                  <a:pt x="266" y="407"/>
                </a:lnTo>
                <a:lnTo>
                  <a:pt x="265" y="409"/>
                </a:lnTo>
                <a:lnTo>
                  <a:pt x="264" y="413"/>
                </a:lnTo>
                <a:lnTo>
                  <a:pt x="263" y="414"/>
                </a:lnTo>
                <a:lnTo>
                  <a:pt x="262" y="415"/>
                </a:lnTo>
                <a:lnTo>
                  <a:pt x="262" y="416"/>
                </a:lnTo>
                <a:lnTo>
                  <a:pt x="261" y="416"/>
                </a:lnTo>
                <a:lnTo>
                  <a:pt x="260" y="417"/>
                </a:lnTo>
                <a:lnTo>
                  <a:pt x="259" y="418"/>
                </a:lnTo>
                <a:lnTo>
                  <a:pt x="258" y="419"/>
                </a:lnTo>
                <a:lnTo>
                  <a:pt x="256" y="420"/>
                </a:lnTo>
                <a:lnTo>
                  <a:pt x="255" y="420"/>
                </a:lnTo>
                <a:lnTo>
                  <a:pt x="251" y="421"/>
                </a:lnTo>
                <a:lnTo>
                  <a:pt x="249" y="422"/>
                </a:lnTo>
                <a:lnTo>
                  <a:pt x="247" y="423"/>
                </a:lnTo>
                <a:lnTo>
                  <a:pt x="244" y="425"/>
                </a:lnTo>
                <a:lnTo>
                  <a:pt x="242" y="425"/>
                </a:lnTo>
                <a:lnTo>
                  <a:pt x="241" y="425"/>
                </a:lnTo>
                <a:lnTo>
                  <a:pt x="240" y="425"/>
                </a:lnTo>
                <a:lnTo>
                  <a:pt x="238" y="425"/>
                </a:lnTo>
                <a:lnTo>
                  <a:pt x="237" y="425"/>
                </a:lnTo>
                <a:lnTo>
                  <a:pt x="236" y="425"/>
                </a:lnTo>
                <a:lnTo>
                  <a:pt x="234" y="425"/>
                </a:lnTo>
                <a:lnTo>
                  <a:pt x="230" y="423"/>
                </a:lnTo>
                <a:lnTo>
                  <a:pt x="228" y="422"/>
                </a:lnTo>
                <a:lnTo>
                  <a:pt x="227" y="422"/>
                </a:lnTo>
                <a:lnTo>
                  <a:pt x="226" y="422"/>
                </a:lnTo>
                <a:lnTo>
                  <a:pt x="225" y="422"/>
                </a:lnTo>
                <a:lnTo>
                  <a:pt x="223" y="422"/>
                </a:lnTo>
                <a:lnTo>
                  <a:pt x="221" y="422"/>
                </a:lnTo>
                <a:lnTo>
                  <a:pt x="219" y="422"/>
                </a:lnTo>
                <a:lnTo>
                  <a:pt x="217" y="421"/>
                </a:lnTo>
                <a:lnTo>
                  <a:pt x="215" y="421"/>
                </a:lnTo>
                <a:lnTo>
                  <a:pt x="213" y="421"/>
                </a:lnTo>
                <a:lnTo>
                  <a:pt x="209" y="421"/>
                </a:lnTo>
                <a:lnTo>
                  <a:pt x="208" y="421"/>
                </a:lnTo>
                <a:lnTo>
                  <a:pt x="206" y="421"/>
                </a:lnTo>
                <a:lnTo>
                  <a:pt x="204" y="421"/>
                </a:lnTo>
                <a:lnTo>
                  <a:pt x="203" y="421"/>
                </a:lnTo>
                <a:lnTo>
                  <a:pt x="202" y="421"/>
                </a:lnTo>
                <a:lnTo>
                  <a:pt x="201" y="421"/>
                </a:lnTo>
                <a:lnTo>
                  <a:pt x="200" y="420"/>
                </a:lnTo>
                <a:lnTo>
                  <a:pt x="198" y="419"/>
                </a:lnTo>
                <a:lnTo>
                  <a:pt x="196" y="417"/>
                </a:lnTo>
                <a:lnTo>
                  <a:pt x="195" y="417"/>
                </a:lnTo>
                <a:lnTo>
                  <a:pt x="195" y="416"/>
                </a:lnTo>
                <a:lnTo>
                  <a:pt x="194" y="416"/>
                </a:lnTo>
                <a:lnTo>
                  <a:pt x="194" y="416"/>
                </a:lnTo>
                <a:lnTo>
                  <a:pt x="193" y="416"/>
                </a:lnTo>
                <a:lnTo>
                  <a:pt x="192" y="416"/>
                </a:lnTo>
                <a:lnTo>
                  <a:pt x="192" y="416"/>
                </a:lnTo>
                <a:lnTo>
                  <a:pt x="191" y="416"/>
                </a:lnTo>
                <a:lnTo>
                  <a:pt x="186" y="419"/>
                </a:lnTo>
                <a:lnTo>
                  <a:pt x="185" y="419"/>
                </a:lnTo>
                <a:lnTo>
                  <a:pt x="184" y="420"/>
                </a:lnTo>
                <a:lnTo>
                  <a:pt x="181" y="420"/>
                </a:lnTo>
                <a:lnTo>
                  <a:pt x="180" y="421"/>
                </a:lnTo>
                <a:lnTo>
                  <a:pt x="178" y="421"/>
                </a:lnTo>
                <a:lnTo>
                  <a:pt x="177" y="422"/>
                </a:lnTo>
                <a:lnTo>
                  <a:pt x="176" y="423"/>
                </a:lnTo>
                <a:lnTo>
                  <a:pt x="175" y="423"/>
                </a:lnTo>
                <a:lnTo>
                  <a:pt x="175" y="424"/>
                </a:lnTo>
                <a:lnTo>
                  <a:pt x="174" y="425"/>
                </a:lnTo>
                <a:lnTo>
                  <a:pt x="173" y="426"/>
                </a:lnTo>
                <a:lnTo>
                  <a:pt x="173" y="427"/>
                </a:lnTo>
                <a:lnTo>
                  <a:pt x="171" y="430"/>
                </a:lnTo>
                <a:lnTo>
                  <a:pt x="171" y="431"/>
                </a:lnTo>
                <a:lnTo>
                  <a:pt x="170" y="431"/>
                </a:lnTo>
                <a:lnTo>
                  <a:pt x="169" y="432"/>
                </a:lnTo>
                <a:lnTo>
                  <a:pt x="167" y="434"/>
                </a:lnTo>
                <a:lnTo>
                  <a:pt x="166" y="435"/>
                </a:lnTo>
                <a:lnTo>
                  <a:pt x="164" y="436"/>
                </a:lnTo>
                <a:lnTo>
                  <a:pt x="162" y="437"/>
                </a:lnTo>
                <a:lnTo>
                  <a:pt x="161" y="437"/>
                </a:lnTo>
                <a:lnTo>
                  <a:pt x="159" y="439"/>
                </a:lnTo>
                <a:lnTo>
                  <a:pt x="157" y="440"/>
                </a:lnTo>
                <a:lnTo>
                  <a:pt x="155" y="441"/>
                </a:lnTo>
                <a:lnTo>
                  <a:pt x="154" y="442"/>
                </a:lnTo>
                <a:lnTo>
                  <a:pt x="153" y="442"/>
                </a:lnTo>
                <a:lnTo>
                  <a:pt x="151" y="443"/>
                </a:lnTo>
                <a:lnTo>
                  <a:pt x="150" y="443"/>
                </a:lnTo>
                <a:lnTo>
                  <a:pt x="148" y="443"/>
                </a:lnTo>
                <a:lnTo>
                  <a:pt x="147" y="444"/>
                </a:lnTo>
                <a:lnTo>
                  <a:pt x="146" y="444"/>
                </a:lnTo>
                <a:lnTo>
                  <a:pt x="145" y="444"/>
                </a:lnTo>
                <a:lnTo>
                  <a:pt x="143" y="444"/>
                </a:lnTo>
                <a:lnTo>
                  <a:pt x="142" y="443"/>
                </a:lnTo>
                <a:lnTo>
                  <a:pt x="141" y="443"/>
                </a:lnTo>
                <a:lnTo>
                  <a:pt x="140" y="443"/>
                </a:lnTo>
                <a:lnTo>
                  <a:pt x="139" y="442"/>
                </a:lnTo>
                <a:lnTo>
                  <a:pt x="138" y="441"/>
                </a:lnTo>
                <a:lnTo>
                  <a:pt x="137" y="441"/>
                </a:lnTo>
                <a:lnTo>
                  <a:pt x="137" y="440"/>
                </a:lnTo>
                <a:lnTo>
                  <a:pt x="136" y="439"/>
                </a:lnTo>
                <a:lnTo>
                  <a:pt x="137" y="439"/>
                </a:lnTo>
                <a:lnTo>
                  <a:pt x="137" y="437"/>
                </a:lnTo>
                <a:lnTo>
                  <a:pt x="137" y="435"/>
                </a:lnTo>
                <a:lnTo>
                  <a:pt x="138" y="433"/>
                </a:lnTo>
                <a:lnTo>
                  <a:pt x="137" y="433"/>
                </a:lnTo>
                <a:lnTo>
                  <a:pt x="137" y="432"/>
                </a:lnTo>
                <a:lnTo>
                  <a:pt x="137" y="431"/>
                </a:lnTo>
                <a:lnTo>
                  <a:pt x="137" y="430"/>
                </a:lnTo>
                <a:lnTo>
                  <a:pt x="136" y="430"/>
                </a:lnTo>
                <a:lnTo>
                  <a:pt x="136" y="429"/>
                </a:lnTo>
                <a:lnTo>
                  <a:pt x="135" y="428"/>
                </a:lnTo>
                <a:lnTo>
                  <a:pt x="135" y="428"/>
                </a:lnTo>
                <a:lnTo>
                  <a:pt x="133" y="426"/>
                </a:lnTo>
                <a:lnTo>
                  <a:pt x="132" y="425"/>
                </a:lnTo>
                <a:lnTo>
                  <a:pt x="128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3" y="421"/>
                </a:lnTo>
                <a:lnTo>
                  <a:pt x="120" y="421"/>
                </a:lnTo>
                <a:lnTo>
                  <a:pt x="118" y="420"/>
                </a:lnTo>
                <a:lnTo>
                  <a:pt x="117" y="419"/>
                </a:lnTo>
                <a:lnTo>
                  <a:pt x="112" y="418"/>
                </a:lnTo>
                <a:lnTo>
                  <a:pt x="107" y="416"/>
                </a:lnTo>
                <a:lnTo>
                  <a:pt x="106" y="416"/>
                </a:lnTo>
                <a:lnTo>
                  <a:pt x="105" y="415"/>
                </a:lnTo>
                <a:lnTo>
                  <a:pt x="105" y="415"/>
                </a:lnTo>
                <a:lnTo>
                  <a:pt x="104" y="415"/>
                </a:lnTo>
                <a:lnTo>
                  <a:pt x="104" y="414"/>
                </a:lnTo>
                <a:lnTo>
                  <a:pt x="104" y="414"/>
                </a:lnTo>
                <a:lnTo>
                  <a:pt x="106" y="410"/>
                </a:lnTo>
                <a:lnTo>
                  <a:pt x="106" y="409"/>
                </a:lnTo>
                <a:lnTo>
                  <a:pt x="106" y="409"/>
                </a:lnTo>
                <a:lnTo>
                  <a:pt x="106" y="407"/>
                </a:lnTo>
                <a:lnTo>
                  <a:pt x="105" y="405"/>
                </a:lnTo>
                <a:lnTo>
                  <a:pt x="105" y="405"/>
                </a:lnTo>
                <a:lnTo>
                  <a:pt x="105" y="404"/>
                </a:lnTo>
                <a:lnTo>
                  <a:pt x="105" y="403"/>
                </a:lnTo>
                <a:lnTo>
                  <a:pt x="106" y="402"/>
                </a:lnTo>
                <a:lnTo>
                  <a:pt x="107" y="400"/>
                </a:lnTo>
                <a:lnTo>
                  <a:pt x="109" y="398"/>
                </a:lnTo>
                <a:lnTo>
                  <a:pt x="111" y="396"/>
                </a:lnTo>
                <a:lnTo>
                  <a:pt x="112" y="395"/>
                </a:lnTo>
                <a:lnTo>
                  <a:pt x="114" y="392"/>
                </a:lnTo>
                <a:lnTo>
                  <a:pt x="115" y="390"/>
                </a:lnTo>
                <a:lnTo>
                  <a:pt x="116" y="389"/>
                </a:lnTo>
                <a:lnTo>
                  <a:pt x="116" y="387"/>
                </a:lnTo>
                <a:lnTo>
                  <a:pt x="117" y="385"/>
                </a:lnTo>
                <a:lnTo>
                  <a:pt x="118" y="383"/>
                </a:lnTo>
                <a:lnTo>
                  <a:pt x="118" y="382"/>
                </a:lnTo>
                <a:lnTo>
                  <a:pt x="118" y="381"/>
                </a:lnTo>
                <a:lnTo>
                  <a:pt x="118" y="379"/>
                </a:lnTo>
                <a:lnTo>
                  <a:pt x="118" y="378"/>
                </a:lnTo>
                <a:lnTo>
                  <a:pt x="118" y="377"/>
                </a:lnTo>
                <a:lnTo>
                  <a:pt x="118" y="377"/>
                </a:lnTo>
                <a:lnTo>
                  <a:pt x="117" y="374"/>
                </a:lnTo>
                <a:lnTo>
                  <a:pt x="117" y="373"/>
                </a:lnTo>
                <a:lnTo>
                  <a:pt x="116" y="371"/>
                </a:lnTo>
                <a:lnTo>
                  <a:pt x="115" y="369"/>
                </a:lnTo>
                <a:lnTo>
                  <a:pt x="113" y="366"/>
                </a:lnTo>
                <a:lnTo>
                  <a:pt x="112" y="364"/>
                </a:lnTo>
                <a:lnTo>
                  <a:pt x="111" y="362"/>
                </a:lnTo>
                <a:lnTo>
                  <a:pt x="111" y="361"/>
                </a:lnTo>
                <a:lnTo>
                  <a:pt x="111" y="360"/>
                </a:lnTo>
                <a:lnTo>
                  <a:pt x="110" y="358"/>
                </a:lnTo>
                <a:lnTo>
                  <a:pt x="110" y="356"/>
                </a:lnTo>
                <a:lnTo>
                  <a:pt x="110" y="354"/>
                </a:lnTo>
                <a:lnTo>
                  <a:pt x="110" y="351"/>
                </a:lnTo>
                <a:lnTo>
                  <a:pt x="110" y="350"/>
                </a:lnTo>
                <a:lnTo>
                  <a:pt x="110" y="349"/>
                </a:lnTo>
                <a:lnTo>
                  <a:pt x="111" y="345"/>
                </a:lnTo>
                <a:lnTo>
                  <a:pt x="111" y="343"/>
                </a:lnTo>
                <a:lnTo>
                  <a:pt x="111" y="340"/>
                </a:lnTo>
                <a:lnTo>
                  <a:pt x="111" y="336"/>
                </a:lnTo>
                <a:lnTo>
                  <a:pt x="111" y="333"/>
                </a:lnTo>
                <a:lnTo>
                  <a:pt x="111" y="331"/>
                </a:lnTo>
                <a:lnTo>
                  <a:pt x="110" y="330"/>
                </a:lnTo>
                <a:lnTo>
                  <a:pt x="110" y="328"/>
                </a:lnTo>
                <a:lnTo>
                  <a:pt x="109" y="327"/>
                </a:lnTo>
                <a:lnTo>
                  <a:pt x="109" y="326"/>
                </a:lnTo>
                <a:lnTo>
                  <a:pt x="108" y="325"/>
                </a:lnTo>
                <a:lnTo>
                  <a:pt x="107" y="324"/>
                </a:lnTo>
                <a:lnTo>
                  <a:pt x="107" y="323"/>
                </a:lnTo>
                <a:lnTo>
                  <a:pt x="105" y="322"/>
                </a:lnTo>
                <a:lnTo>
                  <a:pt x="104" y="321"/>
                </a:lnTo>
                <a:lnTo>
                  <a:pt x="102" y="319"/>
                </a:lnTo>
                <a:lnTo>
                  <a:pt x="101" y="319"/>
                </a:lnTo>
                <a:lnTo>
                  <a:pt x="100" y="318"/>
                </a:lnTo>
                <a:lnTo>
                  <a:pt x="99" y="318"/>
                </a:lnTo>
                <a:lnTo>
                  <a:pt x="99" y="318"/>
                </a:lnTo>
                <a:lnTo>
                  <a:pt x="98" y="318"/>
                </a:lnTo>
                <a:lnTo>
                  <a:pt x="97" y="318"/>
                </a:lnTo>
                <a:lnTo>
                  <a:pt x="95" y="318"/>
                </a:lnTo>
                <a:lnTo>
                  <a:pt x="94" y="319"/>
                </a:lnTo>
                <a:lnTo>
                  <a:pt x="92" y="319"/>
                </a:lnTo>
                <a:lnTo>
                  <a:pt x="89" y="321"/>
                </a:lnTo>
                <a:lnTo>
                  <a:pt x="84" y="322"/>
                </a:lnTo>
                <a:lnTo>
                  <a:pt x="82" y="323"/>
                </a:lnTo>
                <a:lnTo>
                  <a:pt x="81" y="323"/>
                </a:lnTo>
                <a:lnTo>
                  <a:pt x="79" y="323"/>
                </a:lnTo>
                <a:lnTo>
                  <a:pt x="78" y="323"/>
                </a:lnTo>
                <a:lnTo>
                  <a:pt x="73" y="322"/>
                </a:lnTo>
                <a:lnTo>
                  <a:pt x="70" y="322"/>
                </a:lnTo>
                <a:lnTo>
                  <a:pt x="64" y="321"/>
                </a:lnTo>
                <a:lnTo>
                  <a:pt x="62" y="321"/>
                </a:lnTo>
                <a:lnTo>
                  <a:pt x="61" y="321"/>
                </a:lnTo>
                <a:lnTo>
                  <a:pt x="54" y="322"/>
                </a:lnTo>
                <a:lnTo>
                  <a:pt x="53" y="322"/>
                </a:lnTo>
                <a:lnTo>
                  <a:pt x="52" y="322"/>
                </a:lnTo>
                <a:lnTo>
                  <a:pt x="51" y="322"/>
                </a:lnTo>
                <a:lnTo>
                  <a:pt x="50" y="322"/>
                </a:lnTo>
                <a:lnTo>
                  <a:pt x="49" y="321"/>
                </a:lnTo>
                <a:lnTo>
                  <a:pt x="48" y="321"/>
                </a:lnTo>
                <a:lnTo>
                  <a:pt x="47" y="320"/>
                </a:lnTo>
                <a:lnTo>
                  <a:pt x="46" y="320"/>
                </a:lnTo>
                <a:lnTo>
                  <a:pt x="45" y="319"/>
                </a:lnTo>
                <a:lnTo>
                  <a:pt x="44" y="318"/>
                </a:lnTo>
                <a:lnTo>
                  <a:pt x="43" y="317"/>
                </a:lnTo>
                <a:lnTo>
                  <a:pt x="42" y="317"/>
                </a:lnTo>
                <a:lnTo>
                  <a:pt x="42" y="316"/>
                </a:lnTo>
                <a:lnTo>
                  <a:pt x="42" y="315"/>
                </a:lnTo>
                <a:lnTo>
                  <a:pt x="41" y="314"/>
                </a:lnTo>
                <a:lnTo>
                  <a:pt x="41" y="313"/>
                </a:lnTo>
                <a:lnTo>
                  <a:pt x="40" y="311"/>
                </a:lnTo>
                <a:lnTo>
                  <a:pt x="40" y="310"/>
                </a:lnTo>
                <a:lnTo>
                  <a:pt x="40" y="308"/>
                </a:lnTo>
                <a:lnTo>
                  <a:pt x="40" y="305"/>
                </a:lnTo>
                <a:lnTo>
                  <a:pt x="40" y="304"/>
                </a:lnTo>
                <a:lnTo>
                  <a:pt x="40" y="303"/>
                </a:lnTo>
                <a:lnTo>
                  <a:pt x="39" y="302"/>
                </a:lnTo>
                <a:lnTo>
                  <a:pt x="38" y="301"/>
                </a:lnTo>
                <a:lnTo>
                  <a:pt x="38" y="300"/>
                </a:lnTo>
                <a:lnTo>
                  <a:pt x="36" y="298"/>
                </a:lnTo>
                <a:lnTo>
                  <a:pt x="34" y="297"/>
                </a:lnTo>
                <a:lnTo>
                  <a:pt x="32" y="295"/>
                </a:lnTo>
                <a:lnTo>
                  <a:pt x="31" y="294"/>
                </a:lnTo>
                <a:lnTo>
                  <a:pt x="30" y="293"/>
                </a:lnTo>
                <a:lnTo>
                  <a:pt x="29" y="291"/>
                </a:lnTo>
                <a:lnTo>
                  <a:pt x="28" y="290"/>
                </a:lnTo>
                <a:lnTo>
                  <a:pt x="27" y="290"/>
                </a:lnTo>
                <a:lnTo>
                  <a:pt x="26" y="289"/>
                </a:lnTo>
                <a:lnTo>
                  <a:pt x="25" y="288"/>
                </a:lnTo>
                <a:lnTo>
                  <a:pt x="23" y="288"/>
                </a:lnTo>
                <a:lnTo>
                  <a:pt x="22" y="287"/>
                </a:lnTo>
                <a:lnTo>
                  <a:pt x="21" y="287"/>
                </a:lnTo>
                <a:lnTo>
                  <a:pt x="17" y="287"/>
                </a:lnTo>
                <a:lnTo>
                  <a:pt x="16" y="287"/>
                </a:lnTo>
                <a:lnTo>
                  <a:pt x="15" y="286"/>
                </a:lnTo>
                <a:lnTo>
                  <a:pt x="14" y="286"/>
                </a:lnTo>
                <a:lnTo>
                  <a:pt x="13" y="286"/>
                </a:lnTo>
                <a:lnTo>
                  <a:pt x="12" y="285"/>
                </a:lnTo>
                <a:lnTo>
                  <a:pt x="11" y="285"/>
                </a:lnTo>
                <a:lnTo>
                  <a:pt x="10" y="284"/>
                </a:lnTo>
                <a:lnTo>
                  <a:pt x="9" y="283"/>
                </a:lnTo>
                <a:lnTo>
                  <a:pt x="8" y="283"/>
                </a:lnTo>
                <a:lnTo>
                  <a:pt x="7" y="282"/>
                </a:lnTo>
                <a:lnTo>
                  <a:pt x="6" y="281"/>
                </a:lnTo>
                <a:lnTo>
                  <a:pt x="6" y="280"/>
                </a:lnTo>
                <a:lnTo>
                  <a:pt x="5" y="279"/>
                </a:lnTo>
                <a:lnTo>
                  <a:pt x="5" y="277"/>
                </a:lnTo>
                <a:lnTo>
                  <a:pt x="4" y="275"/>
                </a:lnTo>
                <a:lnTo>
                  <a:pt x="4" y="274"/>
                </a:lnTo>
                <a:lnTo>
                  <a:pt x="3" y="273"/>
                </a:lnTo>
                <a:lnTo>
                  <a:pt x="1" y="270"/>
                </a:lnTo>
                <a:lnTo>
                  <a:pt x="1" y="269"/>
                </a:lnTo>
                <a:lnTo>
                  <a:pt x="0" y="268"/>
                </a:lnTo>
                <a:lnTo>
                  <a:pt x="0" y="267"/>
                </a:lnTo>
                <a:lnTo>
                  <a:pt x="0" y="266"/>
                </a:lnTo>
                <a:lnTo>
                  <a:pt x="0" y="265"/>
                </a:lnTo>
                <a:lnTo>
                  <a:pt x="0" y="264"/>
                </a:lnTo>
                <a:lnTo>
                  <a:pt x="0" y="263"/>
                </a:lnTo>
                <a:lnTo>
                  <a:pt x="1" y="262"/>
                </a:lnTo>
                <a:lnTo>
                  <a:pt x="2" y="261"/>
                </a:lnTo>
                <a:lnTo>
                  <a:pt x="2" y="260"/>
                </a:lnTo>
                <a:lnTo>
                  <a:pt x="3" y="260"/>
                </a:lnTo>
                <a:lnTo>
                  <a:pt x="4" y="259"/>
                </a:lnTo>
                <a:lnTo>
                  <a:pt x="7" y="258"/>
                </a:lnTo>
                <a:lnTo>
                  <a:pt x="8" y="257"/>
                </a:lnTo>
                <a:lnTo>
                  <a:pt x="9" y="256"/>
                </a:lnTo>
                <a:lnTo>
                  <a:pt x="9" y="256"/>
                </a:lnTo>
                <a:lnTo>
                  <a:pt x="10" y="255"/>
                </a:lnTo>
                <a:lnTo>
                  <a:pt x="10" y="254"/>
                </a:lnTo>
                <a:lnTo>
                  <a:pt x="12" y="250"/>
                </a:lnTo>
                <a:lnTo>
                  <a:pt x="12" y="249"/>
                </a:lnTo>
                <a:lnTo>
                  <a:pt x="13" y="248"/>
                </a:lnTo>
                <a:lnTo>
                  <a:pt x="15" y="244"/>
                </a:lnTo>
                <a:lnTo>
                  <a:pt x="16" y="243"/>
                </a:lnTo>
                <a:lnTo>
                  <a:pt x="16" y="242"/>
                </a:lnTo>
                <a:lnTo>
                  <a:pt x="17" y="240"/>
                </a:lnTo>
                <a:lnTo>
                  <a:pt x="17" y="238"/>
                </a:lnTo>
                <a:lnTo>
                  <a:pt x="17" y="236"/>
                </a:lnTo>
                <a:lnTo>
                  <a:pt x="17" y="234"/>
                </a:lnTo>
                <a:lnTo>
                  <a:pt x="17" y="233"/>
                </a:lnTo>
                <a:lnTo>
                  <a:pt x="17" y="231"/>
                </a:lnTo>
                <a:lnTo>
                  <a:pt x="16" y="225"/>
                </a:lnTo>
                <a:lnTo>
                  <a:pt x="15" y="224"/>
                </a:lnTo>
                <a:lnTo>
                  <a:pt x="14" y="223"/>
                </a:lnTo>
                <a:lnTo>
                  <a:pt x="14" y="221"/>
                </a:lnTo>
                <a:lnTo>
                  <a:pt x="13" y="220"/>
                </a:lnTo>
                <a:lnTo>
                  <a:pt x="12" y="218"/>
                </a:lnTo>
                <a:lnTo>
                  <a:pt x="11" y="217"/>
                </a:lnTo>
                <a:lnTo>
                  <a:pt x="10" y="216"/>
                </a:lnTo>
                <a:lnTo>
                  <a:pt x="10" y="215"/>
                </a:lnTo>
                <a:lnTo>
                  <a:pt x="10" y="213"/>
                </a:lnTo>
                <a:lnTo>
                  <a:pt x="10" y="211"/>
                </a:lnTo>
                <a:lnTo>
                  <a:pt x="10" y="205"/>
                </a:lnTo>
                <a:lnTo>
                  <a:pt x="10" y="202"/>
                </a:lnTo>
                <a:lnTo>
                  <a:pt x="10" y="201"/>
                </a:lnTo>
                <a:lnTo>
                  <a:pt x="10" y="200"/>
                </a:lnTo>
                <a:lnTo>
                  <a:pt x="9" y="199"/>
                </a:lnTo>
                <a:lnTo>
                  <a:pt x="8" y="196"/>
                </a:lnTo>
                <a:lnTo>
                  <a:pt x="7" y="193"/>
                </a:lnTo>
                <a:lnTo>
                  <a:pt x="7" y="191"/>
                </a:lnTo>
                <a:lnTo>
                  <a:pt x="6" y="189"/>
                </a:lnTo>
                <a:lnTo>
                  <a:pt x="4" y="186"/>
                </a:lnTo>
                <a:lnTo>
                  <a:pt x="4" y="185"/>
                </a:lnTo>
                <a:lnTo>
                  <a:pt x="3" y="184"/>
                </a:lnTo>
                <a:lnTo>
                  <a:pt x="3" y="183"/>
                </a:lnTo>
                <a:lnTo>
                  <a:pt x="3" y="182"/>
                </a:lnTo>
                <a:lnTo>
                  <a:pt x="4" y="181"/>
                </a:lnTo>
                <a:lnTo>
                  <a:pt x="4" y="180"/>
                </a:lnTo>
                <a:lnTo>
                  <a:pt x="4" y="179"/>
                </a:lnTo>
                <a:lnTo>
                  <a:pt x="5" y="178"/>
                </a:lnTo>
                <a:lnTo>
                  <a:pt x="6" y="177"/>
                </a:lnTo>
                <a:lnTo>
                  <a:pt x="8" y="175"/>
                </a:lnTo>
                <a:lnTo>
                  <a:pt x="11" y="172"/>
                </a:lnTo>
                <a:lnTo>
                  <a:pt x="13" y="170"/>
                </a:lnTo>
                <a:lnTo>
                  <a:pt x="14" y="169"/>
                </a:lnTo>
                <a:lnTo>
                  <a:pt x="14" y="170"/>
                </a:lnTo>
                <a:lnTo>
                  <a:pt x="15" y="171"/>
                </a:lnTo>
                <a:lnTo>
                  <a:pt x="16" y="172"/>
                </a:lnTo>
                <a:lnTo>
                  <a:pt x="18" y="173"/>
                </a:lnTo>
                <a:lnTo>
                  <a:pt x="21" y="175"/>
                </a:lnTo>
                <a:lnTo>
                  <a:pt x="23" y="176"/>
                </a:lnTo>
                <a:lnTo>
                  <a:pt x="29" y="179"/>
                </a:lnTo>
                <a:lnTo>
                  <a:pt x="31" y="180"/>
                </a:lnTo>
                <a:lnTo>
                  <a:pt x="33" y="181"/>
                </a:lnTo>
                <a:lnTo>
                  <a:pt x="35" y="182"/>
                </a:lnTo>
                <a:lnTo>
                  <a:pt x="37" y="183"/>
                </a:lnTo>
                <a:lnTo>
                  <a:pt x="40" y="184"/>
                </a:lnTo>
                <a:lnTo>
                  <a:pt x="41" y="184"/>
                </a:lnTo>
                <a:lnTo>
                  <a:pt x="43" y="185"/>
                </a:lnTo>
                <a:lnTo>
                  <a:pt x="44" y="185"/>
                </a:lnTo>
                <a:lnTo>
                  <a:pt x="45" y="185"/>
                </a:lnTo>
                <a:lnTo>
                  <a:pt x="46" y="185"/>
                </a:lnTo>
                <a:lnTo>
                  <a:pt x="47" y="185"/>
                </a:lnTo>
                <a:lnTo>
                  <a:pt x="49" y="184"/>
                </a:lnTo>
                <a:lnTo>
                  <a:pt x="50" y="184"/>
                </a:lnTo>
                <a:lnTo>
                  <a:pt x="50" y="184"/>
                </a:lnTo>
                <a:lnTo>
                  <a:pt x="51" y="183"/>
                </a:lnTo>
                <a:lnTo>
                  <a:pt x="52" y="182"/>
                </a:lnTo>
                <a:lnTo>
                  <a:pt x="54" y="180"/>
                </a:lnTo>
                <a:lnTo>
                  <a:pt x="56" y="177"/>
                </a:lnTo>
                <a:lnTo>
                  <a:pt x="59" y="174"/>
                </a:lnTo>
                <a:lnTo>
                  <a:pt x="60" y="173"/>
                </a:lnTo>
                <a:lnTo>
                  <a:pt x="61" y="172"/>
                </a:lnTo>
                <a:lnTo>
                  <a:pt x="62" y="171"/>
                </a:lnTo>
                <a:lnTo>
                  <a:pt x="63" y="171"/>
                </a:lnTo>
                <a:lnTo>
                  <a:pt x="64" y="170"/>
                </a:lnTo>
                <a:lnTo>
                  <a:pt x="65" y="170"/>
                </a:lnTo>
                <a:lnTo>
                  <a:pt x="66" y="170"/>
                </a:lnTo>
                <a:lnTo>
                  <a:pt x="67" y="170"/>
                </a:lnTo>
                <a:lnTo>
                  <a:pt x="68" y="170"/>
                </a:lnTo>
                <a:lnTo>
                  <a:pt x="69" y="170"/>
                </a:lnTo>
                <a:lnTo>
                  <a:pt x="70" y="170"/>
                </a:lnTo>
                <a:lnTo>
                  <a:pt x="71" y="170"/>
                </a:lnTo>
                <a:lnTo>
                  <a:pt x="73" y="171"/>
                </a:lnTo>
                <a:lnTo>
                  <a:pt x="75" y="171"/>
                </a:lnTo>
                <a:lnTo>
                  <a:pt x="76" y="172"/>
                </a:lnTo>
                <a:lnTo>
                  <a:pt x="80" y="173"/>
                </a:lnTo>
                <a:lnTo>
                  <a:pt x="82" y="174"/>
                </a:lnTo>
                <a:lnTo>
                  <a:pt x="84" y="175"/>
                </a:lnTo>
                <a:lnTo>
                  <a:pt x="86" y="175"/>
                </a:lnTo>
                <a:lnTo>
                  <a:pt x="87" y="176"/>
                </a:lnTo>
                <a:lnTo>
                  <a:pt x="90" y="176"/>
                </a:lnTo>
                <a:lnTo>
                  <a:pt x="91" y="177"/>
                </a:lnTo>
                <a:lnTo>
                  <a:pt x="92" y="177"/>
                </a:lnTo>
                <a:lnTo>
                  <a:pt x="93" y="178"/>
                </a:lnTo>
                <a:lnTo>
                  <a:pt x="96" y="179"/>
                </a:lnTo>
                <a:lnTo>
                  <a:pt x="98" y="180"/>
                </a:lnTo>
                <a:lnTo>
                  <a:pt x="101" y="181"/>
                </a:lnTo>
                <a:lnTo>
                  <a:pt x="103" y="182"/>
                </a:lnTo>
                <a:lnTo>
                  <a:pt x="104" y="183"/>
                </a:lnTo>
                <a:lnTo>
                  <a:pt x="105" y="183"/>
                </a:lnTo>
                <a:lnTo>
                  <a:pt x="106" y="183"/>
                </a:lnTo>
                <a:lnTo>
                  <a:pt x="109" y="182"/>
                </a:lnTo>
                <a:lnTo>
                  <a:pt x="110" y="182"/>
                </a:lnTo>
                <a:lnTo>
                  <a:pt x="110" y="183"/>
                </a:lnTo>
                <a:lnTo>
                  <a:pt x="111" y="183"/>
                </a:lnTo>
                <a:lnTo>
                  <a:pt x="111" y="183"/>
                </a:lnTo>
                <a:lnTo>
                  <a:pt x="112" y="184"/>
                </a:lnTo>
                <a:lnTo>
                  <a:pt x="112" y="185"/>
                </a:lnTo>
                <a:lnTo>
                  <a:pt x="113" y="186"/>
                </a:lnTo>
                <a:lnTo>
                  <a:pt x="114" y="188"/>
                </a:lnTo>
                <a:lnTo>
                  <a:pt x="114" y="189"/>
                </a:lnTo>
                <a:lnTo>
                  <a:pt x="114" y="190"/>
                </a:lnTo>
                <a:lnTo>
                  <a:pt x="114" y="191"/>
                </a:lnTo>
                <a:lnTo>
                  <a:pt x="115" y="192"/>
                </a:lnTo>
                <a:lnTo>
                  <a:pt x="116" y="193"/>
                </a:lnTo>
                <a:lnTo>
                  <a:pt x="117" y="193"/>
                </a:lnTo>
                <a:lnTo>
                  <a:pt x="117" y="194"/>
                </a:lnTo>
                <a:lnTo>
                  <a:pt x="118" y="194"/>
                </a:lnTo>
                <a:lnTo>
                  <a:pt x="118" y="195"/>
                </a:lnTo>
                <a:lnTo>
                  <a:pt x="119" y="195"/>
                </a:lnTo>
                <a:lnTo>
                  <a:pt x="120" y="195"/>
                </a:lnTo>
                <a:lnTo>
                  <a:pt x="121" y="195"/>
                </a:lnTo>
                <a:lnTo>
                  <a:pt x="122" y="195"/>
                </a:lnTo>
                <a:lnTo>
                  <a:pt x="124" y="195"/>
                </a:lnTo>
                <a:lnTo>
                  <a:pt x="126" y="195"/>
                </a:lnTo>
                <a:lnTo>
                  <a:pt x="127" y="194"/>
                </a:lnTo>
                <a:lnTo>
                  <a:pt x="129" y="194"/>
                </a:lnTo>
                <a:lnTo>
                  <a:pt x="130" y="193"/>
                </a:lnTo>
                <a:lnTo>
                  <a:pt x="131" y="192"/>
                </a:lnTo>
                <a:lnTo>
                  <a:pt x="132" y="191"/>
                </a:lnTo>
                <a:lnTo>
                  <a:pt x="135" y="190"/>
                </a:lnTo>
                <a:lnTo>
                  <a:pt x="135" y="189"/>
                </a:lnTo>
                <a:lnTo>
                  <a:pt x="136" y="189"/>
                </a:lnTo>
                <a:lnTo>
                  <a:pt x="137" y="188"/>
                </a:lnTo>
                <a:lnTo>
                  <a:pt x="137" y="186"/>
                </a:lnTo>
                <a:lnTo>
                  <a:pt x="138" y="185"/>
                </a:lnTo>
                <a:lnTo>
                  <a:pt x="138" y="184"/>
                </a:lnTo>
                <a:lnTo>
                  <a:pt x="138" y="183"/>
                </a:lnTo>
                <a:lnTo>
                  <a:pt x="138" y="182"/>
                </a:lnTo>
                <a:lnTo>
                  <a:pt x="137" y="178"/>
                </a:lnTo>
                <a:lnTo>
                  <a:pt x="137" y="176"/>
                </a:lnTo>
                <a:lnTo>
                  <a:pt x="137" y="175"/>
                </a:lnTo>
                <a:lnTo>
                  <a:pt x="137" y="174"/>
                </a:lnTo>
                <a:lnTo>
                  <a:pt x="137" y="173"/>
                </a:lnTo>
                <a:lnTo>
                  <a:pt x="138" y="172"/>
                </a:lnTo>
                <a:lnTo>
                  <a:pt x="138" y="171"/>
                </a:lnTo>
                <a:lnTo>
                  <a:pt x="139" y="170"/>
                </a:lnTo>
                <a:lnTo>
                  <a:pt x="140" y="169"/>
                </a:lnTo>
                <a:lnTo>
                  <a:pt x="141" y="168"/>
                </a:lnTo>
                <a:lnTo>
                  <a:pt x="144" y="165"/>
                </a:lnTo>
                <a:lnTo>
                  <a:pt x="147" y="162"/>
                </a:lnTo>
                <a:lnTo>
                  <a:pt x="150" y="160"/>
                </a:lnTo>
                <a:lnTo>
                  <a:pt x="151" y="159"/>
                </a:lnTo>
                <a:lnTo>
                  <a:pt x="152" y="158"/>
                </a:lnTo>
                <a:lnTo>
                  <a:pt x="153" y="157"/>
                </a:lnTo>
                <a:lnTo>
                  <a:pt x="153" y="157"/>
                </a:lnTo>
                <a:lnTo>
                  <a:pt x="154" y="157"/>
                </a:lnTo>
                <a:lnTo>
                  <a:pt x="154" y="156"/>
                </a:lnTo>
                <a:lnTo>
                  <a:pt x="155" y="156"/>
                </a:lnTo>
                <a:lnTo>
                  <a:pt x="156" y="157"/>
                </a:lnTo>
                <a:lnTo>
                  <a:pt x="157" y="157"/>
                </a:lnTo>
                <a:lnTo>
                  <a:pt x="158" y="158"/>
                </a:lnTo>
                <a:lnTo>
                  <a:pt x="158" y="158"/>
                </a:lnTo>
                <a:lnTo>
                  <a:pt x="159" y="159"/>
                </a:lnTo>
                <a:lnTo>
                  <a:pt x="161" y="162"/>
                </a:lnTo>
                <a:lnTo>
                  <a:pt x="163" y="165"/>
                </a:lnTo>
                <a:lnTo>
                  <a:pt x="164" y="166"/>
                </a:lnTo>
                <a:lnTo>
                  <a:pt x="165" y="167"/>
                </a:lnTo>
                <a:lnTo>
                  <a:pt x="166" y="168"/>
                </a:lnTo>
                <a:lnTo>
                  <a:pt x="168" y="169"/>
                </a:lnTo>
                <a:lnTo>
                  <a:pt x="169" y="170"/>
                </a:lnTo>
                <a:lnTo>
                  <a:pt x="171" y="171"/>
                </a:lnTo>
                <a:lnTo>
                  <a:pt x="172" y="171"/>
                </a:lnTo>
                <a:lnTo>
                  <a:pt x="174" y="172"/>
                </a:lnTo>
                <a:lnTo>
                  <a:pt x="175" y="172"/>
                </a:lnTo>
                <a:lnTo>
                  <a:pt x="176" y="172"/>
                </a:lnTo>
                <a:lnTo>
                  <a:pt x="177" y="172"/>
                </a:lnTo>
                <a:lnTo>
                  <a:pt x="178" y="172"/>
                </a:lnTo>
                <a:lnTo>
                  <a:pt x="179" y="171"/>
                </a:lnTo>
                <a:lnTo>
                  <a:pt x="183" y="170"/>
                </a:lnTo>
                <a:lnTo>
                  <a:pt x="186" y="169"/>
                </a:lnTo>
                <a:lnTo>
                  <a:pt x="187" y="169"/>
                </a:lnTo>
                <a:lnTo>
                  <a:pt x="188" y="169"/>
                </a:lnTo>
                <a:lnTo>
                  <a:pt x="190" y="169"/>
                </a:lnTo>
                <a:lnTo>
                  <a:pt x="192" y="169"/>
                </a:lnTo>
                <a:lnTo>
                  <a:pt x="194" y="170"/>
                </a:lnTo>
                <a:lnTo>
                  <a:pt x="196" y="171"/>
                </a:lnTo>
                <a:lnTo>
                  <a:pt x="197" y="171"/>
                </a:lnTo>
                <a:lnTo>
                  <a:pt x="198" y="171"/>
                </a:lnTo>
                <a:lnTo>
                  <a:pt x="199" y="171"/>
                </a:lnTo>
                <a:lnTo>
                  <a:pt x="201" y="171"/>
                </a:lnTo>
                <a:lnTo>
                  <a:pt x="202" y="171"/>
                </a:lnTo>
                <a:lnTo>
                  <a:pt x="204" y="171"/>
                </a:lnTo>
                <a:lnTo>
                  <a:pt x="206" y="170"/>
                </a:lnTo>
                <a:lnTo>
                  <a:pt x="208" y="169"/>
                </a:lnTo>
                <a:lnTo>
                  <a:pt x="209" y="168"/>
                </a:lnTo>
                <a:lnTo>
                  <a:pt x="210" y="168"/>
                </a:lnTo>
                <a:lnTo>
                  <a:pt x="211" y="167"/>
                </a:lnTo>
                <a:lnTo>
                  <a:pt x="212" y="167"/>
                </a:lnTo>
                <a:lnTo>
                  <a:pt x="212" y="166"/>
                </a:lnTo>
                <a:lnTo>
                  <a:pt x="213" y="165"/>
                </a:lnTo>
                <a:lnTo>
                  <a:pt x="213" y="164"/>
                </a:lnTo>
                <a:lnTo>
                  <a:pt x="213" y="163"/>
                </a:lnTo>
                <a:lnTo>
                  <a:pt x="213" y="162"/>
                </a:lnTo>
                <a:lnTo>
                  <a:pt x="213" y="161"/>
                </a:lnTo>
                <a:lnTo>
                  <a:pt x="212" y="160"/>
                </a:lnTo>
                <a:lnTo>
                  <a:pt x="212" y="159"/>
                </a:lnTo>
                <a:lnTo>
                  <a:pt x="212" y="158"/>
                </a:lnTo>
                <a:lnTo>
                  <a:pt x="211" y="157"/>
                </a:lnTo>
                <a:lnTo>
                  <a:pt x="209" y="153"/>
                </a:lnTo>
                <a:lnTo>
                  <a:pt x="205" y="149"/>
                </a:lnTo>
                <a:lnTo>
                  <a:pt x="203" y="146"/>
                </a:lnTo>
                <a:lnTo>
                  <a:pt x="202" y="145"/>
                </a:lnTo>
                <a:lnTo>
                  <a:pt x="199" y="139"/>
                </a:lnTo>
                <a:lnTo>
                  <a:pt x="198" y="136"/>
                </a:lnTo>
                <a:lnTo>
                  <a:pt x="196" y="132"/>
                </a:lnTo>
                <a:lnTo>
                  <a:pt x="195" y="131"/>
                </a:lnTo>
                <a:lnTo>
                  <a:pt x="195" y="129"/>
                </a:lnTo>
                <a:lnTo>
                  <a:pt x="195" y="128"/>
                </a:lnTo>
                <a:lnTo>
                  <a:pt x="195" y="127"/>
                </a:lnTo>
                <a:lnTo>
                  <a:pt x="195" y="125"/>
                </a:lnTo>
                <a:lnTo>
                  <a:pt x="195" y="124"/>
                </a:lnTo>
                <a:lnTo>
                  <a:pt x="195" y="121"/>
                </a:lnTo>
                <a:lnTo>
                  <a:pt x="196" y="118"/>
                </a:lnTo>
                <a:lnTo>
                  <a:pt x="198" y="113"/>
                </a:lnTo>
                <a:lnTo>
                  <a:pt x="198" y="111"/>
                </a:lnTo>
                <a:lnTo>
                  <a:pt x="199" y="110"/>
                </a:lnTo>
                <a:lnTo>
                  <a:pt x="199" y="109"/>
                </a:lnTo>
                <a:lnTo>
                  <a:pt x="199" y="108"/>
                </a:lnTo>
                <a:lnTo>
                  <a:pt x="199" y="107"/>
                </a:lnTo>
                <a:lnTo>
                  <a:pt x="198" y="106"/>
                </a:lnTo>
                <a:lnTo>
                  <a:pt x="198" y="105"/>
                </a:lnTo>
                <a:lnTo>
                  <a:pt x="197" y="104"/>
                </a:lnTo>
                <a:lnTo>
                  <a:pt x="196" y="100"/>
                </a:lnTo>
                <a:lnTo>
                  <a:pt x="193" y="95"/>
                </a:lnTo>
                <a:lnTo>
                  <a:pt x="192" y="93"/>
                </a:lnTo>
                <a:lnTo>
                  <a:pt x="192" y="92"/>
                </a:lnTo>
                <a:lnTo>
                  <a:pt x="192" y="91"/>
                </a:lnTo>
                <a:lnTo>
                  <a:pt x="192" y="90"/>
                </a:lnTo>
                <a:lnTo>
                  <a:pt x="192" y="88"/>
                </a:lnTo>
                <a:lnTo>
                  <a:pt x="192" y="85"/>
                </a:lnTo>
                <a:lnTo>
                  <a:pt x="192" y="83"/>
                </a:lnTo>
                <a:lnTo>
                  <a:pt x="192" y="82"/>
                </a:lnTo>
                <a:lnTo>
                  <a:pt x="191" y="80"/>
                </a:lnTo>
                <a:lnTo>
                  <a:pt x="190" y="75"/>
                </a:lnTo>
                <a:lnTo>
                  <a:pt x="189" y="72"/>
                </a:lnTo>
                <a:lnTo>
                  <a:pt x="188" y="68"/>
                </a:lnTo>
                <a:lnTo>
                  <a:pt x="188" y="65"/>
                </a:lnTo>
                <a:lnTo>
                  <a:pt x="188" y="63"/>
                </a:lnTo>
                <a:lnTo>
                  <a:pt x="187" y="61"/>
                </a:lnTo>
                <a:lnTo>
                  <a:pt x="187" y="51"/>
                </a:lnTo>
                <a:lnTo>
                  <a:pt x="187" y="44"/>
                </a:lnTo>
                <a:lnTo>
                  <a:pt x="187" y="42"/>
                </a:lnTo>
                <a:lnTo>
                  <a:pt x="187" y="40"/>
                </a:lnTo>
                <a:lnTo>
                  <a:pt x="188" y="34"/>
                </a:lnTo>
                <a:lnTo>
                  <a:pt x="188" y="32"/>
                </a:lnTo>
                <a:lnTo>
                  <a:pt x="188" y="30"/>
                </a:lnTo>
                <a:lnTo>
                  <a:pt x="188" y="28"/>
                </a:lnTo>
                <a:lnTo>
                  <a:pt x="187" y="27"/>
                </a:lnTo>
                <a:lnTo>
                  <a:pt x="187" y="26"/>
                </a:lnTo>
                <a:lnTo>
                  <a:pt x="186" y="24"/>
                </a:lnTo>
                <a:lnTo>
                  <a:pt x="186" y="23"/>
                </a:lnTo>
                <a:lnTo>
                  <a:pt x="184" y="20"/>
                </a:lnTo>
                <a:lnTo>
                  <a:pt x="181" y="15"/>
                </a:lnTo>
                <a:lnTo>
                  <a:pt x="179" y="13"/>
                </a:lnTo>
                <a:lnTo>
                  <a:pt x="178" y="10"/>
                </a:lnTo>
                <a:lnTo>
                  <a:pt x="177" y="8"/>
                </a:lnTo>
                <a:lnTo>
                  <a:pt x="176" y="6"/>
                </a:lnTo>
                <a:lnTo>
                  <a:pt x="175" y="4"/>
                </a:lnTo>
                <a:lnTo>
                  <a:pt x="175" y="3"/>
                </a:lnTo>
                <a:lnTo>
                  <a:pt x="175" y="2"/>
                </a:lnTo>
                <a:lnTo>
                  <a:pt x="174" y="1"/>
                </a:lnTo>
                <a:lnTo>
                  <a:pt x="174" y="0"/>
                </a:lnTo>
                <a:lnTo>
                  <a:pt x="175" y="0"/>
                </a:lnTo>
                <a:lnTo>
                  <a:pt x="176" y="0"/>
                </a:lnTo>
                <a:lnTo>
                  <a:pt x="177" y="0"/>
                </a:lnTo>
                <a:lnTo>
                  <a:pt x="180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8" name="Freeform 241">
            <a:extLst>
              <a:ext uri="{FF2B5EF4-FFF2-40B4-BE49-F238E27FC236}">
                <a16:creationId xmlns:a16="http://schemas.microsoft.com/office/drawing/2014/main" id="{F849C224-45A7-40C4-9452-50C219A8820E}"/>
              </a:ext>
            </a:extLst>
          </p:cNvPr>
          <p:cNvSpPr>
            <a:spLocks/>
          </p:cNvSpPr>
          <p:nvPr/>
        </p:nvSpPr>
        <p:spPr bwMode="auto">
          <a:xfrm>
            <a:off x="8812137" y="3364857"/>
            <a:ext cx="1174646" cy="996104"/>
          </a:xfrm>
          <a:custGeom>
            <a:avLst/>
            <a:gdLst>
              <a:gd name="T0" fmla="*/ 232 w 618"/>
              <a:gd name="T1" fmla="*/ 17 h 479"/>
              <a:gd name="T2" fmla="*/ 274 w 618"/>
              <a:gd name="T3" fmla="*/ 22 h 479"/>
              <a:gd name="T4" fmla="*/ 299 w 618"/>
              <a:gd name="T5" fmla="*/ 34 h 479"/>
              <a:gd name="T6" fmla="*/ 319 w 618"/>
              <a:gd name="T7" fmla="*/ 67 h 479"/>
              <a:gd name="T8" fmla="*/ 357 w 618"/>
              <a:gd name="T9" fmla="*/ 59 h 479"/>
              <a:gd name="T10" fmla="*/ 373 w 618"/>
              <a:gd name="T11" fmla="*/ 93 h 479"/>
              <a:gd name="T12" fmla="*/ 372 w 618"/>
              <a:gd name="T13" fmla="*/ 111 h 479"/>
              <a:gd name="T14" fmla="*/ 394 w 618"/>
              <a:gd name="T15" fmla="*/ 101 h 479"/>
              <a:gd name="T16" fmla="*/ 422 w 618"/>
              <a:gd name="T17" fmla="*/ 78 h 479"/>
              <a:gd name="T18" fmla="*/ 452 w 618"/>
              <a:gd name="T19" fmla="*/ 93 h 479"/>
              <a:gd name="T20" fmla="*/ 467 w 618"/>
              <a:gd name="T21" fmla="*/ 72 h 479"/>
              <a:gd name="T22" fmla="*/ 495 w 618"/>
              <a:gd name="T23" fmla="*/ 73 h 479"/>
              <a:gd name="T24" fmla="*/ 534 w 618"/>
              <a:gd name="T25" fmla="*/ 99 h 479"/>
              <a:gd name="T26" fmla="*/ 547 w 618"/>
              <a:gd name="T27" fmla="*/ 131 h 479"/>
              <a:gd name="T28" fmla="*/ 530 w 618"/>
              <a:gd name="T29" fmla="*/ 166 h 479"/>
              <a:gd name="T30" fmla="*/ 504 w 618"/>
              <a:gd name="T31" fmla="*/ 179 h 479"/>
              <a:gd name="T32" fmla="*/ 478 w 618"/>
              <a:gd name="T33" fmla="*/ 196 h 479"/>
              <a:gd name="T34" fmla="*/ 464 w 618"/>
              <a:gd name="T35" fmla="*/ 214 h 479"/>
              <a:gd name="T36" fmla="*/ 456 w 618"/>
              <a:gd name="T37" fmla="*/ 225 h 479"/>
              <a:gd name="T38" fmla="*/ 475 w 618"/>
              <a:gd name="T39" fmla="*/ 244 h 479"/>
              <a:gd name="T40" fmla="*/ 494 w 618"/>
              <a:gd name="T41" fmla="*/ 262 h 479"/>
              <a:gd name="T42" fmla="*/ 521 w 618"/>
              <a:gd name="T43" fmla="*/ 262 h 479"/>
              <a:gd name="T44" fmla="*/ 539 w 618"/>
              <a:gd name="T45" fmla="*/ 293 h 479"/>
              <a:gd name="T46" fmla="*/ 575 w 618"/>
              <a:gd name="T47" fmla="*/ 327 h 479"/>
              <a:gd name="T48" fmla="*/ 606 w 618"/>
              <a:gd name="T49" fmla="*/ 363 h 479"/>
              <a:gd name="T50" fmla="*/ 618 w 618"/>
              <a:gd name="T51" fmla="*/ 409 h 479"/>
              <a:gd name="T52" fmla="*/ 591 w 618"/>
              <a:gd name="T53" fmla="*/ 401 h 479"/>
              <a:gd name="T54" fmla="*/ 576 w 618"/>
              <a:gd name="T55" fmla="*/ 404 h 479"/>
              <a:gd name="T56" fmla="*/ 544 w 618"/>
              <a:gd name="T57" fmla="*/ 430 h 479"/>
              <a:gd name="T58" fmla="*/ 520 w 618"/>
              <a:gd name="T59" fmla="*/ 454 h 479"/>
              <a:gd name="T60" fmla="*/ 510 w 618"/>
              <a:gd name="T61" fmla="*/ 470 h 479"/>
              <a:gd name="T62" fmla="*/ 495 w 618"/>
              <a:gd name="T63" fmla="*/ 475 h 479"/>
              <a:gd name="T64" fmla="*/ 466 w 618"/>
              <a:gd name="T65" fmla="*/ 478 h 479"/>
              <a:gd name="T66" fmla="*/ 432 w 618"/>
              <a:gd name="T67" fmla="*/ 464 h 479"/>
              <a:gd name="T68" fmla="*/ 400 w 618"/>
              <a:gd name="T69" fmla="*/ 440 h 479"/>
              <a:gd name="T70" fmla="*/ 377 w 618"/>
              <a:gd name="T71" fmla="*/ 421 h 479"/>
              <a:gd name="T72" fmla="*/ 344 w 618"/>
              <a:gd name="T73" fmla="*/ 401 h 479"/>
              <a:gd name="T74" fmla="*/ 314 w 618"/>
              <a:gd name="T75" fmla="*/ 415 h 479"/>
              <a:gd name="T76" fmla="*/ 294 w 618"/>
              <a:gd name="T77" fmla="*/ 416 h 479"/>
              <a:gd name="T78" fmla="*/ 280 w 618"/>
              <a:gd name="T79" fmla="*/ 396 h 479"/>
              <a:gd name="T80" fmla="*/ 260 w 618"/>
              <a:gd name="T81" fmla="*/ 417 h 479"/>
              <a:gd name="T82" fmla="*/ 228 w 618"/>
              <a:gd name="T83" fmla="*/ 422 h 479"/>
              <a:gd name="T84" fmla="*/ 200 w 618"/>
              <a:gd name="T85" fmla="*/ 420 h 479"/>
              <a:gd name="T86" fmla="*/ 177 w 618"/>
              <a:gd name="T87" fmla="*/ 422 h 479"/>
              <a:gd name="T88" fmla="*/ 157 w 618"/>
              <a:gd name="T89" fmla="*/ 440 h 479"/>
              <a:gd name="T90" fmla="*/ 137 w 618"/>
              <a:gd name="T91" fmla="*/ 440 h 479"/>
              <a:gd name="T92" fmla="*/ 127 w 618"/>
              <a:gd name="T93" fmla="*/ 422 h 479"/>
              <a:gd name="T94" fmla="*/ 106 w 618"/>
              <a:gd name="T95" fmla="*/ 409 h 479"/>
              <a:gd name="T96" fmla="*/ 118 w 618"/>
              <a:gd name="T97" fmla="*/ 382 h 479"/>
              <a:gd name="T98" fmla="*/ 110 w 618"/>
              <a:gd name="T99" fmla="*/ 354 h 479"/>
              <a:gd name="T100" fmla="*/ 105 w 618"/>
              <a:gd name="T101" fmla="*/ 322 h 479"/>
              <a:gd name="T102" fmla="*/ 78 w 618"/>
              <a:gd name="T103" fmla="*/ 323 h 479"/>
              <a:gd name="T104" fmla="*/ 43 w 618"/>
              <a:gd name="T105" fmla="*/ 317 h 479"/>
              <a:gd name="T106" fmla="*/ 32 w 618"/>
              <a:gd name="T107" fmla="*/ 295 h 479"/>
              <a:gd name="T108" fmla="*/ 11 w 618"/>
              <a:gd name="T109" fmla="*/ 285 h 479"/>
              <a:gd name="T110" fmla="*/ 0 w 618"/>
              <a:gd name="T111" fmla="*/ 265 h 479"/>
              <a:gd name="T112" fmla="*/ 15 w 618"/>
              <a:gd name="T113" fmla="*/ 244 h 479"/>
              <a:gd name="T114" fmla="*/ 10 w 618"/>
              <a:gd name="T115" fmla="*/ 215 h 479"/>
              <a:gd name="T116" fmla="*/ 4 w 618"/>
              <a:gd name="T117" fmla="*/ 181 h 479"/>
              <a:gd name="T118" fmla="*/ 33 w 618"/>
              <a:gd name="T119" fmla="*/ 181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18" h="479">
                <a:moveTo>
                  <a:pt x="180" y="0"/>
                </a:moveTo>
                <a:lnTo>
                  <a:pt x="182" y="0"/>
                </a:lnTo>
                <a:lnTo>
                  <a:pt x="190" y="1"/>
                </a:lnTo>
                <a:lnTo>
                  <a:pt x="194" y="1"/>
                </a:lnTo>
                <a:lnTo>
                  <a:pt x="197" y="2"/>
                </a:lnTo>
                <a:lnTo>
                  <a:pt x="200" y="3"/>
                </a:lnTo>
                <a:lnTo>
                  <a:pt x="203" y="4"/>
                </a:lnTo>
                <a:lnTo>
                  <a:pt x="204" y="4"/>
                </a:lnTo>
                <a:lnTo>
                  <a:pt x="206" y="5"/>
                </a:lnTo>
                <a:lnTo>
                  <a:pt x="207" y="5"/>
                </a:lnTo>
                <a:lnTo>
                  <a:pt x="212" y="8"/>
                </a:lnTo>
                <a:lnTo>
                  <a:pt x="216" y="10"/>
                </a:lnTo>
                <a:lnTo>
                  <a:pt x="219" y="11"/>
                </a:lnTo>
                <a:lnTo>
                  <a:pt x="226" y="14"/>
                </a:lnTo>
                <a:lnTo>
                  <a:pt x="228" y="15"/>
                </a:lnTo>
                <a:lnTo>
                  <a:pt x="230" y="16"/>
                </a:lnTo>
                <a:lnTo>
                  <a:pt x="232" y="17"/>
                </a:lnTo>
                <a:lnTo>
                  <a:pt x="234" y="18"/>
                </a:lnTo>
                <a:lnTo>
                  <a:pt x="235" y="19"/>
                </a:lnTo>
                <a:lnTo>
                  <a:pt x="240" y="22"/>
                </a:lnTo>
                <a:lnTo>
                  <a:pt x="241" y="23"/>
                </a:lnTo>
                <a:lnTo>
                  <a:pt x="242" y="24"/>
                </a:lnTo>
                <a:lnTo>
                  <a:pt x="244" y="24"/>
                </a:lnTo>
                <a:lnTo>
                  <a:pt x="245" y="25"/>
                </a:lnTo>
                <a:lnTo>
                  <a:pt x="247" y="25"/>
                </a:lnTo>
                <a:lnTo>
                  <a:pt x="248" y="25"/>
                </a:lnTo>
                <a:lnTo>
                  <a:pt x="250" y="26"/>
                </a:lnTo>
                <a:lnTo>
                  <a:pt x="251" y="26"/>
                </a:lnTo>
                <a:lnTo>
                  <a:pt x="256" y="26"/>
                </a:lnTo>
                <a:lnTo>
                  <a:pt x="258" y="26"/>
                </a:lnTo>
                <a:lnTo>
                  <a:pt x="260" y="26"/>
                </a:lnTo>
                <a:lnTo>
                  <a:pt x="261" y="25"/>
                </a:lnTo>
                <a:lnTo>
                  <a:pt x="264" y="25"/>
                </a:lnTo>
                <a:lnTo>
                  <a:pt x="274" y="22"/>
                </a:lnTo>
                <a:lnTo>
                  <a:pt x="277" y="21"/>
                </a:lnTo>
                <a:lnTo>
                  <a:pt x="282" y="19"/>
                </a:lnTo>
                <a:lnTo>
                  <a:pt x="284" y="19"/>
                </a:lnTo>
                <a:lnTo>
                  <a:pt x="285" y="18"/>
                </a:lnTo>
                <a:lnTo>
                  <a:pt x="287" y="18"/>
                </a:lnTo>
                <a:lnTo>
                  <a:pt x="288" y="18"/>
                </a:lnTo>
                <a:lnTo>
                  <a:pt x="289" y="18"/>
                </a:lnTo>
                <a:lnTo>
                  <a:pt x="290" y="19"/>
                </a:lnTo>
                <a:lnTo>
                  <a:pt x="291" y="19"/>
                </a:lnTo>
                <a:lnTo>
                  <a:pt x="292" y="20"/>
                </a:lnTo>
                <a:lnTo>
                  <a:pt x="293" y="20"/>
                </a:lnTo>
                <a:lnTo>
                  <a:pt x="294" y="22"/>
                </a:lnTo>
                <a:lnTo>
                  <a:pt x="295" y="23"/>
                </a:lnTo>
                <a:lnTo>
                  <a:pt x="296" y="25"/>
                </a:lnTo>
                <a:lnTo>
                  <a:pt x="297" y="26"/>
                </a:lnTo>
                <a:lnTo>
                  <a:pt x="297" y="27"/>
                </a:lnTo>
                <a:lnTo>
                  <a:pt x="299" y="34"/>
                </a:lnTo>
                <a:lnTo>
                  <a:pt x="300" y="36"/>
                </a:lnTo>
                <a:lnTo>
                  <a:pt x="302" y="40"/>
                </a:lnTo>
                <a:lnTo>
                  <a:pt x="306" y="48"/>
                </a:lnTo>
                <a:lnTo>
                  <a:pt x="308" y="52"/>
                </a:lnTo>
                <a:lnTo>
                  <a:pt x="310" y="58"/>
                </a:lnTo>
                <a:lnTo>
                  <a:pt x="311" y="60"/>
                </a:lnTo>
                <a:lnTo>
                  <a:pt x="312" y="62"/>
                </a:lnTo>
                <a:lnTo>
                  <a:pt x="313" y="64"/>
                </a:lnTo>
                <a:lnTo>
                  <a:pt x="313" y="64"/>
                </a:lnTo>
                <a:lnTo>
                  <a:pt x="314" y="65"/>
                </a:lnTo>
                <a:lnTo>
                  <a:pt x="314" y="65"/>
                </a:lnTo>
                <a:lnTo>
                  <a:pt x="315" y="66"/>
                </a:lnTo>
                <a:lnTo>
                  <a:pt x="316" y="66"/>
                </a:lnTo>
                <a:lnTo>
                  <a:pt x="317" y="66"/>
                </a:lnTo>
                <a:lnTo>
                  <a:pt x="317" y="67"/>
                </a:lnTo>
                <a:lnTo>
                  <a:pt x="318" y="67"/>
                </a:lnTo>
                <a:lnTo>
                  <a:pt x="319" y="67"/>
                </a:lnTo>
                <a:lnTo>
                  <a:pt x="320" y="67"/>
                </a:lnTo>
                <a:lnTo>
                  <a:pt x="321" y="67"/>
                </a:lnTo>
                <a:lnTo>
                  <a:pt x="322" y="67"/>
                </a:lnTo>
                <a:lnTo>
                  <a:pt x="324" y="66"/>
                </a:lnTo>
                <a:lnTo>
                  <a:pt x="327" y="65"/>
                </a:lnTo>
                <a:lnTo>
                  <a:pt x="334" y="63"/>
                </a:lnTo>
                <a:lnTo>
                  <a:pt x="337" y="62"/>
                </a:lnTo>
                <a:lnTo>
                  <a:pt x="341" y="60"/>
                </a:lnTo>
                <a:lnTo>
                  <a:pt x="343" y="60"/>
                </a:lnTo>
                <a:lnTo>
                  <a:pt x="345" y="59"/>
                </a:lnTo>
                <a:lnTo>
                  <a:pt x="347" y="58"/>
                </a:lnTo>
                <a:lnTo>
                  <a:pt x="349" y="58"/>
                </a:lnTo>
                <a:lnTo>
                  <a:pt x="350" y="58"/>
                </a:lnTo>
                <a:lnTo>
                  <a:pt x="352" y="58"/>
                </a:lnTo>
                <a:lnTo>
                  <a:pt x="354" y="58"/>
                </a:lnTo>
                <a:lnTo>
                  <a:pt x="355" y="58"/>
                </a:lnTo>
                <a:lnTo>
                  <a:pt x="357" y="59"/>
                </a:lnTo>
                <a:lnTo>
                  <a:pt x="359" y="60"/>
                </a:lnTo>
                <a:lnTo>
                  <a:pt x="360" y="61"/>
                </a:lnTo>
                <a:lnTo>
                  <a:pt x="362" y="62"/>
                </a:lnTo>
                <a:lnTo>
                  <a:pt x="363" y="63"/>
                </a:lnTo>
                <a:lnTo>
                  <a:pt x="364" y="64"/>
                </a:lnTo>
                <a:lnTo>
                  <a:pt x="364" y="65"/>
                </a:lnTo>
                <a:lnTo>
                  <a:pt x="365" y="66"/>
                </a:lnTo>
                <a:lnTo>
                  <a:pt x="366" y="68"/>
                </a:lnTo>
                <a:lnTo>
                  <a:pt x="367" y="69"/>
                </a:lnTo>
                <a:lnTo>
                  <a:pt x="367" y="71"/>
                </a:lnTo>
                <a:lnTo>
                  <a:pt x="369" y="74"/>
                </a:lnTo>
                <a:lnTo>
                  <a:pt x="369" y="76"/>
                </a:lnTo>
                <a:lnTo>
                  <a:pt x="370" y="79"/>
                </a:lnTo>
                <a:lnTo>
                  <a:pt x="371" y="82"/>
                </a:lnTo>
                <a:lnTo>
                  <a:pt x="371" y="86"/>
                </a:lnTo>
                <a:lnTo>
                  <a:pt x="373" y="91"/>
                </a:lnTo>
                <a:lnTo>
                  <a:pt x="373" y="93"/>
                </a:lnTo>
                <a:lnTo>
                  <a:pt x="373" y="94"/>
                </a:lnTo>
                <a:lnTo>
                  <a:pt x="373" y="95"/>
                </a:lnTo>
                <a:lnTo>
                  <a:pt x="373" y="96"/>
                </a:lnTo>
                <a:lnTo>
                  <a:pt x="373" y="96"/>
                </a:lnTo>
                <a:lnTo>
                  <a:pt x="372" y="97"/>
                </a:lnTo>
                <a:lnTo>
                  <a:pt x="372" y="98"/>
                </a:lnTo>
                <a:lnTo>
                  <a:pt x="370" y="102"/>
                </a:lnTo>
                <a:lnTo>
                  <a:pt x="369" y="104"/>
                </a:lnTo>
                <a:lnTo>
                  <a:pt x="369" y="105"/>
                </a:lnTo>
                <a:lnTo>
                  <a:pt x="369" y="106"/>
                </a:lnTo>
                <a:lnTo>
                  <a:pt x="369" y="106"/>
                </a:lnTo>
                <a:lnTo>
                  <a:pt x="369" y="107"/>
                </a:lnTo>
                <a:lnTo>
                  <a:pt x="369" y="108"/>
                </a:lnTo>
                <a:lnTo>
                  <a:pt x="370" y="109"/>
                </a:lnTo>
                <a:lnTo>
                  <a:pt x="370" y="110"/>
                </a:lnTo>
                <a:lnTo>
                  <a:pt x="371" y="110"/>
                </a:lnTo>
                <a:lnTo>
                  <a:pt x="372" y="111"/>
                </a:lnTo>
                <a:lnTo>
                  <a:pt x="373" y="111"/>
                </a:lnTo>
                <a:lnTo>
                  <a:pt x="375" y="112"/>
                </a:lnTo>
                <a:lnTo>
                  <a:pt x="376" y="112"/>
                </a:lnTo>
                <a:lnTo>
                  <a:pt x="377" y="113"/>
                </a:lnTo>
                <a:lnTo>
                  <a:pt x="379" y="113"/>
                </a:lnTo>
                <a:lnTo>
                  <a:pt x="380" y="112"/>
                </a:lnTo>
                <a:lnTo>
                  <a:pt x="381" y="112"/>
                </a:lnTo>
                <a:lnTo>
                  <a:pt x="383" y="111"/>
                </a:lnTo>
                <a:lnTo>
                  <a:pt x="385" y="110"/>
                </a:lnTo>
                <a:lnTo>
                  <a:pt x="388" y="107"/>
                </a:lnTo>
                <a:lnTo>
                  <a:pt x="389" y="107"/>
                </a:lnTo>
                <a:lnTo>
                  <a:pt x="390" y="106"/>
                </a:lnTo>
                <a:lnTo>
                  <a:pt x="391" y="105"/>
                </a:lnTo>
                <a:lnTo>
                  <a:pt x="391" y="105"/>
                </a:lnTo>
                <a:lnTo>
                  <a:pt x="392" y="104"/>
                </a:lnTo>
                <a:lnTo>
                  <a:pt x="392" y="103"/>
                </a:lnTo>
                <a:lnTo>
                  <a:pt x="394" y="101"/>
                </a:lnTo>
                <a:lnTo>
                  <a:pt x="396" y="95"/>
                </a:lnTo>
                <a:lnTo>
                  <a:pt x="398" y="92"/>
                </a:lnTo>
                <a:lnTo>
                  <a:pt x="399" y="90"/>
                </a:lnTo>
                <a:lnTo>
                  <a:pt x="401" y="87"/>
                </a:lnTo>
                <a:lnTo>
                  <a:pt x="403" y="85"/>
                </a:lnTo>
                <a:lnTo>
                  <a:pt x="405" y="83"/>
                </a:lnTo>
                <a:lnTo>
                  <a:pt x="407" y="81"/>
                </a:lnTo>
                <a:lnTo>
                  <a:pt x="409" y="80"/>
                </a:lnTo>
                <a:lnTo>
                  <a:pt x="410" y="79"/>
                </a:lnTo>
                <a:lnTo>
                  <a:pt x="411" y="78"/>
                </a:lnTo>
                <a:lnTo>
                  <a:pt x="413" y="77"/>
                </a:lnTo>
                <a:lnTo>
                  <a:pt x="414" y="77"/>
                </a:lnTo>
                <a:lnTo>
                  <a:pt x="415" y="77"/>
                </a:lnTo>
                <a:lnTo>
                  <a:pt x="417" y="77"/>
                </a:lnTo>
                <a:lnTo>
                  <a:pt x="419" y="77"/>
                </a:lnTo>
                <a:lnTo>
                  <a:pt x="421" y="77"/>
                </a:lnTo>
                <a:lnTo>
                  <a:pt x="422" y="78"/>
                </a:lnTo>
                <a:lnTo>
                  <a:pt x="424" y="78"/>
                </a:lnTo>
                <a:lnTo>
                  <a:pt x="430" y="81"/>
                </a:lnTo>
                <a:lnTo>
                  <a:pt x="432" y="82"/>
                </a:lnTo>
                <a:lnTo>
                  <a:pt x="433" y="83"/>
                </a:lnTo>
                <a:lnTo>
                  <a:pt x="435" y="84"/>
                </a:lnTo>
                <a:lnTo>
                  <a:pt x="437" y="86"/>
                </a:lnTo>
                <a:lnTo>
                  <a:pt x="439" y="87"/>
                </a:lnTo>
                <a:lnTo>
                  <a:pt x="443" y="91"/>
                </a:lnTo>
                <a:lnTo>
                  <a:pt x="444" y="91"/>
                </a:lnTo>
                <a:lnTo>
                  <a:pt x="445" y="92"/>
                </a:lnTo>
                <a:lnTo>
                  <a:pt x="446" y="93"/>
                </a:lnTo>
                <a:lnTo>
                  <a:pt x="447" y="93"/>
                </a:lnTo>
                <a:lnTo>
                  <a:pt x="448" y="93"/>
                </a:lnTo>
                <a:lnTo>
                  <a:pt x="449" y="93"/>
                </a:lnTo>
                <a:lnTo>
                  <a:pt x="450" y="93"/>
                </a:lnTo>
                <a:lnTo>
                  <a:pt x="451" y="93"/>
                </a:lnTo>
                <a:lnTo>
                  <a:pt x="452" y="93"/>
                </a:lnTo>
                <a:lnTo>
                  <a:pt x="453" y="92"/>
                </a:lnTo>
                <a:lnTo>
                  <a:pt x="454" y="92"/>
                </a:lnTo>
                <a:lnTo>
                  <a:pt x="455" y="91"/>
                </a:lnTo>
                <a:lnTo>
                  <a:pt x="456" y="91"/>
                </a:lnTo>
                <a:lnTo>
                  <a:pt x="457" y="90"/>
                </a:lnTo>
                <a:lnTo>
                  <a:pt x="458" y="89"/>
                </a:lnTo>
                <a:lnTo>
                  <a:pt x="458" y="89"/>
                </a:lnTo>
                <a:lnTo>
                  <a:pt x="459" y="88"/>
                </a:lnTo>
                <a:lnTo>
                  <a:pt x="459" y="87"/>
                </a:lnTo>
                <a:lnTo>
                  <a:pt x="460" y="85"/>
                </a:lnTo>
                <a:lnTo>
                  <a:pt x="462" y="81"/>
                </a:lnTo>
                <a:lnTo>
                  <a:pt x="463" y="78"/>
                </a:lnTo>
                <a:lnTo>
                  <a:pt x="464" y="76"/>
                </a:lnTo>
                <a:lnTo>
                  <a:pt x="465" y="75"/>
                </a:lnTo>
                <a:lnTo>
                  <a:pt x="466" y="74"/>
                </a:lnTo>
                <a:lnTo>
                  <a:pt x="466" y="73"/>
                </a:lnTo>
                <a:lnTo>
                  <a:pt x="467" y="72"/>
                </a:lnTo>
                <a:lnTo>
                  <a:pt x="468" y="72"/>
                </a:lnTo>
                <a:lnTo>
                  <a:pt x="469" y="71"/>
                </a:lnTo>
                <a:lnTo>
                  <a:pt x="469" y="71"/>
                </a:lnTo>
                <a:lnTo>
                  <a:pt x="470" y="71"/>
                </a:lnTo>
                <a:lnTo>
                  <a:pt x="471" y="70"/>
                </a:lnTo>
                <a:lnTo>
                  <a:pt x="473" y="70"/>
                </a:lnTo>
                <a:lnTo>
                  <a:pt x="474" y="70"/>
                </a:lnTo>
                <a:lnTo>
                  <a:pt x="476" y="70"/>
                </a:lnTo>
                <a:lnTo>
                  <a:pt x="478" y="70"/>
                </a:lnTo>
                <a:lnTo>
                  <a:pt x="480" y="70"/>
                </a:lnTo>
                <a:lnTo>
                  <a:pt x="482" y="70"/>
                </a:lnTo>
                <a:lnTo>
                  <a:pt x="483" y="71"/>
                </a:lnTo>
                <a:lnTo>
                  <a:pt x="488" y="72"/>
                </a:lnTo>
                <a:lnTo>
                  <a:pt x="490" y="72"/>
                </a:lnTo>
                <a:lnTo>
                  <a:pt x="491" y="72"/>
                </a:lnTo>
                <a:lnTo>
                  <a:pt x="493" y="72"/>
                </a:lnTo>
                <a:lnTo>
                  <a:pt x="495" y="73"/>
                </a:lnTo>
                <a:lnTo>
                  <a:pt x="500" y="73"/>
                </a:lnTo>
                <a:lnTo>
                  <a:pt x="502" y="73"/>
                </a:lnTo>
                <a:lnTo>
                  <a:pt x="504" y="73"/>
                </a:lnTo>
                <a:lnTo>
                  <a:pt x="505" y="73"/>
                </a:lnTo>
                <a:lnTo>
                  <a:pt x="507" y="74"/>
                </a:lnTo>
                <a:lnTo>
                  <a:pt x="508" y="74"/>
                </a:lnTo>
                <a:lnTo>
                  <a:pt x="510" y="75"/>
                </a:lnTo>
                <a:lnTo>
                  <a:pt x="511" y="76"/>
                </a:lnTo>
                <a:lnTo>
                  <a:pt x="513" y="77"/>
                </a:lnTo>
                <a:lnTo>
                  <a:pt x="516" y="80"/>
                </a:lnTo>
                <a:lnTo>
                  <a:pt x="519" y="83"/>
                </a:lnTo>
                <a:lnTo>
                  <a:pt x="520" y="84"/>
                </a:lnTo>
                <a:lnTo>
                  <a:pt x="523" y="86"/>
                </a:lnTo>
                <a:lnTo>
                  <a:pt x="526" y="89"/>
                </a:lnTo>
                <a:lnTo>
                  <a:pt x="530" y="94"/>
                </a:lnTo>
                <a:lnTo>
                  <a:pt x="532" y="97"/>
                </a:lnTo>
                <a:lnTo>
                  <a:pt x="534" y="99"/>
                </a:lnTo>
                <a:lnTo>
                  <a:pt x="539" y="103"/>
                </a:lnTo>
                <a:lnTo>
                  <a:pt x="543" y="107"/>
                </a:lnTo>
                <a:lnTo>
                  <a:pt x="545" y="109"/>
                </a:lnTo>
                <a:lnTo>
                  <a:pt x="547" y="112"/>
                </a:lnTo>
                <a:lnTo>
                  <a:pt x="548" y="114"/>
                </a:lnTo>
                <a:lnTo>
                  <a:pt x="550" y="116"/>
                </a:lnTo>
                <a:lnTo>
                  <a:pt x="550" y="118"/>
                </a:lnTo>
                <a:lnTo>
                  <a:pt x="551" y="120"/>
                </a:lnTo>
                <a:lnTo>
                  <a:pt x="551" y="122"/>
                </a:lnTo>
                <a:lnTo>
                  <a:pt x="551" y="123"/>
                </a:lnTo>
                <a:lnTo>
                  <a:pt x="551" y="123"/>
                </a:lnTo>
                <a:lnTo>
                  <a:pt x="551" y="125"/>
                </a:lnTo>
                <a:lnTo>
                  <a:pt x="551" y="126"/>
                </a:lnTo>
                <a:lnTo>
                  <a:pt x="550" y="127"/>
                </a:lnTo>
                <a:lnTo>
                  <a:pt x="550" y="128"/>
                </a:lnTo>
                <a:lnTo>
                  <a:pt x="549" y="129"/>
                </a:lnTo>
                <a:lnTo>
                  <a:pt x="547" y="131"/>
                </a:lnTo>
                <a:lnTo>
                  <a:pt x="544" y="134"/>
                </a:lnTo>
                <a:lnTo>
                  <a:pt x="543" y="135"/>
                </a:lnTo>
                <a:lnTo>
                  <a:pt x="543" y="136"/>
                </a:lnTo>
                <a:lnTo>
                  <a:pt x="542" y="137"/>
                </a:lnTo>
                <a:lnTo>
                  <a:pt x="541" y="139"/>
                </a:lnTo>
                <a:lnTo>
                  <a:pt x="540" y="143"/>
                </a:lnTo>
                <a:lnTo>
                  <a:pt x="539" y="145"/>
                </a:lnTo>
                <a:lnTo>
                  <a:pt x="538" y="147"/>
                </a:lnTo>
                <a:lnTo>
                  <a:pt x="536" y="150"/>
                </a:lnTo>
                <a:lnTo>
                  <a:pt x="536" y="152"/>
                </a:lnTo>
                <a:lnTo>
                  <a:pt x="535" y="153"/>
                </a:lnTo>
                <a:lnTo>
                  <a:pt x="535" y="157"/>
                </a:lnTo>
                <a:lnTo>
                  <a:pt x="534" y="158"/>
                </a:lnTo>
                <a:lnTo>
                  <a:pt x="534" y="160"/>
                </a:lnTo>
                <a:lnTo>
                  <a:pt x="533" y="162"/>
                </a:lnTo>
                <a:lnTo>
                  <a:pt x="532" y="164"/>
                </a:lnTo>
                <a:lnTo>
                  <a:pt x="530" y="166"/>
                </a:lnTo>
                <a:lnTo>
                  <a:pt x="529" y="167"/>
                </a:lnTo>
                <a:lnTo>
                  <a:pt x="524" y="173"/>
                </a:lnTo>
                <a:lnTo>
                  <a:pt x="522" y="175"/>
                </a:lnTo>
                <a:lnTo>
                  <a:pt x="521" y="176"/>
                </a:lnTo>
                <a:lnTo>
                  <a:pt x="520" y="176"/>
                </a:lnTo>
                <a:lnTo>
                  <a:pt x="519" y="177"/>
                </a:lnTo>
                <a:lnTo>
                  <a:pt x="518" y="178"/>
                </a:lnTo>
                <a:lnTo>
                  <a:pt x="517" y="178"/>
                </a:lnTo>
                <a:lnTo>
                  <a:pt x="516" y="178"/>
                </a:lnTo>
                <a:lnTo>
                  <a:pt x="514" y="179"/>
                </a:lnTo>
                <a:lnTo>
                  <a:pt x="513" y="179"/>
                </a:lnTo>
                <a:lnTo>
                  <a:pt x="511" y="179"/>
                </a:lnTo>
                <a:lnTo>
                  <a:pt x="508" y="178"/>
                </a:lnTo>
                <a:lnTo>
                  <a:pt x="506" y="178"/>
                </a:lnTo>
                <a:lnTo>
                  <a:pt x="505" y="178"/>
                </a:lnTo>
                <a:lnTo>
                  <a:pt x="505" y="178"/>
                </a:lnTo>
                <a:lnTo>
                  <a:pt x="504" y="179"/>
                </a:lnTo>
                <a:lnTo>
                  <a:pt x="503" y="179"/>
                </a:lnTo>
                <a:lnTo>
                  <a:pt x="502" y="179"/>
                </a:lnTo>
                <a:lnTo>
                  <a:pt x="501" y="180"/>
                </a:lnTo>
                <a:lnTo>
                  <a:pt x="501" y="181"/>
                </a:lnTo>
                <a:lnTo>
                  <a:pt x="499" y="183"/>
                </a:lnTo>
                <a:lnTo>
                  <a:pt x="495" y="187"/>
                </a:lnTo>
                <a:lnTo>
                  <a:pt x="494" y="188"/>
                </a:lnTo>
                <a:lnTo>
                  <a:pt x="493" y="189"/>
                </a:lnTo>
                <a:lnTo>
                  <a:pt x="491" y="190"/>
                </a:lnTo>
                <a:lnTo>
                  <a:pt x="490" y="190"/>
                </a:lnTo>
                <a:lnTo>
                  <a:pt x="489" y="191"/>
                </a:lnTo>
                <a:lnTo>
                  <a:pt x="486" y="192"/>
                </a:lnTo>
                <a:lnTo>
                  <a:pt x="485" y="192"/>
                </a:lnTo>
                <a:lnTo>
                  <a:pt x="484" y="192"/>
                </a:lnTo>
                <a:lnTo>
                  <a:pt x="482" y="194"/>
                </a:lnTo>
                <a:lnTo>
                  <a:pt x="479" y="195"/>
                </a:lnTo>
                <a:lnTo>
                  <a:pt x="478" y="196"/>
                </a:lnTo>
                <a:lnTo>
                  <a:pt x="477" y="197"/>
                </a:lnTo>
                <a:lnTo>
                  <a:pt x="477" y="197"/>
                </a:lnTo>
                <a:lnTo>
                  <a:pt x="475" y="199"/>
                </a:lnTo>
                <a:lnTo>
                  <a:pt x="474" y="200"/>
                </a:lnTo>
                <a:lnTo>
                  <a:pt x="473" y="201"/>
                </a:lnTo>
                <a:lnTo>
                  <a:pt x="470" y="203"/>
                </a:lnTo>
                <a:lnTo>
                  <a:pt x="470" y="203"/>
                </a:lnTo>
                <a:lnTo>
                  <a:pt x="469" y="204"/>
                </a:lnTo>
                <a:lnTo>
                  <a:pt x="467" y="206"/>
                </a:lnTo>
                <a:lnTo>
                  <a:pt x="466" y="207"/>
                </a:lnTo>
                <a:lnTo>
                  <a:pt x="466" y="208"/>
                </a:lnTo>
                <a:lnTo>
                  <a:pt x="466" y="209"/>
                </a:lnTo>
                <a:lnTo>
                  <a:pt x="466" y="211"/>
                </a:lnTo>
                <a:lnTo>
                  <a:pt x="465" y="212"/>
                </a:lnTo>
                <a:lnTo>
                  <a:pt x="465" y="213"/>
                </a:lnTo>
                <a:lnTo>
                  <a:pt x="465" y="213"/>
                </a:lnTo>
                <a:lnTo>
                  <a:pt x="464" y="214"/>
                </a:lnTo>
                <a:lnTo>
                  <a:pt x="463" y="214"/>
                </a:lnTo>
                <a:lnTo>
                  <a:pt x="463" y="214"/>
                </a:lnTo>
                <a:lnTo>
                  <a:pt x="461" y="215"/>
                </a:lnTo>
                <a:lnTo>
                  <a:pt x="460" y="215"/>
                </a:lnTo>
                <a:lnTo>
                  <a:pt x="460" y="215"/>
                </a:lnTo>
                <a:lnTo>
                  <a:pt x="459" y="215"/>
                </a:lnTo>
                <a:lnTo>
                  <a:pt x="458" y="216"/>
                </a:lnTo>
                <a:lnTo>
                  <a:pt x="458" y="216"/>
                </a:lnTo>
                <a:lnTo>
                  <a:pt x="457" y="217"/>
                </a:lnTo>
                <a:lnTo>
                  <a:pt x="457" y="218"/>
                </a:lnTo>
                <a:lnTo>
                  <a:pt x="456" y="219"/>
                </a:lnTo>
                <a:lnTo>
                  <a:pt x="456" y="220"/>
                </a:lnTo>
                <a:lnTo>
                  <a:pt x="456" y="221"/>
                </a:lnTo>
                <a:lnTo>
                  <a:pt x="456" y="222"/>
                </a:lnTo>
                <a:lnTo>
                  <a:pt x="456" y="223"/>
                </a:lnTo>
                <a:lnTo>
                  <a:pt x="456" y="224"/>
                </a:lnTo>
                <a:lnTo>
                  <a:pt x="456" y="225"/>
                </a:lnTo>
                <a:lnTo>
                  <a:pt x="456" y="226"/>
                </a:lnTo>
                <a:lnTo>
                  <a:pt x="457" y="228"/>
                </a:lnTo>
                <a:lnTo>
                  <a:pt x="459" y="232"/>
                </a:lnTo>
                <a:lnTo>
                  <a:pt x="460" y="234"/>
                </a:lnTo>
                <a:lnTo>
                  <a:pt x="461" y="236"/>
                </a:lnTo>
                <a:lnTo>
                  <a:pt x="462" y="236"/>
                </a:lnTo>
                <a:lnTo>
                  <a:pt x="463" y="237"/>
                </a:lnTo>
                <a:lnTo>
                  <a:pt x="463" y="237"/>
                </a:lnTo>
                <a:lnTo>
                  <a:pt x="464" y="238"/>
                </a:lnTo>
                <a:lnTo>
                  <a:pt x="465" y="238"/>
                </a:lnTo>
                <a:lnTo>
                  <a:pt x="468" y="239"/>
                </a:lnTo>
                <a:lnTo>
                  <a:pt x="469" y="239"/>
                </a:lnTo>
                <a:lnTo>
                  <a:pt x="470" y="240"/>
                </a:lnTo>
                <a:lnTo>
                  <a:pt x="471" y="241"/>
                </a:lnTo>
                <a:lnTo>
                  <a:pt x="473" y="242"/>
                </a:lnTo>
                <a:lnTo>
                  <a:pt x="474" y="243"/>
                </a:lnTo>
                <a:lnTo>
                  <a:pt x="475" y="244"/>
                </a:lnTo>
                <a:lnTo>
                  <a:pt x="477" y="248"/>
                </a:lnTo>
                <a:lnTo>
                  <a:pt x="478" y="249"/>
                </a:lnTo>
                <a:lnTo>
                  <a:pt x="480" y="251"/>
                </a:lnTo>
                <a:lnTo>
                  <a:pt x="481" y="252"/>
                </a:lnTo>
                <a:lnTo>
                  <a:pt x="482" y="254"/>
                </a:lnTo>
                <a:lnTo>
                  <a:pt x="484" y="257"/>
                </a:lnTo>
                <a:lnTo>
                  <a:pt x="485" y="258"/>
                </a:lnTo>
                <a:lnTo>
                  <a:pt x="486" y="259"/>
                </a:lnTo>
                <a:lnTo>
                  <a:pt x="487" y="260"/>
                </a:lnTo>
                <a:lnTo>
                  <a:pt x="488" y="261"/>
                </a:lnTo>
                <a:lnTo>
                  <a:pt x="489" y="262"/>
                </a:lnTo>
                <a:lnTo>
                  <a:pt x="489" y="262"/>
                </a:lnTo>
                <a:lnTo>
                  <a:pt x="490" y="262"/>
                </a:lnTo>
                <a:lnTo>
                  <a:pt x="491" y="262"/>
                </a:lnTo>
                <a:lnTo>
                  <a:pt x="492" y="262"/>
                </a:lnTo>
                <a:lnTo>
                  <a:pt x="493" y="262"/>
                </a:lnTo>
                <a:lnTo>
                  <a:pt x="494" y="262"/>
                </a:lnTo>
                <a:lnTo>
                  <a:pt x="498" y="260"/>
                </a:lnTo>
                <a:lnTo>
                  <a:pt x="499" y="259"/>
                </a:lnTo>
                <a:lnTo>
                  <a:pt x="500" y="259"/>
                </a:lnTo>
                <a:lnTo>
                  <a:pt x="502" y="259"/>
                </a:lnTo>
                <a:lnTo>
                  <a:pt x="503" y="258"/>
                </a:lnTo>
                <a:lnTo>
                  <a:pt x="505" y="258"/>
                </a:lnTo>
                <a:lnTo>
                  <a:pt x="507" y="258"/>
                </a:lnTo>
                <a:lnTo>
                  <a:pt x="509" y="258"/>
                </a:lnTo>
                <a:lnTo>
                  <a:pt x="511" y="258"/>
                </a:lnTo>
                <a:lnTo>
                  <a:pt x="513" y="258"/>
                </a:lnTo>
                <a:lnTo>
                  <a:pt x="515" y="259"/>
                </a:lnTo>
                <a:lnTo>
                  <a:pt x="516" y="259"/>
                </a:lnTo>
                <a:lnTo>
                  <a:pt x="517" y="260"/>
                </a:lnTo>
                <a:lnTo>
                  <a:pt x="519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2"/>
                </a:lnTo>
                <a:lnTo>
                  <a:pt x="522" y="263"/>
                </a:lnTo>
                <a:lnTo>
                  <a:pt x="523" y="265"/>
                </a:lnTo>
                <a:lnTo>
                  <a:pt x="524" y="267"/>
                </a:lnTo>
                <a:lnTo>
                  <a:pt x="524" y="269"/>
                </a:lnTo>
                <a:lnTo>
                  <a:pt x="525" y="274"/>
                </a:lnTo>
                <a:lnTo>
                  <a:pt x="526" y="276"/>
                </a:lnTo>
                <a:lnTo>
                  <a:pt x="527" y="278"/>
                </a:lnTo>
                <a:lnTo>
                  <a:pt x="528" y="280"/>
                </a:lnTo>
                <a:lnTo>
                  <a:pt x="529" y="282"/>
                </a:lnTo>
                <a:lnTo>
                  <a:pt x="530" y="284"/>
                </a:lnTo>
                <a:lnTo>
                  <a:pt x="531" y="286"/>
                </a:lnTo>
                <a:lnTo>
                  <a:pt x="532" y="287"/>
                </a:lnTo>
                <a:lnTo>
                  <a:pt x="533" y="289"/>
                </a:lnTo>
                <a:lnTo>
                  <a:pt x="535" y="290"/>
                </a:lnTo>
                <a:lnTo>
                  <a:pt x="536" y="291"/>
                </a:lnTo>
                <a:lnTo>
                  <a:pt x="538" y="292"/>
                </a:lnTo>
                <a:lnTo>
                  <a:pt x="539" y="293"/>
                </a:lnTo>
                <a:lnTo>
                  <a:pt x="541" y="293"/>
                </a:lnTo>
                <a:lnTo>
                  <a:pt x="542" y="294"/>
                </a:lnTo>
                <a:lnTo>
                  <a:pt x="546" y="294"/>
                </a:lnTo>
                <a:lnTo>
                  <a:pt x="548" y="295"/>
                </a:lnTo>
                <a:lnTo>
                  <a:pt x="550" y="295"/>
                </a:lnTo>
                <a:lnTo>
                  <a:pt x="551" y="296"/>
                </a:lnTo>
                <a:lnTo>
                  <a:pt x="553" y="297"/>
                </a:lnTo>
                <a:lnTo>
                  <a:pt x="554" y="298"/>
                </a:lnTo>
                <a:lnTo>
                  <a:pt x="556" y="299"/>
                </a:lnTo>
                <a:lnTo>
                  <a:pt x="557" y="301"/>
                </a:lnTo>
                <a:lnTo>
                  <a:pt x="559" y="304"/>
                </a:lnTo>
                <a:lnTo>
                  <a:pt x="563" y="308"/>
                </a:lnTo>
                <a:lnTo>
                  <a:pt x="565" y="311"/>
                </a:lnTo>
                <a:lnTo>
                  <a:pt x="567" y="313"/>
                </a:lnTo>
                <a:lnTo>
                  <a:pt x="570" y="318"/>
                </a:lnTo>
                <a:lnTo>
                  <a:pt x="573" y="323"/>
                </a:lnTo>
                <a:lnTo>
                  <a:pt x="575" y="327"/>
                </a:lnTo>
                <a:lnTo>
                  <a:pt x="578" y="330"/>
                </a:lnTo>
                <a:lnTo>
                  <a:pt x="579" y="331"/>
                </a:lnTo>
                <a:lnTo>
                  <a:pt x="580" y="333"/>
                </a:lnTo>
                <a:lnTo>
                  <a:pt x="584" y="337"/>
                </a:lnTo>
                <a:lnTo>
                  <a:pt x="589" y="343"/>
                </a:lnTo>
                <a:lnTo>
                  <a:pt x="591" y="345"/>
                </a:lnTo>
                <a:lnTo>
                  <a:pt x="592" y="346"/>
                </a:lnTo>
                <a:lnTo>
                  <a:pt x="594" y="347"/>
                </a:lnTo>
                <a:lnTo>
                  <a:pt x="598" y="351"/>
                </a:lnTo>
                <a:lnTo>
                  <a:pt x="599" y="352"/>
                </a:lnTo>
                <a:lnTo>
                  <a:pt x="600" y="353"/>
                </a:lnTo>
                <a:lnTo>
                  <a:pt x="601" y="354"/>
                </a:lnTo>
                <a:lnTo>
                  <a:pt x="602" y="356"/>
                </a:lnTo>
                <a:lnTo>
                  <a:pt x="603" y="357"/>
                </a:lnTo>
                <a:lnTo>
                  <a:pt x="604" y="359"/>
                </a:lnTo>
                <a:lnTo>
                  <a:pt x="605" y="361"/>
                </a:lnTo>
                <a:lnTo>
                  <a:pt x="606" y="363"/>
                </a:lnTo>
                <a:lnTo>
                  <a:pt x="607" y="365"/>
                </a:lnTo>
                <a:lnTo>
                  <a:pt x="607" y="368"/>
                </a:lnTo>
                <a:lnTo>
                  <a:pt x="607" y="370"/>
                </a:lnTo>
                <a:lnTo>
                  <a:pt x="608" y="376"/>
                </a:lnTo>
                <a:lnTo>
                  <a:pt x="608" y="380"/>
                </a:lnTo>
                <a:lnTo>
                  <a:pt x="609" y="383"/>
                </a:lnTo>
                <a:lnTo>
                  <a:pt x="609" y="387"/>
                </a:lnTo>
                <a:lnTo>
                  <a:pt x="610" y="390"/>
                </a:lnTo>
                <a:lnTo>
                  <a:pt x="610" y="392"/>
                </a:lnTo>
                <a:lnTo>
                  <a:pt x="611" y="394"/>
                </a:lnTo>
                <a:lnTo>
                  <a:pt x="611" y="395"/>
                </a:lnTo>
                <a:lnTo>
                  <a:pt x="612" y="397"/>
                </a:lnTo>
                <a:lnTo>
                  <a:pt x="613" y="400"/>
                </a:lnTo>
                <a:lnTo>
                  <a:pt x="616" y="405"/>
                </a:lnTo>
                <a:lnTo>
                  <a:pt x="617" y="406"/>
                </a:lnTo>
                <a:lnTo>
                  <a:pt x="617" y="407"/>
                </a:lnTo>
                <a:lnTo>
                  <a:pt x="618" y="409"/>
                </a:lnTo>
                <a:lnTo>
                  <a:pt x="618" y="410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7" y="412"/>
                </a:lnTo>
                <a:lnTo>
                  <a:pt x="617" y="412"/>
                </a:lnTo>
                <a:lnTo>
                  <a:pt x="616" y="412"/>
                </a:lnTo>
                <a:lnTo>
                  <a:pt x="615" y="412"/>
                </a:lnTo>
                <a:lnTo>
                  <a:pt x="613" y="411"/>
                </a:lnTo>
                <a:lnTo>
                  <a:pt x="611" y="411"/>
                </a:lnTo>
                <a:lnTo>
                  <a:pt x="609" y="410"/>
                </a:lnTo>
                <a:lnTo>
                  <a:pt x="602" y="407"/>
                </a:lnTo>
                <a:lnTo>
                  <a:pt x="599" y="406"/>
                </a:lnTo>
                <a:lnTo>
                  <a:pt x="597" y="405"/>
                </a:lnTo>
                <a:lnTo>
                  <a:pt x="594" y="403"/>
                </a:lnTo>
                <a:lnTo>
                  <a:pt x="591" y="401"/>
                </a:lnTo>
                <a:lnTo>
                  <a:pt x="590" y="401"/>
                </a:lnTo>
                <a:lnTo>
                  <a:pt x="588" y="400"/>
                </a:lnTo>
                <a:lnTo>
                  <a:pt x="587" y="399"/>
                </a:lnTo>
                <a:lnTo>
                  <a:pt x="586" y="399"/>
                </a:lnTo>
                <a:lnTo>
                  <a:pt x="585" y="398"/>
                </a:lnTo>
                <a:lnTo>
                  <a:pt x="584" y="398"/>
                </a:lnTo>
                <a:lnTo>
                  <a:pt x="583" y="398"/>
                </a:lnTo>
                <a:lnTo>
                  <a:pt x="582" y="398"/>
                </a:lnTo>
                <a:lnTo>
                  <a:pt x="581" y="398"/>
                </a:lnTo>
                <a:lnTo>
                  <a:pt x="581" y="399"/>
                </a:lnTo>
                <a:lnTo>
                  <a:pt x="580" y="399"/>
                </a:lnTo>
                <a:lnTo>
                  <a:pt x="579" y="399"/>
                </a:lnTo>
                <a:lnTo>
                  <a:pt x="578" y="400"/>
                </a:lnTo>
                <a:lnTo>
                  <a:pt x="578" y="401"/>
                </a:lnTo>
                <a:lnTo>
                  <a:pt x="577" y="402"/>
                </a:lnTo>
                <a:lnTo>
                  <a:pt x="576" y="402"/>
                </a:lnTo>
                <a:lnTo>
                  <a:pt x="576" y="404"/>
                </a:lnTo>
                <a:lnTo>
                  <a:pt x="573" y="409"/>
                </a:lnTo>
                <a:lnTo>
                  <a:pt x="572" y="411"/>
                </a:lnTo>
                <a:lnTo>
                  <a:pt x="572" y="412"/>
                </a:lnTo>
                <a:lnTo>
                  <a:pt x="571" y="413"/>
                </a:lnTo>
                <a:lnTo>
                  <a:pt x="570" y="415"/>
                </a:lnTo>
                <a:lnTo>
                  <a:pt x="568" y="416"/>
                </a:lnTo>
                <a:lnTo>
                  <a:pt x="567" y="417"/>
                </a:lnTo>
                <a:lnTo>
                  <a:pt x="565" y="419"/>
                </a:lnTo>
                <a:lnTo>
                  <a:pt x="563" y="420"/>
                </a:lnTo>
                <a:lnTo>
                  <a:pt x="561" y="421"/>
                </a:lnTo>
                <a:lnTo>
                  <a:pt x="558" y="422"/>
                </a:lnTo>
                <a:lnTo>
                  <a:pt x="555" y="424"/>
                </a:lnTo>
                <a:lnTo>
                  <a:pt x="554" y="424"/>
                </a:lnTo>
                <a:lnTo>
                  <a:pt x="553" y="426"/>
                </a:lnTo>
                <a:lnTo>
                  <a:pt x="552" y="426"/>
                </a:lnTo>
                <a:lnTo>
                  <a:pt x="548" y="428"/>
                </a:lnTo>
                <a:lnTo>
                  <a:pt x="544" y="430"/>
                </a:lnTo>
                <a:lnTo>
                  <a:pt x="541" y="431"/>
                </a:lnTo>
                <a:lnTo>
                  <a:pt x="540" y="432"/>
                </a:lnTo>
                <a:lnTo>
                  <a:pt x="538" y="433"/>
                </a:lnTo>
                <a:lnTo>
                  <a:pt x="534" y="436"/>
                </a:lnTo>
                <a:lnTo>
                  <a:pt x="532" y="438"/>
                </a:lnTo>
                <a:lnTo>
                  <a:pt x="530" y="439"/>
                </a:lnTo>
                <a:lnTo>
                  <a:pt x="527" y="441"/>
                </a:lnTo>
                <a:lnTo>
                  <a:pt x="525" y="442"/>
                </a:lnTo>
                <a:lnTo>
                  <a:pt x="524" y="443"/>
                </a:lnTo>
                <a:lnTo>
                  <a:pt x="523" y="444"/>
                </a:lnTo>
                <a:lnTo>
                  <a:pt x="522" y="445"/>
                </a:lnTo>
                <a:lnTo>
                  <a:pt x="521" y="446"/>
                </a:lnTo>
                <a:lnTo>
                  <a:pt x="521" y="447"/>
                </a:lnTo>
                <a:lnTo>
                  <a:pt x="520" y="448"/>
                </a:lnTo>
                <a:lnTo>
                  <a:pt x="520" y="449"/>
                </a:lnTo>
                <a:lnTo>
                  <a:pt x="520" y="450"/>
                </a:lnTo>
                <a:lnTo>
                  <a:pt x="520" y="454"/>
                </a:lnTo>
                <a:lnTo>
                  <a:pt x="520" y="455"/>
                </a:lnTo>
                <a:lnTo>
                  <a:pt x="519" y="456"/>
                </a:lnTo>
                <a:lnTo>
                  <a:pt x="519" y="456"/>
                </a:lnTo>
                <a:lnTo>
                  <a:pt x="519" y="457"/>
                </a:lnTo>
                <a:lnTo>
                  <a:pt x="518" y="458"/>
                </a:lnTo>
                <a:lnTo>
                  <a:pt x="517" y="459"/>
                </a:lnTo>
                <a:lnTo>
                  <a:pt x="515" y="460"/>
                </a:lnTo>
                <a:lnTo>
                  <a:pt x="513" y="462"/>
                </a:lnTo>
                <a:lnTo>
                  <a:pt x="512" y="463"/>
                </a:lnTo>
                <a:lnTo>
                  <a:pt x="511" y="464"/>
                </a:lnTo>
                <a:lnTo>
                  <a:pt x="511" y="464"/>
                </a:lnTo>
                <a:lnTo>
                  <a:pt x="510" y="465"/>
                </a:lnTo>
                <a:lnTo>
                  <a:pt x="510" y="466"/>
                </a:lnTo>
                <a:lnTo>
                  <a:pt x="510" y="467"/>
                </a:lnTo>
                <a:lnTo>
                  <a:pt x="510" y="468"/>
                </a:lnTo>
                <a:lnTo>
                  <a:pt x="510" y="468"/>
                </a:lnTo>
                <a:lnTo>
                  <a:pt x="510" y="470"/>
                </a:lnTo>
                <a:lnTo>
                  <a:pt x="511" y="473"/>
                </a:lnTo>
                <a:lnTo>
                  <a:pt x="511" y="474"/>
                </a:lnTo>
                <a:lnTo>
                  <a:pt x="511" y="475"/>
                </a:lnTo>
                <a:lnTo>
                  <a:pt x="511" y="475"/>
                </a:lnTo>
                <a:lnTo>
                  <a:pt x="511" y="476"/>
                </a:lnTo>
                <a:lnTo>
                  <a:pt x="510" y="477"/>
                </a:lnTo>
                <a:lnTo>
                  <a:pt x="510" y="477"/>
                </a:lnTo>
                <a:lnTo>
                  <a:pt x="509" y="477"/>
                </a:lnTo>
                <a:lnTo>
                  <a:pt x="508" y="477"/>
                </a:lnTo>
                <a:lnTo>
                  <a:pt x="507" y="477"/>
                </a:lnTo>
                <a:lnTo>
                  <a:pt x="506" y="477"/>
                </a:lnTo>
                <a:lnTo>
                  <a:pt x="505" y="477"/>
                </a:lnTo>
                <a:lnTo>
                  <a:pt x="503" y="477"/>
                </a:lnTo>
                <a:lnTo>
                  <a:pt x="500" y="476"/>
                </a:lnTo>
                <a:lnTo>
                  <a:pt x="498" y="476"/>
                </a:lnTo>
                <a:lnTo>
                  <a:pt x="496" y="476"/>
                </a:lnTo>
                <a:lnTo>
                  <a:pt x="495" y="475"/>
                </a:lnTo>
                <a:lnTo>
                  <a:pt x="494" y="476"/>
                </a:lnTo>
                <a:lnTo>
                  <a:pt x="491" y="476"/>
                </a:lnTo>
                <a:lnTo>
                  <a:pt x="487" y="476"/>
                </a:lnTo>
                <a:lnTo>
                  <a:pt x="485" y="477"/>
                </a:lnTo>
                <a:lnTo>
                  <a:pt x="483" y="477"/>
                </a:lnTo>
                <a:lnTo>
                  <a:pt x="482" y="476"/>
                </a:lnTo>
                <a:lnTo>
                  <a:pt x="482" y="476"/>
                </a:lnTo>
                <a:lnTo>
                  <a:pt x="481" y="476"/>
                </a:lnTo>
                <a:lnTo>
                  <a:pt x="479" y="475"/>
                </a:lnTo>
                <a:lnTo>
                  <a:pt x="478" y="475"/>
                </a:lnTo>
                <a:lnTo>
                  <a:pt x="477" y="475"/>
                </a:lnTo>
                <a:lnTo>
                  <a:pt x="477" y="475"/>
                </a:lnTo>
                <a:lnTo>
                  <a:pt x="476" y="475"/>
                </a:lnTo>
                <a:lnTo>
                  <a:pt x="473" y="477"/>
                </a:lnTo>
                <a:lnTo>
                  <a:pt x="471" y="477"/>
                </a:lnTo>
                <a:lnTo>
                  <a:pt x="470" y="477"/>
                </a:lnTo>
                <a:lnTo>
                  <a:pt x="466" y="478"/>
                </a:lnTo>
                <a:lnTo>
                  <a:pt x="464" y="479"/>
                </a:lnTo>
                <a:lnTo>
                  <a:pt x="462" y="479"/>
                </a:lnTo>
                <a:lnTo>
                  <a:pt x="460" y="479"/>
                </a:lnTo>
                <a:lnTo>
                  <a:pt x="459" y="479"/>
                </a:lnTo>
                <a:lnTo>
                  <a:pt x="458" y="479"/>
                </a:lnTo>
                <a:lnTo>
                  <a:pt x="457" y="478"/>
                </a:lnTo>
                <a:lnTo>
                  <a:pt x="456" y="478"/>
                </a:lnTo>
                <a:lnTo>
                  <a:pt x="455" y="477"/>
                </a:lnTo>
                <a:lnTo>
                  <a:pt x="453" y="476"/>
                </a:lnTo>
                <a:lnTo>
                  <a:pt x="448" y="472"/>
                </a:lnTo>
                <a:lnTo>
                  <a:pt x="446" y="470"/>
                </a:lnTo>
                <a:lnTo>
                  <a:pt x="445" y="470"/>
                </a:lnTo>
                <a:lnTo>
                  <a:pt x="443" y="469"/>
                </a:lnTo>
                <a:lnTo>
                  <a:pt x="440" y="467"/>
                </a:lnTo>
                <a:lnTo>
                  <a:pt x="437" y="466"/>
                </a:lnTo>
                <a:lnTo>
                  <a:pt x="434" y="465"/>
                </a:lnTo>
                <a:lnTo>
                  <a:pt x="432" y="464"/>
                </a:lnTo>
                <a:lnTo>
                  <a:pt x="431" y="463"/>
                </a:lnTo>
                <a:lnTo>
                  <a:pt x="429" y="462"/>
                </a:lnTo>
                <a:lnTo>
                  <a:pt x="428" y="461"/>
                </a:lnTo>
                <a:lnTo>
                  <a:pt x="424" y="458"/>
                </a:lnTo>
                <a:lnTo>
                  <a:pt x="423" y="457"/>
                </a:lnTo>
                <a:lnTo>
                  <a:pt x="422" y="456"/>
                </a:lnTo>
                <a:lnTo>
                  <a:pt x="420" y="456"/>
                </a:lnTo>
                <a:lnTo>
                  <a:pt x="419" y="455"/>
                </a:lnTo>
                <a:lnTo>
                  <a:pt x="415" y="453"/>
                </a:lnTo>
                <a:lnTo>
                  <a:pt x="412" y="452"/>
                </a:lnTo>
                <a:lnTo>
                  <a:pt x="410" y="451"/>
                </a:lnTo>
                <a:lnTo>
                  <a:pt x="409" y="450"/>
                </a:lnTo>
                <a:lnTo>
                  <a:pt x="407" y="449"/>
                </a:lnTo>
                <a:lnTo>
                  <a:pt x="406" y="447"/>
                </a:lnTo>
                <a:lnTo>
                  <a:pt x="405" y="446"/>
                </a:lnTo>
                <a:lnTo>
                  <a:pt x="402" y="442"/>
                </a:lnTo>
                <a:lnTo>
                  <a:pt x="400" y="440"/>
                </a:lnTo>
                <a:lnTo>
                  <a:pt x="399" y="439"/>
                </a:lnTo>
                <a:lnTo>
                  <a:pt x="398" y="438"/>
                </a:lnTo>
                <a:lnTo>
                  <a:pt x="397" y="438"/>
                </a:lnTo>
                <a:lnTo>
                  <a:pt x="396" y="437"/>
                </a:lnTo>
                <a:lnTo>
                  <a:pt x="394" y="436"/>
                </a:lnTo>
                <a:lnTo>
                  <a:pt x="392" y="436"/>
                </a:lnTo>
                <a:lnTo>
                  <a:pt x="387" y="434"/>
                </a:lnTo>
                <a:lnTo>
                  <a:pt x="385" y="434"/>
                </a:lnTo>
                <a:lnTo>
                  <a:pt x="384" y="433"/>
                </a:lnTo>
                <a:lnTo>
                  <a:pt x="383" y="432"/>
                </a:lnTo>
                <a:lnTo>
                  <a:pt x="382" y="432"/>
                </a:lnTo>
                <a:lnTo>
                  <a:pt x="381" y="431"/>
                </a:lnTo>
                <a:lnTo>
                  <a:pt x="380" y="430"/>
                </a:lnTo>
                <a:lnTo>
                  <a:pt x="380" y="429"/>
                </a:lnTo>
                <a:lnTo>
                  <a:pt x="379" y="428"/>
                </a:lnTo>
                <a:lnTo>
                  <a:pt x="378" y="425"/>
                </a:lnTo>
                <a:lnTo>
                  <a:pt x="377" y="421"/>
                </a:lnTo>
                <a:lnTo>
                  <a:pt x="376" y="419"/>
                </a:lnTo>
                <a:lnTo>
                  <a:pt x="375" y="417"/>
                </a:lnTo>
                <a:lnTo>
                  <a:pt x="375" y="416"/>
                </a:lnTo>
                <a:lnTo>
                  <a:pt x="374" y="415"/>
                </a:lnTo>
                <a:lnTo>
                  <a:pt x="374" y="415"/>
                </a:lnTo>
                <a:lnTo>
                  <a:pt x="373" y="413"/>
                </a:lnTo>
                <a:lnTo>
                  <a:pt x="370" y="410"/>
                </a:lnTo>
                <a:lnTo>
                  <a:pt x="369" y="409"/>
                </a:lnTo>
                <a:lnTo>
                  <a:pt x="368" y="408"/>
                </a:lnTo>
                <a:lnTo>
                  <a:pt x="367" y="408"/>
                </a:lnTo>
                <a:lnTo>
                  <a:pt x="365" y="407"/>
                </a:lnTo>
                <a:lnTo>
                  <a:pt x="363" y="406"/>
                </a:lnTo>
                <a:lnTo>
                  <a:pt x="361" y="405"/>
                </a:lnTo>
                <a:lnTo>
                  <a:pt x="356" y="404"/>
                </a:lnTo>
                <a:lnTo>
                  <a:pt x="351" y="402"/>
                </a:lnTo>
                <a:lnTo>
                  <a:pt x="348" y="402"/>
                </a:lnTo>
                <a:lnTo>
                  <a:pt x="344" y="401"/>
                </a:lnTo>
                <a:lnTo>
                  <a:pt x="343" y="401"/>
                </a:lnTo>
                <a:lnTo>
                  <a:pt x="341" y="401"/>
                </a:lnTo>
                <a:lnTo>
                  <a:pt x="340" y="401"/>
                </a:lnTo>
                <a:lnTo>
                  <a:pt x="339" y="401"/>
                </a:lnTo>
                <a:lnTo>
                  <a:pt x="337" y="401"/>
                </a:lnTo>
                <a:lnTo>
                  <a:pt x="333" y="403"/>
                </a:lnTo>
                <a:lnTo>
                  <a:pt x="331" y="403"/>
                </a:lnTo>
                <a:lnTo>
                  <a:pt x="330" y="404"/>
                </a:lnTo>
                <a:lnTo>
                  <a:pt x="328" y="405"/>
                </a:lnTo>
                <a:lnTo>
                  <a:pt x="327" y="406"/>
                </a:lnTo>
                <a:lnTo>
                  <a:pt x="324" y="410"/>
                </a:lnTo>
                <a:lnTo>
                  <a:pt x="323" y="410"/>
                </a:lnTo>
                <a:lnTo>
                  <a:pt x="322" y="411"/>
                </a:lnTo>
                <a:lnTo>
                  <a:pt x="321" y="412"/>
                </a:lnTo>
                <a:lnTo>
                  <a:pt x="320" y="412"/>
                </a:lnTo>
                <a:lnTo>
                  <a:pt x="316" y="414"/>
                </a:lnTo>
                <a:lnTo>
                  <a:pt x="314" y="415"/>
                </a:lnTo>
                <a:lnTo>
                  <a:pt x="313" y="416"/>
                </a:lnTo>
                <a:lnTo>
                  <a:pt x="310" y="418"/>
                </a:lnTo>
                <a:lnTo>
                  <a:pt x="307" y="419"/>
                </a:lnTo>
                <a:lnTo>
                  <a:pt x="306" y="420"/>
                </a:lnTo>
                <a:lnTo>
                  <a:pt x="305" y="420"/>
                </a:lnTo>
                <a:lnTo>
                  <a:pt x="304" y="420"/>
                </a:lnTo>
                <a:lnTo>
                  <a:pt x="304" y="421"/>
                </a:lnTo>
                <a:lnTo>
                  <a:pt x="303" y="421"/>
                </a:lnTo>
                <a:lnTo>
                  <a:pt x="301" y="420"/>
                </a:lnTo>
                <a:lnTo>
                  <a:pt x="300" y="420"/>
                </a:lnTo>
                <a:lnTo>
                  <a:pt x="299" y="420"/>
                </a:lnTo>
                <a:lnTo>
                  <a:pt x="298" y="420"/>
                </a:lnTo>
                <a:lnTo>
                  <a:pt x="297" y="419"/>
                </a:lnTo>
                <a:lnTo>
                  <a:pt x="296" y="419"/>
                </a:lnTo>
                <a:lnTo>
                  <a:pt x="295" y="418"/>
                </a:lnTo>
                <a:lnTo>
                  <a:pt x="294" y="417"/>
                </a:lnTo>
                <a:lnTo>
                  <a:pt x="294" y="416"/>
                </a:lnTo>
                <a:lnTo>
                  <a:pt x="293" y="415"/>
                </a:lnTo>
                <a:lnTo>
                  <a:pt x="292" y="414"/>
                </a:lnTo>
                <a:lnTo>
                  <a:pt x="291" y="412"/>
                </a:lnTo>
                <a:lnTo>
                  <a:pt x="290" y="408"/>
                </a:lnTo>
                <a:lnTo>
                  <a:pt x="289" y="406"/>
                </a:lnTo>
                <a:lnTo>
                  <a:pt x="288" y="404"/>
                </a:lnTo>
                <a:lnTo>
                  <a:pt x="287" y="402"/>
                </a:lnTo>
                <a:lnTo>
                  <a:pt x="286" y="400"/>
                </a:lnTo>
                <a:lnTo>
                  <a:pt x="285" y="399"/>
                </a:lnTo>
                <a:lnTo>
                  <a:pt x="284" y="399"/>
                </a:lnTo>
                <a:lnTo>
                  <a:pt x="284" y="398"/>
                </a:lnTo>
                <a:lnTo>
                  <a:pt x="283" y="397"/>
                </a:lnTo>
                <a:lnTo>
                  <a:pt x="281" y="396"/>
                </a:lnTo>
                <a:lnTo>
                  <a:pt x="281" y="396"/>
                </a:lnTo>
                <a:lnTo>
                  <a:pt x="281" y="396"/>
                </a:lnTo>
                <a:lnTo>
                  <a:pt x="280" y="396"/>
                </a:lnTo>
                <a:lnTo>
                  <a:pt x="280" y="396"/>
                </a:lnTo>
                <a:lnTo>
                  <a:pt x="277" y="398"/>
                </a:lnTo>
                <a:lnTo>
                  <a:pt x="275" y="399"/>
                </a:lnTo>
                <a:lnTo>
                  <a:pt x="273" y="400"/>
                </a:lnTo>
                <a:lnTo>
                  <a:pt x="271" y="401"/>
                </a:lnTo>
                <a:lnTo>
                  <a:pt x="270" y="402"/>
                </a:lnTo>
                <a:lnTo>
                  <a:pt x="269" y="404"/>
                </a:lnTo>
                <a:lnTo>
                  <a:pt x="268" y="405"/>
                </a:lnTo>
                <a:lnTo>
                  <a:pt x="267" y="406"/>
                </a:lnTo>
                <a:lnTo>
                  <a:pt x="267" y="406"/>
                </a:lnTo>
                <a:lnTo>
                  <a:pt x="266" y="407"/>
                </a:lnTo>
                <a:lnTo>
                  <a:pt x="265" y="409"/>
                </a:lnTo>
                <a:lnTo>
                  <a:pt x="264" y="413"/>
                </a:lnTo>
                <a:lnTo>
                  <a:pt x="263" y="414"/>
                </a:lnTo>
                <a:lnTo>
                  <a:pt x="262" y="415"/>
                </a:lnTo>
                <a:lnTo>
                  <a:pt x="262" y="416"/>
                </a:lnTo>
                <a:lnTo>
                  <a:pt x="261" y="416"/>
                </a:lnTo>
                <a:lnTo>
                  <a:pt x="260" y="417"/>
                </a:lnTo>
                <a:lnTo>
                  <a:pt x="259" y="418"/>
                </a:lnTo>
                <a:lnTo>
                  <a:pt x="258" y="419"/>
                </a:lnTo>
                <a:lnTo>
                  <a:pt x="256" y="420"/>
                </a:lnTo>
                <a:lnTo>
                  <a:pt x="255" y="420"/>
                </a:lnTo>
                <a:lnTo>
                  <a:pt x="251" y="421"/>
                </a:lnTo>
                <a:lnTo>
                  <a:pt x="249" y="422"/>
                </a:lnTo>
                <a:lnTo>
                  <a:pt x="247" y="423"/>
                </a:lnTo>
                <a:lnTo>
                  <a:pt x="244" y="425"/>
                </a:lnTo>
                <a:lnTo>
                  <a:pt x="242" y="425"/>
                </a:lnTo>
                <a:lnTo>
                  <a:pt x="241" y="425"/>
                </a:lnTo>
                <a:lnTo>
                  <a:pt x="240" y="425"/>
                </a:lnTo>
                <a:lnTo>
                  <a:pt x="238" y="425"/>
                </a:lnTo>
                <a:lnTo>
                  <a:pt x="237" y="425"/>
                </a:lnTo>
                <a:lnTo>
                  <a:pt x="236" y="425"/>
                </a:lnTo>
                <a:lnTo>
                  <a:pt x="234" y="425"/>
                </a:lnTo>
                <a:lnTo>
                  <a:pt x="230" y="423"/>
                </a:lnTo>
                <a:lnTo>
                  <a:pt x="228" y="422"/>
                </a:lnTo>
                <a:lnTo>
                  <a:pt x="227" y="422"/>
                </a:lnTo>
                <a:lnTo>
                  <a:pt x="226" y="422"/>
                </a:lnTo>
                <a:lnTo>
                  <a:pt x="225" y="422"/>
                </a:lnTo>
                <a:lnTo>
                  <a:pt x="223" y="422"/>
                </a:lnTo>
                <a:lnTo>
                  <a:pt x="221" y="422"/>
                </a:lnTo>
                <a:lnTo>
                  <a:pt x="219" y="422"/>
                </a:lnTo>
                <a:lnTo>
                  <a:pt x="217" y="421"/>
                </a:lnTo>
                <a:lnTo>
                  <a:pt x="215" y="421"/>
                </a:lnTo>
                <a:lnTo>
                  <a:pt x="213" y="421"/>
                </a:lnTo>
                <a:lnTo>
                  <a:pt x="209" y="421"/>
                </a:lnTo>
                <a:lnTo>
                  <a:pt x="208" y="421"/>
                </a:lnTo>
                <a:lnTo>
                  <a:pt x="206" y="421"/>
                </a:lnTo>
                <a:lnTo>
                  <a:pt x="204" y="421"/>
                </a:lnTo>
                <a:lnTo>
                  <a:pt x="203" y="421"/>
                </a:lnTo>
                <a:lnTo>
                  <a:pt x="202" y="421"/>
                </a:lnTo>
                <a:lnTo>
                  <a:pt x="201" y="421"/>
                </a:lnTo>
                <a:lnTo>
                  <a:pt x="200" y="420"/>
                </a:lnTo>
                <a:lnTo>
                  <a:pt x="198" y="419"/>
                </a:lnTo>
                <a:lnTo>
                  <a:pt x="196" y="417"/>
                </a:lnTo>
                <a:lnTo>
                  <a:pt x="195" y="417"/>
                </a:lnTo>
                <a:lnTo>
                  <a:pt x="195" y="416"/>
                </a:lnTo>
                <a:lnTo>
                  <a:pt x="194" y="416"/>
                </a:lnTo>
                <a:lnTo>
                  <a:pt x="194" y="416"/>
                </a:lnTo>
                <a:lnTo>
                  <a:pt x="193" y="416"/>
                </a:lnTo>
                <a:lnTo>
                  <a:pt x="192" y="416"/>
                </a:lnTo>
                <a:lnTo>
                  <a:pt x="192" y="416"/>
                </a:lnTo>
                <a:lnTo>
                  <a:pt x="191" y="416"/>
                </a:lnTo>
                <a:lnTo>
                  <a:pt x="186" y="419"/>
                </a:lnTo>
                <a:lnTo>
                  <a:pt x="185" y="419"/>
                </a:lnTo>
                <a:lnTo>
                  <a:pt x="184" y="420"/>
                </a:lnTo>
                <a:lnTo>
                  <a:pt x="181" y="420"/>
                </a:lnTo>
                <a:lnTo>
                  <a:pt x="180" y="421"/>
                </a:lnTo>
                <a:lnTo>
                  <a:pt x="178" y="421"/>
                </a:lnTo>
                <a:lnTo>
                  <a:pt x="177" y="422"/>
                </a:lnTo>
                <a:lnTo>
                  <a:pt x="176" y="423"/>
                </a:lnTo>
                <a:lnTo>
                  <a:pt x="175" y="423"/>
                </a:lnTo>
                <a:lnTo>
                  <a:pt x="175" y="424"/>
                </a:lnTo>
                <a:lnTo>
                  <a:pt x="174" y="425"/>
                </a:lnTo>
                <a:lnTo>
                  <a:pt x="173" y="426"/>
                </a:lnTo>
                <a:lnTo>
                  <a:pt x="173" y="427"/>
                </a:lnTo>
                <a:lnTo>
                  <a:pt x="171" y="430"/>
                </a:lnTo>
                <a:lnTo>
                  <a:pt x="171" y="431"/>
                </a:lnTo>
                <a:lnTo>
                  <a:pt x="170" y="431"/>
                </a:lnTo>
                <a:lnTo>
                  <a:pt x="169" y="432"/>
                </a:lnTo>
                <a:lnTo>
                  <a:pt x="167" y="434"/>
                </a:lnTo>
                <a:lnTo>
                  <a:pt x="166" y="435"/>
                </a:lnTo>
                <a:lnTo>
                  <a:pt x="164" y="436"/>
                </a:lnTo>
                <a:lnTo>
                  <a:pt x="162" y="437"/>
                </a:lnTo>
                <a:lnTo>
                  <a:pt x="161" y="437"/>
                </a:lnTo>
                <a:lnTo>
                  <a:pt x="159" y="439"/>
                </a:lnTo>
                <a:lnTo>
                  <a:pt x="157" y="440"/>
                </a:lnTo>
                <a:lnTo>
                  <a:pt x="155" y="441"/>
                </a:lnTo>
                <a:lnTo>
                  <a:pt x="154" y="442"/>
                </a:lnTo>
                <a:lnTo>
                  <a:pt x="153" y="442"/>
                </a:lnTo>
                <a:lnTo>
                  <a:pt x="151" y="443"/>
                </a:lnTo>
                <a:lnTo>
                  <a:pt x="150" y="443"/>
                </a:lnTo>
                <a:lnTo>
                  <a:pt x="148" y="443"/>
                </a:lnTo>
                <a:lnTo>
                  <a:pt x="147" y="444"/>
                </a:lnTo>
                <a:lnTo>
                  <a:pt x="146" y="444"/>
                </a:lnTo>
                <a:lnTo>
                  <a:pt x="145" y="444"/>
                </a:lnTo>
                <a:lnTo>
                  <a:pt x="143" y="444"/>
                </a:lnTo>
                <a:lnTo>
                  <a:pt x="142" y="443"/>
                </a:lnTo>
                <a:lnTo>
                  <a:pt x="141" y="443"/>
                </a:lnTo>
                <a:lnTo>
                  <a:pt x="140" y="443"/>
                </a:lnTo>
                <a:lnTo>
                  <a:pt x="139" y="442"/>
                </a:lnTo>
                <a:lnTo>
                  <a:pt x="138" y="441"/>
                </a:lnTo>
                <a:lnTo>
                  <a:pt x="137" y="441"/>
                </a:lnTo>
                <a:lnTo>
                  <a:pt x="137" y="440"/>
                </a:lnTo>
                <a:lnTo>
                  <a:pt x="136" y="439"/>
                </a:lnTo>
                <a:lnTo>
                  <a:pt x="137" y="439"/>
                </a:lnTo>
                <a:lnTo>
                  <a:pt x="137" y="437"/>
                </a:lnTo>
                <a:lnTo>
                  <a:pt x="137" y="435"/>
                </a:lnTo>
                <a:lnTo>
                  <a:pt x="138" y="433"/>
                </a:lnTo>
                <a:lnTo>
                  <a:pt x="137" y="433"/>
                </a:lnTo>
                <a:lnTo>
                  <a:pt x="137" y="432"/>
                </a:lnTo>
                <a:lnTo>
                  <a:pt x="137" y="431"/>
                </a:lnTo>
                <a:lnTo>
                  <a:pt x="137" y="430"/>
                </a:lnTo>
                <a:lnTo>
                  <a:pt x="136" y="430"/>
                </a:lnTo>
                <a:lnTo>
                  <a:pt x="136" y="429"/>
                </a:lnTo>
                <a:lnTo>
                  <a:pt x="135" y="428"/>
                </a:lnTo>
                <a:lnTo>
                  <a:pt x="135" y="428"/>
                </a:lnTo>
                <a:lnTo>
                  <a:pt x="133" y="426"/>
                </a:lnTo>
                <a:lnTo>
                  <a:pt x="132" y="425"/>
                </a:lnTo>
                <a:lnTo>
                  <a:pt x="128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3" y="421"/>
                </a:lnTo>
                <a:lnTo>
                  <a:pt x="120" y="421"/>
                </a:lnTo>
                <a:lnTo>
                  <a:pt x="118" y="420"/>
                </a:lnTo>
                <a:lnTo>
                  <a:pt x="117" y="419"/>
                </a:lnTo>
                <a:lnTo>
                  <a:pt x="112" y="418"/>
                </a:lnTo>
                <a:lnTo>
                  <a:pt x="107" y="416"/>
                </a:lnTo>
                <a:lnTo>
                  <a:pt x="106" y="416"/>
                </a:lnTo>
                <a:lnTo>
                  <a:pt x="105" y="415"/>
                </a:lnTo>
                <a:lnTo>
                  <a:pt x="105" y="415"/>
                </a:lnTo>
                <a:lnTo>
                  <a:pt x="104" y="415"/>
                </a:lnTo>
                <a:lnTo>
                  <a:pt x="104" y="414"/>
                </a:lnTo>
                <a:lnTo>
                  <a:pt x="104" y="414"/>
                </a:lnTo>
                <a:lnTo>
                  <a:pt x="106" y="410"/>
                </a:lnTo>
                <a:lnTo>
                  <a:pt x="106" y="409"/>
                </a:lnTo>
                <a:lnTo>
                  <a:pt x="106" y="409"/>
                </a:lnTo>
                <a:lnTo>
                  <a:pt x="106" y="407"/>
                </a:lnTo>
                <a:lnTo>
                  <a:pt x="105" y="405"/>
                </a:lnTo>
                <a:lnTo>
                  <a:pt x="105" y="405"/>
                </a:lnTo>
                <a:lnTo>
                  <a:pt x="105" y="404"/>
                </a:lnTo>
                <a:lnTo>
                  <a:pt x="105" y="403"/>
                </a:lnTo>
                <a:lnTo>
                  <a:pt x="106" y="402"/>
                </a:lnTo>
                <a:lnTo>
                  <a:pt x="107" y="400"/>
                </a:lnTo>
                <a:lnTo>
                  <a:pt x="109" y="398"/>
                </a:lnTo>
                <a:lnTo>
                  <a:pt x="111" y="396"/>
                </a:lnTo>
                <a:lnTo>
                  <a:pt x="112" y="395"/>
                </a:lnTo>
                <a:lnTo>
                  <a:pt x="114" y="392"/>
                </a:lnTo>
                <a:lnTo>
                  <a:pt x="115" y="390"/>
                </a:lnTo>
                <a:lnTo>
                  <a:pt x="116" y="389"/>
                </a:lnTo>
                <a:lnTo>
                  <a:pt x="116" y="387"/>
                </a:lnTo>
                <a:lnTo>
                  <a:pt x="117" y="385"/>
                </a:lnTo>
                <a:lnTo>
                  <a:pt x="118" y="383"/>
                </a:lnTo>
                <a:lnTo>
                  <a:pt x="118" y="382"/>
                </a:lnTo>
                <a:lnTo>
                  <a:pt x="118" y="381"/>
                </a:lnTo>
                <a:lnTo>
                  <a:pt x="118" y="379"/>
                </a:lnTo>
                <a:lnTo>
                  <a:pt x="118" y="378"/>
                </a:lnTo>
                <a:lnTo>
                  <a:pt x="118" y="377"/>
                </a:lnTo>
                <a:lnTo>
                  <a:pt x="118" y="377"/>
                </a:lnTo>
                <a:lnTo>
                  <a:pt x="117" y="374"/>
                </a:lnTo>
                <a:lnTo>
                  <a:pt x="117" y="373"/>
                </a:lnTo>
                <a:lnTo>
                  <a:pt x="116" y="371"/>
                </a:lnTo>
                <a:lnTo>
                  <a:pt x="115" y="369"/>
                </a:lnTo>
                <a:lnTo>
                  <a:pt x="113" y="366"/>
                </a:lnTo>
                <a:lnTo>
                  <a:pt x="112" y="364"/>
                </a:lnTo>
                <a:lnTo>
                  <a:pt x="111" y="362"/>
                </a:lnTo>
                <a:lnTo>
                  <a:pt x="111" y="361"/>
                </a:lnTo>
                <a:lnTo>
                  <a:pt x="111" y="360"/>
                </a:lnTo>
                <a:lnTo>
                  <a:pt x="110" y="358"/>
                </a:lnTo>
                <a:lnTo>
                  <a:pt x="110" y="356"/>
                </a:lnTo>
                <a:lnTo>
                  <a:pt x="110" y="354"/>
                </a:lnTo>
                <a:lnTo>
                  <a:pt x="110" y="351"/>
                </a:lnTo>
                <a:lnTo>
                  <a:pt x="110" y="350"/>
                </a:lnTo>
                <a:lnTo>
                  <a:pt x="110" y="349"/>
                </a:lnTo>
                <a:lnTo>
                  <a:pt x="111" y="345"/>
                </a:lnTo>
                <a:lnTo>
                  <a:pt x="111" y="343"/>
                </a:lnTo>
                <a:lnTo>
                  <a:pt x="111" y="340"/>
                </a:lnTo>
                <a:lnTo>
                  <a:pt x="111" y="336"/>
                </a:lnTo>
                <a:lnTo>
                  <a:pt x="111" y="333"/>
                </a:lnTo>
                <a:lnTo>
                  <a:pt x="111" y="331"/>
                </a:lnTo>
                <a:lnTo>
                  <a:pt x="110" y="330"/>
                </a:lnTo>
                <a:lnTo>
                  <a:pt x="110" y="328"/>
                </a:lnTo>
                <a:lnTo>
                  <a:pt x="109" y="327"/>
                </a:lnTo>
                <a:lnTo>
                  <a:pt x="109" y="326"/>
                </a:lnTo>
                <a:lnTo>
                  <a:pt x="108" y="325"/>
                </a:lnTo>
                <a:lnTo>
                  <a:pt x="107" y="324"/>
                </a:lnTo>
                <a:lnTo>
                  <a:pt x="107" y="323"/>
                </a:lnTo>
                <a:lnTo>
                  <a:pt x="105" y="322"/>
                </a:lnTo>
                <a:lnTo>
                  <a:pt x="104" y="321"/>
                </a:lnTo>
                <a:lnTo>
                  <a:pt x="102" y="319"/>
                </a:lnTo>
                <a:lnTo>
                  <a:pt x="101" y="319"/>
                </a:lnTo>
                <a:lnTo>
                  <a:pt x="100" y="318"/>
                </a:lnTo>
                <a:lnTo>
                  <a:pt x="99" y="318"/>
                </a:lnTo>
                <a:lnTo>
                  <a:pt x="99" y="318"/>
                </a:lnTo>
                <a:lnTo>
                  <a:pt x="98" y="318"/>
                </a:lnTo>
                <a:lnTo>
                  <a:pt x="97" y="318"/>
                </a:lnTo>
                <a:lnTo>
                  <a:pt x="95" y="318"/>
                </a:lnTo>
                <a:lnTo>
                  <a:pt x="94" y="319"/>
                </a:lnTo>
                <a:lnTo>
                  <a:pt x="92" y="319"/>
                </a:lnTo>
                <a:lnTo>
                  <a:pt x="89" y="321"/>
                </a:lnTo>
                <a:lnTo>
                  <a:pt x="84" y="322"/>
                </a:lnTo>
                <a:lnTo>
                  <a:pt x="82" y="323"/>
                </a:lnTo>
                <a:lnTo>
                  <a:pt x="81" y="323"/>
                </a:lnTo>
                <a:lnTo>
                  <a:pt x="79" y="323"/>
                </a:lnTo>
                <a:lnTo>
                  <a:pt x="78" y="323"/>
                </a:lnTo>
                <a:lnTo>
                  <a:pt x="73" y="322"/>
                </a:lnTo>
                <a:lnTo>
                  <a:pt x="70" y="322"/>
                </a:lnTo>
                <a:lnTo>
                  <a:pt x="64" y="321"/>
                </a:lnTo>
                <a:lnTo>
                  <a:pt x="62" y="321"/>
                </a:lnTo>
                <a:lnTo>
                  <a:pt x="61" y="321"/>
                </a:lnTo>
                <a:lnTo>
                  <a:pt x="54" y="322"/>
                </a:lnTo>
                <a:lnTo>
                  <a:pt x="53" y="322"/>
                </a:lnTo>
                <a:lnTo>
                  <a:pt x="52" y="322"/>
                </a:lnTo>
                <a:lnTo>
                  <a:pt x="51" y="322"/>
                </a:lnTo>
                <a:lnTo>
                  <a:pt x="50" y="322"/>
                </a:lnTo>
                <a:lnTo>
                  <a:pt x="49" y="321"/>
                </a:lnTo>
                <a:lnTo>
                  <a:pt x="48" y="321"/>
                </a:lnTo>
                <a:lnTo>
                  <a:pt x="47" y="320"/>
                </a:lnTo>
                <a:lnTo>
                  <a:pt x="46" y="320"/>
                </a:lnTo>
                <a:lnTo>
                  <a:pt x="45" y="319"/>
                </a:lnTo>
                <a:lnTo>
                  <a:pt x="44" y="318"/>
                </a:lnTo>
                <a:lnTo>
                  <a:pt x="43" y="317"/>
                </a:lnTo>
                <a:lnTo>
                  <a:pt x="42" y="317"/>
                </a:lnTo>
                <a:lnTo>
                  <a:pt x="42" y="316"/>
                </a:lnTo>
                <a:lnTo>
                  <a:pt x="42" y="315"/>
                </a:lnTo>
                <a:lnTo>
                  <a:pt x="41" y="314"/>
                </a:lnTo>
                <a:lnTo>
                  <a:pt x="41" y="313"/>
                </a:lnTo>
                <a:lnTo>
                  <a:pt x="40" y="311"/>
                </a:lnTo>
                <a:lnTo>
                  <a:pt x="40" y="310"/>
                </a:lnTo>
                <a:lnTo>
                  <a:pt x="40" y="308"/>
                </a:lnTo>
                <a:lnTo>
                  <a:pt x="40" y="305"/>
                </a:lnTo>
                <a:lnTo>
                  <a:pt x="40" y="304"/>
                </a:lnTo>
                <a:lnTo>
                  <a:pt x="40" y="303"/>
                </a:lnTo>
                <a:lnTo>
                  <a:pt x="39" y="302"/>
                </a:lnTo>
                <a:lnTo>
                  <a:pt x="38" y="301"/>
                </a:lnTo>
                <a:lnTo>
                  <a:pt x="38" y="300"/>
                </a:lnTo>
                <a:lnTo>
                  <a:pt x="36" y="298"/>
                </a:lnTo>
                <a:lnTo>
                  <a:pt x="34" y="297"/>
                </a:lnTo>
                <a:lnTo>
                  <a:pt x="32" y="295"/>
                </a:lnTo>
                <a:lnTo>
                  <a:pt x="31" y="294"/>
                </a:lnTo>
                <a:lnTo>
                  <a:pt x="30" y="293"/>
                </a:lnTo>
                <a:lnTo>
                  <a:pt x="29" y="291"/>
                </a:lnTo>
                <a:lnTo>
                  <a:pt x="28" y="290"/>
                </a:lnTo>
                <a:lnTo>
                  <a:pt x="27" y="290"/>
                </a:lnTo>
                <a:lnTo>
                  <a:pt x="26" y="289"/>
                </a:lnTo>
                <a:lnTo>
                  <a:pt x="25" y="288"/>
                </a:lnTo>
                <a:lnTo>
                  <a:pt x="23" y="288"/>
                </a:lnTo>
                <a:lnTo>
                  <a:pt x="22" y="287"/>
                </a:lnTo>
                <a:lnTo>
                  <a:pt x="21" y="287"/>
                </a:lnTo>
                <a:lnTo>
                  <a:pt x="17" y="287"/>
                </a:lnTo>
                <a:lnTo>
                  <a:pt x="16" y="287"/>
                </a:lnTo>
                <a:lnTo>
                  <a:pt x="15" y="286"/>
                </a:lnTo>
                <a:lnTo>
                  <a:pt x="14" y="286"/>
                </a:lnTo>
                <a:lnTo>
                  <a:pt x="13" y="286"/>
                </a:lnTo>
                <a:lnTo>
                  <a:pt x="12" y="285"/>
                </a:lnTo>
                <a:lnTo>
                  <a:pt x="11" y="285"/>
                </a:lnTo>
                <a:lnTo>
                  <a:pt x="10" y="284"/>
                </a:lnTo>
                <a:lnTo>
                  <a:pt x="9" y="283"/>
                </a:lnTo>
                <a:lnTo>
                  <a:pt x="8" y="283"/>
                </a:lnTo>
                <a:lnTo>
                  <a:pt x="7" y="282"/>
                </a:lnTo>
                <a:lnTo>
                  <a:pt x="6" y="281"/>
                </a:lnTo>
                <a:lnTo>
                  <a:pt x="6" y="280"/>
                </a:lnTo>
                <a:lnTo>
                  <a:pt x="5" y="279"/>
                </a:lnTo>
                <a:lnTo>
                  <a:pt x="5" y="277"/>
                </a:lnTo>
                <a:lnTo>
                  <a:pt x="4" y="275"/>
                </a:lnTo>
                <a:lnTo>
                  <a:pt x="4" y="274"/>
                </a:lnTo>
                <a:lnTo>
                  <a:pt x="3" y="273"/>
                </a:lnTo>
                <a:lnTo>
                  <a:pt x="1" y="270"/>
                </a:lnTo>
                <a:lnTo>
                  <a:pt x="1" y="269"/>
                </a:lnTo>
                <a:lnTo>
                  <a:pt x="0" y="268"/>
                </a:lnTo>
                <a:lnTo>
                  <a:pt x="0" y="267"/>
                </a:lnTo>
                <a:lnTo>
                  <a:pt x="0" y="266"/>
                </a:lnTo>
                <a:lnTo>
                  <a:pt x="0" y="265"/>
                </a:lnTo>
                <a:lnTo>
                  <a:pt x="0" y="264"/>
                </a:lnTo>
                <a:lnTo>
                  <a:pt x="0" y="263"/>
                </a:lnTo>
                <a:lnTo>
                  <a:pt x="1" y="262"/>
                </a:lnTo>
                <a:lnTo>
                  <a:pt x="2" y="261"/>
                </a:lnTo>
                <a:lnTo>
                  <a:pt x="2" y="260"/>
                </a:lnTo>
                <a:lnTo>
                  <a:pt x="3" y="260"/>
                </a:lnTo>
                <a:lnTo>
                  <a:pt x="4" y="259"/>
                </a:lnTo>
                <a:lnTo>
                  <a:pt x="7" y="258"/>
                </a:lnTo>
                <a:lnTo>
                  <a:pt x="8" y="257"/>
                </a:lnTo>
                <a:lnTo>
                  <a:pt x="9" y="256"/>
                </a:lnTo>
                <a:lnTo>
                  <a:pt x="9" y="256"/>
                </a:lnTo>
                <a:lnTo>
                  <a:pt x="10" y="255"/>
                </a:lnTo>
                <a:lnTo>
                  <a:pt x="10" y="254"/>
                </a:lnTo>
                <a:lnTo>
                  <a:pt x="12" y="250"/>
                </a:lnTo>
                <a:lnTo>
                  <a:pt x="12" y="249"/>
                </a:lnTo>
                <a:lnTo>
                  <a:pt x="13" y="248"/>
                </a:lnTo>
                <a:lnTo>
                  <a:pt x="15" y="244"/>
                </a:lnTo>
                <a:lnTo>
                  <a:pt x="16" y="243"/>
                </a:lnTo>
                <a:lnTo>
                  <a:pt x="16" y="242"/>
                </a:lnTo>
                <a:lnTo>
                  <a:pt x="17" y="240"/>
                </a:lnTo>
                <a:lnTo>
                  <a:pt x="17" y="238"/>
                </a:lnTo>
                <a:lnTo>
                  <a:pt x="17" y="236"/>
                </a:lnTo>
                <a:lnTo>
                  <a:pt x="17" y="234"/>
                </a:lnTo>
                <a:lnTo>
                  <a:pt x="17" y="233"/>
                </a:lnTo>
                <a:lnTo>
                  <a:pt x="17" y="231"/>
                </a:lnTo>
                <a:lnTo>
                  <a:pt x="16" y="225"/>
                </a:lnTo>
                <a:lnTo>
                  <a:pt x="15" y="224"/>
                </a:lnTo>
                <a:lnTo>
                  <a:pt x="14" y="223"/>
                </a:lnTo>
                <a:lnTo>
                  <a:pt x="14" y="221"/>
                </a:lnTo>
                <a:lnTo>
                  <a:pt x="13" y="220"/>
                </a:lnTo>
                <a:lnTo>
                  <a:pt x="12" y="218"/>
                </a:lnTo>
                <a:lnTo>
                  <a:pt x="11" y="217"/>
                </a:lnTo>
                <a:lnTo>
                  <a:pt x="10" y="216"/>
                </a:lnTo>
                <a:lnTo>
                  <a:pt x="10" y="215"/>
                </a:lnTo>
                <a:lnTo>
                  <a:pt x="10" y="213"/>
                </a:lnTo>
                <a:lnTo>
                  <a:pt x="10" y="211"/>
                </a:lnTo>
                <a:lnTo>
                  <a:pt x="10" y="205"/>
                </a:lnTo>
                <a:lnTo>
                  <a:pt x="10" y="202"/>
                </a:lnTo>
                <a:lnTo>
                  <a:pt x="10" y="201"/>
                </a:lnTo>
                <a:lnTo>
                  <a:pt x="10" y="200"/>
                </a:lnTo>
                <a:lnTo>
                  <a:pt x="9" y="199"/>
                </a:lnTo>
                <a:lnTo>
                  <a:pt x="8" y="196"/>
                </a:lnTo>
                <a:lnTo>
                  <a:pt x="7" y="193"/>
                </a:lnTo>
                <a:lnTo>
                  <a:pt x="7" y="191"/>
                </a:lnTo>
                <a:lnTo>
                  <a:pt x="6" y="189"/>
                </a:lnTo>
                <a:lnTo>
                  <a:pt x="4" y="186"/>
                </a:lnTo>
                <a:lnTo>
                  <a:pt x="4" y="185"/>
                </a:lnTo>
                <a:lnTo>
                  <a:pt x="3" y="184"/>
                </a:lnTo>
                <a:lnTo>
                  <a:pt x="3" y="183"/>
                </a:lnTo>
                <a:lnTo>
                  <a:pt x="3" y="182"/>
                </a:lnTo>
                <a:lnTo>
                  <a:pt x="4" y="181"/>
                </a:lnTo>
                <a:lnTo>
                  <a:pt x="4" y="180"/>
                </a:lnTo>
                <a:lnTo>
                  <a:pt x="4" y="179"/>
                </a:lnTo>
                <a:lnTo>
                  <a:pt x="5" y="178"/>
                </a:lnTo>
                <a:lnTo>
                  <a:pt x="6" y="177"/>
                </a:lnTo>
                <a:lnTo>
                  <a:pt x="8" y="175"/>
                </a:lnTo>
                <a:lnTo>
                  <a:pt x="11" y="172"/>
                </a:lnTo>
                <a:lnTo>
                  <a:pt x="13" y="170"/>
                </a:lnTo>
                <a:lnTo>
                  <a:pt x="14" y="169"/>
                </a:lnTo>
                <a:lnTo>
                  <a:pt x="14" y="170"/>
                </a:lnTo>
                <a:lnTo>
                  <a:pt x="15" y="171"/>
                </a:lnTo>
                <a:lnTo>
                  <a:pt x="16" y="172"/>
                </a:lnTo>
                <a:lnTo>
                  <a:pt x="18" y="173"/>
                </a:lnTo>
                <a:lnTo>
                  <a:pt x="21" y="175"/>
                </a:lnTo>
                <a:lnTo>
                  <a:pt x="23" y="176"/>
                </a:lnTo>
                <a:lnTo>
                  <a:pt x="29" y="179"/>
                </a:lnTo>
                <a:lnTo>
                  <a:pt x="31" y="180"/>
                </a:lnTo>
                <a:lnTo>
                  <a:pt x="33" y="181"/>
                </a:lnTo>
                <a:lnTo>
                  <a:pt x="35" y="182"/>
                </a:lnTo>
                <a:lnTo>
                  <a:pt x="37" y="183"/>
                </a:lnTo>
                <a:lnTo>
                  <a:pt x="40" y="184"/>
                </a:lnTo>
                <a:lnTo>
                  <a:pt x="41" y="184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9" name="Freeform 242">
            <a:extLst>
              <a:ext uri="{FF2B5EF4-FFF2-40B4-BE49-F238E27FC236}">
                <a16:creationId xmlns:a16="http://schemas.microsoft.com/office/drawing/2014/main" id="{F2D9EA48-20C4-4926-B1A0-FB290B6713B4}"/>
              </a:ext>
            </a:extLst>
          </p:cNvPr>
          <p:cNvSpPr>
            <a:spLocks/>
          </p:cNvSpPr>
          <p:nvPr/>
        </p:nvSpPr>
        <p:spPr bwMode="auto">
          <a:xfrm>
            <a:off x="8890065" y="3364857"/>
            <a:ext cx="326924" cy="405512"/>
          </a:xfrm>
          <a:custGeom>
            <a:avLst/>
            <a:gdLst>
              <a:gd name="T0" fmla="*/ 4 w 172"/>
              <a:gd name="T1" fmla="*/ 185 h 195"/>
              <a:gd name="T2" fmla="*/ 9 w 172"/>
              <a:gd name="T3" fmla="*/ 184 h 195"/>
              <a:gd name="T4" fmla="*/ 13 w 172"/>
              <a:gd name="T5" fmla="*/ 180 h 195"/>
              <a:gd name="T6" fmla="*/ 20 w 172"/>
              <a:gd name="T7" fmla="*/ 172 h 195"/>
              <a:gd name="T8" fmla="*/ 24 w 172"/>
              <a:gd name="T9" fmla="*/ 170 h 195"/>
              <a:gd name="T10" fmla="*/ 28 w 172"/>
              <a:gd name="T11" fmla="*/ 170 h 195"/>
              <a:gd name="T12" fmla="*/ 34 w 172"/>
              <a:gd name="T13" fmla="*/ 171 h 195"/>
              <a:gd name="T14" fmla="*/ 43 w 172"/>
              <a:gd name="T15" fmla="*/ 175 h 195"/>
              <a:gd name="T16" fmla="*/ 50 w 172"/>
              <a:gd name="T17" fmla="*/ 177 h 195"/>
              <a:gd name="T18" fmla="*/ 57 w 172"/>
              <a:gd name="T19" fmla="*/ 180 h 195"/>
              <a:gd name="T20" fmla="*/ 64 w 172"/>
              <a:gd name="T21" fmla="*/ 183 h 195"/>
              <a:gd name="T22" fmla="*/ 69 w 172"/>
              <a:gd name="T23" fmla="*/ 183 h 195"/>
              <a:gd name="T24" fmla="*/ 71 w 172"/>
              <a:gd name="T25" fmla="*/ 185 h 195"/>
              <a:gd name="T26" fmla="*/ 73 w 172"/>
              <a:gd name="T27" fmla="*/ 190 h 195"/>
              <a:gd name="T28" fmla="*/ 76 w 172"/>
              <a:gd name="T29" fmla="*/ 193 h 195"/>
              <a:gd name="T30" fmla="*/ 78 w 172"/>
              <a:gd name="T31" fmla="*/ 195 h 195"/>
              <a:gd name="T32" fmla="*/ 83 w 172"/>
              <a:gd name="T33" fmla="*/ 195 h 195"/>
              <a:gd name="T34" fmla="*/ 89 w 172"/>
              <a:gd name="T35" fmla="*/ 193 h 195"/>
              <a:gd name="T36" fmla="*/ 94 w 172"/>
              <a:gd name="T37" fmla="*/ 189 h 195"/>
              <a:gd name="T38" fmla="*/ 97 w 172"/>
              <a:gd name="T39" fmla="*/ 185 h 195"/>
              <a:gd name="T40" fmla="*/ 96 w 172"/>
              <a:gd name="T41" fmla="*/ 178 h 195"/>
              <a:gd name="T42" fmla="*/ 96 w 172"/>
              <a:gd name="T43" fmla="*/ 173 h 195"/>
              <a:gd name="T44" fmla="*/ 99 w 172"/>
              <a:gd name="T45" fmla="*/ 169 h 195"/>
              <a:gd name="T46" fmla="*/ 109 w 172"/>
              <a:gd name="T47" fmla="*/ 160 h 195"/>
              <a:gd name="T48" fmla="*/ 112 w 172"/>
              <a:gd name="T49" fmla="*/ 157 h 195"/>
              <a:gd name="T50" fmla="*/ 115 w 172"/>
              <a:gd name="T51" fmla="*/ 157 h 195"/>
              <a:gd name="T52" fmla="*/ 118 w 172"/>
              <a:gd name="T53" fmla="*/ 159 h 195"/>
              <a:gd name="T54" fmla="*/ 124 w 172"/>
              <a:gd name="T55" fmla="*/ 167 h 195"/>
              <a:gd name="T56" fmla="*/ 130 w 172"/>
              <a:gd name="T57" fmla="*/ 171 h 195"/>
              <a:gd name="T58" fmla="*/ 135 w 172"/>
              <a:gd name="T59" fmla="*/ 172 h 195"/>
              <a:gd name="T60" fmla="*/ 142 w 172"/>
              <a:gd name="T61" fmla="*/ 170 h 195"/>
              <a:gd name="T62" fmla="*/ 149 w 172"/>
              <a:gd name="T63" fmla="*/ 169 h 195"/>
              <a:gd name="T64" fmla="*/ 156 w 172"/>
              <a:gd name="T65" fmla="*/ 171 h 195"/>
              <a:gd name="T66" fmla="*/ 161 w 172"/>
              <a:gd name="T67" fmla="*/ 171 h 195"/>
              <a:gd name="T68" fmla="*/ 168 w 172"/>
              <a:gd name="T69" fmla="*/ 168 h 195"/>
              <a:gd name="T70" fmla="*/ 171 w 172"/>
              <a:gd name="T71" fmla="*/ 166 h 195"/>
              <a:gd name="T72" fmla="*/ 172 w 172"/>
              <a:gd name="T73" fmla="*/ 162 h 195"/>
              <a:gd name="T74" fmla="*/ 171 w 172"/>
              <a:gd name="T75" fmla="*/ 158 h 195"/>
              <a:gd name="T76" fmla="*/ 162 w 172"/>
              <a:gd name="T77" fmla="*/ 146 h 195"/>
              <a:gd name="T78" fmla="*/ 155 w 172"/>
              <a:gd name="T79" fmla="*/ 132 h 195"/>
              <a:gd name="T80" fmla="*/ 154 w 172"/>
              <a:gd name="T81" fmla="*/ 127 h 195"/>
              <a:gd name="T82" fmla="*/ 155 w 172"/>
              <a:gd name="T83" fmla="*/ 118 h 195"/>
              <a:gd name="T84" fmla="*/ 158 w 172"/>
              <a:gd name="T85" fmla="*/ 109 h 195"/>
              <a:gd name="T86" fmla="*/ 157 w 172"/>
              <a:gd name="T87" fmla="*/ 105 h 195"/>
              <a:gd name="T88" fmla="*/ 151 w 172"/>
              <a:gd name="T89" fmla="*/ 93 h 195"/>
              <a:gd name="T90" fmla="*/ 151 w 172"/>
              <a:gd name="T91" fmla="*/ 88 h 195"/>
              <a:gd name="T92" fmla="*/ 150 w 172"/>
              <a:gd name="T93" fmla="*/ 80 h 195"/>
              <a:gd name="T94" fmla="*/ 147 w 172"/>
              <a:gd name="T95" fmla="*/ 65 h 195"/>
              <a:gd name="T96" fmla="*/ 146 w 172"/>
              <a:gd name="T97" fmla="*/ 44 h 195"/>
              <a:gd name="T98" fmla="*/ 147 w 172"/>
              <a:gd name="T99" fmla="*/ 32 h 195"/>
              <a:gd name="T100" fmla="*/ 146 w 172"/>
              <a:gd name="T101" fmla="*/ 26 h 195"/>
              <a:gd name="T102" fmla="*/ 140 w 172"/>
              <a:gd name="T103" fmla="*/ 15 h 195"/>
              <a:gd name="T104" fmla="*/ 135 w 172"/>
              <a:gd name="T105" fmla="*/ 6 h 195"/>
              <a:gd name="T106" fmla="*/ 133 w 172"/>
              <a:gd name="T107" fmla="*/ 1 h 195"/>
              <a:gd name="T108" fmla="*/ 136 w 172"/>
              <a:gd name="T10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2" h="195">
                <a:moveTo>
                  <a:pt x="0" y="184"/>
                </a:moveTo>
                <a:lnTo>
                  <a:pt x="2" y="185"/>
                </a:lnTo>
                <a:lnTo>
                  <a:pt x="3" y="185"/>
                </a:lnTo>
                <a:lnTo>
                  <a:pt x="4" y="185"/>
                </a:lnTo>
                <a:lnTo>
                  <a:pt x="5" y="185"/>
                </a:lnTo>
                <a:lnTo>
                  <a:pt x="6" y="185"/>
                </a:lnTo>
                <a:lnTo>
                  <a:pt x="8" y="184"/>
                </a:lnTo>
                <a:lnTo>
                  <a:pt x="9" y="184"/>
                </a:lnTo>
                <a:lnTo>
                  <a:pt x="9" y="184"/>
                </a:lnTo>
                <a:lnTo>
                  <a:pt x="10" y="183"/>
                </a:lnTo>
                <a:lnTo>
                  <a:pt x="11" y="182"/>
                </a:lnTo>
                <a:lnTo>
                  <a:pt x="13" y="180"/>
                </a:lnTo>
                <a:lnTo>
                  <a:pt x="15" y="177"/>
                </a:lnTo>
                <a:lnTo>
                  <a:pt x="18" y="174"/>
                </a:lnTo>
                <a:lnTo>
                  <a:pt x="19" y="173"/>
                </a:lnTo>
                <a:lnTo>
                  <a:pt x="20" y="172"/>
                </a:lnTo>
                <a:lnTo>
                  <a:pt x="21" y="171"/>
                </a:lnTo>
                <a:lnTo>
                  <a:pt x="22" y="171"/>
                </a:lnTo>
                <a:lnTo>
                  <a:pt x="23" y="170"/>
                </a:lnTo>
                <a:lnTo>
                  <a:pt x="24" y="170"/>
                </a:lnTo>
                <a:lnTo>
                  <a:pt x="25" y="170"/>
                </a:lnTo>
                <a:lnTo>
                  <a:pt x="26" y="170"/>
                </a:lnTo>
                <a:lnTo>
                  <a:pt x="27" y="170"/>
                </a:lnTo>
                <a:lnTo>
                  <a:pt x="28" y="170"/>
                </a:lnTo>
                <a:lnTo>
                  <a:pt x="29" y="170"/>
                </a:lnTo>
                <a:lnTo>
                  <a:pt x="30" y="170"/>
                </a:lnTo>
                <a:lnTo>
                  <a:pt x="32" y="171"/>
                </a:lnTo>
                <a:lnTo>
                  <a:pt x="34" y="171"/>
                </a:lnTo>
                <a:lnTo>
                  <a:pt x="35" y="172"/>
                </a:lnTo>
                <a:lnTo>
                  <a:pt x="39" y="173"/>
                </a:lnTo>
                <a:lnTo>
                  <a:pt x="41" y="174"/>
                </a:lnTo>
                <a:lnTo>
                  <a:pt x="43" y="175"/>
                </a:lnTo>
                <a:lnTo>
                  <a:pt x="45" y="175"/>
                </a:lnTo>
                <a:lnTo>
                  <a:pt x="46" y="176"/>
                </a:lnTo>
                <a:lnTo>
                  <a:pt x="49" y="176"/>
                </a:lnTo>
                <a:lnTo>
                  <a:pt x="50" y="177"/>
                </a:lnTo>
                <a:lnTo>
                  <a:pt x="51" y="177"/>
                </a:lnTo>
                <a:lnTo>
                  <a:pt x="52" y="178"/>
                </a:lnTo>
                <a:lnTo>
                  <a:pt x="55" y="179"/>
                </a:lnTo>
                <a:lnTo>
                  <a:pt x="57" y="180"/>
                </a:lnTo>
                <a:lnTo>
                  <a:pt x="60" y="181"/>
                </a:lnTo>
                <a:lnTo>
                  <a:pt x="62" y="182"/>
                </a:lnTo>
                <a:lnTo>
                  <a:pt x="63" y="183"/>
                </a:lnTo>
                <a:lnTo>
                  <a:pt x="64" y="183"/>
                </a:lnTo>
                <a:lnTo>
                  <a:pt x="65" y="183"/>
                </a:lnTo>
                <a:lnTo>
                  <a:pt x="68" y="182"/>
                </a:lnTo>
                <a:lnTo>
                  <a:pt x="69" y="182"/>
                </a:lnTo>
                <a:lnTo>
                  <a:pt x="69" y="183"/>
                </a:lnTo>
                <a:lnTo>
                  <a:pt x="70" y="183"/>
                </a:lnTo>
                <a:lnTo>
                  <a:pt x="70" y="183"/>
                </a:lnTo>
                <a:lnTo>
                  <a:pt x="71" y="184"/>
                </a:lnTo>
                <a:lnTo>
                  <a:pt x="71" y="185"/>
                </a:lnTo>
                <a:lnTo>
                  <a:pt x="72" y="186"/>
                </a:lnTo>
                <a:lnTo>
                  <a:pt x="73" y="188"/>
                </a:lnTo>
                <a:lnTo>
                  <a:pt x="73" y="189"/>
                </a:lnTo>
                <a:lnTo>
                  <a:pt x="73" y="190"/>
                </a:lnTo>
                <a:lnTo>
                  <a:pt x="73" y="191"/>
                </a:lnTo>
                <a:lnTo>
                  <a:pt x="74" y="192"/>
                </a:lnTo>
                <a:lnTo>
                  <a:pt x="75" y="193"/>
                </a:lnTo>
                <a:lnTo>
                  <a:pt x="76" y="193"/>
                </a:lnTo>
                <a:lnTo>
                  <a:pt x="76" y="194"/>
                </a:lnTo>
                <a:lnTo>
                  <a:pt x="77" y="194"/>
                </a:lnTo>
                <a:lnTo>
                  <a:pt x="77" y="195"/>
                </a:lnTo>
                <a:lnTo>
                  <a:pt x="78" y="195"/>
                </a:lnTo>
                <a:lnTo>
                  <a:pt x="79" y="195"/>
                </a:lnTo>
                <a:lnTo>
                  <a:pt x="80" y="195"/>
                </a:lnTo>
                <a:lnTo>
                  <a:pt x="81" y="195"/>
                </a:lnTo>
                <a:lnTo>
                  <a:pt x="83" y="195"/>
                </a:lnTo>
                <a:lnTo>
                  <a:pt x="85" y="195"/>
                </a:lnTo>
                <a:lnTo>
                  <a:pt x="86" y="194"/>
                </a:lnTo>
                <a:lnTo>
                  <a:pt x="88" y="194"/>
                </a:lnTo>
                <a:lnTo>
                  <a:pt x="89" y="193"/>
                </a:lnTo>
                <a:lnTo>
                  <a:pt x="90" y="192"/>
                </a:lnTo>
                <a:lnTo>
                  <a:pt x="91" y="191"/>
                </a:lnTo>
                <a:lnTo>
                  <a:pt x="94" y="190"/>
                </a:lnTo>
                <a:lnTo>
                  <a:pt x="94" y="189"/>
                </a:lnTo>
                <a:lnTo>
                  <a:pt x="95" y="189"/>
                </a:lnTo>
                <a:lnTo>
                  <a:pt x="96" y="188"/>
                </a:lnTo>
                <a:lnTo>
                  <a:pt x="96" y="186"/>
                </a:lnTo>
                <a:lnTo>
                  <a:pt x="97" y="185"/>
                </a:lnTo>
                <a:lnTo>
                  <a:pt x="97" y="184"/>
                </a:lnTo>
                <a:lnTo>
                  <a:pt x="97" y="183"/>
                </a:lnTo>
                <a:lnTo>
                  <a:pt x="97" y="182"/>
                </a:lnTo>
                <a:lnTo>
                  <a:pt x="96" y="178"/>
                </a:lnTo>
                <a:lnTo>
                  <a:pt x="96" y="176"/>
                </a:lnTo>
                <a:lnTo>
                  <a:pt x="96" y="175"/>
                </a:lnTo>
                <a:lnTo>
                  <a:pt x="96" y="174"/>
                </a:lnTo>
                <a:lnTo>
                  <a:pt x="96" y="173"/>
                </a:lnTo>
                <a:lnTo>
                  <a:pt x="97" y="172"/>
                </a:lnTo>
                <a:lnTo>
                  <a:pt x="97" y="171"/>
                </a:lnTo>
                <a:lnTo>
                  <a:pt x="98" y="170"/>
                </a:lnTo>
                <a:lnTo>
                  <a:pt x="99" y="169"/>
                </a:lnTo>
                <a:lnTo>
                  <a:pt x="100" y="168"/>
                </a:lnTo>
                <a:lnTo>
                  <a:pt x="103" y="165"/>
                </a:lnTo>
                <a:lnTo>
                  <a:pt x="106" y="162"/>
                </a:lnTo>
                <a:lnTo>
                  <a:pt x="109" y="160"/>
                </a:lnTo>
                <a:lnTo>
                  <a:pt x="110" y="159"/>
                </a:lnTo>
                <a:lnTo>
                  <a:pt x="111" y="158"/>
                </a:lnTo>
                <a:lnTo>
                  <a:pt x="112" y="157"/>
                </a:lnTo>
                <a:lnTo>
                  <a:pt x="112" y="157"/>
                </a:lnTo>
                <a:lnTo>
                  <a:pt x="113" y="157"/>
                </a:lnTo>
                <a:lnTo>
                  <a:pt x="113" y="156"/>
                </a:lnTo>
                <a:lnTo>
                  <a:pt x="114" y="156"/>
                </a:lnTo>
                <a:lnTo>
                  <a:pt x="115" y="157"/>
                </a:lnTo>
                <a:lnTo>
                  <a:pt x="116" y="157"/>
                </a:lnTo>
                <a:lnTo>
                  <a:pt x="117" y="158"/>
                </a:lnTo>
                <a:lnTo>
                  <a:pt x="117" y="158"/>
                </a:lnTo>
                <a:lnTo>
                  <a:pt x="118" y="159"/>
                </a:lnTo>
                <a:lnTo>
                  <a:pt x="120" y="162"/>
                </a:lnTo>
                <a:lnTo>
                  <a:pt x="122" y="165"/>
                </a:lnTo>
                <a:lnTo>
                  <a:pt x="123" y="166"/>
                </a:lnTo>
                <a:lnTo>
                  <a:pt x="124" y="167"/>
                </a:lnTo>
                <a:lnTo>
                  <a:pt x="125" y="168"/>
                </a:lnTo>
                <a:lnTo>
                  <a:pt x="127" y="169"/>
                </a:lnTo>
                <a:lnTo>
                  <a:pt x="128" y="170"/>
                </a:lnTo>
                <a:lnTo>
                  <a:pt x="130" y="171"/>
                </a:lnTo>
                <a:lnTo>
                  <a:pt x="131" y="171"/>
                </a:lnTo>
                <a:lnTo>
                  <a:pt x="133" y="172"/>
                </a:lnTo>
                <a:lnTo>
                  <a:pt x="134" y="172"/>
                </a:lnTo>
                <a:lnTo>
                  <a:pt x="135" y="172"/>
                </a:lnTo>
                <a:lnTo>
                  <a:pt x="136" y="172"/>
                </a:lnTo>
                <a:lnTo>
                  <a:pt x="137" y="172"/>
                </a:lnTo>
                <a:lnTo>
                  <a:pt x="138" y="171"/>
                </a:lnTo>
                <a:lnTo>
                  <a:pt x="142" y="170"/>
                </a:lnTo>
                <a:lnTo>
                  <a:pt x="145" y="169"/>
                </a:lnTo>
                <a:lnTo>
                  <a:pt x="146" y="169"/>
                </a:lnTo>
                <a:lnTo>
                  <a:pt x="147" y="169"/>
                </a:lnTo>
                <a:lnTo>
                  <a:pt x="149" y="169"/>
                </a:lnTo>
                <a:lnTo>
                  <a:pt x="151" y="169"/>
                </a:lnTo>
                <a:lnTo>
                  <a:pt x="153" y="170"/>
                </a:lnTo>
                <a:lnTo>
                  <a:pt x="155" y="171"/>
                </a:lnTo>
                <a:lnTo>
                  <a:pt x="156" y="171"/>
                </a:lnTo>
                <a:lnTo>
                  <a:pt x="157" y="171"/>
                </a:lnTo>
                <a:lnTo>
                  <a:pt x="158" y="171"/>
                </a:lnTo>
                <a:lnTo>
                  <a:pt x="160" y="171"/>
                </a:lnTo>
                <a:lnTo>
                  <a:pt x="161" y="171"/>
                </a:lnTo>
                <a:lnTo>
                  <a:pt x="163" y="171"/>
                </a:lnTo>
                <a:lnTo>
                  <a:pt x="165" y="170"/>
                </a:lnTo>
                <a:lnTo>
                  <a:pt x="167" y="169"/>
                </a:lnTo>
                <a:lnTo>
                  <a:pt x="168" y="168"/>
                </a:lnTo>
                <a:lnTo>
                  <a:pt x="169" y="168"/>
                </a:lnTo>
                <a:lnTo>
                  <a:pt x="170" y="167"/>
                </a:lnTo>
                <a:lnTo>
                  <a:pt x="171" y="167"/>
                </a:lnTo>
                <a:lnTo>
                  <a:pt x="171" y="166"/>
                </a:lnTo>
                <a:lnTo>
                  <a:pt x="172" y="165"/>
                </a:lnTo>
                <a:lnTo>
                  <a:pt x="172" y="164"/>
                </a:lnTo>
                <a:lnTo>
                  <a:pt x="172" y="163"/>
                </a:lnTo>
                <a:lnTo>
                  <a:pt x="172" y="162"/>
                </a:lnTo>
                <a:lnTo>
                  <a:pt x="172" y="161"/>
                </a:lnTo>
                <a:lnTo>
                  <a:pt x="171" y="160"/>
                </a:lnTo>
                <a:lnTo>
                  <a:pt x="171" y="159"/>
                </a:lnTo>
                <a:lnTo>
                  <a:pt x="171" y="158"/>
                </a:lnTo>
                <a:lnTo>
                  <a:pt x="170" y="157"/>
                </a:lnTo>
                <a:lnTo>
                  <a:pt x="168" y="153"/>
                </a:lnTo>
                <a:lnTo>
                  <a:pt x="164" y="149"/>
                </a:lnTo>
                <a:lnTo>
                  <a:pt x="162" y="146"/>
                </a:lnTo>
                <a:lnTo>
                  <a:pt x="161" y="145"/>
                </a:lnTo>
                <a:lnTo>
                  <a:pt x="158" y="139"/>
                </a:lnTo>
                <a:lnTo>
                  <a:pt x="157" y="136"/>
                </a:lnTo>
                <a:lnTo>
                  <a:pt x="155" y="132"/>
                </a:lnTo>
                <a:lnTo>
                  <a:pt x="154" y="131"/>
                </a:lnTo>
                <a:lnTo>
                  <a:pt x="154" y="129"/>
                </a:lnTo>
                <a:lnTo>
                  <a:pt x="154" y="128"/>
                </a:lnTo>
                <a:lnTo>
                  <a:pt x="154" y="127"/>
                </a:lnTo>
                <a:lnTo>
                  <a:pt x="154" y="125"/>
                </a:lnTo>
                <a:lnTo>
                  <a:pt x="154" y="124"/>
                </a:lnTo>
                <a:lnTo>
                  <a:pt x="154" y="121"/>
                </a:lnTo>
                <a:lnTo>
                  <a:pt x="155" y="118"/>
                </a:lnTo>
                <a:lnTo>
                  <a:pt x="157" y="113"/>
                </a:lnTo>
                <a:lnTo>
                  <a:pt x="157" y="111"/>
                </a:lnTo>
                <a:lnTo>
                  <a:pt x="158" y="110"/>
                </a:lnTo>
                <a:lnTo>
                  <a:pt x="158" y="109"/>
                </a:lnTo>
                <a:lnTo>
                  <a:pt x="158" y="108"/>
                </a:lnTo>
                <a:lnTo>
                  <a:pt x="158" y="107"/>
                </a:lnTo>
                <a:lnTo>
                  <a:pt x="157" y="106"/>
                </a:lnTo>
                <a:lnTo>
                  <a:pt x="157" y="105"/>
                </a:lnTo>
                <a:lnTo>
                  <a:pt x="156" y="104"/>
                </a:lnTo>
                <a:lnTo>
                  <a:pt x="155" y="100"/>
                </a:lnTo>
                <a:lnTo>
                  <a:pt x="152" y="95"/>
                </a:lnTo>
                <a:lnTo>
                  <a:pt x="151" y="93"/>
                </a:lnTo>
                <a:lnTo>
                  <a:pt x="151" y="92"/>
                </a:lnTo>
                <a:lnTo>
                  <a:pt x="151" y="91"/>
                </a:lnTo>
                <a:lnTo>
                  <a:pt x="151" y="90"/>
                </a:lnTo>
                <a:lnTo>
                  <a:pt x="151" y="88"/>
                </a:lnTo>
                <a:lnTo>
                  <a:pt x="151" y="85"/>
                </a:lnTo>
                <a:lnTo>
                  <a:pt x="151" y="83"/>
                </a:lnTo>
                <a:lnTo>
                  <a:pt x="151" y="82"/>
                </a:lnTo>
                <a:lnTo>
                  <a:pt x="150" y="80"/>
                </a:lnTo>
                <a:lnTo>
                  <a:pt x="149" y="75"/>
                </a:lnTo>
                <a:lnTo>
                  <a:pt x="148" y="72"/>
                </a:lnTo>
                <a:lnTo>
                  <a:pt x="147" y="68"/>
                </a:lnTo>
                <a:lnTo>
                  <a:pt x="147" y="65"/>
                </a:lnTo>
                <a:lnTo>
                  <a:pt x="147" y="63"/>
                </a:lnTo>
                <a:lnTo>
                  <a:pt x="146" y="61"/>
                </a:lnTo>
                <a:lnTo>
                  <a:pt x="146" y="51"/>
                </a:lnTo>
                <a:lnTo>
                  <a:pt x="146" y="44"/>
                </a:lnTo>
                <a:lnTo>
                  <a:pt x="146" y="42"/>
                </a:lnTo>
                <a:lnTo>
                  <a:pt x="146" y="40"/>
                </a:lnTo>
                <a:lnTo>
                  <a:pt x="147" y="34"/>
                </a:lnTo>
                <a:lnTo>
                  <a:pt x="147" y="32"/>
                </a:lnTo>
                <a:lnTo>
                  <a:pt x="147" y="30"/>
                </a:lnTo>
                <a:lnTo>
                  <a:pt x="147" y="28"/>
                </a:lnTo>
                <a:lnTo>
                  <a:pt x="146" y="27"/>
                </a:lnTo>
                <a:lnTo>
                  <a:pt x="146" y="26"/>
                </a:lnTo>
                <a:lnTo>
                  <a:pt x="145" y="24"/>
                </a:lnTo>
                <a:lnTo>
                  <a:pt x="145" y="23"/>
                </a:lnTo>
                <a:lnTo>
                  <a:pt x="143" y="20"/>
                </a:lnTo>
                <a:lnTo>
                  <a:pt x="140" y="15"/>
                </a:lnTo>
                <a:lnTo>
                  <a:pt x="138" y="13"/>
                </a:lnTo>
                <a:lnTo>
                  <a:pt x="137" y="10"/>
                </a:lnTo>
                <a:lnTo>
                  <a:pt x="136" y="8"/>
                </a:lnTo>
                <a:lnTo>
                  <a:pt x="135" y="6"/>
                </a:lnTo>
                <a:lnTo>
                  <a:pt x="134" y="4"/>
                </a:lnTo>
                <a:lnTo>
                  <a:pt x="134" y="3"/>
                </a:lnTo>
                <a:lnTo>
                  <a:pt x="134" y="2"/>
                </a:lnTo>
                <a:lnTo>
                  <a:pt x="133" y="1"/>
                </a:lnTo>
                <a:lnTo>
                  <a:pt x="133" y="0"/>
                </a:lnTo>
                <a:lnTo>
                  <a:pt x="134" y="0"/>
                </a:lnTo>
                <a:lnTo>
                  <a:pt x="135" y="0"/>
                </a:lnTo>
                <a:lnTo>
                  <a:pt x="136" y="0"/>
                </a:lnTo>
                <a:lnTo>
                  <a:pt x="139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0" name="Freeform 243">
            <a:extLst>
              <a:ext uri="{FF2B5EF4-FFF2-40B4-BE49-F238E27FC236}">
                <a16:creationId xmlns:a16="http://schemas.microsoft.com/office/drawing/2014/main" id="{6C759338-5D7D-414F-B4D0-ABB9CAEA73CE}"/>
              </a:ext>
            </a:extLst>
          </p:cNvPr>
          <p:cNvSpPr>
            <a:spLocks/>
          </p:cNvSpPr>
          <p:nvPr/>
        </p:nvSpPr>
        <p:spPr bwMode="auto">
          <a:xfrm>
            <a:off x="9021216" y="4134290"/>
            <a:ext cx="1189852" cy="856774"/>
          </a:xfrm>
          <a:custGeom>
            <a:avLst/>
            <a:gdLst>
              <a:gd name="T0" fmla="*/ 186 w 626"/>
              <a:gd name="T1" fmla="*/ 49 h 412"/>
              <a:gd name="T2" fmla="*/ 212 w 626"/>
              <a:gd name="T3" fmla="*/ 41 h 412"/>
              <a:gd name="T4" fmla="*/ 253 w 626"/>
              <a:gd name="T5" fmla="*/ 36 h 412"/>
              <a:gd name="T6" fmla="*/ 272 w 626"/>
              <a:gd name="T7" fmla="*/ 62 h 412"/>
              <a:gd name="T8" fmla="*/ 302 w 626"/>
              <a:gd name="T9" fmla="*/ 82 h 412"/>
              <a:gd name="T10" fmla="*/ 343 w 626"/>
              <a:gd name="T11" fmla="*/ 106 h 412"/>
              <a:gd name="T12" fmla="*/ 371 w 626"/>
              <a:gd name="T13" fmla="*/ 106 h 412"/>
              <a:gd name="T14" fmla="*/ 400 w 626"/>
              <a:gd name="T15" fmla="*/ 107 h 412"/>
              <a:gd name="T16" fmla="*/ 407 w 626"/>
              <a:gd name="T17" fmla="*/ 89 h 412"/>
              <a:gd name="T18" fmla="*/ 422 w 626"/>
              <a:gd name="T19" fmla="*/ 68 h 412"/>
              <a:gd name="T20" fmla="*/ 461 w 626"/>
              <a:gd name="T21" fmla="*/ 43 h 412"/>
              <a:gd name="T22" fmla="*/ 477 w 626"/>
              <a:gd name="T23" fmla="*/ 29 h 412"/>
              <a:gd name="T24" fmla="*/ 510 w 626"/>
              <a:gd name="T25" fmla="*/ 42 h 412"/>
              <a:gd name="T26" fmla="*/ 552 w 626"/>
              <a:gd name="T27" fmla="*/ 67 h 412"/>
              <a:gd name="T28" fmla="*/ 578 w 626"/>
              <a:gd name="T29" fmla="*/ 49 h 412"/>
              <a:gd name="T30" fmla="*/ 605 w 626"/>
              <a:gd name="T31" fmla="*/ 10 h 412"/>
              <a:gd name="T32" fmla="*/ 626 w 626"/>
              <a:gd name="T33" fmla="*/ 2 h 412"/>
              <a:gd name="T34" fmla="*/ 607 w 626"/>
              <a:gd name="T35" fmla="*/ 60 h 412"/>
              <a:gd name="T36" fmla="*/ 605 w 626"/>
              <a:gd name="T37" fmla="*/ 90 h 412"/>
              <a:gd name="T38" fmla="*/ 589 w 626"/>
              <a:gd name="T39" fmla="*/ 124 h 412"/>
              <a:gd name="T40" fmla="*/ 570 w 626"/>
              <a:gd name="T41" fmla="*/ 137 h 412"/>
              <a:gd name="T42" fmla="*/ 585 w 626"/>
              <a:gd name="T43" fmla="*/ 191 h 412"/>
              <a:gd name="T44" fmla="*/ 580 w 626"/>
              <a:gd name="T45" fmla="*/ 230 h 412"/>
              <a:gd name="T46" fmla="*/ 590 w 626"/>
              <a:gd name="T47" fmla="*/ 265 h 412"/>
              <a:gd name="T48" fmla="*/ 608 w 626"/>
              <a:gd name="T49" fmla="*/ 299 h 412"/>
              <a:gd name="T50" fmla="*/ 619 w 626"/>
              <a:gd name="T51" fmla="*/ 312 h 412"/>
              <a:gd name="T52" fmla="*/ 624 w 626"/>
              <a:gd name="T53" fmla="*/ 342 h 412"/>
              <a:gd name="T54" fmla="*/ 614 w 626"/>
              <a:gd name="T55" fmla="*/ 377 h 412"/>
              <a:gd name="T56" fmla="*/ 598 w 626"/>
              <a:gd name="T57" fmla="*/ 394 h 412"/>
              <a:gd name="T58" fmla="*/ 550 w 626"/>
              <a:gd name="T59" fmla="*/ 379 h 412"/>
              <a:gd name="T60" fmla="*/ 513 w 626"/>
              <a:gd name="T61" fmla="*/ 379 h 412"/>
              <a:gd name="T62" fmla="*/ 496 w 626"/>
              <a:gd name="T63" fmla="*/ 402 h 412"/>
              <a:gd name="T64" fmla="*/ 459 w 626"/>
              <a:gd name="T65" fmla="*/ 402 h 412"/>
              <a:gd name="T66" fmla="*/ 439 w 626"/>
              <a:gd name="T67" fmla="*/ 412 h 412"/>
              <a:gd name="T68" fmla="*/ 404 w 626"/>
              <a:gd name="T69" fmla="*/ 387 h 412"/>
              <a:gd name="T70" fmla="*/ 366 w 626"/>
              <a:gd name="T71" fmla="*/ 359 h 412"/>
              <a:gd name="T72" fmla="*/ 314 w 626"/>
              <a:gd name="T73" fmla="*/ 342 h 412"/>
              <a:gd name="T74" fmla="*/ 287 w 626"/>
              <a:gd name="T75" fmla="*/ 325 h 412"/>
              <a:gd name="T76" fmla="*/ 265 w 626"/>
              <a:gd name="T77" fmla="*/ 314 h 412"/>
              <a:gd name="T78" fmla="*/ 243 w 626"/>
              <a:gd name="T79" fmla="*/ 343 h 412"/>
              <a:gd name="T80" fmla="*/ 208 w 626"/>
              <a:gd name="T81" fmla="*/ 327 h 412"/>
              <a:gd name="T82" fmla="*/ 200 w 626"/>
              <a:gd name="T83" fmla="*/ 308 h 412"/>
              <a:gd name="T84" fmla="*/ 173 w 626"/>
              <a:gd name="T85" fmla="*/ 295 h 412"/>
              <a:gd name="T86" fmla="*/ 152 w 626"/>
              <a:gd name="T87" fmla="*/ 280 h 412"/>
              <a:gd name="T88" fmla="*/ 124 w 626"/>
              <a:gd name="T89" fmla="*/ 264 h 412"/>
              <a:gd name="T90" fmla="*/ 95 w 626"/>
              <a:gd name="T91" fmla="*/ 263 h 412"/>
              <a:gd name="T92" fmla="*/ 55 w 626"/>
              <a:gd name="T93" fmla="*/ 213 h 412"/>
              <a:gd name="T94" fmla="*/ 64 w 626"/>
              <a:gd name="T95" fmla="*/ 181 h 412"/>
              <a:gd name="T96" fmla="*/ 53 w 626"/>
              <a:gd name="T97" fmla="*/ 160 h 412"/>
              <a:gd name="T98" fmla="*/ 39 w 626"/>
              <a:gd name="T99" fmla="*/ 140 h 412"/>
              <a:gd name="T100" fmla="*/ 19 w 626"/>
              <a:gd name="T101" fmla="*/ 130 h 412"/>
              <a:gd name="T102" fmla="*/ 0 w 626"/>
              <a:gd name="T103" fmla="*/ 115 h 412"/>
              <a:gd name="T104" fmla="*/ 6 w 626"/>
              <a:gd name="T105" fmla="*/ 105 h 412"/>
              <a:gd name="T106" fmla="*/ 16 w 626"/>
              <a:gd name="T107" fmla="*/ 86 h 412"/>
              <a:gd name="T108" fmla="*/ 17 w 626"/>
              <a:gd name="T109" fmla="*/ 74 h 412"/>
              <a:gd name="T110" fmla="*/ 35 w 626"/>
              <a:gd name="T111" fmla="*/ 74 h 412"/>
              <a:gd name="T112" fmla="*/ 61 w 626"/>
              <a:gd name="T113" fmla="*/ 61 h 412"/>
              <a:gd name="T114" fmla="*/ 83 w 626"/>
              <a:gd name="T115" fmla="*/ 46 h 412"/>
              <a:gd name="T116" fmla="*/ 109 w 626"/>
              <a:gd name="T117" fmla="*/ 52 h 412"/>
              <a:gd name="T118" fmla="*/ 141 w 626"/>
              <a:gd name="T119" fmla="*/ 51 h 412"/>
              <a:gd name="T120" fmla="*/ 161 w 626"/>
              <a:gd name="T121" fmla="*/ 31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26" h="412">
                <a:moveTo>
                  <a:pt x="171" y="26"/>
                </a:moveTo>
                <a:lnTo>
                  <a:pt x="171" y="26"/>
                </a:lnTo>
                <a:lnTo>
                  <a:pt x="173" y="27"/>
                </a:lnTo>
                <a:lnTo>
                  <a:pt x="174" y="28"/>
                </a:lnTo>
                <a:lnTo>
                  <a:pt x="174" y="29"/>
                </a:lnTo>
                <a:lnTo>
                  <a:pt x="175" y="29"/>
                </a:lnTo>
                <a:lnTo>
                  <a:pt x="176" y="30"/>
                </a:lnTo>
                <a:lnTo>
                  <a:pt x="177" y="32"/>
                </a:lnTo>
                <a:lnTo>
                  <a:pt x="178" y="34"/>
                </a:lnTo>
                <a:lnTo>
                  <a:pt x="179" y="36"/>
                </a:lnTo>
                <a:lnTo>
                  <a:pt x="180" y="38"/>
                </a:lnTo>
                <a:lnTo>
                  <a:pt x="181" y="42"/>
                </a:lnTo>
                <a:lnTo>
                  <a:pt x="182" y="44"/>
                </a:lnTo>
                <a:lnTo>
                  <a:pt x="183" y="45"/>
                </a:lnTo>
                <a:lnTo>
                  <a:pt x="184" y="46"/>
                </a:lnTo>
                <a:lnTo>
                  <a:pt x="184" y="47"/>
                </a:lnTo>
                <a:lnTo>
                  <a:pt x="185" y="48"/>
                </a:lnTo>
                <a:lnTo>
                  <a:pt x="186" y="49"/>
                </a:lnTo>
                <a:lnTo>
                  <a:pt x="187" y="49"/>
                </a:lnTo>
                <a:lnTo>
                  <a:pt x="188" y="50"/>
                </a:lnTo>
                <a:lnTo>
                  <a:pt x="189" y="50"/>
                </a:lnTo>
                <a:lnTo>
                  <a:pt x="190" y="50"/>
                </a:lnTo>
                <a:lnTo>
                  <a:pt x="191" y="50"/>
                </a:lnTo>
                <a:lnTo>
                  <a:pt x="193" y="51"/>
                </a:lnTo>
                <a:lnTo>
                  <a:pt x="194" y="51"/>
                </a:lnTo>
                <a:lnTo>
                  <a:pt x="194" y="50"/>
                </a:lnTo>
                <a:lnTo>
                  <a:pt x="195" y="50"/>
                </a:lnTo>
                <a:lnTo>
                  <a:pt x="196" y="50"/>
                </a:lnTo>
                <a:lnTo>
                  <a:pt x="197" y="49"/>
                </a:lnTo>
                <a:lnTo>
                  <a:pt x="200" y="48"/>
                </a:lnTo>
                <a:lnTo>
                  <a:pt x="203" y="46"/>
                </a:lnTo>
                <a:lnTo>
                  <a:pt x="204" y="45"/>
                </a:lnTo>
                <a:lnTo>
                  <a:pt x="206" y="44"/>
                </a:lnTo>
                <a:lnTo>
                  <a:pt x="210" y="42"/>
                </a:lnTo>
                <a:lnTo>
                  <a:pt x="211" y="42"/>
                </a:lnTo>
                <a:lnTo>
                  <a:pt x="212" y="41"/>
                </a:lnTo>
                <a:lnTo>
                  <a:pt x="213" y="40"/>
                </a:lnTo>
                <a:lnTo>
                  <a:pt x="214" y="40"/>
                </a:lnTo>
                <a:lnTo>
                  <a:pt x="217" y="36"/>
                </a:lnTo>
                <a:lnTo>
                  <a:pt x="218" y="35"/>
                </a:lnTo>
                <a:lnTo>
                  <a:pt x="220" y="34"/>
                </a:lnTo>
                <a:lnTo>
                  <a:pt x="221" y="33"/>
                </a:lnTo>
                <a:lnTo>
                  <a:pt x="223" y="33"/>
                </a:lnTo>
                <a:lnTo>
                  <a:pt x="227" y="31"/>
                </a:lnTo>
                <a:lnTo>
                  <a:pt x="229" y="31"/>
                </a:lnTo>
                <a:lnTo>
                  <a:pt x="230" y="31"/>
                </a:lnTo>
                <a:lnTo>
                  <a:pt x="231" y="31"/>
                </a:lnTo>
                <a:lnTo>
                  <a:pt x="233" y="31"/>
                </a:lnTo>
                <a:lnTo>
                  <a:pt x="234" y="31"/>
                </a:lnTo>
                <a:lnTo>
                  <a:pt x="238" y="32"/>
                </a:lnTo>
                <a:lnTo>
                  <a:pt x="241" y="32"/>
                </a:lnTo>
                <a:lnTo>
                  <a:pt x="246" y="34"/>
                </a:lnTo>
                <a:lnTo>
                  <a:pt x="251" y="35"/>
                </a:lnTo>
                <a:lnTo>
                  <a:pt x="253" y="36"/>
                </a:lnTo>
                <a:lnTo>
                  <a:pt x="255" y="37"/>
                </a:lnTo>
                <a:lnTo>
                  <a:pt x="257" y="38"/>
                </a:lnTo>
                <a:lnTo>
                  <a:pt x="258" y="38"/>
                </a:lnTo>
                <a:lnTo>
                  <a:pt x="259" y="39"/>
                </a:lnTo>
                <a:lnTo>
                  <a:pt x="260" y="40"/>
                </a:lnTo>
                <a:lnTo>
                  <a:pt x="263" y="43"/>
                </a:lnTo>
                <a:lnTo>
                  <a:pt x="264" y="45"/>
                </a:lnTo>
                <a:lnTo>
                  <a:pt x="264" y="45"/>
                </a:lnTo>
                <a:lnTo>
                  <a:pt x="265" y="46"/>
                </a:lnTo>
                <a:lnTo>
                  <a:pt x="265" y="47"/>
                </a:lnTo>
                <a:lnTo>
                  <a:pt x="266" y="49"/>
                </a:lnTo>
                <a:lnTo>
                  <a:pt x="267" y="51"/>
                </a:lnTo>
                <a:lnTo>
                  <a:pt x="268" y="55"/>
                </a:lnTo>
                <a:lnTo>
                  <a:pt x="269" y="58"/>
                </a:lnTo>
                <a:lnTo>
                  <a:pt x="270" y="59"/>
                </a:lnTo>
                <a:lnTo>
                  <a:pt x="270" y="60"/>
                </a:lnTo>
                <a:lnTo>
                  <a:pt x="271" y="61"/>
                </a:lnTo>
                <a:lnTo>
                  <a:pt x="272" y="62"/>
                </a:lnTo>
                <a:lnTo>
                  <a:pt x="273" y="62"/>
                </a:lnTo>
                <a:lnTo>
                  <a:pt x="274" y="63"/>
                </a:lnTo>
                <a:lnTo>
                  <a:pt x="275" y="64"/>
                </a:lnTo>
                <a:lnTo>
                  <a:pt x="277" y="64"/>
                </a:lnTo>
                <a:lnTo>
                  <a:pt x="282" y="66"/>
                </a:lnTo>
                <a:lnTo>
                  <a:pt x="284" y="66"/>
                </a:lnTo>
                <a:lnTo>
                  <a:pt x="286" y="67"/>
                </a:lnTo>
                <a:lnTo>
                  <a:pt x="287" y="68"/>
                </a:lnTo>
                <a:lnTo>
                  <a:pt x="288" y="68"/>
                </a:lnTo>
                <a:lnTo>
                  <a:pt x="289" y="69"/>
                </a:lnTo>
                <a:lnTo>
                  <a:pt x="290" y="70"/>
                </a:lnTo>
                <a:lnTo>
                  <a:pt x="292" y="72"/>
                </a:lnTo>
                <a:lnTo>
                  <a:pt x="295" y="76"/>
                </a:lnTo>
                <a:lnTo>
                  <a:pt x="296" y="77"/>
                </a:lnTo>
                <a:lnTo>
                  <a:pt x="297" y="79"/>
                </a:lnTo>
                <a:lnTo>
                  <a:pt x="299" y="80"/>
                </a:lnTo>
                <a:lnTo>
                  <a:pt x="300" y="81"/>
                </a:lnTo>
                <a:lnTo>
                  <a:pt x="302" y="82"/>
                </a:lnTo>
                <a:lnTo>
                  <a:pt x="305" y="83"/>
                </a:lnTo>
                <a:lnTo>
                  <a:pt x="309" y="85"/>
                </a:lnTo>
                <a:lnTo>
                  <a:pt x="310" y="86"/>
                </a:lnTo>
                <a:lnTo>
                  <a:pt x="312" y="86"/>
                </a:lnTo>
                <a:lnTo>
                  <a:pt x="313" y="87"/>
                </a:lnTo>
                <a:lnTo>
                  <a:pt x="314" y="88"/>
                </a:lnTo>
                <a:lnTo>
                  <a:pt x="318" y="91"/>
                </a:lnTo>
                <a:lnTo>
                  <a:pt x="319" y="92"/>
                </a:lnTo>
                <a:lnTo>
                  <a:pt x="321" y="93"/>
                </a:lnTo>
                <a:lnTo>
                  <a:pt x="322" y="94"/>
                </a:lnTo>
                <a:lnTo>
                  <a:pt x="324" y="95"/>
                </a:lnTo>
                <a:lnTo>
                  <a:pt x="327" y="96"/>
                </a:lnTo>
                <a:lnTo>
                  <a:pt x="330" y="97"/>
                </a:lnTo>
                <a:lnTo>
                  <a:pt x="333" y="99"/>
                </a:lnTo>
                <a:lnTo>
                  <a:pt x="335" y="100"/>
                </a:lnTo>
                <a:lnTo>
                  <a:pt x="336" y="100"/>
                </a:lnTo>
                <a:lnTo>
                  <a:pt x="338" y="102"/>
                </a:lnTo>
                <a:lnTo>
                  <a:pt x="343" y="106"/>
                </a:lnTo>
                <a:lnTo>
                  <a:pt x="345" y="107"/>
                </a:lnTo>
                <a:lnTo>
                  <a:pt x="346" y="108"/>
                </a:lnTo>
                <a:lnTo>
                  <a:pt x="347" y="108"/>
                </a:lnTo>
                <a:lnTo>
                  <a:pt x="348" y="109"/>
                </a:lnTo>
                <a:lnTo>
                  <a:pt x="349" y="109"/>
                </a:lnTo>
                <a:lnTo>
                  <a:pt x="350" y="109"/>
                </a:lnTo>
                <a:lnTo>
                  <a:pt x="352" y="109"/>
                </a:lnTo>
                <a:lnTo>
                  <a:pt x="354" y="109"/>
                </a:lnTo>
                <a:lnTo>
                  <a:pt x="356" y="108"/>
                </a:lnTo>
                <a:lnTo>
                  <a:pt x="360" y="107"/>
                </a:lnTo>
                <a:lnTo>
                  <a:pt x="361" y="107"/>
                </a:lnTo>
                <a:lnTo>
                  <a:pt x="363" y="107"/>
                </a:lnTo>
                <a:lnTo>
                  <a:pt x="366" y="105"/>
                </a:lnTo>
                <a:lnTo>
                  <a:pt x="367" y="105"/>
                </a:lnTo>
                <a:lnTo>
                  <a:pt x="367" y="105"/>
                </a:lnTo>
                <a:lnTo>
                  <a:pt x="368" y="105"/>
                </a:lnTo>
                <a:lnTo>
                  <a:pt x="369" y="105"/>
                </a:lnTo>
                <a:lnTo>
                  <a:pt x="371" y="106"/>
                </a:lnTo>
                <a:lnTo>
                  <a:pt x="372" y="106"/>
                </a:lnTo>
                <a:lnTo>
                  <a:pt x="372" y="106"/>
                </a:lnTo>
                <a:lnTo>
                  <a:pt x="373" y="107"/>
                </a:lnTo>
                <a:lnTo>
                  <a:pt x="375" y="107"/>
                </a:lnTo>
                <a:lnTo>
                  <a:pt x="377" y="106"/>
                </a:lnTo>
                <a:lnTo>
                  <a:pt x="381" y="106"/>
                </a:lnTo>
                <a:lnTo>
                  <a:pt x="384" y="106"/>
                </a:lnTo>
                <a:lnTo>
                  <a:pt x="385" y="105"/>
                </a:lnTo>
                <a:lnTo>
                  <a:pt x="386" y="106"/>
                </a:lnTo>
                <a:lnTo>
                  <a:pt x="388" y="106"/>
                </a:lnTo>
                <a:lnTo>
                  <a:pt x="390" y="106"/>
                </a:lnTo>
                <a:lnTo>
                  <a:pt x="393" y="107"/>
                </a:lnTo>
                <a:lnTo>
                  <a:pt x="395" y="107"/>
                </a:lnTo>
                <a:lnTo>
                  <a:pt x="396" y="107"/>
                </a:lnTo>
                <a:lnTo>
                  <a:pt x="397" y="107"/>
                </a:lnTo>
                <a:lnTo>
                  <a:pt x="398" y="107"/>
                </a:lnTo>
                <a:lnTo>
                  <a:pt x="399" y="107"/>
                </a:lnTo>
                <a:lnTo>
                  <a:pt x="400" y="107"/>
                </a:lnTo>
                <a:lnTo>
                  <a:pt x="400" y="107"/>
                </a:lnTo>
                <a:lnTo>
                  <a:pt x="401" y="106"/>
                </a:lnTo>
                <a:lnTo>
                  <a:pt x="401" y="105"/>
                </a:lnTo>
                <a:lnTo>
                  <a:pt x="401" y="105"/>
                </a:lnTo>
                <a:lnTo>
                  <a:pt x="401" y="104"/>
                </a:lnTo>
                <a:lnTo>
                  <a:pt x="401" y="103"/>
                </a:lnTo>
                <a:lnTo>
                  <a:pt x="400" y="100"/>
                </a:lnTo>
                <a:lnTo>
                  <a:pt x="400" y="98"/>
                </a:lnTo>
                <a:lnTo>
                  <a:pt x="400" y="98"/>
                </a:lnTo>
                <a:lnTo>
                  <a:pt x="400" y="97"/>
                </a:lnTo>
                <a:lnTo>
                  <a:pt x="400" y="96"/>
                </a:lnTo>
                <a:lnTo>
                  <a:pt x="400" y="95"/>
                </a:lnTo>
                <a:lnTo>
                  <a:pt x="401" y="94"/>
                </a:lnTo>
                <a:lnTo>
                  <a:pt x="401" y="94"/>
                </a:lnTo>
                <a:lnTo>
                  <a:pt x="402" y="93"/>
                </a:lnTo>
                <a:lnTo>
                  <a:pt x="403" y="92"/>
                </a:lnTo>
                <a:lnTo>
                  <a:pt x="405" y="90"/>
                </a:lnTo>
                <a:lnTo>
                  <a:pt x="407" y="89"/>
                </a:lnTo>
                <a:lnTo>
                  <a:pt x="408" y="88"/>
                </a:lnTo>
                <a:lnTo>
                  <a:pt x="409" y="87"/>
                </a:lnTo>
                <a:lnTo>
                  <a:pt x="409" y="86"/>
                </a:lnTo>
                <a:lnTo>
                  <a:pt x="409" y="86"/>
                </a:lnTo>
                <a:lnTo>
                  <a:pt x="410" y="85"/>
                </a:lnTo>
                <a:lnTo>
                  <a:pt x="410" y="84"/>
                </a:lnTo>
                <a:lnTo>
                  <a:pt x="410" y="80"/>
                </a:lnTo>
                <a:lnTo>
                  <a:pt x="410" y="79"/>
                </a:lnTo>
                <a:lnTo>
                  <a:pt x="410" y="78"/>
                </a:lnTo>
                <a:lnTo>
                  <a:pt x="411" y="77"/>
                </a:lnTo>
                <a:lnTo>
                  <a:pt x="411" y="76"/>
                </a:lnTo>
                <a:lnTo>
                  <a:pt x="412" y="75"/>
                </a:lnTo>
                <a:lnTo>
                  <a:pt x="413" y="74"/>
                </a:lnTo>
                <a:lnTo>
                  <a:pt x="414" y="73"/>
                </a:lnTo>
                <a:lnTo>
                  <a:pt x="415" y="72"/>
                </a:lnTo>
                <a:lnTo>
                  <a:pt x="417" y="71"/>
                </a:lnTo>
                <a:lnTo>
                  <a:pt x="420" y="69"/>
                </a:lnTo>
                <a:lnTo>
                  <a:pt x="422" y="68"/>
                </a:lnTo>
                <a:lnTo>
                  <a:pt x="424" y="66"/>
                </a:lnTo>
                <a:lnTo>
                  <a:pt x="428" y="63"/>
                </a:lnTo>
                <a:lnTo>
                  <a:pt x="430" y="62"/>
                </a:lnTo>
                <a:lnTo>
                  <a:pt x="431" y="61"/>
                </a:lnTo>
                <a:lnTo>
                  <a:pt x="434" y="60"/>
                </a:lnTo>
                <a:lnTo>
                  <a:pt x="438" y="58"/>
                </a:lnTo>
                <a:lnTo>
                  <a:pt x="442" y="56"/>
                </a:lnTo>
                <a:lnTo>
                  <a:pt x="443" y="56"/>
                </a:lnTo>
                <a:lnTo>
                  <a:pt x="444" y="54"/>
                </a:lnTo>
                <a:lnTo>
                  <a:pt x="445" y="54"/>
                </a:lnTo>
                <a:lnTo>
                  <a:pt x="448" y="52"/>
                </a:lnTo>
                <a:lnTo>
                  <a:pt x="451" y="51"/>
                </a:lnTo>
                <a:lnTo>
                  <a:pt x="453" y="50"/>
                </a:lnTo>
                <a:lnTo>
                  <a:pt x="455" y="49"/>
                </a:lnTo>
                <a:lnTo>
                  <a:pt x="457" y="47"/>
                </a:lnTo>
                <a:lnTo>
                  <a:pt x="458" y="46"/>
                </a:lnTo>
                <a:lnTo>
                  <a:pt x="460" y="45"/>
                </a:lnTo>
                <a:lnTo>
                  <a:pt x="461" y="43"/>
                </a:lnTo>
                <a:lnTo>
                  <a:pt x="462" y="42"/>
                </a:lnTo>
                <a:lnTo>
                  <a:pt x="462" y="41"/>
                </a:lnTo>
                <a:lnTo>
                  <a:pt x="463" y="39"/>
                </a:lnTo>
                <a:lnTo>
                  <a:pt x="466" y="34"/>
                </a:lnTo>
                <a:lnTo>
                  <a:pt x="466" y="32"/>
                </a:lnTo>
                <a:lnTo>
                  <a:pt x="467" y="32"/>
                </a:lnTo>
                <a:lnTo>
                  <a:pt x="468" y="31"/>
                </a:lnTo>
                <a:lnTo>
                  <a:pt x="468" y="30"/>
                </a:lnTo>
                <a:lnTo>
                  <a:pt x="469" y="29"/>
                </a:lnTo>
                <a:lnTo>
                  <a:pt x="470" y="29"/>
                </a:lnTo>
                <a:lnTo>
                  <a:pt x="471" y="29"/>
                </a:lnTo>
                <a:lnTo>
                  <a:pt x="471" y="28"/>
                </a:lnTo>
                <a:lnTo>
                  <a:pt x="472" y="28"/>
                </a:lnTo>
                <a:lnTo>
                  <a:pt x="473" y="28"/>
                </a:lnTo>
                <a:lnTo>
                  <a:pt x="474" y="28"/>
                </a:lnTo>
                <a:lnTo>
                  <a:pt x="475" y="28"/>
                </a:lnTo>
                <a:lnTo>
                  <a:pt x="476" y="29"/>
                </a:lnTo>
                <a:lnTo>
                  <a:pt x="477" y="29"/>
                </a:lnTo>
                <a:lnTo>
                  <a:pt x="478" y="30"/>
                </a:lnTo>
                <a:lnTo>
                  <a:pt x="480" y="31"/>
                </a:lnTo>
                <a:lnTo>
                  <a:pt x="481" y="31"/>
                </a:lnTo>
                <a:lnTo>
                  <a:pt x="484" y="33"/>
                </a:lnTo>
                <a:lnTo>
                  <a:pt x="487" y="35"/>
                </a:lnTo>
                <a:lnTo>
                  <a:pt x="489" y="36"/>
                </a:lnTo>
                <a:lnTo>
                  <a:pt x="492" y="37"/>
                </a:lnTo>
                <a:lnTo>
                  <a:pt x="499" y="40"/>
                </a:lnTo>
                <a:lnTo>
                  <a:pt x="501" y="41"/>
                </a:lnTo>
                <a:lnTo>
                  <a:pt x="503" y="41"/>
                </a:lnTo>
                <a:lnTo>
                  <a:pt x="505" y="42"/>
                </a:lnTo>
                <a:lnTo>
                  <a:pt x="506" y="42"/>
                </a:lnTo>
                <a:lnTo>
                  <a:pt x="507" y="42"/>
                </a:lnTo>
                <a:lnTo>
                  <a:pt x="507" y="42"/>
                </a:lnTo>
                <a:lnTo>
                  <a:pt x="508" y="41"/>
                </a:lnTo>
                <a:lnTo>
                  <a:pt x="508" y="41"/>
                </a:lnTo>
                <a:lnTo>
                  <a:pt x="509" y="41"/>
                </a:lnTo>
                <a:lnTo>
                  <a:pt x="510" y="42"/>
                </a:lnTo>
                <a:lnTo>
                  <a:pt x="511" y="42"/>
                </a:lnTo>
                <a:lnTo>
                  <a:pt x="512" y="43"/>
                </a:lnTo>
                <a:lnTo>
                  <a:pt x="515" y="45"/>
                </a:lnTo>
                <a:lnTo>
                  <a:pt x="517" y="47"/>
                </a:lnTo>
                <a:lnTo>
                  <a:pt x="518" y="48"/>
                </a:lnTo>
                <a:lnTo>
                  <a:pt x="520" y="49"/>
                </a:lnTo>
                <a:lnTo>
                  <a:pt x="524" y="54"/>
                </a:lnTo>
                <a:lnTo>
                  <a:pt x="526" y="55"/>
                </a:lnTo>
                <a:lnTo>
                  <a:pt x="528" y="57"/>
                </a:lnTo>
                <a:lnTo>
                  <a:pt x="530" y="58"/>
                </a:lnTo>
                <a:lnTo>
                  <a:pt x="531" y="59"/>
                </a:lnTo>
                <a:lnTo>
                  <a:pt x="532" y="60"/>
                </a:lnTo>
                <a:lnTo>
                  <a:pt x="534" y="61"/>
                </a:lnTo>
                <a:lnTo>
                  <a:pt x="536" y="62"/>
                </a:lnTo>
                <a:lnTo>
                  <a:pt x="538" y="63"/>
                </a:lnTo>
                <a:lnTo>
                  <a:pt x="543" y="65"/>
                </a:lnTo>
                <a:lnTo>
                  <a:pt x="548" y="66"/>
                </a:lnTo>
                <a:lnTo>
                  <a:pt x="552" y="67"/>
                </a:lnTo>
                <a:lnTo>
                  <a:pt x="553" y="68"/>
                </a:lnTo>
                <a:lnTo>
                  <a:pt x="554" y="68"/>
                </a:lnTo>
                <a:lnTo>
                  <a:pt x="556" y="68"/>
                </a:lnTo>
                <a:lnTo>
                  <a:pt x="557" y="68"/>
                </a:lnTo>
                <a:lnTo>
                  <a:pt x="558" y="68"/>
                </a:lnTo>
                <a:lnTo>
                  <a:pt x="559" y="68"/>
                </a:lnTo>
                <a:lnTo>
                  <a:pt x="560" y="68"/>
                </a:lnTo>
                <a:lnTo>
                  <a:pt x="561" y="67"/>
                </a:lnTo>
                <a:lnTo>
                  <a:pt x="562" y="67"/>
                </a:lnTo>
                <a:lnTo>
                  <a:pt x="563" y="67"/>
                </a:lnTo>
                <a:lnTo>
                  <a:pt x="564" y="66"/>
                </a:lnTo>
                <a:lnTo>
                  <a:pt x="566" y="65"/>
                </a:lnTo>
                <a:lnTo>
                  <a:pt x="567" y="63"/>
                </a:lnTo>
                <a:lnTo>
                  <a:pt x="568" y="62"/>
                </a:lnTo>
                <a:lnTo>
                  <a:pt x="570" y="60"/>
                </a:lnTo>
                <a:lnTo>
                  <a:pt x="575" y="52"/>
                </a:lnTo>
                <a:lnTo>
                  <a:pt x="576" y="50"/>
                </a:lnTo>
                <a:lnTo>
                  <a:pt x="578" y="49"/>
                </a:lnTo>
                <a:lnTo>
                  <a:pt x="579" y="48"/>
                </a:lnTo>
                <a:lnTo>
                  <a:pt x="580" y="46"/>
                </a:lnTo>
                <a:lnTo>
                  <a:pt x="585" y="43"/>
                </a:lnTo>
                <a:lnTo>
                  <a:pt x="587" y="40"/>
                </a:lnTo>
                <a:lnTo>
                  <a:pt x="589" y="38"/>
                </a:lnTo>
                <a:lnTo>
                  <a:pt x="591" y="36"/>
                </a:lnTo>
                <a:lnTo>
                  <a:pt x="592" y="35"/>
                </a:lnTo>
                <a:lnTo>
                  <a:pt x="594" y="32"/>
                </a:lnTo>
                <a:lnTo>
                  <a:pt x="595" y="30"/>
                </a:lnTo>
                <a:lnTo>
                  <a:pt x="596" y="28"/>
                </a:lnTo>
                <a:lnTo>
                  <a:pt x="597" y="26"/>
                </a:lnTo>
                <a:lnTo>
                  <a:pt x="598" y="24"/>
                </a:lnTo>
                <a:lnTo>
                  <a:pt x="601" y="17"/>
                </a:lnTo>
                <a:lnTo>
                  <a:pt x="601" y="16"/>
                </a:lnTo>
                <a:lnTo>
                  <a:pt x="602" y="14"/>
                </a:lnTo>
                <a:lnTo>
                  <a:pt x="603" y="12"/>
                </a:lnTo>
                <a:lnTo>
                  <a:pt x="604" y="11"/>
                </a:lnTo>
                <a:lnTo>
                  <a:pt x="605" y="10"/>
                </a:lnTo>
                <a:lnTo>
                  <a:pt x="606" y="8"/>
                </a:lnTo>
                <a:lnTo>
                  <a:pt x="608" y="7"/>
                </a:lnTo>
                <a:lnTo>
                  <a:pt x="609" y="6"/>
                </a:lnTo>
                <a:lnTo>
                  <a:pt x="611" y="5"/>
                </a:lnTo>
                <a:lnTo>
                  <a:pt x="613" y="4"/>
                </a:lnTo>
                <a:lnTo>
                  <a:pt x="614" y="3"/>
                </a:lnTo>
                <a:lnTo>
                  <a:pt x="616" y="2"/>
                </a:lnTo>
                <a:lnTo>
                  <a:pt x="617" y="1"/>
                </a:lnTo>
                <a:lnTo>
                  <a:pt x="618" y="1"/>
                </a:lnTo>
                <a:lnTo>
                  <a:pt x="619" y="0"/>
                </a:lnTo>
                <a:lnTo>
                  <a:pt x="621" y="0"/>
                </a:lnTo>
                <a:lnTo>
                  <a:pt x="622" y="0"/>
                </a:lnTo>
                <a:lnTo>
                  <a:pt x="623" y="0"/>
                </a:lnTo>
                <a:lnTo>
                  <a:pt x="624" y="0"/>
                </a:lnTo>
                <a:lnTo>
                  <a:pt x="625" y="1"/>
                </a:lnTo>
                <a:lnTo>
                  <a:pt x="625" y="1"/>
                </a:lnTo>
                <a:lnTo>
                  <a:pt x="626" y="2"/>
                </a:lnTo>
                <a:lnTo>
                  <a:pt x="626" y="2"/>
                </a:lnTo>
                <a:lnTo>
                  <a:pt x="626" y="2"/>
                </a:lnTo>
                <a:lnTo>
                  <a:pt x="626" y="4"/>
                </a:lnTo>
                <a:lnTo>
                  <a:pt x="626" y="6"/>
                </a:lnTo>
                <a:lnTo>
                  <a:pt x="626" y="8"/>
                </a:lnTo>
                <a:lnTo>
                  <a:pt x="626" y="10"/>
                </a:lnTo>
                <a:lnTo>
                  <a:pt x="625" y="12"/>
                </a:lnTo>
                <a:lnTo>
                  <a:pt x="625" y="14"/>
                </a:lnTo>
                <a:lnTo>
                  <a:pt x="624" y="16"/>
                </a:lnTo>
                <a:lnTo>
                  <a:pt x="624" y="18"/>
                </a:lnTo>
                <a:lnTo>
                  <a:pt x="621" y="24"/>
                </a:lnTo>
                <a:lnTo>
                  <a:pt x="620" y="29"/>
                </a:lnTo>
                <a:lnTo>
                  <a:pt x="616" y="40"/>
                </a:lnTo>
                <a:lnTo>
                  <a:pt x="614" y="45"/>
                </a:lnTo>
                <a:lnTo>
                  <a:pt x="613" y="47"/>
                </a:lnTo>
                <a:lnTo>
                  <a:pt x="612" y="51"/>
                </a:lnTo>
                <a:lnTo>
                  <a:pt x="610" y="56"/>
                </a:lnTo>
                <a:lnTo>
                  <a:pt x="609" y="57"/>
                </a:lnTo>
                <a:lnTo>
                  <a:pt x="607" y="60"/>
                </a:lnTo>
                <a:lnTo>
                  <a:pt x="607" y="61"/>
                </a:lnTo>
                <a:lnTo>
                  <a:pt x="607" y="62"/>
                </a:lnTo>
                <a:lnTo>
                  <a:pt x="606" y="63"/>
                </a:lnTo>
                <a:lnTo>
                  <a:pt x="606" y="64"/>
                </a:lnTo>
                <a:lnTo>
                  <a:pt x="606" y="66"/>
                </a:lnTo>
                <a:lnTo>
                  <a:pt x="606" y="68"/>
                </a:lnTo>
                <a:lnTo>
                  <a:pt x="607" y="73"/>
                </a:lnTo>
                <a:lnTo>
                  <a:pt x="607" y="74"/>
                </a:lnTo>
                <a:lnTo>
                  <a:pt x="607" y="76"/>
                </a:lnTo>
                <a:lnTo>
                  <a:pt x="607" y="77"/>
                </a:lnTo>
                <a:lnTo>
                  <a:pt x="607" y="78"/>
                </a:lnTo>
                <a:lnTo>
                  <a:pt x="605" y="82"/>
                </a:lnTo>
                <a:lnTo>
                  <a:pt x="605" y="84"/>
                </a:lnTo>
                <a:lnTo>
                  <a:pt x="605" y="85"/>
                </a:lnTo>
                <a:lnTo>
                  <a:pt x="605" y="86"/>
                </a:lnTo>
                <a:lnTo>
                  <a:pt x="604" y="87"/>
                </a:lnTo>
                <a:lnTo>
                  <a:pt x="605" y="89"/>
                </a:lnTo>
                <a:lnTo>
                  <a:pt x="605" y="90"/>
                </a:lnTo>
                <a:lnTo>
                  <a:pt x="605" y="93"/>
                </a:lnTo>
                <a:lnTo>
                  <a:pt x="606" y="95"/>
                </a:lnTo>
                <a:lnTo>
                  <a:pt x="606" y="100"/>
                </a:lnTo>
                <a:lnTo>
                  <a:pt x="606" y="102"/>
                </a:lnTo>
                <a:lnTo>
                  <a:pt x="606" y="103"/>
                </a:lnTo>
                <a:lnTo>
                  <a:pt x="606" y="104"/>
                </a:lnTo>
                <a:lnTo>
                  <a:pt x="606" y="106"/>
                </a:lnTo>
                <a:lnTo>
                  <a:pt x="605" y="108"/>
                </a:lnTo>
                <a:lnTo>
                  <a:pt x="604" y="109"/>
                </a:lnTo>
                <a:lnTo>
                  <a:pt x="604" y="110"/>
                </a:lnTo>
                <a:lnTo>
                  <a:pt x="603" y="111"/>
                </a:lnTo>
                <a:lnTo>
                  <a:pt x="602" y="112"/>
                </a:lnTo>
                <a:lnTo>
                  <a:pt x="601" y="113"/>
                </a:lnTo>
                <a:lnTo>
                  <a:pt x="600" y="115"/>
                </a:lnTo>
                <a:lnTo>
                  <a:pt x="595" y="118"/>
                </a:lnTo>
                <a:lnTo>
                  <a:pt x="594" y="120"/>
                </a:lnTo>
                <a:lnTo>
                  <a:pt x="590" y="123"/>
                </a:lnTo>
                <a:lnTo>
                  <a:pt x="589" y="124"/>
                </a:lnTo>
                <a:lnTo>
                  <a:pt x="588" y="126"/>
                </a:lnTo>
                <a:lnTo>
                  <a:pt x="587" y="127"/>
                </a:lnTo>
                <a:lnTo>
                  <a:pt x="586" y="129"/>
                </a:lnTo>
                <a:lnTo>
                  <a:pt x="584" y="130"/>
                </a:lnTo>
                <a:lnTo>
                  <a:pt x="584" y="131"/>
                </a:lnTo>
                <a:lnTo>
                  <a:pt x="583" y="131"/>
                </a:lnTo>
                <a:lnTo>
                  <a:pt x="582" y="132"/>
                </a:lnTo>
                <a:lnTo>
                  <a:pt x="581" y="132"/>
                </a:lnTo>
                <a:lnTo>
                  <a:pt x="579" y="133"/>
                </a:lnTo>
                <a:lnTo>
                  <a:pt x="576" y="133"/>
                </a:lnTo>
                <a:lnTo>
                  <a:pt x="574" y="133"/>
                </a:lnTo>
                <a:lnTo>
                  <a:pt x="573" y="134"/>
                </a:lnTo>
                <a:lnTo>
                  <a:pt x="572" y="134"/>
                </a:lnTo>
                <a:lnTo>
                  <a:pt x="571" y="135"/>
                </a:lnTo>
                <a:lnTo>
                  <a:pt x="571" y="135"/>
                </a:lnTo>
                <a:lnTo>
                  <a:pt x="570" y="136"/>
                </a:lnTo>
                <a:lnTo>
                  <a:pt x="570" y="136"/>
                </a:lnTo>
                <a:lnTo>
                  <a:pt x="570" y="137"/>
                </a:lnTo>
                <a:lnTo>
                  <a:pt x="569" y="137"/>
                </a:lnTo>
                <a:lnTo>
                  <a:pt x="569" y="138"/>
                </a:lnTo>
                <a:lnTo>
                  <a:pt x="569" y="139"/>
                </a:lnTo>
                <a:lnTo>
                  <a:pt x="569" y="140"/>
                </a:lnTo>
                <a:lnTo>
                  <a:pt x="570" y="142"/>
                </a:lnTo>
                <a:lnTo>
                  <a:pt x="570" y="144"/>
                </a:lnTo>
                <a:lnTo>
                  <a:pt x="572" y="149"/>
                </a:lnTo>
                <a:lnTo>
                  <a:pt x="573" y="153"/>
                </a:lnTo>
                <a:lnTo>
                  <a:pt x="574" y="156"/>
                </a:lnTo>
                <a:lnTo>
                  <a:pt x="576" y="163"/>
                </a:lnTo>
                <a:lnTo>
                  <a:pt x="576" y="166"/>
                </a:lnTo>
                <a:lnTo>
                  <a:pt x="577" y="168"/>
                </a:lnTo>
                <a:lnTo>
                  <a:pt x="578" y="172"/>
                </a:lnTo>
                <a:lnTo>
                  <a:pt x="581" y="179"/>
                </a:lnTo>
                <a:lnTo>
                  <a:pt x="583" y="185"/>
                </a:lnTo>
                <a:lnTo>
                  <a:pt x="584" y="187"/>
                </a:lnTo>
                <a:lnTo>
                  <a:pt x="584" y="189"/>
                </a:lnTo>
                <a:lnTo>
                  <a:pt x="585" y="191"/>
                </a:lnTo>
                <a:lnTo>
                  <a:pt x="585" y="197"/>
                </a:lnTo>
                <a:lnTo>
                  <a:pt x="585" y="201"/>
                </a:lnTo>
                <a:lnTo>
                  <a:pt x="586" y="203"/>
                </a:lnTo>
                <a:lnTo>
                  <a:pt x="586" y="205"/>
                </a:lnTo>
                <a:lnTo>
                  <a:pt x="587" y="210"/>
                </a:lnTo>
                <a:lnTo>
                  <a:pt x="587" y="212"/>
                </a:lnTo>
                <a:lnTo>
                  <a:pt x="587" y="213"/>
                </a:lnTo>
                <a:lnTo>
                  <a:pt x="587" y="215"/>
                </a:lnTo>
                <a:lnTo>
                  <a:pt x="587" y="216"/>
                </a:lnTo>
                <a:lnTo>
                  <a:pt x="586" y="217"/>
                </a:lnTo>
                <a:lnTo>
                  <a:pt x="586" y="218"/>
                </a:lnTo>
                <a:lnTo>
                  <a:pt x="585" y="219"/>
                </a:lnTo>
                <a:lnTo>
                  <a:pt x="583" y="223"/>
                </a:lnTo>
                <a:lnTo>
                  <a:pt x="581" y="224"/>
                </a:lnTo>
                <a:lnTo>
                  <a:pt x="581" y="226"/>
                </a:lnTo>
                <a:lnTo>
                  <a:pt x="580" y="227"/>
                </a:lnTo>
                <a:lnTo>
                  <a:pt x="580" y="228"/>
                </a:lnTo>
                <a:lnTo>
                  <a:pt x="580" y="230"/>
                </a:lnTo>
                <a:lnTo>
                  <a:pt x="579" y="231"/>
                </a:lnTo>
                <a:lnTo>
                  <a:pt x="579" y="233"/>
                </a:lnTo>
                <a:lnTo>
                  <a:pt x="579" y="234"/>
                </a:lnTo>
                <a:lnTo>
                  <a:pt x="579" y="235"/>
                </a:lnTo>
                <a:lnTo>
                  <a:pt x="579" y="238"/>
                </a:lnTo>
                <a:lnTo>
                  <a:pt x="579" y="239"/>
                </a:lnTo>
                <a:lnTo>
                  <a:pt x="579" y="241"/>
                </a:lnTo>
                <a:lnTo>
                  <a:pt x="580" y="242"/>
                </a:lnTo>
                <a:lnTo>
                  <a:pt x="580" y="244"/>
                </a:lnTo>
                <a:lnTo>
                  <a:pt x="581" y="245"/>
                </a:lnTo>
                <a:lnTo>
                  <a:pt x="584" y="250"/>
                </a:lnTo>
                <a:lnTo>
                  <a:pt x="585" y="252"/>
                </a:lnTo>
                <a:lnTo>
                  <a:pt x="586" y="253"/>
                </a:lnTo>
                <a:lnTo>
                  <a:pt x="586" y="254"/>
                </a:lnTo>
                <a:lnTo>
                  <a:pt x="587" y="256"/>
                </a:lnTo>
                <a:lnTo>
                  <a:pt x="588" y="260"/>
                </a:lnTo>
                <a:lnTo>
                  <a:pt x="589" y="262"/>
                </a:lnTo>
                <a:lnTo>
                  <a:pt x="590" y="265"/>
                </a:lnTo>
                <a:lnTo>
                  <a:pt x="592" y="268"/>
                </a:lnTo>
                <a:lnTo>
                  <a:pt x="593" y="269"/>
                </a:lnTo>
                <a:lnTo>
                  <a:pt x="594" y="271"/>
                </a:lnTo>
                <a:lnTo>
                  <a:pt x="596" y="274"/>
                </a:lnTo>
                <a:lnTo>
                  <a:pt x="599" y="277"/>
                </a:lnTo>
                <a:lnTo>
                  <a:pt x="602" y="280"/>
                </a:lnTo>
                <a:lnTo>
                  <a:pt x="603" y="281"/>
                </a:lnTo>
                <a:lnTo>
                  <a:pt x="604" y="283"/>
                </a:lnTo>
                <a:lnTo>
                  <a:pt x="605" y="284"/>
                </a:lnTo>
                <a:lnTo>
                  <a:pt x="605" y="285"/>
                </a:lnTo>
                <a:lnTo>
                  <a:pt x="605" y="286"/>
                </a:lnTo>
                <a:lnTo>
                  <a:pt x="606" y="290"/>
                </a:lnTo>
                <a:lnTo>
                  <a:pt x="606" y="291"/>
                </a:lnTo>
                <a:lnTo>
                  <a:pt x="606" y="292"/>
                </a:lnTo>
                <a:lnTo>
                  <a:pt x="608" y="296"/>
                </a:lnTo>
                <a:lnTo>
                  <a:pt x="608" y="297"/>
                </a:lnTo>
                <a:lnTo>
                  <a:pt x="608" y="298"/>
                </a:lnTo>
                <a:lnTo>
                  <a:pt x="608" y="299"/>
                </a:lnTo>
                <a:lnTo>
                  <a:pt x="608" y="301"/>
                </a:lnTo>
                <a:lnTo>
                  <a:pt x="608" y="302"/>
                </a:lnTo>
                <a:lnTo>
                  <a:pt x="607" y="305"/>
                </a:lnTo>
                <a:lnTo>
                  <a:pt x="606" y="306"/>
                </a:lnTo>
                <a:lnTo>
                  <a:pt x="606" y="307"/>
                </a:lnTo>
                <a:lnTo>
                  <a:pt x="606" y="308"/>
                </a:lnTo>
                <a:lnTo>
                  <a:pt x="607" y="308"/>
                </a:lnTo>
                <a:lnTo>
                  <a:pt x="607" y="308"/>
                </a:lnTo>
                <a:lnTo>
                  <a:pt x="607" y="309"/>
                </a:lnTo>
                <a:lnTo>
                  <a:pt x="608" y="309"/>
                </a:lnTo>
                <a:lnTo>
                  <a:pt x="608" y="309"/>
                </a:lnTo>
                <a:lnTo>
                  <a:pt x="609" y="309"/>
                </a:lnTo>
                <a:lnTo>
                  <a:pt x="611" y="310"/>
                </a:lnTo>
                <a:lnTo>
                  <a:pt x="612" y="310"/>
                </a:lnTo>
                <a:lnTo>
                  <a:pt x="616" y="311"/>
                </a:lnTo>
                <a:lnTo>
                  <a:pt x="618" y="311"/>
                </a:lnTo>
                <a:lnTo>
                  <a:pt x="618" y="312"/>
                </a:lnTo>
                <a:lnTo>
                  <a:pt x="619" y="312"/>
                </a:lnTo>
                <a:lnTo>
                  <a:pt x="620" y="313"/>
                </a:lnTo>
                <a:lnTo>
                  <a:pt x="621" y="314"/>
                </a:lnTo>
                <a:lnTo>
                  <a:pt x="622" y="315"/>
                </a:lnTo>
                <a:lnTo>
                  <a:pt x="623" y="315"/>
                </a:lnTo>
                <a:lnTo>
                  <a:pt x="624" y="316"/>
                </a:lnTo>
                <a:lnTo>
                  <a:pt x="624" y="318"/>
                </a:lnTo>
                <a:lnTo>
                  <a:pt x="625" y="319"/>
                </a:lnTo>
                <a:lnTo>
                  <a:pt x="625" y="320"/>
                </a:lnTo>
                <a:lnTo>
                  <a:pt x="626" y="322"/>
                </a:lnTo>
                <a:lnTo>
                  <a:pt x="626" y="327"/>
                </a:lnTo>
                <a:lnTo>
                  <a:pt x="626" y="329"/>
                </a:lnTo>
                <a:lnTo>
                  <a:pt x="626" y="330"/>
                </a:lnTo>
                <a:lnTo>
                  <a:pt x="626" y="333"/>
                </a:lnTo>
                <a:lnTo>
                  <a:pt x="626" y="335"/>
                </a:lnTo>
                <a:lnTo>
                  <a:pt x="625" y="338"/>
                </a:lnTo>
                <a:lnTo>
                  <a:pt x="625" y="340"/>
                </a:lnTo>
                <a:lnTo>
                  <a:pt x="624" y="341"/>
                </a:lnTo>
                <a:lnTo>
                  <a:pt x="624" y="342"/>
                </a:lnTo>
                <a:lnTo>
                  <a:pt x="623" y="344"/>
                </a:lnTo>
                <a:lnTo>
                  <a:pt x="622" y="345"/>
                </a:lnTo>
                <a:lnTo>
                  <a:pt x="619" y="349"/>
                </a:lnTo>
                <a:lnTo>
                  <a:pt x="615" y="354"/>
                </a:lnTo>
                <a:lnTo>
                  <a:pt x="615" y="355"/>
                </a:lnTo>
                <a:lnTo>
                  <a:pt x="614" y="356"/>
                </a:lnTo>
                <a:lnTo>
                  <a:pt x="613" y="357"/>
                </a:lnTo>
                <a:lnTo>
                  <a:pt x="612" y="359"/>
                </a:lnTo>
                <a:lnTo>
                  <a:pt x="612" y="360"/>
                </a:lnTo>
                <a:lnTo>
                  <a:pt x="611" y="362"/>
                </a:lnTo>
                <a:lnTo>
                  <a:pt x="611" y="363"/>
                </a:lnTo>
                <a:lnTo>
                  <a:pt x="611" y="365"/>
                </a:lnTo>
                <a:lnTo>
                  <a:pt x="611" y="366"/>
                </a:lnTo>
                <a:lnTo>
                  <a:pt x="611" y="368"/>
                </a:lnTo>
                <a:lnTo>
                  <a:pt x="611" y="369"/>
                </a:lnTo>
                <a:lnTo>
                  <a:pt x="612" y="371"/>
                </a:lnTo>
                <a:lnTo>
                  <a:pt x="614" y="376"/>
                </a:lnTo>
                <a:lnTo>
                  <a:pt x="614" y="377"/>
                </a:lnTo>
                <a:lnTo>
                  <a:pt x="614" y="377"/>
                </a:lnTo>
                <a:lnTo>
                  <a:pt x="614" y="379"/>
                </a:lnTo>
                <a:lnTo>
                  <a:pt x="613" y="381"/>
                </a:lnTo>
                <a:lnTo>
                  <a:pt x="612" y="385"/>
                </a:lnTo>
                <a:lnTo>
                  <a:pt x="611" y="388"/>
                </a:lnTo>
                <a:lnTo>
                  <a:pt x="611" y="391"/>
                </a:lnTo>
                <a:lnTo>
                  <a:pt x="611" y="394"/>
                </a:lnTo>
                <a:lnTo>
                  <a:pt x="611" y="395"/>
                </a:lnTo>
                <a:lnTo>
                  <a:pt x="611" y="395"/>
                </a:lnTo>
                <a:lnTo>
                  <a:pt x="611" y="395"/>
                </a:lnTo>
                <a:lnTo>
                  <a:pt x="610" y="395"/>
                </a:lnTo>
                <a:lnTo>
                  <a:pt x="610" y="395"/>
                </a:lnTo>
                <a:lnTo>
                  <a:pt x="608" y="396"/>
                </a:lnTo>
                <a:lnTo>
                  <a:pt x="606" y="396"/>
                </a:lnTo>
                <a:lnTo>
                  <a:pt x="604" y="395"/>
                </a:lnTo>
                <a:lnTo>
                  <a:pt x="602" y="395"/>
                </a:lnTo>
                <a:lnTo>
                  <a:pt x="600" y="395"/>
                </a:lnTo>
                <a:lnTo>
                  <a:pt x="598" y="394"/>
                </a:lnTo>
                <a:lnTo>
                  <a:pt x="595" y="393"/>
                </a:lnTo>
                <a:lnTo>
                  <a:pt x="593" y="392"/>
                </a:lnTo>
                <a:lnTo>
                  <a:pt x="590" y="391"/>
                </a:lnTo>
                <a:lnTo>
                  <a:pt x="588" y="390"/>
                </a:lnTo>
                <a:lnTo>
                  <a:pt x="586" y="389"/>
                </a:lnTo>
                <a:lnTo>
                  <a:pt x="576" y="385"/>
                </a:lnTo>
                <a:lnTo>
                  <a:pt x="572" y="383"/>
                </a:lnTo>
                <a:lnTo>
                  <a:pt x="571" y="382"/>
                </a:lnTo>
                <a:lnTo>
                  <a:pt x="569" y="381"/>
                </a:lnTo>
                <a:lnTo>
                  <a:pt x="567" y="381"/>
                </a:lnTo>
                <a:lnTo>
                  <a:pt x="565" y="380"/>
                </a:lnTo>
                <a:lnTo>
                  <a:pt x="563" y="380"/>
                </a:lnTo>
                <a:lnTo>
                  <a:pt x="562" y="380"/>
                </a:lnTo>
                <a:lnTo>
                  <a:pt x="558" y="379"/>
                </a:lnTo>
                <a:lnTo>
                  <a:pt x="555" y="379"/>
                </a:lnTo>
                <a:lnTo>
                  <a:pt x="553" y="379"/>
                </a:lnTo>
                <a:lnTo>
                  <a:pt x="552" y="379"/>
                </a:lnTo>
                <a:lnTo>
                  <a:pt x="550" y="379"/>
                </a:lnTo>
                <a:lnTo>
                  <a:pt x="546" y="380"/>
                </a:lnTo>
                <a:lnTo>
                  <a:pt x="545" y="380"/>
                </a:lnTo>
                <a:lnTo>
                  <a:pt x="544" y="380"/>
                </a:lnTo>
                <a:lnTo>
                  <a:pt x="543" y="380"/>
                </a:lnTo>
                <a:lnTo>
                  <a:pt x="542" y="380"/>
                </a:lnTo>
                <a:lnTo>
                  <a:pt x="539" y="378"/>
                </a:lnTo>
                <a:lnTo>
                  <a:pt x="537" y="378"/>
                </a:lnTo>
                <a:lnTo>
                  <a:pt x="535" y="378"/>
                </a:lnTo>
                <a:lnTo>
                  <a:pt x="534" y="378"/>
                </a:lnTo>
                <a:lnTo>
                  <a:pt x="533" y="378"/>
                </a:lnTo>
                <a:lnTo>
                  <a:pt x="532" y="378"/>
                </a:lnTo>
                <a:lnTo>
                  <a:pt x="528" y="379"/>
                </a:lnTo>
                <a:lnTo>
                  <a:pt x="526" y="380"/>
                </a:lnTo>
                <a:lnTo>
                  <a:pt x="524" y="380"/>
                </a:lnTo>
                <a:lnTo>
                  <a:pt x="522" y="380"/>
                </a:lnTo>
                <a:lnTo>
                  <a:pt x="518" y="380"/>
                </a:lnTo>
                <a:lnTo>
                  <a:pt x="515" y="379"/>
                </a:lnTo>
                <a:lnTo>
                  <a:pt x="513" y="379"/>
                </a:lnTo>
                <a:lnTo>
                  <a:pt x="509" y="378"/>
                </a:lnTo>
                <a:lnTo>
                  <a:pt x="507" y="377"/>
                </a:lnTo>
                <a:lnTo>
                  <a:pt x="507" y="377"/>
                </a:lnTo>
                <a:lnTo>
                  <a:pt x="506" y="377"/>
                </a:lnTo>
                <a:lnTo>
                  <a:pt x="506" y="377"/>
                </a:lnTo>
                <a:lnTo>
                  <a:pt x="506" y="377"/>
                </a:lnTo>
                <a:lnTo>
                  <a:pt x="505" y="378"/>
                </a:lnTo>
                <a:lnTo>
                  <a:pt x="504" y="379"/>
                </a:lnTo>
                <a:lnTo>
                  <a:pt x="504" y="381"/>
                </a:lnTo>
                <a:lnTo>
                  <a:pt x="503" y="384"/>
                </a:lnTo>
                <a:lnTo>
                  <a:pt x="500" y="395"/>
                </a:lnTo>
                <a:lnTo>
                  <a:pt x="500" y="397"/>
                </a:lnTo>
                <a:lnTo>
                  <a:pt x="499" y="398"/>
                </a:lnTo>
                <a:lnTo>
                  <a:pt x="498" y="400"/>
                </a:lnTo>
                <a:lnTo>
                  <a:pt x="498" y="400"/>
                </a:lnTo>
                <a:lnTo>
                  <a:pt x="497" y="401"/>
                </a:lnTo>
                <a:lnTo>
                  <a:pt x="496" y="402"/>
                </a:lnTo>
                <a:lnTo>
                  <a:pt x="496" y="402"/>
                </a:lnTo>
                <a:lnTo>
                  <a:pt x="495" y="402"/>
                </a:lnTo>
                <a:lnTo>
                  <a:pt x="493" y="402"/>
                </a:lnTo>
                <a:lnTo>
                  <a:pt x="491" y="403"/>
                </a:lnTo>
                <a:lnTo>
                  <a:pt x="488" y="403"/>
                </a:lnTo>
                <a:lnTo>
                  <a:pt x="486" y="402"/>
                </a:lnTo>
                <a:lnTo>
                  <a:pt x="484" y="402"/>
                </a:lnTo>
                <a:lnTo>
                  <a:pt x="478" y="401"/>
                </a:lnTo>
                <a:lnTo>
                  <a:pt x="477" y="401"/>
                </a:lnTo>
                <a:lnTo>
                  <a:pt x="476" y="401"/>
                </a:lnTo>
                <a:lnTo>
                  <a:pt x="475" y="401"/>
                </a:lnTo>
                <a:lnTo>
                  <a:pt x="473" y="401"/>
                </a:lnTo>
                <a:lnTo>
                  <a:pt x="469" y="402"/>
                </a:lnTo>
                <a:lnTo>
                  <a:pt x="467" y="402"/>
                </a:lnTo>
                <a:lnTo>
                  <a:pt x="464" y="403"/>
                </a:lnTo>
                <a:lnTo>
                  <a:pt x="462" y="403"/>
                </a:lnTo>
                <a:lnTo>
                  <a:pt x="461" y="403"/>
                </a:lnTo>
                <a:lnTo>
                  <a:pt x="460" y="403"/>
                </a:lnTo>
                <a:lnTo>
                  <a:pt x="459" y="402"/>
                </a:lnTo>
                <a:lnTo>
                  <a:pt x="458" y="401"/>
                </a:lnTo>
                <a:lnTo>
                  <a:pt x="456" y="401"/>
                </a:lnTo>
                <a:lnTo>
                  <a:pt x="456" y="401"/>
                </a:lnTo>
                <a:lnTo>
                  <a:pt x="455" y="401"/>
                </a:lnTo>
                <a:lnTo>
                  <a:pt x="454" y="401"/>
                </a:lnTo>
                <a:lnTo>
                  <a:pt x="453" y="401"/>
                </a:lnTo>
                <a:lnTo>
                  <a:pt x="452" y="401"/>
                </a:lnTo>
                <a:lnTo>
                  <a:pt x="451" y="402"/>
                </a:lnTo>
                <a:lnTo>
                  <a:pt x="449" y="402"/>
                </a:lnTo>
                <a:lnTo>
                  <a:pt x="448" y="403"/>
                </a:lnTo>
                <a:lnTo>
                  <a:pt x="447" y="404"/>
                </a:lnTo>
                <a:lnTo>
                  <a:pt x="447" y="404"/>
                </a:lnTo>
                <a:lnTo>
                  <a:pt x="444" y="407"/>
                </a:lnTo>
                <a:lnTo>
                  <a:pt x="443" y="409"/>
                </a:lnTo>
                <a:lnTo>
                  <a:pt x="441" y="410"/>
                </a:lnTo>
                <a:lnTo>
                  <a:pt x="440" y="411"/>
                </a:lnTo>
                <a:lnTo>
                  <a:pt x="439" y="412"/>
                </a:lnTo>
                <a:lnTo>
                  <a:pt x="439" y="412"/>
                </a:lnTo>
                <a:lnTo>
                  <a:pt x="438" y="412"/>
                </a:lnTo>
                <a:lnTo>
                  <a:pt x="437" y="412"/>
                </a:lnTo>
                <a:lnTo>
                  <a:pt x="437" y="412"/>
                </a:lnTo>
                <a:lnTo>
                  <a:pt x="436" y="412"/>
                </a:lnTo>
                <a:lnTo>
                  <a:pt x="436" y="412"/>
                </a:lnTo>
                <a:lnTo>
                  <a:pt x="435" y="412"/>
                </a:lnTo>
                <a:lnTo>
                  <a:pt x="435" y="411"/>
                </a:lnTo>
                <a:lnTo>
                  <a:pt x="429" y="403"/>
                </a:lnTo>
                <a:lnTo>
                  <a:pt x="428" y="401"/>
                </a:lnTo>
                <a:lnTo>
                  <a:pt x="426" y="400"/>
                </a:lnTo>
                <a:lnTo>
                  <a:pt x="425" y="399"/>
                </a:lnTo>
                <a:lnTo>
                  <a:pt x="424" y="398"/>
                </a:lnTo>
                <a:lnTo>
                  <a:pt x="420" y="395"/>
                </a:lnTo>
                <a:lnTo>
                  <a:pt x="415" y="392"/>
                </a:lnTo>
                <a:lnTo>
                  <a:pt x="413" y="391"/>
                </a:lnTo>
                <a:lnTo>
                  <a:pt x="411" y="390"/>
                </a:lnTo>
                <a:lnTo>
                  <a:pt x="409" y="389"/>
                </a:lnTo>
                <a:lnTo>
                  <a:pt x="404" y="387"/>
                </a:lnTo>
                <a:lnTo>
                  <a:pt x="398" y="386"/>
                </a:lnTo>
                <a:lnTo>
                  <a:pt x="397" y="385"/>
                </a:lnTo>
                <a:lnTo>
                  <a:pt x="394" y="385"/>
                </a:lnTo>
                <a:lnTo>
                  <a:pt x="393" y="384"/>
                </a:lnTo>
                <a:lnTo>
                  <a:pt x="392" y="384"/>
                </a:lnTo>
                <a:lnTo>
                  <a:pt x="391" y="384"/>
                </a:lnTo>
                <a:lnTo>
                  <a:pt x="389" y="382"/>
                </a:lnTo>
                <a:lnTo>
                  <a:pt x="387" y="381"/>
                </a:lnTo>
                <a:lnTo>
                  <a:pt x="386" y="379"/>
                </a:lnTo>
                <a:lnTo>
                  <a:pt x="384" y="378"/>
                </a:lnTo>
                <a:lnTo>
                  <a:pt x="382" y="375"/>
                </a:lnTo>
                <a:lnTo>
                  <a:pt x="381" y="373"/>
                </a:lnTo>
                <a:lnTo>
                  <a:pt x="379" y="371"/>
                </a:lnTo>
                <a:lnTo>
                  <a:pt x="374" y="365"/>
                </a:lnTo>
                <a:lnTo>
                  <a:pt x="372" y="364"/>
                </a:lnTo>
                <a:lnTo>
                  <a:pt x="370" y="362"/>
                </a:lnTo>
                <a:lnTo>
                  <a:pt x="368" y="361"/>
                </a:lnTo>
                <a:lnTo>
                  <a:pt x="366" y="359"/>
                </a:lnTo>
                <a:lnTo>
                  <a:pt x="364" y="358"/>
                </a:lnTo>
                <a:lnTo>
                  <a:pt x="362" y="357"/>
                </a:lnTo>
                <a:lnTo>
                  <a:pt x="356" y="355"/>
                </a:lnTo>
                <a:lnTo>
                  <a:pt x="351" y="351"/>
                </a:lnTo>
                <a:lnTo>
                  <a:pt x="349" y="351"/>
                </a:lnTo>
                <a:lnTo>
                  <a:pt x="348" y="351"/>
                </a:lnTo>
                <a:lnTo>
                  <a:pt x="344" y="349"/>
                </a:lnTo>
                <a:lnTo>
                  <a:pt x="339" y="348"/>
                </a:lnTo>
                <a:lnTo>
                  <a:pt x="333" y="346"/>
                </a:lnTo>
                <a:lnTo>
                  <a:pt x="332" y="346"/>
                </a:lnTo>
                <a:lnTo>
                  <a:pt x="328" y="344"/>
                </a:lnTo>
                <a:lnTo>
                  <a:pt x="327" y="344"/>
                </a:lnTo>
                <a:lnTo>
                  <a:pt x="326" y="343"/>
                </a:lnTo>
                <a:lnTo>
                  <a:pt x="325" y="343"/>
                </a:lnTo>
                <a:lnTo>
                  <a:pt x="323" y="343"/>
                </a:lnTo>
                <a:lnTo>
                  <a:pt x="317" y="343"/>
                </a:lnTo>
                <a:lnTo>
                  <a:pt x="315" y="343"/>
                </a:lnTo>
                <a:lnTo>
                  <a:pt x="314" y="342"/>
                </a:lnTo>
                <a:lnTo>
                  <a:pt x="313" y="342"/>
                </a:lnTo>
                <a:lnTo>
                  <a:pt x="312" y="342"/>
                </a:lnTo>
                <a:lnTo>
                  <a:pt x="312" y="342"/>
                </a:lnTo>
                <a:lnTo>
                  <a:pt x="311" y="341"/>
                </a:lnTo>
                <a:lnTo>
                  <a:pt x="310" y="341"/>
                </a:lnTo>
                <a:lnTo>
                  <a:pt x="309" y="340"/>
                </a:lnTo>
                <a:lnTo>
                  <a:pt x="307" y="338"/>
                </a:lnTo>
                <a:lnTo>
                  <a:pt x="304" y="334"/>
                </a:lnTo>
                <a:lnTo>
                  <a:pt x="302" y="333"/>
                </a:lnTo>
                <a:lnTo>
                  <a:pt x="300" y="331"/>
                </a:lnTo>
                <a:lnTo>
                  <a:pt x="299" y="330"/>
                </a:lnTo>
                <a:lnTo>
                  <a:pt x="298" y="329"/>
                </a:lnTo>
                <a:lnTo>
                  <a:pt x="297" y="329"/>
                </a:lnTo>
                <a:lnTo>
                  <a:pt x="296" y="328"/>
                </a:lnTo>
                <a:lnTo>
                  <a:pt x="295" y="327"/>
                </a:lnTo>
                <a:lnTo>
                  <a:pt x="293" y="327"/>
                </a:lnTo>
                <a:lnTo>
                  <a:pt x="291" y="326"/>
                </a:lnTo>
                <a:lnTo>
                  <a:pt x="287" y="325"/>
                </a:lnTo>
                <a:lnTo>
                  <a:pt x="284" y="325"/>
                </a:lnTo>
                <a:lnTo>
                  <a:pt x="282" y="324"/>
                </a:lnTo>
                <a:lnTo>
                  <a:pt x="280" y="323"/>
                </a:lnTo>
                <a:lnTo>
                  <a:pt x="279" y="323"/>
                </a:lnTo>
                <a:lnTo>
                  <a:pt x="278" y="322"/>
                </a:lnTo>
                <a:lnTo>
                  <a:pt x="277" y="321"/>
                </a:lnTo>
                <a:lnTo>
                  <a:pt x="276" y="321"/>
                </a:lnTo>
                <a:lnTo>
                  <a:pt x="275" y="320"/>
                </a:lnTo>
                <a:lnTo>
                  <a:pt x="274" y="319"/>
                </a:lnTo>
                <a:lnTo>
                  <a:pt x="273" y="318"/>
                </a:lnTo>
                <a:lnTo>
                  <a:pt x="271" y="315"/>
                </a:lnTo>
                <a:lnTo>
                  <a:pt x="270" y="314"/>
                </a:lnTo>
                <a:lnTo>
                  <a:pt x="269" y="314"/>
                </a:lnTo>
                <a:lnTo>
                  <a:pt x="268" y="313"/>
                </a:lnTo>
                <a:lnTo>
                  <a:pt x="268" y="313"/>
                </a:lnTo>
                <a:lnTo>
                  <a:pt x="267" y="313"/>
                </a:lnTo>
                <a:lnTo>
                  <a:pt x="266" y="313"/>
                </a:lnTo>
                <a:lnTo>
                  <a:pt x="265" y="314"/>
                </a:lnTo>
                <a:lnTo>
                  <a:pt x="264" y="315"/>
                </a:lnTo>
                <a:lnTo>
                  <a:pt x="263" y="316"/>
                </a:lnTo>
                <a:lnTo>
                  <a:pt x="261" y="318"/>
                </a:lnTo>
                <a:lnTo>
                  <a:pt x="260" y="319"/>
                </a:lnTo>
                <a:lnTo>
                  <a:pt x="259" y="321"/>
                </a:lnTo>
                <a:lnTo>
                  <a:pt x="257" y="323"/>
                </a:lnTo>
                <a:lnTo>
                  <a:pt x="256" y="326"/>
                </a:lnTo>
                <a:lnTo>
                  <a:pt x="254" y="330"/>
                </a:lnTo>
                <a:lnTo>
                  <a:pt x="254" y="331"/>
                </a:lnTo>
                <a:lnTo>
                  <a:pt x="253" y="332"/>
                </a:lnTo>
                <a:lnTo>
                  <a:pt x="252" y="334"/>
                </a:lnTo>
                <a:lnTo>
                  <a:pt x="250" y="336"/>
                </a:lnTo>
                <a:lnTo>
                  <a:pt x="248" y="340"/>
                </a:lnTo>
                <a:lnTo>
                  <a:pt x="247" y="340"/>
                </a:lnTo>
                <a:lnTo>
                  <a:pt x="246" y="341"/>
                </a:lnTo>
                <a:lnTo>
                  <a:pt x="245" y="342"/>
                </a:lnTo>
                <a:lnTo>
                  <a:pt x="245" y="342"/>
                </a:lnTo>
                <a:lnTo>
                  <a:pt x="243" y="343"/>
                </a:lnTo>
                <a:lnTo>
                  <a:pt x="242" y="343"/>
                </a:lnTo>
                <a:lnTo>
                  <a:pt x="241" y="343"/>
                </a:lnTo>
                <a:lnTo>
                  <a:pt x="239" y="343"/>
                </a:lnTo>
                <a:lnTo>
                  <a:pt x="237" y="343"/>
                </a:lnTo>
                <a:lnTo>
                  <a:pt x="235" y="343"/>
                </a:lnTo>
                <a:lnTo>
                  <a:pt x="234" y="343"/>
                </a:lnTo>
                <a:lnTo>
                  <a:pt x="233" y="343"/>
                </a:lnTo>
                <a:lnTo>
                  <a:pt x="232" y="342"/>
                </a:lnTo>
                <a:lnTo>
                  <a:pt x="231" y="342"/>
                </a:lnTo>
                <a:lnTo>
                  <a:pt x="229" y="341"/>
                </a:lnTo>
                <a:lnTo>
                  <a:pt x="224" y="339"/>
                </a:lnTo>
                <a:lnTo>
                  <a:pt x="216" y="334"/>
                </a:lnTo>
                <a:lnTo>
                  <a:pt x="213" y="333"/>
                </a:lnTo>
                <a:lnTo>
                  <a:pt x="212" y="332"/>
                </a:lnTo>
                <a:lnTo>
                  <a:pt x="211" y="331"/>
                </a:lnTo>
                <a:lnTo>
                  <a:pt x="210" y="330"/>
                </a:lnTo>
                <a:lnTo>
                  <a:pt x="209" y="329"/>
                </a:lnTo>
                <a:lnTo>
                  <a:pt x="208" y="327"/>
                </a:lnTo>
                <a:lnTo>
                  <a:pt x="207" y="326"/>
                </a:lnTo>
                <a:lnTo>
                  <a:pt x="207" y="325"/>
                </a:lnTo>
                <a:lnTo>
                  <a:pt x="207" y="323"/>
                </a:lnTo>
                <a:lnTo>
                  <a:pt x="207" y="322"/>
                </a:lnTo>
                <a:lnTo>
                  <a:pt x="207" y="320"/>
                </a:lnTo>
                <a:lnTo>
                  <a:pt x="207" y="318"/>
                </a:lnTo>
                <a:lnTo>
                  <a:pt x="208" y="315"/>
                </a:lnTo>
                <a:lnTo>
                  <a:pt x="208" y="314"/>
                </a:lnTo>
                <a:lnTo>
                  <a:pt x="208" y="314"/>
                </a:lnTo>
                <a:lnTo>
                  <a:pt x="208" y="313"/>
                </a:lnTo>
                <a:lnTo>
                  <a:pt x="208" y="312"/>
                </a:lnTo>
                <a:lnTo>
                  <a:pt x="208" y="311"/>
                </a:lnTo>
                <a:lnTo>
                  <a:pt x="207" y="310"/>
                </a:lnTo>
                <a:lnTo>
                  <a:pt x="207" y="310"/>
                </a:lnTo>
                <a:lnTo>
                  <a:pt x="206" y="310"/>
                </a:lnTo>
                <a:lnTo>
                  <a:pt x="203" y="309"/>
                </a:lnTo>
                <a:lnTo>
                  <a:pt x="202" y="309"/>
                </a:lnTo>
                <a:lnTo>
                  <a:pt x="200" y="308"/>
                </a:lnTo>
                <a:lnTo>
                  <a:pt x="199" y="308"/>
                </a:lnTo>
                <a:lnTo>
                  <a:pt x="197" y="307"/>
                </a:lnTo>
                <a:lnTo>
                  <a:pt x="196" y="306"/>
                </a:lnTo>
                <a:lnTo>
                  <a:pt x="194" y="305"/>
                </a:lnTo>
                <a:lnTo>
                  <a:pt x="191" y="303"/>
                </a:lnTo>
                <a:lnTo>
                  <a:pt x="190" y="302"/>
                </a:lnTo>
                <a:lnTo>
                  <a:pt x="188" y="301"/>
                </a:lnTo>
                <a:lnTo>
                  <a:pt x="186" y="301"/>
                </a:lnTo>
                <a:lnTo>
                  <a:pt x="184" y="300"/>
                </a:lnTo>
                <a:lnTo>
                  <a:pt x="182" y="299"/>
                </a:lnTo>
                <a:lnTo>
                  <a:pt x="180" y="299"/>
                </a:lnTo>
                <a:lnTo>
                  <a:pt x="178" y="298"/>
                </a:lnTo>
                <a:lnTo>
                  <a:pt x="177" y="298"/>
                </a:lnTo>
                <a:lnTo>
                  <a:pt x="176" y="297"/>
                </a:lnTo>
                <a:lnTo>
                  <a:pt x="175" y="297"/>
                </a:lnTo>
                <a:lnTo>
                  <a:pt x="174" y="296"/>
                </a:lnTo>
                <a:lnTo>
                  <a:pt x="174" y="296"/>
                </a:lnTo>
                <a:lnTo>
                  <a:pt x="173" y="295"/>
                </a:lnTo>
                <a:lnTo>
                  <a:pt x="173" y="294"/>
                </a:lnTo>
                <a:lnTo>
                  <a:pt x="172" y="293"/>
                </a:lnTo>
                <a:lnTo>
                  <a:pt x="171" y="289"/>
                </a:lnTo>
                <a:lnTo>
                  <a:pt x="171" y="288"/>
                </a:lnTo>
                <a:lnTo>
                  <a:pt x="171" y="288"/>
                </a:lnTo>
                <a:lnTo>
                  <a:pt x="170" y="287"/>
                </a:lnTo>
                <a:lnTo>
                  <a:pt x="170" y="287"/>
                </a:lnTo>
                <a:lnTo>
                  <a:pt x="170" y="286"/>
                </a:lnTo>
                <a:lnTo>
                  <a:pt x="169" y="286"/>
                </a:lnTo>
                <a:lnTo>
                  <a:pt x="168" y="286"/>
                </a:lnTo>
                <a:lnTo>
                  <a:pt x="167" y="285"/>
                </a:lnTo>
                <a:lnTo>
                  <a:pt x="164" y="284"/>
                </a:lnTo>
                <a:lnTo>
                  <a:pt x="162" y="283"/>
                </a:lnTo>
                <a:lnTo>
                  <a:pt x="158" y="283"/>
                </a:lnTo>
                <a:lnTo>
                  <a:pt x="157" y="282"/>
                </a:lnTo>
                <a:lnTo>
                  <a:pt x="155" y="282"/>
                </a:lnTo>
                <a:lnTo>
                  <a:pt x="154" y="281"/>
                </a:lnTo>
                <a:lnTo>
                  <a:pt x="152" y="280"/>
                </a:lnTo>
                <a:lnTo>
                  <a:pt x="150" y="279"/>
                </a:lnTo>
                <a:lnTo>
                  <a:pt x="149" y="278"/>
                </a:lnTo>
                <a:lnTo>
                  <a:pt x="148" y="277"/>
                </a:lnTo>
                <a:lnTo>
                  <a:pt x="147" y="276"/>
                </a:lnTo>
                <a:lnTo>
                  <a:pt x="143" y="272"/>
                </a:lnTo>
                <a:lnTo>
                  <a:pt x="143" y="272"/>
                </a:lnTo>
                <a:lnTo>
                  <a:pt x="142" y="272"/>
                </a:lnTo>
                <a:lnTo>
                  <a:pt x="141" y="271"/>
                </a:lnTo>
                <a:lnTo>
                  <a:pt x="139" y="270"/>
                </a:lnTo>
                <a:lnTo>
                  <a:pt x="135" y="268"/>
                </a:lnTo>
                <a:lnTo>
                  <a:pt x="134" y="268"/>
                </a:lnTo>
                <a:lnTo>
                  <a:pt x="132" y="267"/>
                </a:lnTo>
                <a:lnTo>
                  <a:pt x="131" y="266"/>
                </a:lnTo>
                <a:lnTo>
                  <a:pt x="130" y="266"/>
                </a:lnTo>
                <a:lnTo>
                  <a:pt x="129" y="265"/>
                </a:lnTo>
                <a:lnTo>
                  <a:pt x="126" y="264"/>
                </a:lnTo>
                <a:lnTo>
                  <a:pt x="125" y="264"/>
                </a:lnTo>
                <a:lnTo>
                  <a:pt x="124" y="264"/>
                </a:lnTo>
                <a:lnTo>
                  <a:pt x="123" y="264"/>
                </a:lnTo>
                <a:lnTo>
                  <a:pt x="122" y="264"/>
                </a:lnTo>
                <a:lnTo>
                  <a:pt x="120" y="265"/>
                </a:lnTo>
                <a:lnTo>
                  <a:pt x="119" y="265"/>
                </a:lnTo>
                <a:lnTo>
                  <a:pt x="118" y="265"/>
                </a:lnTo>
                <a:lnTo>
                  <a:pt x="117" y="265"/>
                </a:lnTo>
                <a:lnTo>
                  <a:pt x="115" y="265"/>
                </a:lnTo>
                <a:lnTo>
                  <a:pt x="112" y="264"/>
                </a:lnTo>
                <a:lnTo>
                  <a:pt x="111" y="264"/>
                </a:lnTo>
                <a:lnTo>
                  <a:pt x="110" y="264"/>
                </a:lnTo>
                <a:lnTo>
                  <a:pt x="109" y="264"/>
                </a:lnTo>
                <a:lnTo>
                  <a:pt x="104" y="265"/>
                </a:lnTo>
                <a:lnTo>
                  <a:pt x="102" y="265"/>
                </a:lnTo>
                <a:lnTo>
                  <a:pt x="101" y="265"/>
                </a:lnTo>
                <a:lnTo>
                  <a:pt x="99" y="264"/>
                </a:lnTo>
                <a:lnTo>
                  <a:pt x="97" y="264"/>
                </a:lnTo>
                <a:lnTo>
                  <a:pt x="96" y="264"/>
                </a:lnTo>
                <a:lnTo>
                  <a:pt x="95" y="263"/>
                </a:lnTo>
                <a:lnTo>
                  <a:pt x="94" y="263"/>
                </a:lnTo>
                <a:lnTo>
                  <a:pt x="93" y="263"/>
                </a:lnTo>
                <a:lnTo>
                  <a:pt x="92" y="261"/>
                </a:lnTo>
                <a:lnTo>
                  <a:pt x="89" y="259"/>
                </a:lnTo>
                <a:lnTo>
                  <a:pt x="88" y="258"/>
                </a:lnTo>
                <a:lnTo>
                  <a:pt x="85" y="255"/>
                </a:lnTo>
                <a:lnTo>
                  <a:pt x="84" y="254"/>
                </a:lnTo>
                <a:lnTo>
                  <a:pt x="74" y="247"/>
                </a:lnTo>
                <a:lnTo>
                  <a:pt x="69" y="244"/>
                </a:lnTo>
                <a:lnTo>
                  <a:pt x="67" y="242"/>
                </a:lnTo>
                <a:lnTo>
                  <a:pt x="59" y="236"/>
                </a:lnTo>
                <a:lnTo>
                  <a:pt x="53" y="232"/>
                </a:lnTo>
                <a:lnTo>
                  <a:pt x="53" y="232"/>
                </a:lnTo>
                <a:lnTo>
                  <a:pt x="53" y="231"/>
                </a:lnTo>
                <a:lnTo>
                  <a:pt x="53" y="228"/>
                </a:lnTo>
                <a:lnTo>
                  <a:pt x="54" y="223"/>
                </a:lnTo>
                <a:lnTo>
                  <a:pt x="55" y="218"/>
                </a:lnTo>
                <a:lnTo>
                  <a:pt x="55" y="213"/>
                </a:lnTo>
                <a:lnTo>
                  <a:pt x="55" y="212"/>
                </a:lnTo>
                <a:lnTo>
                  <a:pt x="56" y="211"/>
                </a:lnTo>
                <a:lnTo>
                  <a:pt x="56" y="210"/>
                </a:lnTo>
                <a:lnTo>
                  <a:pt x="56" y="209"/>
                </a:lnTo>
                <a:lnTo>
                  <a:pt x="57" y="208"/>
                </a:lnTo>
                <a:lnTo>
                  <a:pt x="59" y="205"/>
                </a:lnTo>
                <a:lnTo>
                  <a:pt x="60" y="204"/>
                </a:lnTo>
                <a:lnTo>
                  <a:pt x="61" y="203"/>
                </a:lnTo>
                <a:lnTo>
                  <a:pt x="63" y="198"/>
                </a:lnTo>
                <a:lnTo>
                  <a:pt x="64" y="195"/>
                </a:lnTo>
                <a:lnTo>
                  <a:pt x="65" y="193"/>
                </a:lnTo>
                <a:lnTo>
                  <a:pt x="65" y="191"/>
                </a:lnTo>
                <a:lnTo>
                  <a:pt x="66" y="190"/>
                </a:lnTo>
                <a:lnTo>
                  <a:pt x="66" y="189"/>
                </a:lnTo>
                <a:lnTo>
                  <a:pt x="66" y="187"/>
                </a:lnTo>
                <a:lnTo>
                  <a:pt x="65" y="186"/>
                </a:lnTo>
                <a:lnTo>
                  <a:pt x="65" y="182"/>
                </a:lnTo>
                <a:lnTo>
                  <a:pt x="64" y="181"/>
                </a:lnTo>
                <a:lnTo>
                  <a:pt x="64" y="180"/>
                </a:lnTo>
                <a:lnTo>
                  <a:pt x="64" y="179"/>
                </a:lnTo>
                <a:lnTo>
                  <a:pt x="64" y="178"/>
                </a:lnTo>
                <a:lnTo>
                  <a:pt x="65" y="177"/>
                </a:lnTo>
                <a:lnTo>
                  <a:pt x="65" y="174"/>
                </a:lnTo>
                <a:lnTo>
                  <a:pt x="65" y="172"/>
                </a:lnTo>
                <a:lnTo>
                  <a:pt x="65" y="171"/>
                </a:lnTo>
                <a:lnTo>
                  <a:pt x="65" y="170"/>
                </a:lnTo>
                <a:lnTo>
                  <a:pt x="65" y="169"/>
                </a:lnTo>
                <a:lnTo>
                  <a:pt x="65" y="168"/>
                </a:lnTo>
                <a:lnTo>
                  <a:pt x="64" y="167"/>
                </a:lnTo>
                <a:lnTo>
                  <a:pt x="63" y="166"/>
                </a:lnTo>
                <a:lnTo>
                  <a:pt x="62" y="165"/>
                </a:lnTo>
                <a:lnTo>
                  <a:pt x="61" y="164"/>
                </a:lnTo>
                <a:lnTo>
                  <a:pt x="59" y="163"/>
                </a:lnTo>
                <a:lnTo>
                  <a:pt x="58" y="162"/>
                </a:lnTo>
                <a:lnTo>
                  <a:pt x="54" y="160"/>
                </a:lnTo>
                <a:lnTo>
                  <a:pt x="53" y="160"/>
                </a:lnTo>
                <a:lnTo>
                  <a:pt x="50" y="158"/>
                </a:lnTo>
                <a:lnTo>
                  <a:pt x="48" y="156"/>
                </a:lnTo>
                <a:lnTo>
                  <a:pt x="46" y="155"/>
                </a:lnTo>
                <a:lnTo>
                  <a:pt x="45" y="154"/>
                </a:lnTo>
                <a:lnTo>
                  <a:pt x="43" y="152"/>
                </a:lnTo>
                <a:lnTo>
                  <a:pt x="43" y="151"/>
                </a:lnTo>
                <a:lnTo>
                  <a:pt x="42" y="151"/>
                </a:lnTo>
                <a:lnTo>
                  <a:pt x="42" y="150"/>
                </a:lnTo>
                <a:lnTo>
                  <a:pt x="41" y="149"/>
                </a:lnTo>
                <a:lnTo>
                  <a:pt x="41" y="148"/>
                </a:lnTo>
                <a:lnTo>
                  <a:pt x="41" y="147"/>
                </a:lnTo>
                <a:lnTo>
                  <a:pt x="41" y="144"/>
                </a:lnTo>
                <a:lnTo>
                  <a:pt x="40" y="142"/>
                </a:lnTo>
                <a:lnTo>
                  <a:pt x="40" y="142"/>
                </a:lnTo>
                <a:lnTo>
                  <a:pt x="40" y="141"/>
                </a:lnTo>
                <a:lnTo>
                  <a:pt x="40" y="140"/>
                </a:lnTo>
                <a:lnTo>
                  <a:pt x="39" y="140"/>
                </a:lnTo>
                <a:lnTo>
                  <a:pt x="39" y="140"/>
                </a:lnTo>
                <a:lnTo>
                  <a:pt x="37" y="139"/>
                </a:lnTo>
                <a:lnTo>
                  <a:pt x="37" y="139"/>
                </a:lnTo>
                <a:lnTo>
                  <a:pt x="36" y="138"/>
                </a:lnTo>
                <a:lnTo>
                  <a:pt x="35" y="137"/>
                </a:lnTo>
                <a:lnTo>
                  <a:pt x="34" y="137"/>
                </a:lnTo>
                <a:lnTo>
                  <a:pt x="34" y="136"/>
                </a:lnTo>
                <a:lnTo>
                  <a:pt x="33" y="136"/>
                </a:lnTo>
                <a:lnTo>
                  <a:pt x="32" y="136"/>
                </a:lnTo>
                <a:lnTo>
                  <a:pt x="30" y="136"/>
                </a:lnTo>
                <a:lnTo>
                  <a:pt x="29" y="135"/>
                </a:lnTo>
                <a:lnTo>
                  <a:pt x="26" y="135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2" y="133"/>
                </a:lnTo>
                <a:lnTo>
                  <a:pt x="21" y="131"/>
                </a:lnTo>
                <a:lnTo>
                  <a:pt x="20" y="131"/>
                </a:lnTo>
                <a:lnTo>
                  <a:pt x="19" y="130"/>
                </a:lnTo>
                <a:lnTo>
                  <a:pt x="17" y="129"/>
                </a:lnTo>
                <a:lnTo>
                  <a:pt x="16" y="129"/>
                </a:lnTo>
                <a:lnTo>
                  <a:pt x="15" y="128"/>
                </a:lnTo>
                <a:lnTo>
                  <a:pt x="12" y="127"/>
                </a:lnTo>
                <a:lnTo>
                  <a:pt x="10" y="127"/>
                </a:lnTo>
                <a:lnTo>
                  <a:pt x="8" y="126"/>
                </a:lnTo>
                <a:lnTo>
                  <a:pt x="7" y="125"/>
                </a:lnTo>
                <a:lnTo>
                  <a:pt x="5" y="124"/>
                </a:lnTo>
                <a:lnTo>
                  <a:pt x="4" y="124"/>
                </a:lnTo>
                <a:lnTo>
                  <a:pt x="3" y="123"/>
                </a:lnTo>
                <a:lnTo>
                  <a:pt x="2" y="122"/>
                </a:lnTo>
                <a:lnTo>
                  <a:pt x="1" y="121"/>
                </a:lnTo>
                <a:lnTo>
                  <a:pt x="1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1" y="114"/>
                </a:lnTo>
                <a:lnTo>
                  <a:pt x="1" y="113"/>
                </a:lnTo>
                <a:lnTo>
                  <a:pt x="2" y="113"/>
                </a:lnTo>
                <a:lnTo>
                  <a:pt x="3" y="112"/>
                </a:lnTo>
                <a:lnTo>
                  <a:pt x="4" y="112"/>
                </a:lnTo>
                <a:lnTo>
                  <a:pt x="5" y="111"/>
                </a:lnTo>
                <a:lnTo>
                  <a:pt x="7" y="110"/>
                </a:lnTo>
                <a:lnTo>
                  <a:pt x="7" y="110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8"/>
                </a:lnTo>
                <a:lnTo>
                  <a:pt x="7" y="108"/>
                </a:lnTo>
                <a:lnTo>
                  <a:pt x="6" y="106"/>
                </a:lnTo>
                <a:lnTo>
                  <a:pt x="6" y="106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7" y="102"/>
                </a:lnTo>
                <a:lnTo>
                  <a:pt x="10" y="100"/>
                </a:lnTo>
                <a:lnTo>
                  <a:pt x="11" y="99"/>
                </a:lnTo>
                <a:lnTo>
                  <a:pt x="12" y="98"/>
                </a:lnTo>
                <a:lnTo>
                  <a:pt x="13" y="98"/>
                </a:lnTo>
                <a:lnTo>
                  <a:pt x="13" y="97"/>
                </a:lnTo>
                <a:lnTo>
                  <a:pt x="14" y="96"/>
                </a:lnTo>
                <a:lnTo>
                  <a:pt x="14" y="95"/>
                </a:lnTo>
                <a:lnTo>
                  <a:pt x="14" y="94"/>
                </a:lnTo>
                <a:lnTo>
                  <a:pt x="15" y="93"/>
                </a:lnTo>
                <a:lnTo>
                  <a:pt x="15" y="89"/>
                </a:lnTo>
                <a:lnTo>
                  <a:pt x="15" y="87"/>
                </a:lnTo>
                <a:lnTo>
                  <a:pt x="16" y="86"/>
                </a:lnTo>
                <a:lnTo>
                  <a:pt x="16" y="86"/>
                </a:lnTo>
                <a:lnTo>
                  <a:pt x="17" y="84"/>
                </a:lnTo>
                <a:lnTo>
                  <a:pt x="18" y="83"/>
                </a:lnTo>
                <a:lnTo>
                  <a:pt x="18" y="83"/>
                </a:lnTo>
                <a:lnTo>
                  <a:pt x="17" y="82"/>
                </a:lnTo>
                <a:lnTo>
                  <a:pt x="17" y="82"/>
                </a:lnTo>
                <a:lnTo>
                  <a:pt x="17" y="81"/>
                </a:lnTo>
                <a:lnTo>
                  <a:pt x="15" y="80"/>
                </a:lnTo>
                <a:lnTo>
                  <a:pt x="15" y="79"/>
                </a:lnTo>
                <a:lnTo>
                  <a:pt x="14" y="78"/>
                </a:lnTo>
                <a:lnTo>
                  <a:pt x="14" y="78"/>
                </a:lnTo>
                <a:lnTo>
                  <a:pt x="14" y="77"/>
                </a:lnTo>
                <a:lnTo>
                  <a:pt x="14" y="77"/>
                </a:lnTo>
                <a:lnTo>
                  <a:pt x="14" y="76"/>
                </a:lnTo>
                <a:lnTo>
                  <a:pt x="15" y="76"/>
                </a:lnTo>
                <a:lnTo>
                  <a:pt x="15" y="75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9" y="73"/>
                </a:lnTo>
                <a:lnTo>
                  <a:pt x="21" y="73"/>
                </a:lnTo>
                <a:lnTo>
                  <a:pt x="22" y="72"/>
                </a:lnTo>
                <a:lnTo>
                  <a:pt x="23" y="72"/>
                </a:lnTo>
                <a:lnTo>
                  <a:pt x="24" y="71"/>
                </a:lnTo>
                <a:lnTo>
                  <a:pt x="25" y="71"/>
                </a:lnTo>
                <a:lnTo>
                  <a:pt x="25" y="70"/>
                </a:lnTo>
                <a:lnTo>
                  <a:pt x="26" y="70"/>
                </a:lnTo>
                <a:lnTo>
                  <a:pt x="26" y="69"/>
                </a:lnTo>
                <a:lnTo>
                  <a:pt x="27" y="70"/>
                </a:lnTo>
                <a:lnTo>
                  <a:pt x="27" y="71"/>
                </a:lnTo>
                <a:lnTo>
                  <a:pt x="28" y="71"/>
                </a:lnTo>
                <a:lnTo>
                  <a:pt x="29" y="72"/>
                </a:lnTo>
                <a:lnTo>
                  <a:pt x="30" y="73"/>
                </a:lnTo>
                <a:lnTo>
                  <a:pt x="31" y="73"/>
                </a:lnTo>
                <a:lnTo>
                  <a:pt x="32" y="73"/>
                </a:lnTo>
                <a:lnTo>
                  <a:pt x="33" y="74"/>
                </a:lnTo>
                <a:lnTo>
                  <a:pt x="35" y="74"/>
                </a:lnTo>
                <a:lnTo>
                  <a:pt x="36" y="74"/>
                </a:lnTo>
                <a:lnTo>
                  <a:pt x="37" y="74"/>
                </a:lnTo>
                <a:lnTo>
                  <a:pt x="38" y="73"/>
                </a:lnTo>
                <a:lnTo>
                  <a:pt x="40" y="73"/>
                </a:lnTo>
                <a:lnTo>
                  <a:pt x="41" y="73"/>
                </a:lnTo>
                <a:lnTo>
                  <a:pt x="43" y="72"/>
                </a:lnTo>
                <a:lnTo>
                  <a:pt x="44" y="72"/>
                </a:lnTo>
                <a:lnTo>
                  <a:pt x="45" y="71"/>
                </a:lnTo>
                <a:lnTo>
                  <a:pt x="47" y="70"/>
                </a:lnTo>
                <a:lnTo>
                  <a:pt x="49" y="69"/>
                </a:lnTo>
                <a:lnTo>
                  <a:pt x="51" y="67"/>
                </a:lnTo>
                <a:lnTo>
                  <a:pt x="52" y="67"/>
                </a:lnTo>
                <a:lnTo>
                  <a:pt x="54" y="66"/>
                </a:lnTo>
                <a:lnTo>
                  <a:pt x="56" y="65"/>
                </a:lnTo>
                <a:lnTo>
                  <a:pt x="57" y="64"/>
                </a:lnTo>
                <a:lnTo>
                  <a:pt x="59" y="62"/>
                </a:lnTo>
                <a:lnTo>
                  <a:pt x="60" y="61"/>
                </a:lnTo>
                <a:lnTo>
                  <a:pt x="61" y="61"/>
                </a:lnTo>
                <a:lnTo>
                  <a:pt x="61" y="60"/>
                </a:lnTo>
                <a:lnTo>
                  <a:pt x="63" y="57"/>
                </a:lnTo>
                <a:lnTo>
                  <a:pt x="63" y="56"/>
                </a:lnTo>
                <a:lnTo>
                  <a:pt x="64" y="55"/>
                </a:lnTo>
                <a:lnTo>
                  <a:pt x="65" y="54"/>
                </a:lnTo>
                <a:lnTo>
                  <a:pt x="65" y="53"/>
                </a:lnTo>
                <a:lnTo>
                  <a:pt x="66" y="53"/>
                </a:lnTo>
                <a:lnTo>
                  <a:pt x="67" y="52"/>
                </a:lnTo>
                <a:lnTo>
                  <a:pt x="68" y="51"/>
                </a:lnTo>
                <a:lnTo>
                  <a:pt x="70" y="51"/>
                </a:lnTo>
                <a:lnTo>
                  <a:pt x="71" y="50"/>
                </a:lnTo>
                <a:lnTo>
                  <a:pt x="74" y="50"/>
                </a:lnTo>
                <a:lnTo>
                  <a:pt x="75" y="49"/>
                </a:lnTo>
                <a:lnTo>
                  <a:pt x="76" y="49"/>
                </a:lnTo>
                <a:lnTo>
                  <a:pt x="81" y="46"/>
                </a:lnTo>
                <a:lnTo>
                  <a:pt x="82" y="46"/>
                </a:lnTo>
                <a:lnTo>
                  <a:pt x="82" y="46"/>
                </a:lnTo>
                <a:lnTo>
                  <a:pt x="83" y="46"/>
                </a:lnTo>
                <a:lnTo>
                  <a:pt x="84" y="46"/>
                </a:lnTo>
                <a:lnTo>
                  <a:pt x="84" y="46"/>
                </a:lnTo>
                <a:lnTo>
                  <a:pt x="85" y="46"/>
                </a:lnTo>
                <a:lnTo>
                  <a:pt x="85" y="47"/>
                </a:lnTo>
                <a:lnTo>
                  <a:pt x="86" y="47"/>
                </a:lnTo>
                <a:lnTo>
                  <a:pt x="88" y="49"/>
                </a:lnTo>
                <a:lnTo>
                  <a:pt x="90" y="50"/>
                </a:lnTo>
                <a:lnTo>
                  <a:pt x="91" y="51"/>
                </a:lnTo>
                <a:lnTo>
                  <a:pt x="92" y="51"/>
                </a:lnTo>
                <a:lnTo>
                  <a:pt x="93" y="51"/>
                </a:lnTo>
                <a:lnTo>
                  <a:pt x="94" y="51"/>
                </a:lnTo>
                <a:lnTo>
                  <a:pt x="96" y="51"/>
                </a:lnTo>
                <a:lnTo>
                  <a:pt x="98" y="51"/>
                </a:lnTo>
                <a:lnTo>
                  <a:pt x="99" y="51"/>
                </a:lnTo>
                <a:lnTo>
                  <a:pt x="103" y="51"/>
                </a:lnTo>
                <a:lnTo>
                  <a:pt x="105" y="51"/>
                </a:lnTo>
                <a:lnTo>
                  <a:pt x="107" y="51"/>
                </a:lnTo>
                <a:lnTo>
                  <a:pt x="109" y="52"/>
                </a:lnTo>
                <a:lnTo>
                  <a:pt x="111" y="52"/>
                </a:lnTo>
                <a:lnTo>
                  <a:pt x="113" y="52"/>
                </a:lnTo>
                <a:lnTo>
                  <a:pt x="115" y="52"/>
                </a:lnTo>
                <a:lnTo>
                  <a:pt x="116" y="52"/>
                </a:lnTo>
                <a:lnTo>
                  <a:pt x="117" y="52"/>
                </a:lnTo>
                <a:lnTo>
                  <a:pt x="118" y="52"/>
                </a:lnTo>
                <a:lnTo>
                  <a:pt x="120" y="53"/>
                </a:lnTo>
                <a:lnTo>
                  <a:pt x="124" y="55"/>
                </a:lnTo>
                <a:lnTo>
                  <a:pt x="126" y="55"/>
                </a:lnTo>
                <a:lnTo>
                  <a:pt x="127" y="55"/>
                </a:lnTo>
                <a:lnTo>
                  <a:pt x="128" y="55"/>
                </a:lnTo>
                <a:lnTo>
                  <a:pt x="130" y="55"/>
                </a:lnTo>
                <a:lnTo>
                  <a:pt x="131" y="55"/>
                </a:lnTo>
                <a:lnTo>
                  <a:pt x="132" y="55"/>
                </a:lnTo>
                <a:lnTo>
                  <a:pt x="134" y="55"/>
                </a:lnTo>
                <a:lnTo>
                  <a:pt x="137" y="53"/>
                </a:lnTo>
                <a:lnTo>
                  <a:pt x="139" y="52"/>
                </a:lnTo>
                <a:lnTo>
                  <a:pt x="141" y="51"/>
                </a:lnTo>
                <a:lnTo>
                  <a:pt x="145" y="50"/>
                </a:lnTo>
                <a:lnTo>
                  <a:pt x="146" y="50"/>
                </a:lnTo>
                <a:lnTo>
                  <a:pt x="148" y="49"/>
                </a:lnTo>
                <a:lnTo>
                  <a:pt x="149" y="48"/>
                </a:lnTo>
                <a:lnTo>
                  <a:pt x="150" y="47"/>
                </a:lnTo>
                <a:lnTo>
                  <a:pt x="151" y="46"/>
                </a:lnTo>
                <a:lnTo>
                  <a:pt x="152" y="46"/>
                </a:lnTo>
                <a:lnTo>
                  <a:pt x="152" y="45"/>
                </a:lnTo>
                <a:lnTo>
                  <a:pt x="153" y="44"/>
                </a:lnTo>
                <a:lnTo>
                  <a:pt x="154" y="43"/>
                </a:lnTo>
                <a:lnTo>
                  <a:pt x="155" y="39"/>
                </a:lnTo>
                <a:lnTo>
                  <a:pt x="156" y="37"/>
                </a:lnTo>
                <a:lnTo>
                  <a:pt x="157" y="36"/>
                </a:lnTo>
                <a:lnTo>
                  <a:pt x="157" y="36"/>
                </a:lnTo>
                <a:lnTo>
                  <a:pt x="158" y="35"/>
                </a:lnTo>
                <a:lnTo>
                  <a:pt x="159" y="34"/>
                </a:lnTo>
                <a:lnTo>
                  <a:pt x="160" y="32"/>
                </a:lnTo>
                <a:lnTo>
                  <a:pt x="161" y="31"/>
                </a:lnTo>
                <a:lnTo>
                  <a:pt x="163" y="30"/>
                </a:lnTo>
                <a:lnTo>
                  <a:pt x="165" y="29"/>
                </a:lnTo>
                <a:lnTo>
                  <a:pt x="167" y="28"/>
                </a:lnTo>
                <a:lnTo>
                  <a:pt x="170" y="26"/>
                </a:lnTo>
                <a:lnTo>
                  <a:pt x="170" y="26"/>
                </a:lnTo>
                <a:lnTo>
                  <a:pt x="171" y="26"/>
                </a:lnTo>
                <a:lnTo>
                  <a:pt x="171" y="26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1" name="Freeform 244">
            <a:extLst>
              <a:ext uri="{FF2B5EF4-FFF2-40B4-BE49-F238E27FC236}">
                <a16:creationId xmlns:a16="http://schemas.microsoft.com/office/drawing/2014/main" id="{E9CF9EC8-B0FA-426A-A878-8DF7D8A389D6}"/>
              </a:ext>
            </a:extLst>
          </p:cNvPr>
          <p:cNvSpPr>
            <a:spLocks/>
          </p:cNvSpPr>
          <p:nvPr/>
        </p:nvSpPr>
        <p:spPr bwMode="auto">
          <a:xfrm>
            <a:off x="9021216" y="4134290"/>
            <a:ext cx="1189852" cy="856774"/>
          </a:xfrm>
          <a:custGeom>
            <a:avLst/>
            <a:gdLst>
              <a:gd name="T0" fmla="*/ 185 w 626"/>
              <a:gd name="T1" fmla="*/ 48 h 412"/>
              <a:gd name="T2" fmla="*/ 210 w 626"/>
              <a:gd name="T3" fmla="*/ 42 h 412"/>
              <a:gd name="T4" fmla="*/ 241 w 626"/>
              <a:gd name="T5" fmla="*/ 32 h 412"/>
              <a:gd name="T6" fmla="*/ 269 w 626"/>
              <a:gd name="T7" fmla="*/ 58 h 412"/>
              <a:gd name="T8" fmla="*/ 295 w 626"/>
              <a:gd name="T9" fmla="*/ 76 h 412"/>
              <a:gd name="T10" fmla="*/ 327 w 626"/>
              <a:gd name="T11" fmla="*/ 96 h 412"/>
              <a:gd name="T12" fmla="*/ 361 w 626"/>
              <a:gd name="T13" fmla="*/ 107 h 412"/>
              <a:gd name="T14" fmla="*/ 388 w 626"/>
              <a:gd name="T15" fmla="*/ 106 h 412"/>
              <a:gd name="T16" fmla="*/ 400 w 626"/>
              <a:gd name="T17" fmla="*/ 98 h 412"/>
              <a:gd name="T18" fmla="*/ 410 w 626"/>
              <a:gd name="T19" fmla="*/ 79 h 412"/>
              <a:gd name="T20" fmla="*/ 442 w 626"/>
              <a:gd name="T21" fmla="*/ 56 h 412"/>
              <a:gd name="T22" fmla="*/ 467 w 626"/>
              <a:gd name="T23" fmla="*/ 32 h 412"/>
              <a:gd name="T24" fmla="*/ 487 w 626"/>
              <a:gd name="T25" fmla="*/ 35 h 412"/>
              <a:gd name="T26" fmla="*/ 517 w 626"/>
              <a:gd name="T27" fmla="*/ 47 h 412"/>
              <a:gd name="T28" fmla="*/ 556 w 626"/>
              <a:gd name="T29" fmla="*/ 68 h 412"/>
              <a:gd name="T30" fmla="*/ 580 w 626"/>
              <a:gd name="T31" fmla="*/ 46 h 412"/>
              <a:gd name="T32" fmla="*/ 606 w 626"/>
              <a:gd name="T33" fmla="*/ 8 h 412"/>
              <a:gd name="T34" fmla="*/ 626 w 626"/>
              <a:gd name="T35" fmla="*/ 2 h 412"/>
              <a:gd name="T36" fmla="*/ 609 w 626"/>
              <a:gd name="T37" fmla="*/ 57 h 412"/>
              <a:gd name="T38" fmla="*/ 604 w 626"/>
              <a:gd name="T39" fmla="*/ 87 h 412"/>
              <a:gd name="T40" fmla="*/ 595 w 626"/>
              <a:gd name="T41" fmla="*/ 118 h 412"/>
              <a:gd name="T42" fmla="*/ 571 w 626"/>
              <a:gd name="T43" fmla="*/ 135 h 412"/>
              <a:gd name="T44" fmla="*/ 578 w 626"/>
              <a:gd name="T45" fmla="*/ 172 h 412"/>
              <a:gd name="T46" fmla="*/ 585 w 626"/>
              <a:gd name="T47" fmla="*/ 219 h 412"/>
              <a:gd name="T48" fmla="*/ 584 w 626"/>
              <a:gd name="T49" fmla="*/ 250 h 412"/>
              <a:gd name="T50" fmla="*/ 605 w 626"/>
              <a:gd name="T51" fmla="*/ 285 h 412"/>
              <a:gd name="T52" fmla="*/ 607 w 626"/>
              <a:gd name="T53" fmla="*/ 309 h 412"/>
              <a:gd name="T54" fmla="*/ 625 w 626"/>
              <a:gd name="T55" fmla="*/ 320 h 412"/>
              <a:gd name="T56" fmla="*/ 613 w 626"/>
              <a:gd name="T57" fmla="*/ 357 h 412"/>
              <a:gd name="T58" fmla="*/ 611 w 626"/>
              <a:gd name="T59" fmla="*/ 391 h 412"/>
              <a:gd name="T60" fmla="*/ 586 w 626"/>
              <a:gd name="T61" fmla="*/ 389 h 412"/>
              <a:gd name="T62" fmla="*/ 543 w 626"/>
              <a:gd name="T63" fmla="*/ 380 h 412"/>
              <a:gd name="T64" fmla="*/ 507 w 626"/>
              <a:gd name="T65" fmla="*/ 377 h 412"/>
              <a:gd name="T66" fmla="*/ 493 w 626"/>
              <a:gd name="T67" fmla="*/ 402 h 412"/>
              <a:gd name="T68" fmla="*/ 458 w 626"/>
              <a:gd name="T69" fmla="*/ 401 h 412"/>
              <a:gd name="T70" fmla="*/ 439 w 626"/>
              <a:gd name="T71" fmla="*/ 412 h 412"/>
              <a:gd name="T72" fmla="*/ 409 w 626"/>
              <a:gd name="T73" fmla="*/ 389 h 412"/>
              <a:gd name="T74" fmla="*/ 370 w 626"/>
              <a:gd name="T75" fmla="*/ 362 h 412"/>
              <a:gd name="T76" fmla="*/ 323 w 626"/>
              <a:gd name="T77" fmla="*/ 343 h 412"/>
              <a:gd name="T78" fmla="*/ 296 w 626"/>
              <a:gd name="T79" fmla="*/ 328 h 412"/>
              <a:gd name="T80" fmla="*/ 269 w 626"/>
              <a:gd name="T81" fmla="*/ 314 h 412"/>
              <a:gd name="T82" fmla="*/ 250 w 626"/>
              <a:gd name="T83" fmla="*/ 336 h 412"/>
              <a:gd name="T84" fmla="*/ 224 w 626"/>
              <a:gd name="T85" fmla="*/ 339 h 412"/>
              <a:gd name="T86" fmla="*/ 208 w 626"/>
              <a:gd name="T87" fmla="*/ 313 h 412"/>
              <a:gd name="T88" fmla="*/ 184 w 626"/>
              <a:gd name="T89" fmla="*/ 300 h 412"/>
              <a:gd name="T90" fmla="*/ 170 w 626"/>
              <a:gd name="T91" fmla="*/ 286 h 412"/>
              <a:gd name="T92" fmla="*/ 142 w 626"/>
              <a:gd name="T93" fmla="*/ 272 h 412"/>
              <a:gd name="T94" fmla="*/ 117 w 626"/>
              <a:gd name="T95" fmla="*/ 265 h 412"/>
              <a:gd name="T96" fmla="*/ 88 w 626"/>
              <a:gd name="T97" fmla="*/ 258 h 412"/>
              <a:gd name="T98" fmla="*/ 56 w 626"/>
              <a:gd name="T99" fmla="*/ 209 h 412"/>
              <a:gd name="T100" fmla="*/ 64 w 626"/>
              <a:gd name="T101" fmla="*/ 178 h 412"/>
              <a:gd name="T102" fmla="*/ 48 w 626"/>
              <a:gd name="T103" fmla="*/ 156 h 412"/>
              <a:gd name="T104" fmla="*/ 37 w 626"/>
              <a:gd name="T105" fmla="*/ 139 h 412"/>
              <a:gd name="T106" fmla="*/ 19 w 626"/>
              <a:gd name="T107" fmla="*/ 130 h 412"/>
              <a:gd name="T108" fmla="*/ 0 w 626"/>
              <a:gd name="T109" fmla="*/ 116 h 412"/>
              <a:gd name="T110" fmla="*/ 6 w 626"/>
              <a:gd name="T111" fmla="*/ 106 h 412"/>
              <a:gd name="T112" fmla="*/ 15 w 626"/>
              <a:gd name="T113" fmla="*/ 89 h 412"/>
              <a:gd name="T114" fmla="*/ 15 w 626"/>
              <a:gd name="T115" fmla="*/ 76 h 412"/>
              <a:gd name="T116" fmla="*/ 29 w 626"/>
              <a:gd name="T117" fmla="*/ 72 h 412"/>
              <a:gd name="T118" fmla="*/ 52 w 626"/>
              <a:gd name="T119" fmla="*/ 6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6" h="412">
                <a:moveTo>
                  <a:pt x="171" y="26"/>
                </a:moveTo>
                <a:lnTo>
                  <a:pt x="171" y="26"/>
                </a:lnTo>
                <a:lnTo>
                  <a:pt x="173" y="27"/>
                </a:lnTo>
                <a:lnTo>
                  <a:pt x="174" y="28"/>
                </a:lnTo>
                <a:lnTo>
                  <a:pt x="174" y="29"/>
                </a:lnTo>
                <a:lnTo>
                  <a:pt x="175" y="29"/>
                </a:lnTo>
                <a:lnTo>
                  <a:pt x="176" y="30"/>
                </a:lnTo>
                <a:lnTo>
                  <a:pt x="177" y="32"/>
                </a:lnTo>
                <a:lnTo>
                  <a:pt x="178" y="34"/>
                </a:lnTo>
                <a:lnTo>
                  <a:pt x="179" y="36"/>
                </a:lnTo>
                <a:lnTo>
                  <a:pt x="180" y="38"/>
                </a:lnTo>
                <a:lnTo>
                  <a:pt x="181" y="42"/>
                </a:lnTo>
                <a:lnTo>
                  <a:pt x="182" y="44"/>
                </a:lnTo>
                <a:lnTo>
                  <a:pt x="183" y="45"/>
                </a:lnTo>
                <a:lnTo>
                  <a:pt x="184" y="46"/>
                </a:lnTo>
                <a:lnTo>
                  <a:pt x="184" y="47"/>
                </a:lnTo>
                <a:lnTo>
                  <a:pt x="185" y="48"/>
                </a:lnTo>
                <a:lnTo>
                  <a:pt x="186" y="49"/>
                </a:lnTo>
                <a:lnTo>
                  <a:pt x="187" y="49"/>
                </a:lnTo>
                <a:lnTo>
                  <a:pt x="188" y="50"/>
                </a:lnTo>
                <a:lnTo>
                  <a:pt x="189" y="50"/>
                </a:lnTo>
                <a:lnTo>
                  <a:pt x="190" y="50"/>
                </a:lnTo>
                <a:lnTo>
                  <a:pt x="191" y="50"/>
                </a:lnTo>
                <a:lnTo>
                  <a:pt x="193" y="51"/>
                </a:lnTo>
                <a:lnTo>
                  <a:pt x="194" y="51"/>
                </a:lnTo>
                <a:lnTo>
                  <a:pt x="194" y="50"/>
                </a:lnTo>
                <a:lnTo>
                  <a:pt x="195" y="50"/>
                </a:lnTo>
                <a:lnTo>
                  <a:pt x="196" y="50"/>
                </a:lnTo>
                <a:lnTo>
                  <a:pt x="197" y="49"/>
                </a:lnTo>
                <a:lnTo>
                  <a:pt x="200" y="48"/>
                </a:lnTo>
                <a:lnTo>
                  <a:pt x="203" y="46"/>
                </a:lnTo>
                <a:lnTo>
                  <a:pt x="204" y="45"/>
                </a:lnTo>
                <a:lnTo>
                  <a:pt x="206" y="44"/>
                </a:lnTo>
                <a:lnTo>
                  <a:pt x="210" y="42"/>
                </a:lnTo>
                <a:lnTo>
                  <a:pt x="211" y="42"/>
                </a:lnTo>
                <a:lnTo>
                  <a:pt x="212" y="41"/>
                </a:lnTo>
                <a:lnTo>
                  <a:pt x="213" y="40"/>
                </a:lnTo>
                <a:lnTo>
                  <a:pt x="214" y="40"/>
                </a:lnTo>
                <a:lnTo>
                  <a:pt x="217" y="36"/>
                </a:lnTo>
                <a:lnTo>
                  <a:pt x="218" y="35"/>
                </a:lnTo>
                <a:lnTo>
                  <a:pt x="220" y="34"/>
                </a:lnTo>
                <a:lnTo>
                  <a:pt x="221" y="33"/>
                </a:lnTo>
                <a:lnTo>
                  <a:pt x="223" y="33"/>
                </a:lnTo>
                <a:lnTo>
                  <a:pt x="227" y="31"/>
                </a:lnTo>
                <a:lnTo>
                  <a:pt x="229" y="31"/>
                </a:lnTo>
                <a:lnTo>
                  <a:pt x="230" y="31"/>
                </a:lnTo>
                <a:lnTo>
                  <a:pt x="231" y="31"/>
                </a:lnTo>
                <a:lnTo>
                  <a:pt x="233" y="31"/>
                </a:lnTo>
                <a:lnTo>
                  <a:pt x="234" y="31"/>
                </a:lnTo>
                <a:lnTo>
                  <a:pt x="238" y="32"/>
                </a:lnTo>
                <a:lnTo>
                  <a:pt x="241" y="32"/>
                </a:lnTo>
                <a:lnTo>
                  <a:pt x="246" y="34"/>
                </a:lnTo>
                <a:lnTo>
                  <a:pt x="251" y="35"/>
                </a:lnTo>
                <a:lnTo>
                  <a:pt x="253" y="36"/>
                </a:lnTo>
                <a:lnTo>
                  <a:pt x="255" y="37"/>
                </a:lnTo>
                <a:lnTo>
                  <a:pt x="257" y="38"/>
                </a:lnTo>
                <a:lnTo>
                  <a:pt x="258" y="38"/>
                </a:lnTo>
                <a:lnTo>
                  <a:pt x="259" y="39"/>
                </a:lnTo>
                <a:lnTo>
                  <a:pt x="260" y="40"/>
                </a:lnTo>
                <a:lnTo>
                  <a:pt x="263" y="43"/>
                </a:lnTo>
                <a:lnTo>
                  <a:pt x="264" y="45"/>
                </a:lnTo>
                <a:lnTo>
                  <a:pt x="264" y="45"/>
                </a:lnTo>
                <a:lnTo>
                  <a:pt x="265" y="46"/>
                </a:lnTo>
                <a:lnTo>
                  <a:pt x="265" y="47"/>
                </a:lnTo>
                <a:lnTo>
                  <a:pt x="266" y="49"/>
                </a:lnTo>
                <a:lnTo>
                  <a:pt x="267" y="51"/>
                </a:lnTo>
                <a:lnTo>
                  <a:pt x="268" y="55"/>
                </a:lnTo>
                <a:lnTo>
                  <a:pt x="269" y="58"/>
                </a:lnTo>
                <a:lnTo>
                  <a:pt x="270" y="59"/>
                </a:lnTo>
                <a:lnTo>
                  <a:pt x="270" y="60"/>
                </a:lnTo>
                <a:lnTo>
                  <a:pt x="271" y="61"/>
                </a:lnTo>
                <a:lnTo>
                  <a:pt x="272" y="62"/>
                </a:lnTo>
                <a:lnTo>
                  <a:pt x="273" y="62"/>
                </a:lnTo>
                <a:lnTo>
                  <a:pt x="274" y="63"/>
                </a:lnTo>
                <a:lnTo>
                  <a:pt x="275" y="64"/>
                </a:lnTo>
                <a:lnTo>
                  <a:pt x="277" y="64"/>
                </a:lnTo>
                <a:lnTo>
                  <a:pt x="282" y="66"/>
                </a:lnTo>
                <a:lnTo>
                  <a:pt x="284" y="66"/>
                </a:lnTo>
                <a:lnTo>
                  <a:pt x="286" y="67"/>
                </a:lnTo>
                <a:lnTo>
                  <a:pt x="287" y="68"/>
                </a:lnTo>
                <a:lnTo>
                  <a:pt x="288" y="68"/>
                </a:lnTo>
                <a:lnTo>
                  <a:pt x="289" y="69"/>
                </a:lnTo>
                <a:lnTo>
                  <a:pt x="290" y="70"/>
                </a:lnTo>
                <a:lnTo>
                  <a:pt x="292" y="72"/>
                </a:lnTo>
                <a:lnTo>
                  <a:pt x="295" y="76"/>
                </a:lnTo>
                <a:lnTo>
                  <a:pt x="296" y="77"/>
                </a:lnTo>
                <a:lnTo>
                  <a:pt x="297" y="79"/>
                </a:lnTo>
                <a:lnTo>
                  <a:pt x="299" y="80"/>
                </a:lnTo>
                <a:lnTo>
                  <a:pt x="300" y="81"/>
                </a:lnTo>
                <a:lnTo>
                  <a:pt x="302" y="82"/>
                </a:lnTo>
                <a:lnTo>
                  <a:pt x="305" y="83"/>
                </a:lnTo>
                <a:lnTo>
                  <a:pt x="309" y="85"/>
                </a:lnTo>
                <a:lnTo>
                  <a:pt x="310" y="86"/>
                </a:lnTo>
                <a:lnTo>
                  <a:pt x="312" y="86"/>
                </a:lnTo>
                <a:lnTo>
                  <a:pt x="313" y="87"/>
                </a:lnTo>
                <a:lnTo>
                  <a:pt x="314" y="88"/>
                </a:lnTo>
                <a:lnTo>
                  <a:pt x="318" y="91"/>
                </a:lnTo>
                <a:lnTo>
                  <a:pt x="319" y="92"/>
                </a:lnTo>
                <a:lnTo>
                  <a:pt x="321" y="93"/>
                </a:lnTo>
                <a:lnTo>
                  <a:pt x="322" y="94"/>
                </a:lnTo>
                <a:lnTo>
                  <a:pt x="324" y="95"/>
                </a:lnTo>
                <a:lnTo>
                  <a:pt x="327" y="96"/>
                </a:lnTo>
                <a:lnTo>
                  <a:pt x="330" y="97"/>
                </a:lnTo>
                <a:lnTo>
                  <a:pt x="333" y="99"/>
                </a:lnTo>
                <a:lnTo>
                  <a:pt x="335" y="100"/>
                </a:lnTo>
                <a:lnTo>
                  <a:pt x="336" y="100"/>
                </a:lnTo>
                <a:lnTo>
                  <a:pt x="338" y="102"/>
                </a:lnTo>
                <a:lnTo>
                  <a:pt x="343" y="106"/>
                </a:lnTo>
                <a:lnTo>
                  <a:pt x="345" y="107"/>
                </a:lnTo>
                <a:lnTo>
                  <a:pt x="346" y="108"/>
                </a:lnTo>
                <a:lnTo>
                  <a:pt x="347" y="108"/>
                </a:lnTo>
                <a:lnTo>
                  <a:pt x="348" y="109"/>
                </a:lnTo>
                <a:lnTo>
                  <a:pt x="349" y="109"/>
                </a:lnTo>
                <a:lnTo>
                  <a:pt x="350" y="109"/>
                </a:lnTo>
                <a:lnTo>
                  <a:pt x="352" y="109"/>
                </a:lnTo>
                <a:lnTo>
                  <a:pt x="354" y="109"/>
                </a:lnTo>
                <a:lnTo>
                  <a:pt x="356" y="108"/>
                </a:lnTo>
                <a:lnTo>
                  <a:pt x="360" y="107"/>
                </a:lnTo>
                <a:lnTo>
                  <a:pt x="361" y="107"/>
                </a:lnTo>
                <a:lnTo>
                  <a:pt x="363" y="107"/>
                </a:lnTo>
                <a:lnTo>
                  <a:pt x="366" y="105"/>
                </a:lnTo>
                <a:lnTo>
                  <a:pt x="367" y="105"/>
                </a:lnTo>
                <a:lnTo>
                  <a:pt x="367" y="105"/>
                </a:lnTo>
                <a:lnTo>
                  <a:pt x="368" y="105"/>
                </a:lnTo>
                <a:lnTo>
                  <a:pt x="369" y="105"/>
                </a:lnTo>
                <a:lnTo>
                  <a:pt x="371" y="106"/>
                </a:lnTo>
                <a:lnTo>
                  <a:pt x="372" y="106"/>
                </a:lnTo>
                <a:lnTo>
                  <a:pt x="372" y="106"/>
                </a:lnTo>
                <a:lnTo>
                  <a:pt x="373" y="107"/>
                </a:lnTo>
                <a:lnTo>
                  <a:pt x="375" y="107"/>
                </a:lnTo>
                <a:lnTo>
                  <a:pt x="377" y="106"/>
                </a:lnTo>
                <a:lnTo>
                  <a:pt x="381" y="106"/>
                </a:lnTo>
                <a:lnTo>
                  <a:pt x="384" y="106"/>
                </a:lnTo>
                <a:lnTo>
                  <a:pt x="385" y="105"/>
                </a:lnTo>
                <a:lnTo>
                  <a:pt x="386" y="106"/>
                </a:lnTo>
                <a:lnTo>
                  <a:pt x="388" y="106"/>
                </a:lnTo>
                <a:lnTo>
                  <a:pt x="390" y="106"/>
                </a:lnTo>
                <a:lnTo>
                  <a:pt x="393" y="107"/>
                </a:lnTo>
                <a:lnTo>
                  <a:pt x="395" y="107"/>
                </a:lnTo>
                <a:lnTo>
                  <a:pt x="396" y="107"/>
                </a:lnTo>
                <a:lnTo>
                  <a:pt x="397" y="107"/>
                </a:lnTo>
                <a:lnTo>
                  <a:pt x="398" y="107"/>
                </a:lnTo>
                <a:lnTo>
                  <a:pt x="399" y="107"/>
                </a:lnTo>
                <a:lnTo>
                  <a:pt x="400" y="107"/>
                </a:lnTo>
                <a:lnTo>
                  <a:pt x="400" y="107"/>
                </a:lnTo>
                <a:lnTo>
                  <a:pt x="401" y="106"/>
                </a:lnTo>
                <a:lnTo>
                  <a:pt x="401" y="105"/>
                </a:lnTo>
                <a:lnTo>
                  <a:pt x="401" y="105"/>
                </a:lnTo>
                <a:lnTo>
                  <a:pt x="401" y="104"/>
                </a:lnTo>
                <a:lnTo>
                  <a:pt x="401" y="103"/>
                </a:lnTo>
                <a:lnTo>
                  <a:pt x="400" y="100"/>
                </a:lnTo>
                <a:lnTo>
                  <a:pt x="400" y="98"/>
                </a:lnTo>
                <a:lnTo>
                  <a:pt x="400" y="98"/>
                </a:lnTo>
                <a:lnTo>
                  <a:pt x="400" y="97"/>
                </a:lnTo>
                <a:lnTo>
                  <a:pt x="400" y="96"/>
                </a:lnTo>
                <a:lnTo>
                  <a:pt x="400" y="95"/>
                </a:lnTo>
                <a:lnTo>
                  <a:pt x="401" y="94"/>
                </a:lnTo>
                <a:lnTo>
                  <a:pt x="401" y="94"/>
                </a:lnTo>
                <a:lnTo>
                  <a:pt x="402" y="93"/>
                </a:lnTo>
                <a:lnTo>
                  <a:pt x="403" y="92"/>
                </a:lnTo>
                <a:lnTo>
                  <a:pt x="405" y="90"/>
                </a:lnTo>
                <a:lnTo>
                  <a:pt x="407" y="89"/>
                </a:lnTo>
                <a:lnTo>
                  <a:pt x="408" y="88"/>
                </a:lnTo>
                <a:lnTo>
                  <a:pt x="409" y="87"/>
                </a:lnTo>
                <a:lnTo>
                  <a:pt x="409" y="86"/>
                </a:lnTo>
                <a:lnTo>
                  <a:pt x="409" y="86"/>
                </a:lnTo>
                <a:lnTo>
                  <a:pt x="410" y="85"/>
                </a:lnTo>
                <a:lnTo>
                  <a:pt x="410" y="84"/>
                </a:lnTo>
                <a:lnTo>
                  <a:pt x="410" y="80"/>
                </a:lnTo>
                <a:lnTo>
                  <a:pt x="410" y="79"/>
                </a:lnTo>
                <a:lnTo>
                  <a:pt x="410" y="78"/>
                </a:lnTo>
                <a:lnTo>
                  <a:pt x="411" y="77"/>
                </a:lnTo>
                <a:lnTo>
                  <a:pt x="411" y="76"/>
                </a:lnTo>
                <a:lnTo>
                  <a:pt x="412" y="75"/>
                </a:lnTo>
                <a:lnTo>
                  <a:pt x="413" y="74"/>
                </a:lnTo>
                <a:lnTo>
                  <a:pt x="414" y="73"/>
                </a:lnTo>
                <a:lnTo>
                  <a:pt x="415" y="72"/>
                </a:lnTo>
                <a:lnTo>
                  <a:pt x="417" y="71"/>
                </a:lnTo>
                <a:lnTo>
                  <a:pt x="420" y="69"/>
                </a:lnTo>
                <a:lnTo>
                  <a:pt x="422" y="68"/>
                </a:lnTo>
                <a:lnTo>
                  <a:pt x="424" y="66"/>
                </a:lnTo>
                <a:lnTo>
                  <a:pt x="428" y="63"/>
                </a:lnTo>
                <a:lnTo>
                  <a:pt x="430" y="62"/>
                </a:lnTo>
                <a:lnTo>
                  <a:pt x="431" y="61"/>
                </a:lnTo>
                <a:lnTo>
                  <a:pt x="434" y="60"/>
                </a:lnTo>
                <a:lnTo>
                  <a:pt x="438" y="58"/>
                </a:lnTo>
                <a:lnTo>
                  <a:pt x="442" y="56"/>
                </a:lnTo>
                <a:lnTo>
                  <a:pt x="443" y="56"/>
                </a:lnTo>
                <a:lnTo>
                  <a:pt x="444" y="54"/>
                </a:lnTo>
                <a:lnTo>
                  <a:pt x="445" y="54"/>
                </a:lnTo>
                <a:lnTo>
                  <a:pt x="448" y="52"/>
                </a:lnTo>
                <a:lnTo>
                  <a:pt x="451" y="51"/>
                </a:lnTo>
                <a:lnTo>
                  <a:pt x="453" y="50"/>
                </a:lnTo>
                <a:lnTo>
                  <a:pt x="455" y="49"/>
                </a:lnTo>
                <a:lnTo>
                  <a:pt x="457" y="47"/>
                </a:lnTo>
                <a:lnTo>
                  <a:pt x="458" y="46"/>
                </a:lnTo>
                <a:lnTo>
                  <a:pt x="460" y="45"/>
                </a:lnTo>
                <a:lnTo>
                  <a:pt x="461" y="43"/>
                </a:lnTo>
                <a:lnTo>
                  <a:pt x="462" y="42"/>
                </a:lnTo>
                <a:lnTo>
                  <a:pt x="462" y="41"/>
                </a:lnTo>
                <a:lnTo>
                  <a:pt x="463" y="39"/>
                </a:lnTo>
                <a:lnTo>
                  <a:pt x="466" y="34"/>
                </a:lnTo>
                <a:lnTo>
                  <a:pt x="466" y="32"/>
                </a:lnTo>
                <a:lnTo>
                  <a:pt x="467" y="32"/>
                </a:lnTo>
                <a:lnTo>
                  <a:pt x="468" y="31"/>
                </a:lnTo>
                <a:lnTo>
                  <a:pt x="468" y="30"/>
                </a:lnTo>
                <a:lnTo>
                  <a:pt x="469" y="29"/>
                </a:lnTo>
                <a:lnTo>
                  <a:pt x="470" y="29"/>
                </a:lnTo>
                <a:lnTo>
                  <a:pt x="471" y="29"/>
                </a:lnTo>
                <a:lnTo>
                  <a:pt x="471" y="28"/>
                </a:lnTo>
                <a:lnTo>
                  <a:pt x="472" y="28"/>
                </a:lnTo>
                <a:lnTo>
                  <a:pt x="473" y="28"/>
                </a:lnTo>
                <a:lnTo>
                  <a:pt x="474" y="28"/>
                </a:lnTo>
                <a:lnTo>
                  <a:pt x="475" y="28"/>
                </a:lnTo>
                <a:lnTo>
                  <a:pt x="476" y="29"/>
                </a:lnTo>
                <a:lnTo>
                  <a:pt x="477" y="29"/>
                </a:lnTo>
                <a:lnTo>
                  <a:pt x="478" y="30"/>
                </a:lnTo>
                <a:lnTo>
                  <a:pt x="480" y="31"/>
                </a:lnTo>
                <a:lnTo>
                  <a:pt x="481" y="31"/>
                </a:lnTo>
                <a:lnTo>
                  <a:pt x="484" y="33"/>
                </a:lnTo>
                <a:lnTo>
                  <a:pt x="487" y="35"/>
                </a:lnTo>
                <a:lnTo>
                  <a:pt x="489" y="36"/>
                </a:lnTo>
                <a:lnTo>
                  <a:pt x="492" y="37"/>
                </a:lnTo>
                <a:lnTo>
                  <a:pt x="499" y="40"/>
                </a:lnTo>
                <a:lnTo>
                  <a:pt x="501" y="41"/>
                </a:lnTo>
                <a:lnTo>
                  <a:pt x="503" y="41"/>
                </a:lnTo>
                <a:lnTo>
                  <a:pt x="505" y="42"/>
                </a:lnTo>
                <a:lnTo>
                  <a:pt x="506" y="42"/>
                </a:lnTo>
                <a:lnTo>
                  <a:pt x="507" y="42"/>
                </a:lnTo>
                <a:lnTo>
                  <a:pt x="507" y="42"/>
                </a:lnTo>
                <a:lnTo>
                  <a:pt x="508" y="41"/>
                </a:lnTo>
                <a:lnTo>
                  <a:pt x="508" y="41"/>
                </a:lnTo>
                <a:lnTo>
                  <a:pt x="509" y="41"/>
                </a:lnTo>
                <a:lnTo>
                  <a:pt x="510" y="42"/>
                </a:lnTo>
                <a:lnTo>
                  <a:pt x="511" y="42"/>
                </a:lnTo>
                <a:lnTo>
                  <a:pt x="512" y="43"/>
                </a:lnTo>
                <a:lnTo>
                  <a:pt x="515" y="45"/>
                </a:lnTo>
                <a:lnTo>
                  <a:pt x="517" y="47"/>
                </a:lnTo>
                <a:lnTo>
                  <a:pt x="518" y="48"/>
                </a:lnTo>
                <a:lnTo>
                  <a:pt x="520" y="49"/>
                </a:lnTo>
                <a:lnTo>
                  <a:pt x="524" y="54"/>
                </a:lnTo>
                <a:lnTo>
                  <a:pt x="526" y="55"/>
                </a:lnTo>
                <a:lnTo>
                  <a:pt x="528" y="57"/>
                </a:lnTo>
                <a:lnTo>
                  <a:pt x="530" y="58"/>
                </a:lnTo>
                <a:lnTo>
                  <a:pt x="531" y="59"/>
                </a:lnTo>
                <a:lnTo>
                  <a:pt x="532" y="60"/>
                </a:lnTo>
                <a:lnTo>
                  <a:pt x="534" y="61"/>
                </a:lnTo>
                <a:lnTo>
                  <a:pt x="536" y="62"/>
                </a:lnTo>
                <a:lnTo>
                  <a:pt x="538" y="63"/>
                </a:lnTo>
                <a:lnTo>
                  <a:pt x="543" y="65"/>
                </a:lnTo>
                <a:lnTo>
                  <a:pt x="548" y="66"/>
                </a:lnTo>
                <a:lnTo>
                  <a:pt x="552" y="67"/>
                </a:lnTo>
                <a:lnTo>
                  <a:pt x="553" y="68"/>
                </a:lnTo>
                <a:lnTo>
                  <a:pt x="554" y="68"/>
                </a:lnTo>
                <a:lnTo>
                  <a:pt x="556" y="68"/>
                </a:lnTo>
                <a:lnTo>
                  <a:pt x="557" y="68"/>
                </a:lnTo>
                <a:lnTo>
                  <a:pt x="558" y="68"/>
                </a:lnTo>
                <a:lnTo>
                  <a:pt x="559" y="68"/>
                </a:lnTo>
                <a:lnTo>
                  <a:pt x="560" y="68"/>
                </a:lnTo>
                <a:lnTo>
                  <a:pt x="561" y="67"/>
                </a:lnTo>
                <a:lnTo>
                  <a:pt x="562" y="67"/>
                </a:lnTo>
                <a:lnTo>
                  <a:pt x="563" y="67"/>
                </a:lnTo>
                <a:lnTo>
                  <a:pt x="564" y="66"/>
                </a:lnTo>
                <a:lnTo>
                  <a:pt x="566" y="65"/>
                </a:lnTo>
                <a:lnTo>
                  <a:pt x="567" y="63"/>
                </a:lnTo>
                <a:lnTo>
                  <a:pt x="568" y="62"/>
                </a:lnTo>
                <a:lnTo>
                  <a:pt x="570" y="60"/>
                </a:lnTo>
                <a:lnTo>
                  <a:pt x="575" y="52"/>
                </a:lnTo>
                <a:lnTo>
                  <a:pt x="576" y="50"/>
                </a:lnTo>
                <a:lnTo>
                  <a:pt x="578" y="49"/>
                </a:lnTo>
                <a:lnTo>
                  <a:pt x="579" y="48"/>
                </a:lnTo>
                <a:lnTo>
                  <a:pt x="580" y="46"/>
                </a:lnTo>
                <a:lnTo>
                  <a:pt x="585" y="43"/>
                </a:lnTo>
                <a:lnTo>
                  <a:pt x="587" y="40"/>
                </a:lnTo>
                <a:lnTo>
                  <a:pt x="589" y="38"/>
                </a:lnTo>
                <a:lnTo>
                  <a:pt x="591" y="36"/>
                </a:lnTo>
                <a:lnTo>
                  <a:pt x="592" y="35"/>
                </a:lnTo>
                <a:lnTo>
                  <a:pt x="594" y="32"/>
                </a:lnTo>
                <a:lnTo>
                  <a:pt x="595" y="30"/>
                </a:lnTo>
                <a:lnTo>
                  <a:pt x="596" y="28"/>
                </a:lnTo>
                <a:lnTo>
                  <a:pt x="597" y="26"/>
                </a:lnTo>
                <a:lnTo>
                  <a:pt x="598" y="24"/>
                </a:lnTo>
                <a:lnTo>
                  <a:pt x="601" y="17"/>
                </a:lnTo>
                <a:lnTo>
                  <a:pt x="601" y="16"/>
                </a:lnTo>
                <a:lnTo>
                  <a:pt x="602" y="14"/>
                </a:lnTo>
                <a:lnTo>
                  <a:pt x="603" y="12"/>
                </a:lnTo>
                <a:lnTo>
                  <a:pt x="604" y="11"/>
                </a:lnTo>
                <a:lnTo>
                  <a:pt x="605" y="10"/>
                </a:lnTo>
                <a:lnTo>
                  <a:pt x="606" y="8"/>
                </a:lnTo>
                <a:lnTo>
                  <a:pt x="608" y="7"/>
                </a:lnTo>
                <a:lnTo>
                  <a:pt x="609" y="6"/>
                </a:lnTo>
                <a:lnTo>
                  <a:pt x="611" y="5"/>
                </a:lnTo>
                <a:lnTo>
                  <a:pt x="613" y="4"/>
                </a:lnTo>
                <a:lnTo>
                  <a:pt x="614" y="3"/>
                </a:lnTo>
                <a:lnTo>
                  <a:pt x="616" y="2"/>
                </a:lnTo>
                <a:lnTo>
                  <a:pt x="617" y="1"/>
                </a:lnTo>
                <a:lnTo>
                  <a:pt x="618" y="1"/>
                </a:lnTo>
                <a:lnTo>
                  <a:pt x="619" y="0"/>
                </a:lnTo>
                <a:lnTo>
                  <a:pt x="621" y="0"/>
                </a:lnTo>
                <a:lnTo>
                  <a:pt x="622" y="0"/>
                </a:lnTo>
                <a:lnTo>
                  <a:pt x="623" y="0"/>
                </a:lnTo>
                <a:lnTo>
                  <a:pt x="624" y="0"/>
                </a:lnTo>
                <a:lnTo>
                  <a:pt x="625" y="1"/>
                </a:lnTo>
                <a:lnTo>
                  <a:pt x="625" y="1"/>
                </a:lnTo>
                <a:lnTo>
                  <a:pt x="626" y="2"/>
                </a:lnTo>
                <a:lnTo>
                  <a:pt x="626" y="2"/>
                </a:lnTo>
                <a:lnTo>
                  <a:pt x="626" y="2"/>
                </a:lnTo>
                <a:lnTo>
                  <a:pt x="626" y="4"/>
                </a:lnTo>
                <a:lnTo>
                  <a:pt x="626" y="6"/>
                </a:lnTo>
                <a:lnTo>
                  <a:pt x="626" y="8"/>
                </a:lnTo>
                <a:lnTo>
                  <a:pt x="626" y="10"/>
                </a:lnTo>
                <a:lnTo>
                  <a:pt x="625" y="12"/>
                </a:lnTo>
                <a:lnTo>
                  <a:pt x="625" y="14"/>
                </a:lnTo>
                <a:lnTo>
                  <a:pt x="624" y="16"/>
                </a:lnTo>
                <a:lnTo>
                  <a:pt x="624" y="18"/>
                </a:lnTo>
                <a:lnTo>
                  <a:pt x="621" y="24"/>
                </a:lnTo>
                <a:lnTo>
                  <a:pt x="620" y="29"/>
                </a:lnTo>
                <a:lnTo>
                  <a:pt x="616" y="40"/>
                </a:lnTo>
                <a:lnTo>
                  <a:pt x="614" y="45"/>
                </a:lnTo>
                <a:lnTo>
                  <a:pt x="613" y="47"/>
                </a:lnTo>
                <a:lnTo>
                  <a:pt x="612" y="51"/>
                </a:lnTo>
                <a:lnTo>
                  <a:pt x="610" y="56"/>
                </a:lnTo>
                <a:lnTo>
                  <a:pt x="609" y="57"/>
                </a:lnTo>
                <a:lnTo>
                  <a:pt x="607" y="60"/>
                </a:lnTo>
                <a:lnTo>
                  <a:pt x="607" y="61"/>
                </a:lnTo>
                <a:lnTo>
                  <a:pt x="607" y="62"/>
                </a:lnTo>
                <a:lnTo>
                  <a:pt x="606" y="63"/>
                </a:lnTo>
                <a:lnTo>
                  <a:pt x="606" y="64"/>
                </a:lnTo>
                <a:lnTo>
                  <a:pt x="606" y="66"/>
                </a:lnTo>
                <a:lnTo>
                  <a:pt x="606" y="68"/>
                </a:lnTo>
                <a:lnTo>
                  <a:pt x="607" y="73"/>
                </a:lnTo>
                <a:lnTo>
                  <a:pt x="607" y="74"/>
                </a:lnTo>
                <a:lnTo>
                  <a:pt x="607" y="76"/>
                </a:lnTo>
                <a:lnTo>
                  <a:pt x="607" y="77"/>
                </a:lnTo>
                <a:lnTo>
                  <a:pt x="607" y="78"/>
                </a:lnTo>
                <a:lnTo>
                  <a:pt x="605" y="82"/>
                </a:lnTo>
                <a:lnTo>
                  <a:pt x="605" y="84"/>
                </a:lnTo>
                <a:lnTo>
                  <a:pt x="605" y="85"/>
                </a:lnTo>
                <a:lnTo>
                  <a:pt x="605" y="86"/>
                </a:lnTo>
                <a:lnTo>
                  <a:pt x="604" y="87"/>
                </a:lnTo>
                <a:lnTo>
                  <a:pt x="605" y="89"/>
                </a:lnTo>
                <a:lnTo>
                  <a:pt x="605" y="90"/>
                </a:lnTo>
                <a:lnTo>
                  <a:pt x="605" y="93"/>
                </a:lnTo>
                <a:lnTo>
                  <a:pt x="606" y="95"/>
                </a:lnTo>
                <a:lnTo>
                  <a:pt x="606" y="100"/>
                </a:lnTo>
                <a:lnTo>
                  <a:pt x="606" y="102"/>
                </a:lnTo>
                <a:lnTo>
                  <a:pt x="606" y="103"/>
                </a:lnTo>
                <a:lnTo>
                  <a:pt x="606" y="104"/>
                </a:lnTo>
                <a:lnTo>
                  <a:pt x="606" y="106"/>
                </a:lnTo>
                <a:lnTo>
                  <a:pt x="605" y="108"/>
                </a:lnTo>
                <a:lnTo>
                  <a:pt x="604" y="109"/>
                </a:lnTo>
                <a:lnTo>
                  <a:pt x="604" y="110"/>
                </a:lnTo>
                <a:lnTo>
                  <a:pt x="603" y="111"/>
                </a:lnTo>
                <a:lnTo>
                  <a:pt x="602" y="112"/>
                </a:lnTo>
                <a:lnTo>
                  <a:pt x="601" y="113"/>
                </a:lnTo>
                <a:lnTo>
                  <a:pt x="600" y="115"/>
                </a:lnTo>
                <a:lnTo>
                  <a:pt x="595" y="118"/>
                </a:lnTo>
                <a:lnTo>
                  <a:pt x="594" y="120"/>
                </a:lnTo>
                <a:lnTo>
                  <a:pt x="590" y="123"/>
                </a:lnTo>
                <a:lnTo>
                  <a:pt x="589" y="124"/>
                </a:lnTo>
                <a:lnTo>
                  <a:pt x="588" y="126"/>
                </a:lnTo>
                <a:lnTo>
                  <a:pt x="587" y="127"/>
                </a:lnTo>
                <a:lnTo>
                  <a:pt x="586" y="129"/>
                </a:lnTo>
                <a:lnTo>
                  <a:pt x="584" y="130"/>
                </a:lnTo>
                <a:lnTo>
                  <a:pt x="584" y="131"/>
                </a:lnTo>
                <a:lnTo>
                  <a:pt x="583" y="131"/>
                </a:lnTo>
                <a:lnTo>
                  <a:pt x="582" y="132"/>
                </a:lnTo>
                <a:lnTo>
                  <a:pt x="581" y="132"/>
                </a:lnTo>
                <a:lnTo>
                  <a:pt x="579" y="133"/>
                </a:lnTo>
                <a:lnTo>
                  <a:pt x="576" y="133"/>
                </a:lnTo>
                <a:lnTo>
                  <a:pt x="574" y="133"/>
                </a:lnTo>
                <a:lnTo>
                  <a:pt x="573" y="134"/>
                </a:lnTo>
                <a:lnTo>
                  <a:pt x="572" y="134"/>
                </a:lnTo>
                <a:lnTo>
                  <a:pt x="571" y="135"/>
                </a:lnTo>
                <a:lnTo>
                  <a:pt x="571" y="135"/>
                </a:lnTo>
                <a:lnTo>
                  <a:pt x="570" y="136"/>
                </a:lnTo>
                <a:lnTo>
                  <a:pt x="570" y="136"/>
                </a:lnTo>
                <a:lnTo>
                  <a:pt x="570" y="137"/>
                </a:lnTo>
                <a:lnTo>
                  <a:pt x="569" y="137"/>
                </a:lnTo>
                <a:lnTo>
                  <a:pt x="569" y="138"/>
                </a:lnTo>
                <a:lnTo>
                  <a:pt x="569" y="139"/>
                </a:lnTo>
                <a:lnTo>
                  <a:pt x="569" y="140"/>
                </a:lnTo>
                <a:lnTo>
                  <a:pt x="570" y="142"/>
                </a:lnTo>
                <a:lnTo>
                  <a:pt x="570" y="144"/>
                </a:lnTo>
                <a:lnTo>
                  <a:pt x="572" y="149"/>
                </a:lnTo>
                <a:lnTo>
                  <a:pt x="573" y="153"/>
                </a:lnTo>
                <a:lnTo>
                  <a:pt x="574" y="156"/>
                </a:lnTo>
                <a:lnTo>
                  <a:pt x="576" y="163"/>
                </a:lnTo>
                <a:lnTo>
                  <a:pt x="576" y="166"/>
                </a:lnTo>
                <a:lnTo>
                  <a:pt x="577" y="168"/>
                </a:lnTo>
                <a:lnTo>
                  <a:pt x="578" y="172"/>
                </a:lnTo>
                <a:lnTo>
                  <a:pt x="581" y="179"/>
                </a:lnTo>
                <a:lnTo>
                  <a:pt x="583" y="185"/>
                </a:lnTo>
                <a:lnTo>
                  <a:pt x="584" y="187"/>
                </a:lnTo>
                <a:lnTo>
                  <a:pt x="584" y="189"/>
                </a:lnTo>
                <a:lnTo>
                  <a:pt x="585" y="191"/>
                </a:lnTo>
                <a:lnTo>
                  <a:pt x="585" y="197"/>
                </a:lnTo>
                <a:lnTo>
                  <a:pt x="585" y="201"/>
                </a:lnTo>
                <a:lnTo>
                  <a:pt x="586" y="203"/>
                </a:lnTo>
                <a:lnTo>
                  <a:pt x="586" y="205"/>
                </a:lnTo>
                <a:lnTo>
                  <a:pt x="587" y="210"/>
                </a:lnTo>
                <a:lnTo>
                  <a:pt x="587" y="212"/>
                </a:lnTo>
                <a:lnTo>
                  <a:pt x="587" y="213"/>
                </a:lnTo>
                <a:lnTo>
                  <a:pt x="587" y="215"/>
                </a:lnTo>
                <a:lnTo>
                  <a:pt x="587" y="216"/>
                </a:lnTo>
                <a:lnTo>
                  <a:pt x="586" y="217"/>
                </a:lnTo>
                <a:lnTo>
                  <a:pt x="586" y="218"/>
                </a:lnTo>
                <a:lnTo>
                  <a:pt x="585" y="219"/>
                </a:lnTo>
                <a:lnTo>
                  <a:pt x="583" y="223"/>
                </a:lnTo>
                <a:lnTo>
                  <a:pt x="581" y="224"/>
                </a:lnTo>
                <a:lnTo>
                  <a:pt x="581" y="226"/>
                </a:lnTo>
                <a:lnTo>
                  <a:pt x="580" y="227"/>
                </a:lnTo>
                <a:lnTo>
                  <a:pt x="580" y="228"/>
                </a:lnTo>
                <a:lnTo>
                  <a:pt x="580" y="230"/>
                </a:lnTo>
                <a:lnTo>
                  <a:pt x="579" y="231"/>
                </a:lnTo>
                <a:lnTo>
                  <a:pt x="579" y="233"/>
                </a:lnTo>
                <a:lnTo>
                  <a:pt x="579" y="234"/>
                </a:lnTo>
                <a:lnTo>
                  <a:pt x="579" y="235"/>
                </a:lnTo>
                <a:lnTo>
                  <a:pt x="579" y="238"/>
                </a:lnTo>
                <a:lnTo>
                  <a:pt x="579" y="239"/>
                </a:lnTo>
                <a:lnTo>
                  <a:pt x="579" y="241"/>
                </a:lnTo>
                <a:lnTo>
                  <a:pt x="580" y="242"/>
                </a:lnTo>
                <a:lnTo>
                  <a:pt x="580" y="244"/>
                </a:lnTo>
                <a:lnTo>
                  <a:pt x="581" y="245"/>
                </a:lnTo>
                <a:lnTo>
                  <a:pt x="584" y="250"/>
                </a:lnTo>
                <a:lnTo>
                  <a:pt x="585" y="252"/>
                </a:lnTo>
                <a:lnTo>
                  <a:pt x="586" y="253"/>
                </a:lnTo>
                <a:lnTo>
                  <a:pt x="586" y="254"/>
                </a:lnTo>
                <a:lnTo>
                  <a:pt x="587" y="256"/>
                </a:lnTo>
                <a:lnTo>
                  <a:pt x="588" y="260"/>
                </a:lnTo>
                <a:lnTo>
                  <a:pt x="589" y="262"/>
                </a:lnTo>
                <a:lnTo>
                  <a:pt x="590" y="265"/>
                </a:lnTo>
                <a:lnTo>
                  <a:pt x="592" y="268"/>
                </a:lnTo>
                <a:lnTo>
                  <a:pt x="593" y="269"/>
                </a:lnTo>
                <a:lnTo>
                  <a:pt x="594" y="271"/>
                </a:lnTo>
                <a:lnTo>
                  <a:pt x="596" y="274"/>
                </a:lnTo>
                <a:lnTo>
                  <a:pt x="599" y="277"/>
                </a:lnTo>
                <a:lnTo>
                  <a:pt x="602" y="280"/>
                </a:lnTo>
                <a:lnTo>
                  <a:pt x="603" y="281"/>
                </a:lnTo>
                <a:lnTo>
                  <a:pt x="604" y="283"/>
                </a:lnTo>
                <a:lnTo>
                  <a:pt x="605" y="284"/>
                </a:lnTo>
                <a:lnTo>
                  <a:pt x="605" y="285"/>
                </a:lnTo>
                <a:lnTo>
                  <a:pt x="605" y="286"/>
                </a:lnTo>
                <a:lnTo>
                  <a:pt x="606" y="290"/>
                </a:lnTo>
                <a:lnTo>
                  <a:pt x="606" y="291"/>
                </a:lnTo>
                <a:lnTo>
                  <a:pt x="606" y="292"/>
                </a:lnTo>
                <a:lnTo>
                  <a:pt x="608" y="296"/>
                </a:lnTo>
                <a:lnTo>
                  <a:pt x="608" y="297"/>
                </a:lnTo>
                <a:lnTo>
                  <a:pt x="608" y="298"/>
                </a:lnTo>
                <a:lnTo>
                  <a:pt x="608" y="299"/>
                </a:lnTo>
                <a:lnTo>
                  <a:pt x="608" y="301"/>
                </a:lnTo>
                <a:lnTo>
                  <a:pt x="608" y="302"/>
                </a:lnTo>
                <a:lnTo>
                  <a:pt x="607" y="305"/>
                </a:lnTo>
                <a:lnTo>
                  <a:pt x="606" y="306"/>
                </a:lnTo>
                <a:lnTo>
                  <a:pt x="606" y="307"/>
                </a:lnTo>
                <a:lnTo>
                  <a:pt x="606" y="308"/>
                </a:lnTo>
                <a:lnTo>
                  <a:pt x="607" y="308"/>
                </a:lnTo>
                <a:lnTo>
                  <a:pt x="607" y="308"/>
                </a:lnTo>
                <a:lnTo>
                  <a:pt x="607" y="309"/>
                </a:lnTo>
                <a:lnTo>
                  <a:pt x="608" y="309"/>
                </a:lnTo>
                <a:lnTo>
                  <a:pt x="608" y="309"/>
                </a:lnTo>
                <a:lnTo>
                  <a:pt x="609" y="309"/>
                </a:lnTo>
                <a:lnTo>
                  <a:pt x="611" y="310"/>
                </a:lnTo>
                <a:lnTo>
                  <a:pt x="612" y="310"/>
                </a:lnTo>
                <a:lnTo>
                  <a:pt x="616" y="311"/>
                </a:lnTo>
                <a:lnTo>
                  <a:pt x="618" y="311"/>
                </a:lnTo>
                <a:lnTo>
                  <a:pt x="618" y="312"/>
                </a:lnTo>
                <a:lnTo>
                  <a:pt x="619" y="312"/>
                </a:lnTo>
                <a:lnTo>
                  <a:pt x="620" y="313"/>
                </a:lnTo>
                <a:lnTo>
                  <a:pt x="621" y="314"/>
                </a:lnTo>
                <a:lnTo>
                  <a:pt x="622" y="315"/>
                </a:lnTo>
                <a:lnTo>
                  <a:pt x="623" y="315"/>
                </a:lnTo>
                <a:lnTo>
                  <a:pt x="624" y="316"/>
                </a:lnTo>
                <a:lnTo>
                  <a:pt x="624" y="318"/>
                </a:lnTo>
                <a:lnTo>
                  <a:pt x="625" y="319"/>
                </a:lnTo>
                <a:lnTo>
                  <a:pt x="625" y="320"/>
                </a:lnTo>
                <a:lnTo>
                  <a:pt x="626" y="322"/>
                </a:lnTo>
                <a:lnTo>
                  <a:pt x="626" y="327"/>
                </a:lnTo>
                <a:lnTo>
                  <a:pt x="626" y="329"/>
                </a:lnTo>
                <a:lnTo>
                  <a:pt x="626" y="330"/>
                </a:lnTo>
                <a:lnTo>
                  <a:pt x="626" y="333"/>
                </a:lnTo>
                <a:lnTo>
                  <a:pt x="626" y="335"/>
                </a:lnTo>
                <a:lnTo>
                  <a:pt x="625" y="338"/>
                </a:lnTo>
                <a:lnTo>
                  <a:pt x="625" y="340"/>
                </a:lnTo>
                <a:lnTo>
                  <a:pt x="624" y="341"/>
                </a:lnTo>
                <a:lnTo>
                  <a:pt x="624" y="342"/>
                </a:lnTo>
                <a:lnTo>
                  <a:pt x="623" y="344"/>
                </a:lnTo>
                <a:lnTo>
                  <a:pt x="622" y="345"/>
                </a:lnTo>
                <a:lnTo>
                  <a:pt x="619" y="349"/>
                </a:lnTo>
                <a:lnTo>
                  <a:pt x="615" y="354"/>
                </a:lnTo>
                <a:lnTo>
                  <a:pt x="615" y="355"/>
                </a:lnTo>
                <a:lnTo>
                  <a:pt x="614" y="356"/>
                </a:lnTo>
                <a:lnTo>
                  <a:pt x="613" y="357"/>
                </a:lnTo>
                <a:lnTo>
                  <a:pt x="612" y="359"/>
                </a:lnTo>
                <a:lnTo>
                  <a:pt x="612" y="360"/>
                </a:lnTo>
                <a:lnTo>
                  <a:pt x="611" y="362"/>
                </a:lnTo>
                <a:lnTo>
                  <a:pt x="611" y="363"/>
                </a:lnTo>
                <a:lnTo>
                  <a:pt x="611" y="365"/>
                </a:lnTo>
                <a:lnTo>
                  <a:pt x="611" y="366"/>
                </a:lnTo>
                <a:lnTo>
                  <a:pt x="611" y="368"/>
                </a:lnTo>
                <a:lnTo>
                  <a:pt x="611" y="369"/>
                </a:lnTo>
                <a:lnTo>
                  <a:pt x="612" y="371"/>
                </a:lnTo>
                <a:lnTo>
                  <a:pt x="614" y="376"/>
                </a:lnTo>
                <a:lnTo>
                  <a:pt x="614" y="377"/>
                </a:lnTo>
                <a:lnTo>
                  <a:pt x="614" y="377"/>
                </a:lnTo>
                <a:lnTo>
                  <a:pt x="614" y="379"/>
                </a:lnTo>
                <a:lnTo>
                  <a:pt x="613" y="381"/>
                </a:lnTo>
                <a:lnTo>
                  <a:pt x="612" y="385"/>
                </a:lnTo>
                <a:lnTo>
                  <a:pt x="611" y="388"/>
                </a:lnTo>
                <a:lnTo>
                  <a:pt x="611" y="391"/>
                </a:lnTo>
                <a:lnTo>
                  <a:pt x="611" y="394"/>
                </a:lnTo>
                <a:lnTo>
                  <a:pt x="611" y="395"/>
                </a:lnTo>
                <a:lnTo>
                  <a:pt x="611" y="395"/>
                </a:lnTo>
                <a:lnTo>
                  <a:pt x="611" y="395"/>
                </a:lnTo>
                <a:lnTo>
                  <a:pt x="610" y="395"/>
                </a:lnTo>
                <a:lnTo>
                  <a:pt x="610" y="395"/>
                </a:lnTo>
                <a:lnTo>
                  <a:pt x="608" y="396"/>
                </a:lnTo>
                <a:lnTo>
                  <a:pt x="606" y="396"/>
                </a:lnTo>
                <a:lnTo>
                  <a:pt x="604" y="395"/>
                </a:lnTo>
                <a:lnTo>
                  <a:pt x="602" y="395"/>
                </a:lnTo>
                <a:lnTo>
                  <a:pt x="600" y="395"/>
                </a:lnTo>
                <a:lnTo>
                  <a:pt x="598" y="394"/>
                </a:lnTo>
                <a:lnTo>
                  <a:pt x="595" y="393"/>
                </a:lnTo>
                <a:lnTo>
                  <a:pt x="593" y="392"/>
                </a:lnTo>
                <a:lnTo>
                  <a:pt x="590" y="391"/>
                </a:lnTo>
                <a:lnTo>
                  <a:pt x="588" y="390"/>
                </a:lnTo>
                <a:lnTo>
                  <a:pt x="586" y="389"/>
                </a:lnTo>
                <a:lnTo>
                  <a:pt x="576" y="385"/>
                </a:lnTo>
                <a:lnTo>
                  <a:pt x="572" y="383"/>
                </a:lnTo>
                <a:lnTo>
                  <a:pt x="571" y="382"/>
                </a:lnTo>
                <a:lnTo>
                  <a:pt x="569" y="381"/>
                </a:lnTo>
                <a:lnTo>
                  <a:pt x="567" y="381"/>
                </a:lnTo>
                <a:lnTo>
                  <a:pt x="565" y="380"/>
                </a:lnTo>
                <a:lnTo>
                  <a:pt x="563" y="380"/>
                </a:lnTo>
                <a:lnTo>
                  <a:pt x="562" y="380"/>
                </a:lnTo>
                <a:lnTo>
                  <a:pt x="558" y="379"/>
                </a:lnTo>
                <a:lnTo>
                  <a:pt x="555" y="379"/>
                </a:lnTo>
                <a:lnTo>
                  <a:pt x="553" y="379"/>
                </a:lnTo>
                <a:lnTo>
                  <a:pt x="552" y="379"/>
                </a:lnTo>
                <a:lnTo>
                  <a:pt x="550" y="379"/>
                </a:lnTo>
                <a:lnTo>
                  <a:pt x="546" y="380"/>
                </a:lnTo>
                <a:lnTo>
                  <a:pt x="545" y="380"/>
                </a:lnTo>
                <a:lnTo>
                  <a:pt x="544" y="380"/>
                </a:lnTo>
                <a:lnTo>
                  <a:pt x="543" y="380"/>
                </a:lnTo>
                <a:lnTo>
                  <a:pt x="542" y="380"/>
                </a:lnTo>
                <a:lnTo>
                  <a:pt x="539" y="378"/>
                </a:lnTo>
                <a:lnTo>
                  <a:pt x="537" y="378"/>
                </a:lnTo>
                <a:lnTo>
                  <a:pt x="535" y="378"/>
                </a:lnTo>
                <a:lnTo>
                  <a:pt x="534" y="378"/>
                </a:lnTo>
                <a:lnTo>
                  <a:pt x="533" y="378"/>
                </a:lnTo>
                <a:lnTo>
                  <a:pt x="532" y="378"/>
                </a:lnTo>
                <a:lnTo>
                  <a:pt x="528" y="379"/>
                </a:lnTo>
                <a:lnTo>
                  <a:pt x="526" y="380"/>
                </a:lnTo>
                <a:lnTo>
                  <a:pt x="524" y="380"/>
                </a:lnTo>
                <a:lnTo>
                  <a:pt x="522" y="380"/>
                </a:lnTo>
                <a:lnTo>
                  <a:pt x="518" y="380"/>
                </a:lnTo>
                <a:lnTo>
                  <a:pt x="515" y="379"/>
                </a:lnTo>
                <a:lnTo>
                  <a:pt x="513" y="379"/>
                </a:lnTo>
                <a:lnTo>
                  <a:pt x="509" y="378"/>
                </a:lnTo>
                <a:lnTo>
                  <a:pt x="507" y="377"/>
                </a:lnTo>
                <a:lnTo>
                  <a:pt x="507" y="377"/>
                </a:lnTo>
                <a:lnTo>
                  <a:pt x="506" y="377"/>
                </a:lnTo>
                <a:lnTo>
                  <a:pt x="506" y="377"/>
                </a:lnTo>
                <a:lnTo>
                  <a:pt x="506" y="377"/>
                </a:lnTo>
                <a:lnTo>
                  <a:pt x="505" y="378"/>
                </a:lnTo>
                <a:lnTo>
                  <a:pt x="504" y="379"/>
                </a:lnTo>
                <a:lnTo>
                  <a:pt x="504" y="381"/>
                </a:lnTo>
                <a:lnTo>
                  <a:pt x="503" y="384"/>
                </a:lnTo>
                <a:lnTo>
                  <a:pt x="500" y="395"/>
                </a:lnTo>
                <a:lnTo>
                  <a:pt x="500" y="397"/>
                </a:lnTo>
                <a:lnTo>
                  <a:pt x="499" y="398"/>
                </a:lnTo>
                <a:lnTo>
                  <a:pt x="498" y="400"/>
                </a:lnTo>
                <a:lnTo>
                  <a:pt x="498" y="400"/>
                </a:lnTo>
                <a:lnTo>
                  <a:pt x="497" y="401"/>
                </a:lnTo>
                <a:lnTo>
                  <a:pt x="496" y="402"/>
                </a:lnTo>
                <a:lnTo>
                  <a:pt x="496" y="402"/>
                </a:lnTo>
                <a:lnTo>
                  <a:pt x="495" y="402"/>
                </a:lnTo>
                <a:lnTo>
                  <a:pt x="493" y="402"/>
                </a:lnTo>
                <a:lnTo>
                  <a:pt x="491" y="403"/>
                </a:lnTo>
                <a:lnTo>
                  <a:pt x="488" y="403"/>
                </a:lnTo>
                <a:lnTo>
                  <a:pt x="486" y="402"/>
                </a:lnTo>
                <a:lnTo>
                  <a:pt x="484" y="402"/>
                </a:lnTo>
                <a:lnTo>
                  <a:pt x="478" y="401"/>
                </a:lnTo>
                <a:lnTo>
                  <a:pt x="477" y="401"/>
                </a:lnTo>
                <a:lnTo>
                  <a:pt x="476" y="401"/>
                </a:lnTo>
                <a:lnTo>
                  <a:pt x="475" y="401"/>
                </a:lnTo>
                <a:lnTo>
                  <a:pt x="473" y="401"/>
                </a:lnTo>
                <a:lnTo>
                  <a:pt x="469" y="402"/>
                </a:lnTo>
                <a:lnTo>
                  <a:pt x="467" y="402"/>
                </a:lnTo>
                <a:lnTo>
                  <a:pt x="464" y="403"/>
                </a:lnTo>
                <a:lnTo>
                  <a:pt x="462" y="403"/>
                </a:lnTo>
                <a:lnTo>
                  <a:pt x="461" y="403"/>
                </a:lnTo>
                <a:lnTo>
                  <a:pt x="460" y="403"/>
                </a:lnTo>
                <a:lnTo>
                  <a:pt x="459" y="402"/>
                </a:lnTo>
                <a:lnTo>
                  <a:pt x="458" y="401"/>
                </a:lnTo>
                <a:lnTo>
                  <a:pt x="456" y="401"/>
                </a:lnTo>
                <a:lnTo>
                  <a:pt x="456" y="401"/>
                </a:lnTo>
                <a:lnTo>
                  <a:pt x="455" y="401"/>
                </a:lnTo>
                <a:lnTo>
                  <a:pt x="454" y="401"/>
                </a:lnTo>
                <a:lnTo>
                  <a:pt x="453" y="401"/>
                </a:lnTo>
                <a:lnTo>
                  <a:pt x="452" y="401"/>
                </a:lnTo>
                <a:lnTo>
                  <a:pt x="451" y="402"/>
                </a:lnTo>
                <a:lnTo>
                  <a:pt x="449" y="402"/>
                </a:lnTo>
                <a:lnTo>
                  <a:pt x="448" y="403"/>
                </a:lnTo>
                <a:lnTo>
                  <a:pt x="447" y="404"/>
                </a:lnTo>
                <a:lnTo>
                  <a:pt x="447" y="404"/>
                </a:lnTo>
                <a:lnTo>
                  <a:pt x="444" y="407"/>
                </a:lnTo>
                <a:lnTo>
                  <a:pt x="443" y="409"/>
                </a:lnTo>
                <a:lnTo>
                  <a:pt x="441" y="410"/>
                </a:lnTo>
                <a:lnTo>
                  <a:pt x="440" y="411"/>
                </a:lnTo>
                <a:lnTo>
                  <a:pt x="439" y="412"/>
                </a:lnTo>
                <a:lnTo>
                  <a:pt x="439" y="412"/>
                </a:lnTo>
                <a:lnTo>
                  <a:pt x="438" y="412"/>
                </a:lnTo>
                <a:lnTo>
                  <a:pt x="437" y="412"/>
                </a:lnTo>
                <a:lnTo>
                  <a:pt x="437" y="412"/>
                </a:lnTo>
                <a:lnTo>
                  <a:pt x="436" y="412"/>
                </a:lnTo>
                <a:lnTo>
                  <a:pt x="436" y="412"/>
                </a:lnTo>
                <a:lnTo>
                  <a:pt x="435" y="412"/>
                </a:lnTo>
                <a:lnTo>
                  <a:pt x="435" y="411"/>
                </a:lnTo>
                <a:lnTo>
                  <a:pt x="429" y="403"/>
                </a:lnTo>
                <a:lnTo>
                  <a:pt x="428" y="401"/>
                </a:lnTo>
                <a:lnTo>
                  <a:pt x="426" y="400"/>
                </a:lnTo>
                <a:lnTo>
                  <a:pt x="425" y="399"/>
                </a:lnTo>
                <a:lnTo>
                  <a:pt x="424" y="398"/>
                </a:lnTo>
                <a:lnTo>
                  <a:pt x="420" y="395"/>
                </a:lnTo>
                <a:lnTo>
                  <a:pt x="415" y="392"/>
                </a:lnTo>
                <a:lnTo>
                  <a:pt x="413" y="391"/>
                </a:lnTo>
                <a:lnTo>
                  <a:pt x="411" y="390"/>
                </a:lnTo>
                <a:lnTo>
                  <a:pt x="409" y="389"/>
                </a:lnTo>
                <a:lnTo>
                  <a:pt x="404" y="387"/>
                </a:lnTo>
                <a:lnTo>
                  <a:pt x="398" y="386"/>
                </a:lnTo>
                <a:lnTo>
                  <a:pt x="397" y="385"/>
                </a:lnTo>
                <a:lnTo>
                  <a:pt x="394" y="385"/>
                </a:lnTo>
                <a:lnTo>
                  <a:pt x="393" y="384"/>
                </a:lnTo>
                <a:lnTo>
                  <a:pt x="392" y="384"/>
                </a:lnTo>
                <a:lnTo>
                  <a:pt x="391" y="384"/>
                </a:lnTo>
                <a:lnTo>
                  <a:pt x="389" y="382"/>
                </a:lnTo>
                <a:lnTo>
                  <a:pt x="387" y="381"/>
                </a:lnTo>
                <a:lnTo>
                  <a:pt x="386" y="379"/>
                </a:lnTo>
                <a:lnTo>
                  <a:pt x="384" y="378"/>
                </a:lnTo>
                <a:lnTo>
                  <a:pt x="382" y="375"/>
                </a:lnTo>
                <a:lnTo>
                  <a:pt x="381" y="373"/>
                </a:lnTo>
                <a:lnTo>
                  <a:pt x="379" y="371"/>
                </a:lnTo>
                <a:lnTo>
                  <a:pt x="374" y="365"/>
                </a:lnTo>
                <a:lnTo>
                  <a:pt x="372" y="364"/>
                </a:lnTo>
                <a:lnTo>
                  <a:pt x="370" y="362"/>
                </a:lnTo>
                <a:lnTo>
                  <a:pt x="368" y="361"/>
                </a:lnTo>
                <a:lnTo>
                  <a:pt x="366" y="359"/>
                </a:lnTo>
                <a:lnTo>
                  <a:pt x="364" y="358"/>
                </a:lnTo>
                <a:lnTo>
                  <a:pt x="362" y="357"/>
                </a:lnTo>
                <a:lnTo>
                  <a:pt x="356" y="355"/>
                </a:lnTo>
                <a:lnTo>
                  <a:pt x="351" y="351"/>
                </a:lnTo>
                <a:lnTo>
                  <a:pt x="349" y="351"/>
                </a:lnTo>
                <a:lnTo>
                  <a:pt x="348" y="351"/>
                </a:lnTo>
                <a:lnTo>
                  <a:pt x="344" y="349"/>
                </a:lnTo>
                <a:lnTo>
                  <a:pt x="339" y="348"/>
                </a:lnTo>
                <a:lnTo>
                  <a:pt x="333" y="346"/>
                </a:lnTo>
                <a:lnTo>
                  <a:pt x="332" y="346"/>
                </a:lnTo>
                <a:lnTo>
                  <a:pt x="328" y="344"/>
                </a:lnTo>
                <a:lnTo>
                  <a:pt x="327" y="344"/>
                </a:lnTo>
                <a:lnTo>
                  <a:pt x="326" y="343"/>
                </a:lnTo>
                <a:lnTo>
                  <a:pt x="325" y="343"/>
                </a:lnTo>
                <a:lnTo>
                  <a:pt x="323" y="343"/>
                </a:lnTo>
                <a:lnTo>
                  <a:pt x="317" y="343"/>
                </a:lnTo>
                <a:lnTo>
                  <a:pt x="315" y="343"/>
                </a:lnTo>
                <a:lnTo>
                  <a:pt x="314" y="342"/>
                </a:lnTo>
                <a:lnTo>
                  <a:pt x="313" y="342"/>
                </a:lnTo>
                <a:lnTo>
                  <a:pt x="312" y="342"/>
                </a:lnTo>
                <a:lnTo>
                  <a:pt x="312" y="342"/>
                </a:lnTo>
                <a:lnTo>
                  <a:pt x="311" y="341"/>
                </a:lnTo>
                <a:lnTo>
                  <a:pt x="310" y="341"/>
                </a:lnTo>
                <a:lnTo>
                  <a:pt x="309" y="340"/>
                </a:lnTo>
                <a:lnTo>
                  <a:pt x="307" y="338"/>
                </a:lnTo>
                <a:lnTo>
                  <a:pt x="304" y="334"/>
                </a:lnTo>
                <a:lnTo>
                  <a:pt x="302" y="333"/>
                </a:lnTo>
                <a:lnTo>
                  <a:pt x="300" y="331"/>
                </a:lnTo>
                <a:lnTo>
                  <a:pt x="299" y="330"/>
                </a:lnTo>
                <a:lnTo>
                  <a:pt x="298" y="329"/>
                </a:lnTo>
                <a:lnTo>
                  <a:pt x="297" y="329"/>
                </a:lnTo>
                <a:lnTo>
                  <a:pt x="296" y="328"/>
                </a:lnTo>
                <a:lnTo>
                  <a:pt x="295" y="327"/>
                </a:lnTo>
                <a:lnTo>
                  <a:pt x="293" y="327"/>
                </a:lnTo>
                <a:lnTo>
                  <a:pt x="291" y="326"/>
                </a:lnTo>
                <a:lnTo>
                  <a:pt x="287" y="325"/>
                </a:lnTo>
                <a:lnTo>
                  <a:pt x="284" y="325"/>
                </a:lnTo>
                <a:lnTo>
                  <a:pt x="282" y="324"/>
                </a:lnTo>
                <a:lnTo>
                  <a:pt x="280" y="323"/>
                </a:lnTo>
                <a:lnTo>
                  <a:pt x="279" y="323"/>
                </a:lnTo>
                <a:lnTo>
                  <a:pt x="278" y="322"/>
                </a:lnTo>
                <a:lnTo>
                  <a:pt x="277" y="321"/>
                </a:lnTo>
                <a:lnTo>
                  <a:pt x="276" y="321"/>
                </a:lnTo>
                <a:lnTo>
                  <a:pt x="275" y="320"/>
                </a:lnTo>
                <a:lnTo>
                  <a:pt x="274" y="319"/>
                </a:lnTo>
                <a:lnTo>
                  <a:pt x="273" y="318"/>
                </a:lnTo>
                <a:lnTo>
                  <a:pt x="271" y="315"/>
                </a:lnTo>
                <a:lnTo>
                  <a:pt x="270" y="314"/>
                </a:lnTo>
                <a:lnTo>
                  <a:pt x="269" y="314"/>
                </a:lnTo>
                <a:lnTo>
                  <a:pt x="268" y="313"/>
                </a:lnTo>
                <a:lnTo>
                  <a:pt x="268" y="313"/>
                </a:lnTo>
                <a:lnTo>
                  <a:pt x="267" y="313"/>
                </a:lnTo>
                <a:lnTo>
                  <a:pt x="266" y="313"/>
                </a:lnTo>
                <a:lnTo>
                  <a:pt x="265" y="314"/>
                </a:lnTo>
                <a:lnTo>
                  <a:pt x="264" y="315"/>
                </a:lnTo>
                <a:lnTo>
                  <a:pt x="263" y="316"/>
                </a:lnTo>
                <a:lnTo>
                  <a:pt x="261" y="318"/>
                </a:lnTo>
                <a:lnTo>
                  <a:pt x="260" y="319"/>
                </a:lnTo>
                <a:lnTo>
                  <a:pt x="259" y="321"/>
                </a:lnTo>
                <a:lnTo>
                  <a:pt x="257" y="323"/>
                </a:lnTo>
                <a:lnTo>
                  <a:pt x="256" y="326"/>
                </a:lnTo>
                <a:lnTo>
                  <a:pt x="254" y="330"/>
                </a:lnTo>
                <a:lnTo>
                  <a:pt x="254" y="331"/>
                </a:lnTo>
                <a:lnTo>
                  <a:pt x="253" y="332"/>
                </a:lnTo>
                <a:lnTo>
                  <a:pt x="252" y="334"/>
                </a:lnTo>
                <a:lnTo>
                  <a:pt x="250" y="336"/>
                </a:lnTo>
                <a:lnTo>
                  <a:pt x="248" y="340"/>
                </a:lnTo>
                <a:lnTo>
                  <a:pt x="247" y="340"/>
                </a:lnTo>
                <a:lnTo>
                  <a:pt x="246" y="341"/>
                </a:lnTo>
                <a:lnTo>
                  <a:pt x="245" y="342"/>
                </a:lnTo>
                <a:lnTo>
                  <a:pt x="245" y="342"/>
                </a:lnTo>
                <a:lnTo>
                  <a:pt x="243" y="343"/>
                </a:lnTo>
                <a:lnTo>
                  <a:pt x="242" y="343"/>
                </a:lnTo>
                <a:lnTo>
                  <a:pt x="241" y="343"/>
                </a:lnTo>
                <a:lnTo>
                  <a:pt x="239" y="343"/>
                </a:lnTo>
                <a:lnTo>
                  <a:pt x="237" y="343"/>
                </a:lnTo>
                <a:lnTo>
                  <a:pt x="235" y="343"/>
                </a:lnTo>
                <a:lnTo>
                  <a:pt x="234" y="343"/>
                </a:lnTo>
                <a:lnTo>
                  <a:pt x="233" y="343"/>
                </a:lnTo>
                <a:lnTo>
                  <a:pt x="232" y="342"/>
                </a:lnTo>
                <a:lnTo>
                  <a:pt x="231" y="342"/>
                </a:lnTo>
                <a:lnTo>
                  <a:pt x="229" y="341"/>
                </a:lnTo>
                <a:lnTo>
                  <a:pt x="224" y="339"/>
                </a:lnTo>
                <a:lnTo>
                  <a:pt x="216" y="334"/>
                </a:lnTo>
                <a:lnTo>
                  <a:pt x="213" y="333"/>
                </a:lnTo>
                <a:lnTo>
                  <a:pt x="212" y="332"/>
                </a:lnTo>
                <a:lnTo>
                  <a:pt x="211" y="331"/>
                </a:lnTo>
                <a:lnTo>
                  <a:pt x="210" y="330"/>
                </a:lnTo>
                <a:lnTo>
                  <a:pt x="209" y="329"/>
                </a:lnTo>
                <a:lnTo>
                  <a:pt x="208" y="327"/>
                </a:lnTo>
                <a:lnTo>
                  <a:pt x="207" y="326"/>
                </a:lnTo>
                <a:lnTo>
                  <a:pt x="207" y="325"/>
                </a:lnTo>
                <a:lnTo>
                  <a:pt x="207" y="323"/>
                </a:lnTo>
                <a:lnTo>
                  <a:pt x="207" y="322"/>
                </a:lnTo>
                <a:lnTo>
                  <a:pt x="207" y="320"/>
                </a:lnTo>
                <a:lnTo>
                  <a:pt x="207" y="318"/>
                </a:lnTo>
                <a:lnTo>
                  <a:pt x="208" y="315"/>
                </a:lnTo>
                <a:lnTo>
                  <a:pt x="208" y="314"/>
                </a:lnTo>
                <a:lnTo>
                  <a:pt x="208" y="314"/>
                </a:lnTo>
                <a:lnTo>
                  <a:pt x="208" y="313"/>
                </a:lnTo>
                <a:lnTo>
                  <a:pt x="208" y="312"/>
                </a:lnTo>
                <a:lnTo>
                  <a:pt x="208" y="311"/>
                </a:lnTo>
                <a:lnTo>
                  <a:pt x="207" y="310"/>
                </a:lnTo>
                <a:lnTo>
                  <a:pt x="207" y="310"/>
                </a:lnTo>
                <a:lnTo>
                  <a:pt x="206" y="310"/>
                </a:lnTo>
                <a:lnTo>
                  <a:pt x="203" y="309"/>
                </a:lnTo>
                <a:lnTo>
                  <a:pt x="202" y="309"/>
                </a:lnTo>
                <a:lnTo>
                  <a:pt x="200" y="308"/>
                </a:lnTo>
                <a:lnTo>
                  <a:pt x="199" y="308"/>
                </a:lnTo>
                <a:lnTo>
                  <a:pt x="197" y="307"/>
                </a:lnTo>
                <a:lnTo>
                  <a:pt x="196" y="306"/>
                </a:lnTo>
                <a:lnTo>
                  <a:pt x="194" y="305"/>
                </a:lnTo>
                <a:lnTo>
                  <a:pt x="191" y="303"/>
                </a:lnTo>
                <a:lnTo>
                  <a:pt x="190" y="302"/>
                </a:lnTo>
                <a:lnTo>
                  <a:pt x="188" y="301"/>
                </a:lnTo>
                <a:lnTo>
                  <a:pt x="186" y="301"/>
                </a:lnTo>
                <a:lnTo>
                  <a:pt x="184" y="300"/>
                </a:lnTo>
                <a:lnTo>
                  <a:pt x="182" y="299"/>
                </a:lnTo>
                <a:lnTo>
                  <a:pt x="180" y="299"/>
                </a:lnTo>
                <a:lnTo>
                  <a:pt x="178" y="298"/>
                </a:lnTo>
                <a:lnTo>
                  <a:pt x="177" y="298"/>
                </a:lnTo>
                <a:lnTo>
                  <a:pt x="176" y="297"/>
                </a:lnTo>
                <a:lnTo>
                  <a:pt x="175" y="297"/>
                </a:lnTo>
                <a:lnTo>
                  <a:pt x="174" y="296"/>
                </a:lnTo>
                <a:lnTo>
                  <a:pt x="174" y="296"/>
                </a:lnTo>
                <a:lnTo>
                  <a:pt x="173" y="295"/>
                </a:lnTo>
                <a:lnTo>
                  <a:pt x="173" y="294"/>
                </a:lnTo>
                <a:lnTo>
                  <a:pt x="172" y="293"/>
                </a:lnTo>
                <a:lnTo>
                  <a:pt x="171" y="289"/>
                </a:lnTo>
                <a:lnTo>
                  <a:pt x="171" y="288"/>
                </a:lnTo>
                <a:lnTo>
                  <a:pt x="171" y="288"/>
                </a:lnTo>
                <a:lnTo>
                  <a:pt x="170" y="287"/>
                </a:lnTo>
                <a:lnTo>
                  <a:pt x="170" y="287"/>
                </a:lnTo>
                <a:lnTo>
                  <a:pt x="170" y="286"/>
                </a:lnTo>
                <a:lnTo>
                  <a:pt x="169" y="286"/>
                </a:lnTo>
                <a:lnTo>
                  <a:pt x="168" y="286"/>
                </a:lnTo>
                <a:lnTo>
                  <a:pt x="167" y="285"/>
                </a:lnTo>
                <a:lnTo>
                  <a:pt x="164" y="284"/>
                </a:lnTo>
                <a:lnTo>
                  <a:pt x="162" y="283"/>
                </a:lnTo>
                <a:lnTo>
                  <a:pt x="158" y="283"/>
                </a:lnTo>
                <a:lnTo>
                  <a:pt x="157" y="282"/>
                </a:lnTo>
                <a:lnTo>
                  <a:pt x="155" y="282"/>
                </a:lnTo>
                <a:lnTo>
                  <a:pt x="154" y="281"/>
                </a:lnTo>
                <a:lnTo>
                  <a:pt x="152" y="280"/>
                </a:lnTo>
                <a:lnTo>
                  <a:pt x="150" y="279"/>
                </a:lnTo>
                <a:lnTo>
                  <a:pt x="149" y="278"/>
                </a:lnTo>
                <a:lnTo>
                  <a:pt x="148" y="277"/>
                </a:lnTo>
                <a:lnTo>
                  <a:pt x="147" y="276"/>
                </a:lnTo>
                <a:lnTo>
                  <a:pt x="143" y="272"/>
                </a:lnTo>
                <a:lnTo>
                  <a:pt x="143" y="272"/>
                </a:lnTo>
                <a:lnTo>
                  <a:pt x="142" y="272"/>
                </a:lnTo>
                <a:lnTo>
                  <a:pt x="141" y="271"/>
                </a:lnTo>
                <a:lnTo>
                  <a:pt x="139" y="270"/>
                </a:lnTo>
                <a:lnTo>
                  <a:pt x="135" y="268"/>
                </a:lnTo>
                <a:lnTo>
                  <a:pt x="134" y="268"/>
                </a:lnTo>
                <a:lnTo>
                  <a:pt x="132" y="267"/>
                </a:lnTo>
                <a:lnTo>
                  <a:pt x="131" y="266"/>
                </a:lnTo>
                <a:lnTo>
                  <a:pt x="130" y="266"/>
                </a:lnTo>
                <a:lnTo>
                  <a:pt x="129" y="265"/>
                </a:lnTo>
                <a:lnTo>
                  <a:pt x="126" y="264"/>
                </a:lnTo>
                <a:lnTo>
                  <a:pt x="125" y="264"/>
                </a:lnTo>
                <a:lnTo>
                  <a:pt x="124" y="264"/>
                </a:lnTo>
                <a:lnTo>
                  <a:pt x="123" y="264"/>
                </a:lnTo>
                <a:lnTo>
                  <a:pt x="122" y="264"/>
                </a:lnTo>
                <a:lnTo>
                  <a:pt x="120" y="265"/>
                </a:lnTo>
                <a:lnTo>
                  <a:pt x="119" y="265"/>
                </a:lnTo>
                <a:lnTo>
                  <a:pt x="118" y="265"/>
                </a:lnTo>
                <a:lnTo>
                  <a:pt x="117" y="265"/>
                </a:lnTo>
                <a:lnTo>
                  <a:pt x="115" y="265"/>
                </a:lnTo>
                <a:lnTo>
                  <a:pt x="112" y="264"/>
                </a:lnTo>
                <a:lnTo>
                  <a:pt x="111" y="264"/>
                </a:lnTo>
                <a:lnTo>
                  <a:pt x="110" y="264"/>
                </a:lnTo>
                <a:lnTo>
                  <a:pt x="109" y="264"/>
                </a:lnTo>
                <a:lnTo>
                  <a:pt x="104" y="265"/>
                </a:lnTo>
                <a:lnTo>
                  <a:pt x="102" y="265"/>
                </a:lnTo>
                <a:lnTo>
                  <a:pt x="101" y="265"/>
                </a:lnTo>
                <a:lnTo>
                  <a:pt x="99" y="264"/>
                </a:lnTo>
                <a:lnTo>
                  <a:pt x="97" y="264"/>
                </a:lnTo>
                <a:lnTo>
                  <a:pt x="96" y="264"/>
                </a:lnTo>
                <a:lnTo>
                  <a:pt x="95" y="263"/>
                </a:lnTo>
                <a:lnTo>
                  <a:pt x="94" y="263"/>
                </a:lnTo>
                <a:lnTo>
                  <a:pt x="93" y="263"/>
                </a:lnTo>
                <a:lnTo>
                  <a:pt x="92" y="261"/>
                </a:lnTo>
                <a:lnTo>
                  <a:pt x="89" y="259"/>
                </a:lnTo>
                <a:lnTo>
                  <a:pt x="88" y="258"/>
                </a:lnTo>
                <a:lnTo>
                  <a:pt x="85" y="255"/>
                </a:lnTo>
                <a:lnTo>
                  <a:pt x="84" y="254"/>
                </a:lnTo>
                <a:lnTo>
                  <a:pt x="74" y="247"/>
                </a:lnTo>
                <a:lnTo>
                  <a:pt x="69" y="244"/>
                </a:lnTo>
                <a:lnTo>
                  <a:pt x="67" y="242"/>
                </a:lnTo>
                <a:lnTo>
                  <a:pt x="59" y="236"/>
                </a:lnTo>
                <a:lnTo>
                  <a:pt x="53" y="232"/>
                </a:lnTo>
                <a:lnTo>
                  <a:pt x="53" y="232"/>
                </a:lnTo>
                <a:lnTo>
                  <a:pt x="53" y="231"/>
                </a:lnTo>
                <a:lnTo>
                  <a:pt x="53" y="228"/>
                </a:lnTo>
                <a:lnTo>
                  <a:pt x="54" y="223"/>
                </a:lnTo>
                <a:lnTo>
                  <a:pt x="55" y="218"/>
                </a:lnTo>
                <a:lnTo>
                  <a:pt x="55" y="213"/>
                </a:lnTo>
                <a:lnTo>
                  <a:pt x="55" y="212"/>
                </a:lnTo>
                <a:lnTo>
                  <a:pt x="56" y="211"/>
                </a:lnTo>
                <a:lnTo>
                  <a:pt x="56" y="210"/>
                </a:lnTo>
                <a:lnTo>
                  <a:pt x="56" y="209"/>
                </a:lnTo>
                <a:lnTo>
                  <a:pt x="57" y="208"/>
                </a:lnTo>
                <a:lnTo>
                  <a:pt x="59" y="205"/>
                </a:lnTo>
                <a:lnTo>
                  <a:pt x="60" y="204"/>
                </a:lnTo>
                <a:lnTo>
                  <a:pt x="61" y="203"/>
                </a:lnTo>
                <a:lnTo>
                  <a:pt x="63" y="198"/>
                </a:lnTo>
                <a:lnTo>
                  <a:pt x="64" y="195"/>
                </a:lnTo>
                <a:lnTo>
                  <a:pt x="65" y="193"/>
                </a:lnTo>
                <a:lnTo>
                  <a:pt x="65" y="191"/>
                </a:lnTo>
                <a:lnTo>
                  <a:pt x="66" y="190"/>
                </a:lnTo>
                <a:lnTo>
                  <a:pt x="66" y="189"/>
                </a:lnTo>
                <a:lnTo>
                  <a:pt x="66" y="187"/>
                </a:lnTo>
                <a:lnTo>
                  <a:pt x="65" y="186"/>
                </a:lnTo>
                <a:lnTo>
                  <a:pt x="65" y="182"/>
                </a:lnTo>
                <a:lnTo>
                  <a:pt x="64" y="181"/>
                </a:lnTo>
                <a:lnTo>
                  <a:pt x="64" y="180"/>
                </a:lnTo>
                <a:lnTo>
                  <a:pt x="64" y="179"/>
                </a:lnTo>
                <a:lnTo>
                  <a:pt x="64" y="178"/>
                </a:lnTo>
                <a:lnTo>
                  <a:pt x="65" y="177"/>
                </a:lnTo>
                <a:lnTo>
                  <a:pt x="65" y="174"/>
                </a:lnTo>
                <a:lnTo>
                  <a:pt x="65" y="172"/>
                </a:lnTo>
                <a:lnTo>
                  <a:pt x="65" y="171"/>
                </a:lnTo>
                <a:lnTo>
                  <a:pt x="65" y="170"/>
                </a:lnTo>
                <a:lnTo>
                  <a:pt x="65" y="169"/>
                </a:lnTo>
                <a:lnTo>
                  <a:pt x="65" y="168"/>
                </a:lnTo>
                <a:lnTo>
                  <a:pt x="64" y="167"/>
                </a:lnTo>
                <a:lnTo>
                  <a:pt x="63" y="166"/>
                </a:lnTo>
                <a:lnTo>
                  <a:pt x="62" y="165"/>
                </a:lnTo>
                <a:lnTo>
                  <a:pt x="61" y="164"/>
                </a:lnTo>
                <a:lnTo>
                  <a:pt x="59" y="163"/>
                </a:lnTo>
                <a:lnTo>
                  <a:pt x="58" y="162"/>
                </a:lnTo>
                <a:lnTo>
                  <a:pt x="54" y="160"/>
                </a:lnTo>
                <a:lnTo>
                  <a:pt x="53" y="160"/>
                </a:lnTo>
                <a:lnTo>
                  <a:pt x="50" y="158"/>
                </a:lnTo>
                <a:lnTo>
                  <a:pt x="48" y="156"/>
                </a:lnTo>
                <a:lnTo>
                  <a:pt x="46" y="155"/>
                </a:lnTo>
                <a:lnTo>
                  <a:pt x="45" y="154"/>
                </a:lnTo>
                <a:lnTo>
                  <a:pt x="43" y="152"/>
                </a:lnTo>
                <a:lnTo>
                  <a:pt x="43" y="151"/>
                </a:lnTo>
                <a:lnTo>
                  <a:pt x="42" y="151"/>
                </a:lnTo>
                <a:lnTo>
                  <a:pt x="42" y="150"/>
                </a:lnTo>
                <a:lnTo>
                  <a:pt x="41" y="149"/>
                </a:lnTo>
                <a:lnTo>
                  <a:pt x="41" y="148"/>
                </a:lnTo>
                <a:lnTo>
                  <a:pt x="41" y="147"/>
                </a:lnTo>
                <a:lnTo>
                  <a:pt x="41" y="144"/>
                </a:lnTo>
                <a:lnTo>
                  <a:pt x="40" y="142"/>
                </a:lnTo>
                <a:lnTo>
                  <a:pt x="40" y="142"/>
                </a:lnTo>
                <a:lnTo>
                  <a:pt x="40" y="141"/>
                </a:lnTo>
                <a:lnTo>
                  <a:pt x="40" y="140"/>
                </a:lnTo>
                <a:lnTo>
                  <a:pt x="39" y="140"/>
                </a:lnTo>
                <a:lnTo>
                  <a:pt x="39" y="140"/>
                </a:lnTo>
                <a:lnTo>
                  <a:pt x="37" y="139"/>
                </a:lnTo>
                <a:lnTo>
                  <a:pt x="37" y="139"/>
                </a:lnTo>
                <a:lnTo>
                  <a:pt x="36" y="138"/>
                </a:lnTo>
                <a:lnTo>
                  <a:pt x="35" y="137"/>
                </a:lnTo>
                <a:lnTo>
                  <a:pt x="34" y="137"/>
                </a:lnTo>
                <a:lnTo>
                  <a:pt x="34" y="136"/>
                </a:lnTo>
                <a:lnTo>
                  <a:pt x="33" y="136"/>
                </a:lnTo>
                <a:lnTo>
                  <a:pt x="32" y="136"/>
                </a:lnTo>
                <a:lnTo>
                  <a:pt x="30" y="136"/>
                </a:lnTo>
                <a:lnTo>
                  <a:pt x="29" y="135"/>
                </a:lnTo>
                <a:lnTo>
                  <a:pt x="26" y="135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2" y="133"/>
                </a:lnTo>
                <a:lnTo>
                  <a:pt x="21" y="131"/>
                </a:lnTo>
                <a:lnTo>
                  <a:pt x="20" y="131"/>
                </a:lnTo>
                <a:lnTo>
                  <a:pt x="19" y="130"/>
                </a:lnTo>
                <a:lnTo>
                  <a:pt x="17" y="129"/>
                </a:lnTo>
                <a:lnTo>
                  <a:pt x="16" y="129"/>
                </a:lnTo>
                <a:lnTo>
                  <a:pt x="15" y="128"/>
                </a:lnTo>
                <a:lnTo>
                  <a:pt x="12" y="127"/>
                </a:lnTo>
                <a:lnTo>
                  <a:pt x="10" y="127"/>
                </a:lnTo>
                <a:lnTo>
                  <a:pt x="8" y="126"/>
                </a:lnTo>
                <a:lnTo>
                  <a:pt x="7" y="125"/>
                </a:lnTo>
                <a:lnTo>
                  <a:pt x="5" y="124"/>
                </a:lnTo>
                <a:lnTo>
                  <a:pt x="4" y="124"/>
                </a:lnTo>
                <a:lnTo>
                  <a:pt x="3" y="123"/>
                </a:lnTo>
                <a:lnTo>
                  <a:pt x="2" y="122"/>
                </a:lnTo>
                <a:lnTo>
                  <a:pt x="1" y="121"/>
                </a:lnTo>
                <a:lnTo>
                  <a:pt x="1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1" y="114"/>
                </a:lnTo>
                <a:lnTo>
                  <a:pt x="1" y="113"/>
                </a:lnTo>
                <a:lnTo>
                  <a:pt x="2" y="113"/>
                </a:lnTo>
                <a:lnTo>
                  <a:pt x="3" y="112"/>
                </a:lnTo>
                <a:lnTo>
                  <a:pt x="4" y="112"/>
                </a:lnTo>
                <a:lnTo>
                  <a:pt x="5" y="111"/>
                </a:lnTo>
                <a:lnTo>
                  <a:pt x="7" y="110"/>
                </a:lnTo>
                <a:lnTo>
                  <a:pt x="7" y="110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8"/>
                </a:lnTo>
                <a:lnTo>
                  <a:pt x="7" y="108"/>
                </a:lnTo>
                <a:lnTo>
                  <a:pt x="6" y="106"/>
                </a:lnTo>
                <a:lnTo>
                  <a:pt x="6" y="106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7" y="102"/>
                </a:lnTo>
                <a:lnTo>
                  <a:pt x="10" y="100"/>
                </a:lnTo>
                <a:lnTo>
                  <a:pt x="11" y="99"/>
                </a:lnTo>
                <a:lnTo>
                  <a:pt x="12" y="98"/>
                </a:lnTo>
                <a:lnTo>
                  <a:pt x="13" y="98"/>
                </a:lnTo>
                <a:lnTo>
                  <a:pt x="13" y="97"/>
                </a:lnTo>
                <a:lnTo>
                  <a:pt x="14" y="96"/>
                </a:lnTo>
                <a:lnTo>
                  <a:pt x="14" y="95"/>
                </a:lnTo>
                <a:lnTo>
                  <a:pt x="14" y="94"/>
                </a:lnTo>
                <a:lnTo>
                  <a:pt x="15" y="93"/>
                </a:lnTo>
                <a:lnTo>
                  <a:pt x="15" y="89"/>
                </a:lnTo>
                <a:lnTo>
                  <a:pt x="15" y="87"/>
                </a:lnTo>
                <a:lnTo>
                  <a:pt x="16" y="86"/>
                </a:lnTo>
                <a:lnTo>
                  <a:pt x="16" y="86"/>
                </a:lnTo>
                <a:lnTo>
                  <a:pt x="17" y="84"/>
                </a:lnTo>
                <a:lnTo>
                  <a:pt x="18" y="83"/>
                </a:lnTo>
                <a:lnTo>
                  <a:pt x="18" y="83"/>
                </a:lnTo>
                <a:lnTo>
                  <a:pt x="17" y="82"/>
                </a:lnTo>
                <a:lnTo>
                  <a:pt x="17" y="82"/>
                </a:lnTo>
                <a:lnTo>
                  <a:pt x="17" y="81"/>
                </a:lnTo>
                <a:lnTo>
                  <a:pt x="15" y="80"/>
                </a:lnTo>
                <a:lnTo>
                  <a:pt x="15" y="79"/>
                </a:lnTo>
                <a:lnTo>
                  <a:pt x="14" y="78"/>
                </a:lnTo>
                <a:lnTo>
                  <a:pt x="14" y="78"/>
                </a:lnTo>
                <a:lnTo>
                  <a:pt x="14" y="77"/>
                </a:lnTo>
                <a:lnTo>
                  <a:pt x="14" y="77"/>
                </a:lnTo>
                <a:lnTo>
                  <a:pt x="14" y="76"/>
                </a:lnTo>
                <a:lnTo>
                  <a:pt x="15" y="76"/>
                </a:lnTo>
                <a:lnTo>
                  <a:pt x="15" y="75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9" y="73"/>
                </a:lnTo>
                <a:lnTo>
                  <a:pt x="21" y="73"/>
                </a:lnTo>
                <a:lnTo>
                  <a:pt x="22" y="72"/>
                </a:lnTo>
                <a:lnTo>
                  <a:pt x="23" y="72"/>
                </a:lnTo>
                <a:lnTo>
                  <a:pt x="24" y="71"/>
                </a:lnTo>
                <a:lnTo>
                  <a:pt x="25" y="71"/>
                </a:lnTo>
                <a:lnTo>
                  <a:pt x="25" y="70"/>
                </a:lnTo>
                <a:lnTo>
                  <a:pt x="26" y="70"/>
                </a:lnTo>
                <a:lnTo>
                  <a:pt x="26" y="69"/>
                </a:lnTo>
                <a:lnTo>
                  <a:pt x="27" y="70"/>
                </a:lnTo>
                <a:lnTo>
                  <a:pt x="27" y="71"/>
                </a:lnTo>
                <a:lnTo>
                  <a:pt x="28" y="71"/>
                </a:lnTo>
                <a:lnTo>
                  <a:pt x="29" y="72"/>
                </a:lnTo>
                <a:lnTo>
                  <a:pt x="30" y="73"/>
                </a:lnTo>
                <a:lnTo>
                  <a:pt x="31" y="73"/>
                </a:lnTo>
                <a:lnTo>
                  <a:pt x="32" y="73"/>
                </a:lnTo>
                <a:lnTo>
                  <a:pt x="33" y="74"/>
                </a:lnTo>
                <a:lnTo>
                  <a:pt x="35" y="74"/>
                </a:lnTo>
                <a:lnTo>
                  <a:pt x="36" y="74"/>
                </a:lnTo>
                <a:lnTo>
                  <a:pt x="37" y="74"/>
                </a:lnTo>
                <a:lnTo>
                  <a:pt x="38" y="73"/>
                </a:lnTo>
                <a:lnTo>
                  <a:pt x="40" y="73"/>
                </a:lnTo>
                <a:lnTo>
                  <a:pt x="41" y="73"/>
                </a:lnTo>
                <a:lnTo>
                  <a:pt x="43" y="72"/>
                </a:lnTo>
                <a:lnTo>
                  <a:pt x="44" y="72"/>
                </a:lnTo>
                <a:lnTo>
                  <a:pt x="45" y="71"/>
                </a:lnTo>
                <a:lnTo>
                  <a:pt x="47" y="70"/>
                </a:lnTo>
                <a:lnTo>
                  <a:pt x="49" y="69"/>
                </a:lnTo>
                <a:lnTo>
                  <a:pt x="51" y="67"/>
                </a:lnTo>
                <a:lnTo>
                  <a:pt x="52" y="67"/>
                </a:lnTo>
                <a:lnTo>
                  <a:pt x="54" y="66"/>
                </a:lnTo>
                <a:lnTo>
                  <a:pt x="56" y="65"/>
                </a:lnTo>
                <a:lnTo>
                  <a:pt x="57" y="64"/>
                </a:lnTo>
                <a:lnTo>
                  <a:pt x="59" y="62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2" name="Freeform 245">
            <a:extLst>
              <a:ext uri="{FF2B5EF4-FFF2-40B4-BE49-F238E27FC236}">
                <a16:creationId xmlns:a16="http://schemas.microsoft.com/office/drawing/2014/main" id="{7A416F64-A9C2-4D59-A4FB-D6B4E471835A}"/>
              </a:ext>
            </a:extLst>
          </p:cNvPr>
          <p:cNvSpPr>
            <a:spLocks/>
          </p:cNvSpPr>
          <p:nvPr/>
        </p:nvSpPr>
        <p:spPr bwMode="auto">
          <a:xfrm>
            <a:off x="9133357" y="4188357"/>
            <a:ext cx="212881" cy="74864"/>
          </a:xfrm>
          <a:custGeom>
            <a:avLst/>
            <a:gdLst>
              <a:gd name="T0" fmla="*/ 1 w 112"/>
              <a:gd name="T1" fmla="*/ 35 h 36"/>
              <a:gd name="T2" fmla="*/ 2 w 112"/>
              <a:gd name="T3" fmla="*/ 34 h 36"/>
              <a:gd name="T4" fmla="*/ 4 w 112"/>
              <a:gd name="T5" fmla="*/ 30 h 36"/>
              <a:gd name="T6" fmla="*/ 6 w 112"/>
              <a:gd name="T7" fmla="*/ 28 h 36"/>
              <a:gd name="T8" fmla="*/ 7 w 112"/>
              <a:gd name="T9" fmla="*/ 27 h 36"/>
              <a:gd name="T10" fmla="*/ 9 w 112"/>
              <a:gd name="T11" fmla="*/ 25 h 36"/>
              <a:gd name="T12" fmla="*/ 12 w 112"/>
              <a:gd name="T13" fmla="*/ 24 h 36"/>
              <a:gd name="T14" fmla="*/ 16 w 112"/>
              <a:gd name="T15" fmla="*/ 23 h 36"/>
              <a:gd name="T16" fmla="*/ 22 w 112"/>
              <a:gd name="T17" fmla="*/ 20 h 36"/>
              <a:gd name="T18" fmla="*/ 23 w 112"/>
              <a:gd name="T19" fmla="*/ 20 h 36"/>
              <a:gd name="T20" fmla="*/ 25 w 112"/>
              <a:gd name="T21" fmla="*/ 20 h 36"/>
              <a:gd name="T22" fmla="*/ 26 w 112"/>
              <a:gd name="T23" fmla="*/ 20 h 36"/>
              <a:gd name="T24" fmla="*/ 27 w 112"/>
              <a:gd name="T25" fmla="*/ 21 h 36"/>
              <a:gd name="T26" fmla="*/ 31 w 112"/>
              <a:gd name="T27" fmla="*/ 24 h 36"/>
              <a:gd name="T28" fmla="*/ 33 w 112"/>
              <a:gd name="T29" fmla="*/ 25 h 36"/>
              <a:gd name="T30" fmla="*/ 35 w 112"/>
              <a:gd name="T31" fmla="*/ 25 h 36"/>
              <a:gd name="T32" fmla="*/ 39 w 112"/>
              <a:gd name="T33" fmla="*/ 25 h 36"/>
              <a:gd name="T34" fmla="*/ 44 w 112"/>
              <a:gd name="T35" fmla="*/ 25 h 36"/>
              <a:gd name="T36" fmla="*/ 48 w 112"/>
              <a:gd name="T37" fmla="*/ 25 h 36"/>
              <a:gd name="T38" fmla="*/ 52 w 112"/>
              <a:gd name="T39" fmla="*/ 26 h 36"/>
              <a:gd name="T40" fmla="*/ 56 w 112"/>
              <a:gd name="T41" fmla="*/ 26 h 36"/>
              <a:gd name="T42" fmla="*/ 58 w 112"/>
              <a:gd name="T43" fmla="*/ 26 h 36"/>
              <a:gd name="T44" fmla="*/ 61 w 112"/>
              <a:gd name="T45" fmla="*/ 27 h 36"/>
              <a:gd name="T46" fmla="*/ 67 w 112"/>
              <a:gd name="T47" fmla="*/ 29 h 36"/>
              <a:gd name="T48" fmla="*/ 69 w 112"/>
              <a:gd name="T49" fmla="*/ 29 h 36"/>
              <a:gd name="T50" fmla="*/ 72 w 112"/>
              <a:gd name="T51" fmla="*/ 29 h 36"/>
              <a:gd name="T52" fmla="*/ 75 w 112"/>
              <a:gd name="T53" fmla="*/ 29 h 36"/>
              <a:gd name="T54" fmla="*/ 80 w 112"/>
              <a:gd name="T55" fmla="*/ 26 h 36"/>
              <a:gd name="T56" fmla="*/ 86 w 112"/>
              <a:gd name="T57" fmla="*/ 24 h 36"/>
              <a:gd name="T58" fmla="*/ 89 w 112"/>
              <a:gd name="T59" fmla="*/ 23 h 36"/>
              <a:gd name="T60" fmla="*/ 91 w 112"/>
              <a:gd name="T61" fmla="*/ 21 h 36"/>
              <a:gd name="T62" fmla="*/ 93 w 112"/>
              <a:gd name="T63" fmla="*/ 20 h 36"/>
              <a:gd name="T64" fmla="*/ 94 w 112"/>
              <a:gd name="T65" fmla="*/ 18 h 36"/>
              <a:gd name="T66" fmla="*/ 96 w 112"/>
              <a:gd name="T67" fmla="*/ 13 h 36"/>
              <a:gd name="T68" fmla="*/ 98 w 112"/>
              <a:gd name="T69" fmla="*/ 10 h 36"/>
              <a:gd name="T70" fmla="*/ 99 w 112"/>
              <a:gd name="T71" fmla="*/ 9 h 36"/>
              <a:gd name="T72" fmla="*/ 101 w 112"/>
              <a:gd name="T73" fmla="*/ 6 h 36"/>
              <a:gd name="T74" fmla="*/ 104 w 112"/>
              <a:gd name="T75" fmla="*/ 4 h 36"/>
              <a:gd name="T76" fmla="*/ 108 w 112"/>
              <a:gd name="T77" fmla="*/ 2 h 36"/>
              <a:gd name="T78" fmla="*/ 111 w 112"/>
              <a:gd name="T79" fmla="*/ 0 h 36"/>
              <a:gd name="T80" fmla="*/ 112 w 112"/>
              <a:gd name="T8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2" h="36">
                <a:moveTo>
                  <a:pt x="0" y="36"/>
                </a:moveTo>
                <a:lnTo>
                  <a:pt x="1" y="35"/>
                </a:lnTo>
                <a:lnTo>
                  <a:pt x="2" y="35"/>
                </a:lnTo>
                <a:lnTo>
                  <a:pt x="2" y="34"/>
                </a:lnTo>
                <a:lnTo>
                  <a:pt x="4" y="31"/>
                </a:lnTo>
                <a:lnTo>
                  <a:pt x="4" y="30"/>
                </a:lnTo>
                <a:lnTo>
                  <a:pt x="5" y="29"/>
                </a:lnTo>
                <a:lnTo>
                  <a:pt x="6" y="28"/>
                </a:lnTo>
                <a:lnTo>
                  <a:pt x="6" y="27"/>
                </a:lnTo>
                <a:lnTo>
                  <a:pt x="7" y="27"/>
                </a:lnTo>
                <a:lnTo>
                  <a:pt x="8" y="26"/>
                </a:lnTo>
                <a:lnTo>
                  <a:pt x="9" y="25"/>
                </a:lnTo>
                <a:lnTo>
                  <a:pt x="11" y="25"/>
                </a:lnTo>
                <a:lnTo>
                  <a:pt x="12" y="24"/>
                </a:lnTo>
                <a:lnTo>
                  <a:pt x="15" y="24"/>
                </a:lnTo>
                <a:lnTo>
                  <a:pt x="16" y="23"/>
                </a:lnTo>
                <a:lnTo>
                  <a:pt x="17" y="23"/>
                </a:lnTo>
                <a:lnTo>
                  <a:pt x="22" y="20"/>
                </a:lnTo>
                <a:lnTo>
                  <a:pt x="23" y="20"/>
                </a:lnTo>
                <a:lnTo>
                  <a:pt x="23" y="20"/>
                </a:lnTo>
                <a:lnTo>
                  <a:pt x="24" y="20"/>
                </a:lnTo>
                <a:lnTo>
                  <a:pt x="25" y="20"/>
                </a:lnTo>
                <a:lnTo>
                  <a:pt x="25" y="20"/>
                </a:lnTo>
                <a:lnTo>
                  <a:pt x="26" y="20"/>
                </a:lnTo>
                <a:lnTo>
                  <a:pt x="26" y="21"/>
                </a:lnTo>
                <a:lnTo>
                  <a:pt x="27" y="21"/>
                </a:lnTo>
                <a:lnTo>
                  <a:pt x="29" y="23"/>
                </a:lnTo>
                <a:lnTo>
                  <a:pt x="31" y="24"/>
                </a:lnTo>
                <a:lnTo>
                  <a:pt x="32" y="25"/>
                </a:lnTo>
                <a:lnTo>
                  <a:pt x="33" y="25"/>
                </a:lnTo>
                <a:lnTo>
                  <a:pt x="34" y="25"/>
                </a:lnTo>
                <a:lnTo>
                  <a:pt x="35" y="25"/>
                </a:lnTo>
                <a:lnTo>
                  <a:pt x="37" y="25"/>
                </a:lnTo>
                <a:lnTo>
                  <a:pt x="39" y="25"/>
                </a:lnTo>
                <a:lnTo>
                  <a:pt x="40" y="25"/>
                </a:lnTo>
                <a:lnTo>
                  <a:pt x="44" y="25"/>
                </a:lnTo>
                <a:lnTo>
                  <a:pt x="46" y="25"/>
                </a:lnTo>
                <a:lnTo>
                  <a:pt x="48" y="25"/>
                </a:lnTo>
                <a:lnTo>
                  <a:pt x="50" y="26"/>
                </a:lnTo>
                <a:lnTo>
                  <a:pt x="52" y="26"/>
                </a:lnTo>
                <a:lnTo>
                  <a:pt x="54" y="26"/>
                </a:lnTo>
                <a:lnTo>
                  <a:pt x="56" y="26"/>
                </a:lnTo>
                <a:lnTo>
                  <a:pt x="57" y="26"/>
                </a:lnTo>
                <a:lnTo>
                  <a:pt x="58" y="26"/>
                </a:lnTo>
                <a:lnTo>
                  <a:pt x="59" y="26"/>
                </a:lnTo>
                <a:lnTo>
                  <a:pt x="61" y="27"/>
                </a:lnTo>
                <a:lnTo>
                  <a:pt x="65" y="29"/>
                </a:lnTo>
                <a:lnTo>
                  <a:pt x="67" y="29"/>
                </a:lnTo>
                <a:lnTo>
                  <a:pt x="68" y="29"/>
                </a:lnTo>
                <a:lnTo>
                  <a:pt x="69" y="29"/>
                </a:lnTo>
                <a:lnTo>
                  <a:pt x="71" y="29"/>
                </a:lnTo>
                <a:lnTo>
                  <a:pt x="72" y="29"/>
                </a:lnTo>
                <a:lnTo>
                  <a:pt x="73" y="29"/>
                </a:lnTo>
                <a:lnTo>
                  <a:pt x="75" y="29"/>
                </a:lnTo>
                <a:lnTo>
                  <a:pt x="78" y="27"/>
                </a:lnTo>
                <a:lnTo>
                  <a:pt x="80" y="26"/>
                </a:lnTo>
                <a:lnTo>
                  <a:pt x="82" y="25"/>
                </a:lnTo>
                <a:lnTo>
                  <a:pt x="86" y="24"/>
                </a:lnTo>
                <a:lnTo>
                  <a:pt x="87" y="24"/>
                </a:lnTo>
                <a:lnTo>
                  <a:pt x="89" y="23"/>
                </a:lnTo>
                <a:lnTo>
                  <a:pt x="90" y="22"/>
                </a:lnTo>
                <a:lnTo>
                  <a:pt x="91" y="21"/>
                </a:lnTo>
                <a:lnTo>
                  <a:pt x="92" y="20"/>
                </a:lnTo>
                <a:lnTo>
                  <a:pt x="93" y="20"/>
                </a:lnTo>
                <a:lnTo>
                  <a:pt x="93" y="19"/>
                </a:lnTo>
                <a:lnTo>
                  <a:pt x="94" y="18"/>
                </a:lnTo>
                <a:lnTo>
                  <a:pt x="95" y="17"/>
                </a:lnTo>
                <a:lnTo>
                  <a:pt x="96" y="13"/>
                </a:lnTo>
                <a:lnTo>
                  <a:pt x="97" y="11"/>
                </a:lnTo>
                <a:lnTo>
                  <a:pt x="98" y="10"/>
                </a:lnTo>
                <a:lnTo>
                  <a:pt x="98" y="10"/>
                </a:lnTo>
                <a:lnTo>
                  <a:pt x="99" y="9"/>
                </a:lnTo>
                <a:lnTo>
                  <a:pt x="100" y="8"/>
                </a:lnTo>
                <a:lnTo>
                  <a:pt x="101" y="6"/>
                </a:lnTo>
                <a:lnTo>
                  <a:pt x="102" y="5"/>
                </a:lnTo>
                <a:lnTo>
                  <a:pt x="104" y="4"/>
                </a:lnTo>
                <a:lnTo>
                  <a:pt x="106" y="3"/>
                </a:lnTo>
                <a:lnTo>
                  <a:pt x="108" y="2"/>
                </a:lnTo>
                <a:lnTo>
                  <a:pt x="111" y="0"/>
                </a:lnTo>
                <a:lnTo>
                  <a:pt x="111" y="0"/>
                </a:lnTo>
                <a:lnTo>
                  <a:pt x="112" y="0"/>
                </a:lnTo>
                <a:lnTo>
                  <a:pt x="112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3" name="Freeform 246">
            <a:extLst>
              <a:ext uri="{FF2B5EF4-FFF2-40B4-BE49-F238E27FC236}">
                <a16:creationId xmlns:a16="http://schemas.microsoft.com/office/drawing/2014/main" id="{2B87EEA1-2F57-4D64-BD19-1514A9AA6441}"/>
              </a:ext>
            </a:extLst>
          </p:cNvPr>
          <p:cNvSpPr>
            <a:spLocks/>
          </p:cNvSpPr>
          <p:nvPr/>
        </p:nvSpPr>
        <p:spPr bwMode="auto">
          <a:xfrm>
            <a:off x="8635368" y="4616744"/>
            <a:ext cx="1229768" cy="1249809"/>
          </a:xfrm>
          <a:custGeom>
            <a:avLst/>
            <a:gdLst>
              <a:gd name="T0" fmla="*/ 318 w 647"/>
              <a:gd name="T1" fmla="*/ 33 h 601"/>
              <a:gd name="T2" fmla="*/ 352 w 647"/>
              <a:gd name="T3" fmla="*/ 46 h 601"/>
              <a:gd name="T4" fmla="*/ 378 w 647"/>
              <a:gd name="T5" fmla="*/ 65 h 601"/>
              <a:gd name="T6" fmla="*/ 411 w 647"/>
              <a:gd name="T7" fmla="*/ 81 h 601"/>
              <a:gd name="T8" fmla="*/ 438 w 647"/>
              <a:gd name="T9" fmla="*/ 111 h 601"/>
              <a:gd name="T10" fmla="*/ 468 w 647"/>
              <a:gd name="T11" fmla="*/ 82 h 601"/>
              <a:gd name="T12" fmla="*/ 500 w 647"/>
              <a:gd name="T13" fmla="*/ 97 h 601"/>
              <a:gd name="T14" fmla="*/ 542 w 647"/>
              <a:gd name="T15" fmla="*/ 116 h 601"/>
              <a:gd name="T16" fmla="*/ 597 w 647"/>
              <a:gd name="T17" fmla="*/ 153 h 601"/>
              <a:gd name="T18" fmla="*/ 633 w 647"/>
              <a:gd name="T19" fmla="*/ 197 h 601"/>
              <a:gd name="T20" fmla="*/ 647 w 647"/>
              <a:gd name="T21" fmla="*/ 219 h 601"/>
              <a:gd name="T22" fmla="*/ 627 w 647"/>
              <a:gd name="T23" fmla="*/ 237 h 601"/>
              <a:gd name="T24" fmla="*/ 630 w 647"/>
              <a:gd name="T25" fmla="*/ 262 h 601"/>
              <a:gd name="T26" fmla="*/ 609 w 647"/>
              <a:gd name="T27" fmla="*/ 255 h 601"/>
              <a:gd name="T28" fmla="*/ 613 w 647"/>
              <a:gd name="T29" fmla="*/ 271 h 601"/>
              <a:gd name="T30" fmla="*/ 584 w 647"/>
              <a:gd name="T31" fmla="*/ 286 h 601"/>
              <a:gd name="T32" fmla="*/ 571 w 647"/>
              <a:gd name="T33" fmla="*/ 330 h 601"/>
              <a:gd name="T34" fmla="*/ 586 w 647"/>
              <a:gd name="T35" fmla="*/ 349 h 601"/>
              <a:gd name="T36" fmla="*/ 587 w 647"/>
              <a:gd name="T37" fmla="*/ 374 h 601"/>
              <a:gd name="T38" fmla="*/ 583 w 647"/>
              <a:gd name="T39" fmla="*/ 400 h 601"/>
              <a:gd name="T40" fmla="*/ 588 w 647"/>
              <a:gd name="T41" fmla="*/ 427 h 601"/>
              <a:gd name="T42" fmla="*/ 576 w 647"/>
              <a:gd name="T43" fmla="*/ 450 h 601"/>
              <a:gd name="T44" fmla="*/ 567 w 647"/>
              <a:gd name="T45" fmla="*/ 472 h 601"/>
              <a:gd name="T46" fmla="*/ 577 w 647"/>
              <a:gd name="T47" fmla="*/ 495 h 601"/>
              <a:gd name="T48" fmla="*/ 543 w 647"/>
              <a:gd name="T49" fmla="*/ 515 h 601"/>
              <a:gd name="T50" fmla="*/ 521 w 647"/>
              <a:gd name="T51" fmla="*/ 536 h 601"/>
              <a:gd name="T52" fmla="*/ 476 w 647"/>
              <a:gd name="T53" fmla="*/ 541 h 601"/>
              <a:gd name="T54" fmla="*/ 449 w 647"/>
              <a:gd name="T55" fmla="*/ 532 h 601"/>
              <a:gd name="T56" fmla="*/ 427 w 647"/>
              <a:gd name="T57" fmla="*/ 543 h 601"/>
              <a:gd name="T58" fmla="*/ 393 w 647"/>
              <a:gd name="T59" fmla="*/ 563 h 601"/>
              <a:gd name="T60" fmla="*/ 360 w 647"/>
              <a:gd name="T61" fmla="*/ 593 h 601"/>
              <a:gd name="T62" fmla="*/ 327 w 647"/>
              <a:gd name="T63" fmla="*/ 597 h 601"/>
              <a:gd name="T64" fmla="*/ 301 w 647"/>
              <a:gd name="T65" fmla="*/ 596 h 601"/>
              <a:gd name="T66" fmla="*/ 276 w 647"/>
              <a:gd name="T67" fmla="*/ 579 h 601"/>
              <a:gd name="T68" fmla="*/ 259 w 647"/>
              <a:gd name="T69" fmla="*/ 563 h 601"/>
              <a:gd name="T70" fmla="*/ 281 w 647"/>
              <a:gd name="T71" fmla="*/ 525 h 601"/>
              <a:gd name="T72" fmla="*/ 301 w 647"/>
              <a:gd name="T73" fmla="*/ 504 h 601"/>
              <a:gd name="T74" fmla="*/ 286 w 647"/>
              <a:gd name="T75" fmla="*/ 481 h 601"/>
              <a:gd name="T76" fmla="*/ 251 w 647"/>
              <a:gd name="T77" fmla="*/ 484 h 601"/>
              <a:gd name="T78" fmla="*/ 210 w 647"/>
              <a:gd name="T79" fmla="*/ 473 h 601"/>
              <a:gd name="T80" fmla="*/ 192 w 647"/>
              <a:gd name="T81" fmla="*/ 428 h 601"/>
              <a:gd name="T82" fmla="*/ 155 w 647"/>
              <a:gd name="T83" fmla="*/ 425 h 601"/>
              <a:gd name="T84" fmla="*/ 112 w 647"/>
              <a:gd name="T85" fmla="*/ 419 h 601"/>
              <a:gd name="T86" fmla="*/ 83 w 647"/>
              <a:gd name="T87" fmla="*/ 402 h 601"/>
              <a:gd name="T88" fmla="*/ 82 w 647"/>
              <a:gd name="T89" fmla="*/ 387 h 601"/>
              <a:gd name="T90" fmla="*/ 40 w 647"/>
              <a:gd name="T91" fmla="*/ 381 h 601"/>
              <a:gd name="T92" fmla="*/ 7 w 647"/>
              <a:gd name="T93" fmla="*/ 344 h 601"/>
              <a:gd name="T94" fmla="*/ 1 w 647"/>
              <a:gd name="T95" fmla="*/ 316 h 601"/>
              <a:gd name="T96" fmla="*/ 11 w 647"/>
              <a:gd name="T97" fmla="*/ 270 h 601"/>
              <a:gd name="T98" fmla="*/ 7 w 647"/>
              <a:gd name="T99" fmla="*/ 227 h 601"/>
              <a:gd name="T100" fmla="*/ 16 w 647"/>
              <a:gd name="T101" fmla="*/ 205 h 601"/>
              <a:gd name="T102" fmla="*/ 37 w 647"/>
              <a:gd name="T103" fmla="*/ 182 h 601"/>
              <a:gd name="T104" fmla="*/ 53 w 647"/>
              <a:gd name="T105" fmla="*/ 171 h 601"/>
              <a:gd name="T106" fmla="*/ 101 w 647"/>
              <a:gd name="T107" fmla="*/ 170 h 601"/>
              <a:gd name="T108" fmla="*/ 123 w 647"/>
              <a:gd name="T109" fmla="*/ 162 h 601"/>
              <a:gd name="T110" fmla="*/ 150 w 647"/>
              <a:gd name="T111" fmla="*/ 150 h 601"/>
              <a:gd name="T112" fmla="*/ 124 w 647"/>
              <a:gd name="T113" fmla="*/ 123 h 601"/>
              <a:gd name="T114" fmla="*/ 139 w 647"/>
              <a:gd name="T115" fmla="*/ 78 h 601"/>
              <a:gd name="T116" fmla="*/ 158 w 647"/>
              <a:gd name="T117" fmla="*/ 70 h 601"/>
              <a:gd name="T118" fmla="*/ 205 w 647"/>
              <a:gd name="T119" fmla="*/ 46 h 601"/>
              <a:gd name="T120" fmla="*/ 228 w 647"/>
              <a:gd name="T121" fmla="*/ 37 h 601"/>
              <a:gd name="T122" fmla="*/ 236 w 647"/>
              <a:gd name="T123" fmla="*/ 12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47" h="601">
                <a:moveTo>
                  <a:pt x="262" y="4"/>
                </a:moveTo>
                <a:lnTo>
                  <a:pt x="270" y="10"/>
                </a:lnTo>
                <a:lnTo>
                  <a:pt x="272" y="12"/>
                </a:lnTo>
                <a:lnTo>
                  <a:pt x="277" y="15"/>
                </a:lnTo>
                <a:lnTo>
                  <a:pt x="287" y="22"/>
                </a:lnTo>
                <a:lnTo>
                  <a:pt x="288" y="23"/>
                </a:lnTo>
                <a:lnTo>
                  <a:pt x="291" y="26"/>
                </a:lnTo>
                <a:lnTo>
                  <a:pt x="292" y="27"/>
                </a:lnTo>
                <a:lnTo>
                  <a:pt x="295" y="29"/>
                </a:lnTo>
                <a:lnTo>
                  <a:pt x="296" y="31"/>
                </a:lnTo>
                <a:lnTo>
                  <a:pt x="297" y="31"/>
                </a:lnTo>
                <a:lnTo>
                  <a:pt x="298" y="31"/>
                </a:lnTo>
                <a:lnTo>
                  <a:pt x="299" y="32"/>
                </a:lnTo>
                <a:lnTo>
                  <a:pt x="300" y="32"/>
                </a:lnTo>
                <a:lnTo>
                  <a:pt x="302" y="32"/>
                </a:lnTo>
                <a:lnTo>
                  <a:pt x="304" y="33"/>
                </a:lnTo>
                <a:lnTo>
                  <a:pt x="305" y="33"/>
                </a:lnTo>
                <a:lnTo>
                  <a:pt x="307" y="33"/>
                </a:lnTo>
                <a:lnTo>
                  <a:pt x="312" y="32"/>
                </a:lnTo>
                <a:lnTo>
                  <a:pt x="313" y="32"/>
                </a:lnTo>
                <a:lnTo>
                  <a:pt x="314" y="32"/>
                </a:lnTo>
                <a:lnTo>
                  <a:pt x="315" y="32"/>
                </a:lnTo>
                <a:lnTo>
                  <a:pt x="318" y="33"/>
                </a:lnTo>
                <a:lnTo>
                  <a:pt x="320" y="33"/>
                </a:lnTo>
                <a:lnTo>
                  <a:pt x="321" y="33"/>
                </a:lnTo>
                <a:lnTo>
                  <a:pt x="322" y="33"/>
                </a:lnTo>
                <a:lnTo>
                  <a:pt x="323" y="33"/>
                </a:lnTo>
                <a:lnTo>
                  <a:pt x="325" y="32"/>
                </a:lnTo>
                <a:lnTo>
                  <a:pt x="326" y="32"/>
                </a:lnTo>
                <a:lnTo>
                  <a:pt x="327" y="32"/>
                </a:lnTo>
                <a:lnTo>
                  <a:pt x="328" y="32"/>
                </a:lnTo>
                <a:lnTo>
                  <a:pt x="329" y="32"/>
                </a:lnTo>
                <a:lnTo>
                  <a:pt x="332" y="33"/>
                </a:lnTo>
                <a:lnTo>
                  <a:pt x="333" y="34"/>
                </a:lnTo>
                <a:lnTo>
                  <a:pt x="334" y="34"/>
                </a:lnTo>
                <a:lnTo>
                  <a:pt x="335" y="35"/>
                </a:lnTo>
                <a:lnTo>
                  <a:pt x="337" y="36"/>
                </a:lnTo>
                <a:lnTo>
                  <a:pt x="338" y="36"/>
                </a:lnTo>
                <a:lnTo>
                  <a:pt x="342" y="38"/>
                </a:lnTo>
                <a:lnTo>
                  <a:pt x="344" y="39"/>
                </a:lnTo>
                <a:lnTo>
                  <a:pt x="345" y="40"/>
                </a:lnTo>
                <a:lnTo>
                  <a:pt x="346" y="40"/>
                </a:lnTo>
                <a:lnTo>
                  <a:pt x="346" y="40"/>
                </a:lnTo>
                <a:lnTo>
                  <a:pt x="350" y="44"/>
                </a:lnTo>
                <a:lnTo>
                  <a:pt x="351" y="45"/>
                </a:lnTo>
                <a:lnTo>
                  <a:pt x="352" y="46"/>
                </a:lnTo>
                <a:lnTo>
                  <a:pt x="353" y="47"/>
                </a:lnTo>
                <a:lnTo>
                  <a:pt x="355" y="48"/>
                </a:lnTo>
                <a:lnTo>
                  <a:pt x="357" y="49"/>
                </a:lnTo>
                <a:lnTo>
                  <a:pt x="358" y="50"/>
                </a:lnTo>
                <a:lnTo>
                  <a:pt x="360" y="50"/>
                </a:lnTo>
                <a:lnTo>
                  <a:pt x="361" y="51"/>
                </a:lnTo>
                <a:lnTo>
                  <a:pt x="365" y="51"/>
                </a:lnTo>
                <a:lnTo>
                  <a:pt x="367" y="52"/>
                </a:lnTo>
                <a:lnTo>
                  <a:pt x="370" y="53"/>
                </a:lnTo>
                <a:lnTo>
                  <a:pt x="371" y="54"/>
                </a:lnTo>
                <a:lnTo>
                  <a:pt x="372" y="54"/>
                </a:lnTo>
                <a:lnTo>
                  <a:pt x="373" y="54"/>
                </a:lnTo>
                <a:lnTo>
                  <a:pt x="373" y="55"/>
                </a:lnTo>
                <a:lnTo>
                  <a:pt x="373" y="55"/>
                </a:lnTo>
                <a:lnTo>
                  <a:pt x="374" y="56"/>
                </a:lnTo>
                <a:lnTo>
                  <a:pt x="374" y="56"/>
                </a:lnTo>
                <a:lnTo>
                  <a:pt x="374" y="57"/>
                </a:lnTo>
                <a:lnTo>
                  <a:pt x="375" y="61"/>
                </a:lnTo>
                <a:lnTo>
                  <a:pt x="376" y="62"/>
                </a:lnTo>
                <a:lnTo>
                  <a:pt x="376" y="63"/>
                </a:lnTo>
                <a:lnTo>
                  <a:pt x="377" y="64"/>
                </a:lnTo>
                <a:lnTo>
                  <a:pt x="377" y="64"/>
                </a:lnTo>
                <a:lnTo>
                  <a:pt x="378" y="65"/>
                </a:lnTo>
                <a:lnTo>
                  <a:pt x="379" y="65"/>
                </a:lnTo>
                <a:lnTo>
                  <a:pt x="380" y="66"/>
                </a:lnTo>
                <a:lnTo>
                  <a:pt x="381" y="66"/>
                </a:lnTo>
                <a:lnTo>
                  <a:pt x="383" y="67"/>
                </a:lnTo>
                <a:lnTo>
                  <a:pt x="385" y="67"/>
                </a:lnTo>
                <a:lnTo>
                  <a:pt x="387" y="68"/>
                </a:lnTo>
                <a:lnTo>
                  <a:pt x="389" y="69"/>
                </a:lnTo>
                <a:lnTo>
                  <a:pt x="391" y="69"/>
                </a:lnTo>
                <a:lnTo>
                  <a:pt x="393" y="70"/>
                </a:lnTo>
                <a:lnTo>
                  <a:pt x="394" y="71"/>
                </a:lnTo>
                <a:lnTo>
                  <a:pt x="397" y="73"/>
                </a:lnTo>
                <a:lnTo>
                  <a:pt x="399" y="74"/>
                </a:lnTo>
                <a:lnTo>
                  <a:pt x="400" y="75"/>
                </a:lnTo>
                <a:lnTo>
                  <a:pt x="402" y="76"/>
                </a:lnTo>
                <a:lnTo>
                  <a:pt x="403" y="76"/>
                </a:lnTo>
                <a:lnTo>
                  <a:pt x="405" y="77"/>
                </a:lnTo>
                <a:lnTo>
                  <a:pt x="406" y="77"/>
                </a:lnTo>
                <a:lnTo>
                  <a:pt x="409" y="78"/>
                </a:lnTo>
                <a:lnTo>
                  <a:pt x="410" y="78"/>
                </a:lnTo>
                <a:lnTo>
                  <a:pt x="410" y="78"/>
                </a:lnTo>
                <a:lnTo>
                  <a:pt x="411" y="79"/>
                </a:lnTo>
                <a:lnTo>
                  <a:pt x="411" y="80"/>
                </a:lnTo>
                <a:lnTo>
                  <a:pt x="411" y="81"/>
                </a:lnTo>
                <a:lnTo>
                  <a:pt x="411" y="82"/>
                </a:lnTo>
                <a:lnTo>
                  <a:pt x="411" y="82"/>
                </a:lnTo>
                <a:lnTo>
                  <a:pt x="411" y="83"/>
                </a:lnTo>
                <a:lnTo>
                  <a:pt x="410" y="86"/>
                </a:lnTo>
                <a:lnTo>
                  <a:pt x="410" y="88"/>
                </a:lnTo>
                <a:lnTo>
                  <a:pt x="410" y="90"/>
                </a:lnTo>
                <a:lnTo>
                  <a:pt x="410" y="91"/>
                </a:lnTo>
                <a:lnTo>
                  <a:pt x="410" y="93"/>
                </a:lnTo>
                <a:lnTo>
                  <a:pt x="410" y="94"/>
                </a:lnTo>
                <a:lnTo>
                  <a:pt x="411" y="95"/>
                </a:lnTo>
                <a:lnTo>
                  <a:pt x="412" y="97"/>
                </a:lnTo>
                <a:lnTo>
                  <a:pt x="413" y="98"/>
                </a:lnTo>
                <a:lnTo>
                  <a:pt x="414" y="99"/>
                </a:lnTo>
                <a:lnTo>
                  <a:pt x="415" y="100"/>
                </a:lnTo>
                <a:lnTo>
                  <a:pt x="416" y="101"/>
                </a:lnTo>
                <a:lnTo>
                  <a:pt x="419" y="102"/>
                </a:lnTo>
                <a:lnTo>
                  <a:pt x="427" y="107"/>
                </a:lnTo>
                <a:lnTo>
                  <a:pt x="432" y="109"/>
                </a:lnTo>
                <a:lnTo>
                  <a:pt x="434" y="110"/>
                </a:lnTo>
                <a:lnTo>
                  <a:pt x="435" y="110"/>
                </a:lnTo>
                <a:lnTo>
                  <a:pt x="436" y="111"/>
                </a:lnTo>
                <a:lnTo>
                  <a:pt x="437" y="111"/>
                </a:lnTo>
                <a:lnTo>
                  <a:pt x="438" y="111"/>
                </a:lnTo>
                <a:lnTo>
                  <a:pt x="440" y="111"/>
                </a:lnTo>
                <a:lnTo>
                  <a:pt x="442" y="111"/>
                </a:lnTo>
                <a:lnTo>
                  <a:pt x="444" y="111"/>
                </a:lnTo>
                <a:lnTo>
                  <a:pt x="445" y="111"/>
                </a:lnTo>
                <a:lnTo>
                  <a:pt x="446" y="111"/>
                </a:lnTo>
                <a:lnTo>
                  <a:pt x="448" y="110"/>
                </a:lnTo>
                <a:lnTo>
                  <a:pt x="448" y="110"/>
                </a:lnTo>
                <a:lnTo>
                  <a:pt x="449" y="109"/>
                </a:lnTo>
                <a:lnTo>
                  <a:pt x="450" y="108"/>
                </a:lnTo>
                <a:lnTo>
                  <a:pt x="451" y="108"/>
                </a:lnTo>
                <a:lnTo>
                  <a:pt x="453" y="104"/>
                </a:lnTo>
                <a:lnTo>
                  <a:pt x="455" y="102"/>
                </a:lnTo>
                <a:lnTo>
                  <a:pt x="456" y="100"/>
                </a:lnTo>
                <a:lnTo>
                  <a:pt x="457" y="99"/>
                </a:lnTo>
                <a:lnTo>
                  <a:pt x="457" y="98"/>
                </a:lnTo>
                <a:lnTo>
                  <a:pt x="459" y="94"/>
                </a:lnTo>
                <a:lnTo>
                  <a:pt x="460" y="91"/>
                </a:lnTo>
                <a:lnTo>
                  <a:pt x="462" y="89"/>
                </a:lnTo>
                <a:lnTo>
                  <a:pt x="463" y="87"/>
                </a:lnTo>
                <a:lnTo>
                  <a:pt x="464" y="86"/>
                </a:lnTo>
                <a:lnTo>
                  <a:pt x="466" y="84"/>
                </a:lnTo>
                <a:lnTo>
                  <a:pt x="467" y="83"/>
                </a:lnTo>
                <a:lnTo>
                  <a:pt x="468" y="82"/>
                </a:lnTo>
                <a:lnTo>
                  <a:pt x="469" y="81"/>
                </a:lnTo>
                <a:lnTo>
                  <a:pt x="470" y="81"/>
                </a:lnTo>
                <a:lnTo>
                  <a:pt x="471" y="81"/>
                </a:lnTo>
                <a:lnTo>
                  <a:pt x="471" y="81"/>
                </a:lnTo>
                <a:lnTo>
                  <a:pt x="472" y="82"/>
                </a:lnTo>
                <a:lnTo>
                  <a:pt x="473" y="82"/>
                </a:lnTo>
                <a:lnTo>
                  <a:pt x="474" y="83"/>
                </a:lnTo>
                <a:lnTo>
                  <a:pt x="476" y="86"/>
                </a:lnTo>
                <a:lnTo>
                  <a:pt x="477" y="87"/>
                </a:lnTo>
                <a:lnTo>
                  <a:pt x="478" y="88"/>
                </a:lnTo>
                <a:lnTo>
                  <a:pt x="479" y="89"/>
                </a:lnTo>
                <a:lnTo>
                  <a:pt x="480" y="89"/>
                </a:lnTo>
                <a:lnTo>
                  <a:pt x="481" y="90"/>
                </a:lnTo>
                <a:lnTo>
                  <a:pt x="482" y="91"/>
                </a:lnTo>
                <a:lnTo>
                  <a:pt x="483" y="91"/>
                </a:lnTo>
                <a:lnTo>
                  <a:pt x="485" y="92"/>
                </a:lnTo>
                <a:lnTo>
                  <a:pt x="487" y="93"/>
                </a:lnTo>
                <a:lnTo>
                  <a:pt x="490" y="93"/>
                </a:lnTo>
                <a:lnTo>
                  <a:pt x="494" y="94"/>
                </a:lnTo>
                <a:lnTo>
                  <a:pt x="496" y="95"/>
                </a:lnTo>
                <a:lnTo>
                  <a:pt x="498" y="95"/>
                </a:lnTo>
                <a:lnTo>
                  <a:pt x="499" y="96"/>
                </a:lnTo>
                <a:lnTo>
                  <a:pt x="500" y="97"/>
                </a:lnTo>
                <a:lnTo>
                  <a:pt x="501" y="97"/>
                </a:lnTo>
                <a:lnTo>
                  <a:pt x="502" y="98"/>
                </a:lnTo>
                <a:lnTo>
                  <a:pt x="503" y="99"/>
                </a:lnTo>
                <a:lnTo>
                  <a:pt x="505" y="101"/>
                </a:lnTo>
                <a:lnTo>
                  <a:pt x="507" y="102"/>
                </a:lnTo>
                <a:lnTo>
                  <a:pt x="510" y="106"/>
                </a:lnTo>
                <a:lnTo>
                  <a:pt x="512" y="108"/>
                </a:lnTo>
                <a:lnTo>
                  <a:pt x="513" y="109"/>
                </a:lnTo>
                <a:lnTo>
                  <a:pt x="514" y="109"/>
                </a:lnTo>
                <a:lnTo>
                  <a:pt x="515" y="110"/>
                </a:lnTo>
                <a:lnTo>
                  <a:pt x="515" y="110"/>
                </a:lnTo>
                <a:lnTo>
                  <a:pt x="516" y="110"/>
                </a:lnTo>
                <a:lnTo>
                  <a:pt x="517" y="110"/>
                </a:lnTo>
                <a:lnTo>
                  <a:pt x="518" y="111"/>
                </a:lnTo>
                <a:lnTo>
                  <a:pt x="520" y="111"/>
                </a:lnTo>
                <a:lnTo>
                  <a:pt x="526" y="111"/>
                </a:lnTo>
                <a:lnTo>
                  <a:pt x="528" y="111"/>
                </a:lnTo>
                <a:lnTo>
                  <a:pt x="529" y="111"/>
                </a:lnTo>
                <a:lnTo>
                  <a:pt x="530" y="112"/>
                </a:lnTo>
                <a:lnTo>
                  <a:pt x="531" y="112"/>
                </a:lnTo>
                <a:lnTo>
                  <a:pt x="535" y="114"/>
                </a:lnTo>
                <a:lnTo>
                  <a:pt x="536" y="114"/>
                </a:lnTo>
                <a:lnTo>
                  <a:pt x="542" y="116"/>
                </a:lnTo>
                <a:lnTo>
                  <a:pt x="547" y="117"/>
                </a:lnTo>
                <a:lnTo>
                  <a:pt x="551" y="119"/>
                </a:lnTo>
                <a:lnTo>
                  <a:pt x="552" y="119"/>
                </a:lnTo>
                <a:lnTo>
                  <a:pt x="554" y="119"/>
                </a:lnTo>
                <a:lnTo>
                  <a:pt x="559" y="123"/>
                </a:lnTo>
                <a:lnTo>
                  <a:pt x="565" y="125"/>
                </a:lnTo>
                <a:lnTo>
                  <a:pt x="567" y="126"/>
                </a:lnTo>
                <a:lnTo>
                  <a:pt x="569" y="127"/>
                </a:lnTo>
                <a:lnTo>
                  <a:pt x="571" y="129"/>
                </a:lnTo>
                <a:lnTo>
                  <a:pt x="573" y="130"/>
                </a:lnTo>
                <a:lnTo>
                  <a:pt x="575" y="132"/>
                </a:lnTo>
                <a:lnTo>
                  <a:pt x="577" y="133"/>
                </a:lnTo>
                <a:lnTo>
                  <a:pt x="582" y="139"/>
                </a:lnTo>
                <a:lnTo>
                  <a:pt x="584" y="141"/>
                </a:lnTo>
                <a:lnTo>
                  <a:pt x="585" y="143"/>
                </a:lnTo>
                <a:lnTo>
                  <a:pt x="587" y="146"/>
                </a:lnTo>
                <a:lnTo>
                  <a:pt x="589" y="147"/>
                </a:lnTo>
                <a:lnTo>
                  <a:pt x="590" y="149"/>
                </a:lnTo>
                <a:lnTo>
                  <a:pt x="592" y="150"/>
                </a:lnTo>
                <a:lnTo>
                  <a:pt x="594" y="152"/>
                </a:lnTo>
                <a:lnTo>
                  <a:pt x="595" y="152"/>
                </a:lnTo>
                <a:lnTo>
                  <a:pt x="596" y="152"/>
                </a:lnTo>
                <a:lnTo>
                  <a:pt x="597" y="153"/>
                </a:lnTo>
                <a:lnTo>
                  <a:pt x="600" y="153"/>
                </a:lnTo>
                <a:lnTo>
                  <a:pt x="601" y="154"/>
                </a:lnTo>
                <a:lnTo>
                  <a:pt x="607" y="155"/>
                </a:lnTo>
                <a:lnTo>
                  <a:pt x="612" y="157"/>
                </a:lnTo>
                <a:lnTo>
                  <a:pt x="614" y="158"/>
                </a:lnTo>
                <a:lnTo>
                  <a:pt x="616" y="159"/>
                </a:lnTo>
                <a:lnTo>
                  <a:pt x="618" y="160"/>
                </a:lnTo>
                <a:lnTo>
                  <a:pt x="623" y="163"/>
                </a:lnTo>
                <a:lnTo>
                  <a:pt x="627" y="166"/>
                </a:lnTo>
                <a:lnTo>
                  <a:pt x="628" y="167"/>
                </a:lnTo>
                <a:lnTo>
                  <a:pt x="629" y="168"/>
                </a:lnTo>
                <a:lnTo>
                  <a:pt x="631" y="169"/>
                </a:lnTo>
                <a:lnTo>
                  <a:pt x="632" y="171"/>
                </a:lnTo>
                <a:lnTo>
                  <a:pt x="638" y="179"/>
                </a:lnTo>
                <a:lnTo>
                  <a:pt x="638" y="180"/>
                </a:lnTo>
                <a:lnTo>
                  <a:pt x="638" y="181"/>
                </a:lnTo>
                <a:lnTo>
                  <a:pt x="638" y="182"/>
                </a:lnTo>
                <a:lnTo>
                  <a:pt x="638" y="184"/>
                </a:lnTo>
                <a:lnTo>
                  <a:pt x="637" y="186"/>
                </a:lnTo>
                <a:lnTo>
                  <a:pt x="636" y="189"/>
                </a:lnTo>
                <a:lnTo>
                  <a:pt x="634" y="195"/>
                </a:lnTo>
                <a:lnTo>
                  <a:pt x="634" y="196"/>
                </a:lnTo>
                <a:lnTo>
                  <a:pt x="633" y="197"/>
                </a:lnTo>
                <a:lnTo>
                  <a:pt x="633" y="198"/>
                </a:lnTo>
                <a:lnTo>
                  <a:pt x="633" y="199"/>
                </a:lnTo>
                <a:lnTo>
                  <a:pt x="633" y="199"/>
                </a:lnTo>
                <a:lnTo>
                  <a:pt x="634" y="200"/>
                </a:lnTo>
                <a:lnTo>
                  <a:pt x="634" y="201"/>
                </a:lnTo>
                <a:lnTo>
                  <a:pt x="635" y="202"/>
                </a:lnTo>
                <a:lnTo>
                  <a:pt x="636" y="204"/>
                </a:lnTo>
                <a:lnTo>
                  <a:pt x="637" y="204"/>
                </a:lnTo>
                <a:lnTo>
                  <a:pt x="639" y="205"/>
                </a:lnTo>
                <a:lnTo>
                  <a:pt x="642" y="207"/>
                </a:lnTo>
                <a:lnTo>
                  <a:pt x="643" y="208"/>
                </a:lnTo>
                <a:lnTo>
                  <a:pt x="644" y="209"/>
                </a:lnTo>
                <a:lnTo>
                  <a:pt x="645" y="210"/>
                </a:lnTo>
                <a:lnTo>
                  <a:pt x="646" y="210"/>
                </a:lnTo>
                <a:lnTo>
                  <a:pt x="646" y="211"/>
                </a:lnTo>
                <a:lnTo>
                  <a:pt x="647" y="212"/>
                </a:lnTo>
                <a:lnTo>
                  <a:pt x="647" y="213"/>
                </a:lnTo>
                <a:lnTo>
                  <a:pt x="647" y="214"/>
                </a:lnTo>
                <a:lnTo>
                  <a:pt x="647" y="215"/>
                </a:lnTo>
                <a:lnTo>
                  <a:pt x="647" y="216"/>
                </a:lnTo>
                <a:lnTo>
                  <a:pt x="647" y="217"/>
                </a:lnTo>
                <a:lnTo>
                  <a:pt x="647" y="218"/>
                </a:lnTo>
                <a:lnTo>
                  <a:pt x="647" y="219"/>
                </a:lnTo>
                <a:lnTo>
                  <a:pt x="647" y="220"/>
                </a:lnTo>
                <a:lnTo>
                  <a:pt x="646" y="222"/>
                </a:lnTo>
                <a:lnTo>
                  <a:pt x="645" y="224"/>
                </a:lnTo>
                <a:lnTo>
                  <a:pt x="644" y="225"/>
                </a:lnTo>
                <a:lnTo>
                  <a:pt x="642" y="227"/>
                </a:lnTo>
                <a:lnTo>
                  <a:pt x="640" y="229"/>
                </a:lnTo>
                <a:lnTo>
                  <a:pt x="639" y="231"/>
                </a:lnTo>
                <a:lnTo>
                  <a:pt x="637" y="232"/>
                </a:lnTo>
                <a:lnTo>
                  <a:pt x="636" y="232"/>
                </a:lnTo>
                <a:lnTo>
                  <a:pt x="635" y="233"/>
                </a:lnTo>
                <a:lnTo>
                  <a:pt x="634" y="233"/>
                </a:lnTo>
                <a:lnTo>
                  <a:pt x="633" y="234"/>
                </a:lnTo>
                <a:lnTo>
                  <a:pt x="632" y="234"/>
                </a:lnTo>
                <a:lnTo>
                  <a:pt x="631" y="234"/>
                </a:lnTo>
                <a:lnTo>
                  <a:pt x="629" y="234"/>
                </a:lnTo>
                <a:lnTo>
                  <a:pt x="628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5"/>
                </a:lnTo>
                <a:lnTo>
                  <a:pt x="627" y="236"/>
                </a:lnTo>
                <a:lnTo>
                  <a:pt x="627" y="237"/>
                </a:lnTo>
                <a:lnTo>
                  <a:pt x="628" y="238"/>
                </a:lnTo>
                <a:lnTo>
                  <a:pt x="628" y="239"/>
                </a:lnTo>
                <a:lnTo>
                  <a:pt x="629" y="240"/>
                </a:lnTo>
                <a:lnTo>
                  <a:pt x="630" y="241"/>
                </a:lnTo>
                <a:lnTo>
                  <a:pt x="632" y="243"/>
                </a:lnTo>
                <a:lnTo>
                  <a:pt x="633" y="244"/>
                </a:lnTo>
                <a:lnTo>
                  <a:pt x="634" y="245"/>
                </a:lnTo>
                <a:lnTo>
                  <a:pt x="635" y="247"/>
                </a:lnTo>
                <a:lnTo>
                  <a:pt x="635" y="248"/>
                </a:lnTo>
                <a:lnTo>
                  <a:pt x="635" y="249"/>
                </a:lnTo>
                <a:lnTo>
                  <a:pt x="635" y="250"/>
                </a:lnTo>
                <a:lnTo>
                  <a:pt x="635" y="251"/>
                </a:lnTo>
                <a:lnTo>
                  <a:pt x="635" y="251"/>
                </a:lnTo>
                <a:lnTo>
                  <a:pt x="635" y="252"/>
                </a:lnTo>
                <a:lnTo>
                  <a:pt x="635" y="253"/>
                </a:lnTo>
                <a:lnTo>
                  <a:pt x="634" y="256"/>
                </a:lnTo>
                <a:lnTo>
                  <a:pt x="633" y="259"/>
                </a:lnTo>
                <a:lnTo>
                  <a:pt x="633" y="260"/>
                </a:lnTo>
                <a:lnTo>
                  <a:pt x="632" y="261"/>
                </a:lnTo>
                <a:lnTo>
                  <a:pt x="632" y="261"/>
                </a:lnTo>
                <a:lnTo>
                  <a:pt x="631" y="262"/>
                </a:lnTo>
                <a:lnTo>
                  <a:pt x="630" y="262"/>
                </a:lnTo>
                <a:lnTo>
                  <a:pt x="630" y="262"/>
                </a:lnTo>
                <a:lnTo>
                  <a:pt x="629" y="263"/>
                </a:lnTo>
                <a:lnTo>
                  <a:pt x="627" y="263"/>
                </a:lnTo>
                <a:lnTo>
                  <a:pt x="626" y="263"/>
                </a:lnTo>
                <a:lnTo>
                  <a:pt x="626" y="262"/>
                </a:lnTo>
                <a:lnTo>
                  <a:pt x="625" y="262"/>
                </a:lnTo>
                <a:lnTo>
                  <a:pt x="624" y="262"/>
                </a:lnTo>
                <a:lnTo>
                  <a:pt x="624" y="261"/>
                </a:lnTo>
                <a:lnTo>
                  <a:pt x="623" y="260"/>
                </a:lnTo>
                <a:lnTo>
                  <a:pt x="622" y="259"/>
                </a:lnTo>
                <a:lnTo>
                  <a:pt x="622" y="259"/>
                </a:lnTo>
                <a:lnTo>
                  <a:pt x="621" y="257"/>
                </a:lnTo>
                <a:lnTo>
                  <a:pt x="620" y="255"/>
                </a:lnTo>
                <a:lnTo>
                  <a:pt x="620" y="255"/>
                </a:lnTo>
                <a:lnTo>
                  <a:pt x="619" y="255"/>
                </a:lnTo>
                <a:lnTo>
                  <a:pt x="619" y="254"/>
                </a:lnTo>
                <a:lnTo>
                  <a:pt x="618" y="254"/>
                </a:lnTo>
                <a:lnTo>
                  <a:pt x="617" y="254"/>
                </a:lnTo>
                <a:lnTo>
                  <a:pt x="616" y="253"/>
                </a:lnTo>
                <a:lnTo>
                  <a:pt x="615" y="253"/>
                </a:lnTo>
                <a:lnTo>
                  <a:pt x="613" y="254"/>
                </a:lnTo>
                <a:lnTo>
                  <a:pt x="612" y="254"/>
                </a:lnTo>
                <a:lnTo>
                  <a:pt x="611" y="255"/>
                </a:lnTo>
                <a:lnTo>
                  <a:pt x="609" y="255"/>
                </a:lnTo>
                <a:lnTo>
                  <a:pt x="608" y="256"/>
                </a:lnTo>
                <a:lnTo>
                  <a:pt x="607" y="257"/>
                </a:lnTo>
                <a:lnTo>
                  <a:pt x="606" y="258"/>
                </a:lnTo>
                <a:lnTo>
                  <a:pt x="604" y="260"/>
                </a:lnTo>
                <a:lnTo>
                  <a:pt x="603" y="261"/>
                </a:lnTo>
                <a:lnTo>
                  <a:pt x="603" y="262"/>
                </a:lnTo>
                <a:lnTo>
                  <a:pt x="602" y="263"/>
                </a:lnTo>
                <a:lnTo>
                  <a:pt x="602" y="263"/>
                </a:lnTo>
                <a:lnTo>
                  <a:pt x="602" y="264"/>
                </a:lnTo>
                <a:lnTo>
                  <a:pt x="602" y="264"/>
                </a:lnTo>
                <a:lnTo>
                  <a:pt x="602" y="265"/>
                </a:lnTo>
                <a:lnTo>
                  <a:pt x="602" y="265"/>
                </a:lnTo>
                <a:lnTo>
                  <a:pt x="603" y="265"/>
                </a:lnTo>
                <a:lnTo>
                  <a:pt x="604" y="265"/>
                </a:lnTo>
                <a:lnTo>
                  <a:pt x="608" y="266"/>
                </a:lnTo>
                <a:lnTo>
                  <a:pt x="609" y="267"/>
                </a:lnTo>
                <a:lnTo>
                  <a:pt x="610" y="267"/>
                </a:lnTo>
                <a:lnTo>
                  <a:pt x="611" y="268"/>
                </a:lnTo>
                <a:lnTo>
                  <a:pt x="611" y="268"/>
                </a:lnTo>
                <a:lnTo>
                  <a:pt x="612" y="269"/>
                </a:lnTo>
                <a:lnTo>
                  <a:pt x="612" y="269"/>
                </a:lnTo>
                <a:lnTo>
                  <a:pt x="613" y="270"/>
                </a:lnTo>
                <a:lnTo>
                  <a:pt x="613" y="271"/>
                </a:lnTo>
                <a:lnTo>
                  <a:pt x="613" y="271"/>
                </a:lnTo>
                <a:lnTo>
                  <a:pt x="613" y="272"/>
                </a:lnTo>
                <a:lnTo>
                  <a:pt x="612" y="273"/>
                </a:lnTo>
                <a:lnTo>
                  <a:pt x="612" y="273"/>
                </a:lnTo>
                <a:lnTo>
                  <a:pt x="612" y="274"/>
                </a:lnTo>
                <a:lnTo>
                  <a:pt x="611" y="275"/>
                </a:lnTo>
                <a:lnTo>
                  <a:pt x="610" y="276"/>
                </a:lnTo>
                <a:lnTo>
                  <a:pt x="609" y="276"/>
                </a:lnTo>
                <a:lnTo>
                  <a:pt x="608" y="277"/>
                </a:lnTo>
                <a:lnTo>
                  <a:pt x="606" y="277"/>
                </a:lnTo>
                <a:lnTo>
                  <a:pt x="603" y="278"/>
                </a:lnTo>
                <a:lnTo>
                  <a:pt x="600" y="278"/>
                </a:lnTo>
                <a:lnTo>
                  <a:pt x="596" y="278"/>
                </a:lnTo>
                <a:lnTo>
                  <a:pt x="594" y="279"/>
                </a:lnTo>
                <a:lnTo>
                  <a:pt x="592" y="279"/>
                </a:lnTo>
                <a:lnTo>
                  <a:pt x="591" y="280"/>
                </a:lnTo>
                <a:lnTo>
                  <a:pt x="589" y="281"/>
                </a:lnTo>
                <a:lnTo>
                  <a:pt x="588" y="282"/>
                </a:lnTo>
                <a:lnTo>
                  <a:pt x="587" y="282"/>
                </a:lnTo>
                <a:lnTo>
                  <a:pt x="587" y="283"/>
                </a:lnTo>
                <a:lnTo>
                  <a:pt x="586" y="284"/>
                </a:lnTo>
                <a:lnTo>
                  <a:pt x="585" y="285"/>
                </a:lnTo>
                <a:lnTo>
                  <a:pt x="584" y="286"/>
                </a:lnTo>
                <a:lnTo>
                  <a:pt x="583" y="288"/>
                </a:lnTo>
                <a:lnTo>
                  <a:pt x="581" y="292"/>
                </a:lnTo>
                <a:lnTo>
                  <a:pt x="580" y="293"/>
                </a:lnTo>
                <a:lnTo>
                  <a:pt x="579" y="295"/>
                </a:lnTo>
                <a:lnTo>
                  <a:pt x="577" y="298"/>
                </a:lnTo>
                <a:lnTo>
                  <a:pt x="575" y="299"/>
                </a:lnTo>
                <a:lnTo>
                  <a:pt x="574" y="301"/>
                </a:lnTo>
                <a:lnTo>
                  <a:pt x="573" y="303"/>
                </a:lnTo>
                <a:lnTo>
                  <a:pt x="573" y="304"/>
                </a:lnTo>
                <a:lnTo>
                  <a:pt x="573" y="305"/>
                </a:lnTo>
                <a:lnTo>
                  <a:pt x="572" y="307"/>
                </a:lnTo>
                <a:lnTo>
                  <a:pt x="572" y="311"/>
                </a:lnTo>
                <a:lnTo>
                  <a:pt x="572" y="314"/>
                </a:lnTo>
                <a:lnTo>
                  <a:pt x="572" y="316"/>
                </a:lnTo>
                <a:lnTo>
                  <a:pt x="571" y="319"/>
                </a:lnTo>
                <a:lnTo>
                  <a:pt x="570" y="323"/>
                </a:lnTo>
                <a:lnTo>
                  <a:pt x="570" y="325"/>
                </a:lnTo>
                <a:lnTo>
                  <a:pt x="570" y="326"/>
                </a:lnTo>
                <a:lnTo>
                  <a:pt x="570" y="327"/>
                </a:lnTo>
                <a:lnTo>
                  <a:pt x="570" y="328"/>
                </a:lnTo>
                <a:lnTo>
                  <a:pt x="570" y="329"/>
                </a:lnTo>
                <a:lnTo>
                  <a:pt x="571" y="329"/>
                </a:lnTo>
                <a:lnTo>
                  <a:pt x="571" y="330"/>
                </a:lnTo>
                <a:lnTo>
                  <a:pt x="572" y="331"/>
                </a:lnTo>
                <a:lnTo>
                  <a:pt x="573" y="331"/>
                </a:lnTo>
                <a:lnTo>
                  <a:pt x="577" y="335"/>
                </a:lnTo>
                <a:lnTo>
                  <a:pt x="584" y="340"/>
                </a:lnTo>
                <a:lnTo>
                  <a:pt x="585" y="340"/>
                </a:lnTo>
                <a:lnTo>
                  <a:pt x="585" y="341"/>
                </a:lnTo>
                <a:lnTo>
                  <a:pt x="585" y="341"/>
                </a:lnTo>
                <a:lnTo>
                  <a:pt x="586" y="342"/>
                </a:lnTo>
                <a:lnTo>
                  <a:pt x="585" y="342"/>
                </a:lnTo>
                <a:lnTo>
                  <a:pt x="585" y="342"/>
                </a:lnTo>
                <a:lnTo>
                  <a:pt x="585" y="343"/>
                </a:lnTo>
                <a:lnTo>
                  <a:pt x="583" y="344"/>
                </a:lnTo>
                <a:lnTo>
                  <a:pt x="583" y="344"/>
                </a:lnTo>
                <a:lnTo>
                  <a:pt x="582" y="345"/>
                </a:lnTo>
                <a:lnTo>
                  <a:pt x="582" y="345"/>
                </a:lnTo>
                <a:lnTo>
                  <a:pt x="582" y="346"/>
                </a:lnTo>
                <a:lnTo>
                  <a:pt x="582" y="346"/>
                </a:lnTo>
                <a:lnTo>
                  <a:pt x="582" y="347"/>
                </a:lnTo>
                <a:lnTo>
                  <a:pt x="583" y="347"/>
                </a:lnTo>
                <a:lnTo>
                  <a:pt x="583" y="348"/>
                </a:lnTo>
                <a:lnTo>
                  <a:pt x="584" y="348"/>
                </a:lnTo>
                <a:lnTo>
                  <a:pt x="585" y="349"/>
                </a:lnTo>
                <a:lnTo>
                  <a:pt x="586" y="349"/>
                </a:lnTo>
                <a:lnTo>
                  <a:pt x="588" y="350"/>
                </a:lnTo>
                <a:lnTo>
                  <a:pt x="589" y="350"/>
                </a:lnTo>
                <a:lnTo>
                  <a:pt x="593" y="351"/>
                </a:lnTo>
                <a:lnTo>
                  <a:pt x="594" y="352"/>
                </a:lnTo>
                <a:lnTo>
                  <a:pt x="594" y="352"/>
                </a:lnTo>
                <a:lnTo>
                  <a:pt x="595" y="353"/>
                </a:lnTo>
                <a:lnTo>
                  <a:pt x="595" y="353"/>
                </a:lnTo>
                <a:lnTo>
                  <a:pt x="596" y="354"/>
                </a:lnTo>
                <a:lnTo>
                  <a:pt x="596" y="355"/>
                </a:lnTo>
                <a:lnTo>
                  <a:pt x="596" y="355"/>
                </a:lnTo>
                <a:lnTo>
                  <a:pt x="596" y="356"/>
                </a:lnTo>
                <a:lnTo>
                  <a:pt x="596" y="357"/>
                </a:lnTo>
                <a:lnTo>
                  <a:pt x="596" y="358"/>
                </a:lnTo>
                <a:lnTo>
                  <a:pt x="595" y="359"/>
                </a:lnTo>
                <a:lnTo>
                  <a:pt x="595" y="360"/>
                </a:lnTo>
                <a:lnTo>
                  <a:pt x="594" y="362"/>
                </a:lnTo>
                <a:lnTo>
                  <a:pt x="593" y="364"/>
                </a:lnTo>
                <a:lnTo>
                  <a:pt x="589" y="369"/>
                </a:lnTo>
                <a:lnTo>
                  <a:pt x="588" y="370"/>
                </a:lnTo>
                <a:lnTo>
                  <a:pt x="588" y="371"/>
                </a:lnTo>
                <a:lnTo>
                  <a:pt x="587" y="372"/>
                </a:lnTo>
                <a:lnTo>
                  <a:pt x="587" y="373"/>
                </a:lnTo>
                <a:lnTo>
                  <a:pt x="587" y="374"/>
                </a:lnTo>
                <a:lnTo>
                  <a:pt x="587" y="375"/>
                </a:lnTo>
                <a:lnTo>
                  <a:pt x="587" y="376"/>
                </a:lnTo>
                <a:lnTo>
                  <a:pt x="588" y="378"/>
                </a:lnTo>
                <a:lnTo>
                  <a:pt x="588" y="379"/>
                </a:lnTo>
                <a:lnTo>
                  <a:pt x="589" y="380"/>
                </a:lnTo>
                <a:lnTo>
                  <a:pt x="589" y="381"/>
                </a:lnTo>
                <a:lnTo>
                  <a:pt x="591" y="383"/>
                </a:lnTo>
                <a:lnTo>
                  <a:pt x="592" y="385"/>
                </a:lnTo>
                <a:lnTo>
                  <a:pt x="593" y="386"/>
                </a:lnTo>
                <a:lnTo>
                  <a:pt x="593" y="387"/>
                </a:lnTo>
                <a:lnTo>
                  <a:pt x="594" y="388"/>
                </a:lnTo>
                <a:lnTo>
                  <a:pt x="594" y="388"/>
                </a:lnTo>
                <a:lnTo>
                  <a:pt x="594" y="389"/>
                </a:lnTo>
                <a:lnTo>
                  <a:pt x="594" y="390"/>
                </a:lnTo>
                <a:lnTo>
                  <a:pt x="593" y="391"/>
                </a:lnTo>
                <a:lnTo>
                  <a:pt x="593" y="391"/>
                </a:lnTo>
                <a:lnTo>
                  <a:pt x="592" y="392"/>
                </a:lnTo>
                <a:lnTo>
                  <a:pt x="592" y="392"/>
                </a:lnTo>
                <a:lnTo>
                  <a:pt x="590" y="394"/>
                </a:lnTo>
                <a:lnTo>
                  <a:pt x="587" y="396"/>
                </a:lnTo>
                <a:lnTo>
                  <a:pt x="585" y="397"/>
                </a:lnTo>
                <a:lnTo>
                  <a:pt x="584" y="398"/>
                </a:lnTo>
                <a:lnTo>
                  <a:pt x="583" y="400"/>
                </a:lnTo>
                <a:lnTo>
                  <a:pt x="582" y="401"/>
                </a:lnTo>
                <a:lnTo>
                  <a:pt x="581" y="403"/>
                </a:lnTo>
                <a:lnTo>
                  <a:pt x="580" y="404"/>
                </a:lnTo>
                <a:lnTo>
                  <a:pt x="579" y="406"/>
                </a:lnTo>
                <a:lnTo>
                  <a:pt x="579" y="407"/>
                </a:lnTo>
                <a:lnTo>
                  <a:pt x="578" y="409"/>
                </a:lnTo>
                <a:lnTo>
                  <a:pt x="578" y="410"/>
                </a:lnTo>
                <a:lnTo>
                  <a:pt x="577" y="412"/>
                </a:lnTo>
                <a:lnTo>
                  <a:pt x="577" y="413"/>
                </a:lnTo>
                <a:lnTo>
                  <a:pt x="577" y="414"/>
                </a:lnTo>
                <a:lnTo>
                  <a:pt x="577" y="415"/>
                </a:lnTo>
                <a:lnTo>
                  <a:pt x="577" y="416"/>
                </a:lnTo>
                <a:lnTo>
                  <a:pt x="577" y="417"/>
                </a:lnTo>
                <a:lnTo>
                  <a:pt x="578" y="418"/>
                </a:lnTo>
                <a:lnTo>
                  <a:pt x="578" y="419"/>
                </a:lnTo>
                <a:lnTo>
                  <a:pt x="578" y="419"/>
                </a:lnTo>
                <a:lnTo>
                  <a:pt x="579" y="420"/>
                </a:lnTo>
                <a:lnTo>
                  <a:pt x="580" y="421"/>
                </a:lnTo>
                <a:lnTo>
                  <a:pt x="582" y="422"/>
                </a:lnTo>
                <a:lnTo>
                  <a:pt x="585" y="425"/>
                </a:lnTo>
                <a:lnTo>
                  <a:pt x="586" y="426"/>
                </a:lnTo>
                <a:lnTo>
                  <a:pt x="587" y="427"/>
                </a:lnTo>
                <a:lnTo>
                  <a:pt x="588" y="427"/>
                </a:lnTo>
                <a:lnTo>
                  <a:pt x="588" y="428"/>
                </a:lnTo>
                <a:lnTo>
                  <a:pt x="589" y="429"/>
                </a:lnTo>
                <a:lnTo>
                  <a:pt x="589" y="430"/>
                </a:lnTo>
                <a:lnTo>
                  <a:pt x="590" y="431"/>
                </a:lnTo>
                <a:lnTo>
                  <a:pt x="590" y="432"/>
                </a:lnTo>
                <a:lnTo>
                  <a:pt x="590" y="433"/>
                </a:lnTo>
                <a:lnTo>
                  <a:pt x="590" y="435"/>
                </a:lnTo>
                <a:lnTo>
                  <a:pt x="590" y="437"/>
                </a:lnTo>
                <a:lnTo>
                  <a:pt x="590" y="438"/>
                </a:lnTo>
                <a:lnTo>
                  <a:pt x="590" y="439"/>
                </a:lnTo>
                <a:lnTo>
                  <a:pt x="589" y="440"/>
                </a:lnTo>
                <a:lnTo>
                  <a:pt x="589" y="441"/>
                </a:lnTo>
                <a:lnTo>
                  <a:pt x="588" y="442"/>
                </a:lnTo>
                <a:lnTo>
                  <a:pt x="586" y="443"/>
                </a:lnTo>
                <a:lnTo>
                  <a:pt x="584" y="444"/>
                </a:lnTo>
                <a:lnTo>
                  <a:pt x="583" y="445"/>
                </a:lnTo>
                <a:lnTo>
                  <a:pt x="580" y="446"/>
                </a:lnTo>
                <a:lnTo>
                  <a:pt x="579" y="447"/>
                </a:lnTo>
                <a:lnTo>
                  <a:pt x="578" y="448"/>
                </a:lnTo>
                <a:lnTo>
                  <a:pt x="577" y="448"/>
                </a:lnTo>
                <a:lnTo>
                  <a:pt x="577" y="449"/>
                </a:lnTo>
                <a:lnTo>
                  <a:pt x="576" y="450"/>
                </a:lnTo>
                <a:lnTo>
                  <a:pt x="576" y="450"/>
                </a:lnTo>
                <a:lnTo>
                  <a:pt x="575" y="452"/>
                </a:lnTo>
                <a:lnTo>
                  <a:pt x="575" y="453"/>
                </a:lnTo>
                <a:lnTo>
                  <a:pt x="575" y="454"/>
                </a:lnTo>
                <a:lnTo>
                  <a:pt x="575" y="455"/>
                </a:lnTo>
                <a:lnTo>
                  <a:pt x="575" y="456"/>
                </a:lnTo>
                <a:lnTo>
                  <a:pt x="576" y="459"/>
                </a:lnTo>
                <a:lnTo>
                  <a:pt x="576" y="461"/>
                </a:lnTo>
                <a:lnTo>
                  <a:pt x="577" y="462"/>
                </a:lnTo>
                <a:lnTo>
                  <a:pt x="577" y="463"/>
                </a:lnTo>
                <a:lnTo>
                  <a:pt x="577" y="464"/>
                </a:lnTo>
                <a:lnTo>
                  <a:pt x="577" y="464"/>
                </a:lnTo>
                <a:lnTo>
                  <a:pt x="576" y="465"/>
                </a:lnTo>
                <a:lnTo>
                  <a:pt x="576" y="466"/>
                </a:lnTo>
                <a:lnTo>
                  <a:pt x="575" y="467"/>
                </a:lnTo>
                <a:lnTo>
                  <a:pt x="574" y="468"/>
                </a:lnTo>
                <a:lnTo>
                  <a:pt x="574" y="469"/>
                </a:lnTo>
                <a:lnTo>
                  <a:pt x="573" y="469"/>
                </a:lnTo>
                <a:lnTo>
                  <a:pt x="571" y="470"/>
                </a:lnTo>
                <a:lnTo>
                  <a:pt x="570" y="470"/>
                </a:lnTo>
                <a:lnTo>
                  <a:pt x="569" y="471"/>
                </a:lnTo>
                <a:lnTo>
                  <a:pt x="568" y="471"/>
                </a:lnTo>
                <a:lnTo>
                  <a:pt x="567" y="471"/>
                </a:lnTo>
                <a:lnTo>
                  <a:pt x="567" y="472"/>
                </a:lnTo>
                <a:lnTo>
                  <a:pt x="567" y="472"/>
                </a:lnTo>
                <a:lnTo>
                  <a:pt x="567" y="472"/>
                </a:lnTo>
                <a:lnTo>
                  <a:pt x="567" y="473"/>
                </a:lnTo>
                <a:lnTo>
                  <a:pt x="567" y="474"/>
                </a:lnTo>
                <a:lnTo>
                  <a:pt x="567" y="475"/>
                </a:lnTo>
                <a:lnTo>
                  <a:pt x="568" y="476"/>
                </a:lnTo>
                <a:lnTo>
                  <a:pt x="569" y="477"/>
                </a:lnTo>
                <a:lnTo>
                  <a:pt x="571" y="479"/>
                </a:lnTo>
                <a:lnTo>
                  <a:pt x="572" y="480"/>
                </a:lnTo>
                <a:lnTo>
                  <a:pt x="576" y="484"/>
                </a:lnTo>
                <a:lnTo>
                  <a:pt x="578" y="485"/>
                </a:lnTo>
                <a:lnTo>
                  <a:pt x="578" y="486"/>
                </a:lnTo>
                <a:lnTo>
                  <a:pt x="579" y="487"/>
                </a:lnTo>
                <a:lnTo>
                  <a:pt x="580" y="488"/>
                </a:lnTo>
                <a:lnTo>
                  <a:pt x="580" y="489"/>
                </a:lnTo>
                <a:lnTo>
                  <a:pt x="581" y="490"/>
                </a:lnTo>
                <a:lnTo>
                  <a:pt x="581" y="491"/>
                </a:lnTo>
                <a:lnTo>
                  <a:pt x="580" y="491"/>
                </a:lnTo>
                <a:lnTo>
                  <a:pt x="580" y="492"/>
                </a:lnTo>
                <a:lnTo>
                  <a:pt x="580" y="493"/>
                </a:lnTo>
                <a:lnTo>
                  <a:pt x="579" y="494"/>
                </a:lnTo>
                <a:lnTo>
                  <a:pt x="578" y="495"/>
                </a:lnTo>
                <a:lnTo>
                  <a:pt x="577" y="495"/>
                </a:lnTo>
                <a:lnTo>
                  <a:pt x="575" y="498"/>
                </a:lnTo>
                <a:lnTo>
                  <a:pt x="574" y="499"/>
                </a:lnTo>
                <a:lnTo>
                  <a:pt x="573" y="499"/>
                </a:lnTo>
                <a:lnTo>
                  <a:pt x="573" y="500"/>
                </a:lnTo>
                <a:lnTo>
                  <a:pt x="572" y="501"/>
                </a:lnTo>
                <a:lnTo>
                  <a:pt x="571" y="504"/>
                </a:lnTo>
                <a:lnTo>
                  <a:pt x="571" y="505"/>
                </a:lnTo>
                <a:lnTo>
                  <a:pt x="570" y="506"/>
                </a:lnTo>
                <a:lnTo>
                  <a:pt x="569" y="507"/>
                </a:lnTo>
                <a:lnTo>
                  <a:pt x="568" y="508"/>
                </a:lnTo>
                <a:lnTo>
                  <a:pt x="568" y="509"/>
                </a:lnTo>
                <a:lnTo>
                  <a:pt x="567" y="509"/>
                </a:lnTo>
                <a:lnTo>
                  <a:pt x="566" y="510"/>
                </a:lnTo>
                <a:lnTo>
                  <a:pt x="565" y="511"/>
                </a:lnTo>
                <a:lnTo>
                  <a:pt x="565" y="511"/>
                </a:lnTo>
                <a:lnTo>
                  <a:pt x="564" y="511"/>
                </a:lnTo>
                <a:lnTo>
                  <a:pt x="563" y="512"/>
                </a:lnTo>
                <a:lnTo>
                  <a:pt x="560" y="512"/>
                </a:lnTo>
                <a:lnTo>
                  <a:pt x="557" y="513"/>
                </a:lnTo>
                <a:lnTo>
                  <a:pt x="553" y="514"/>
                </a:lnTo>
                <a:lnTo>
                  <a:pt x="548" y="514"/>
                </a:lnTo>
                <a:lnTo>
                  <a:pt x="545" y="514"/>
                </a:lnTo>
                <a:lnTo>
                  <a:pt x="543" y="515"/>
                </a:lnTo>
                <a:lnTo>
                  <a:pt x="541" y="516"/>
                </a:lnTo>
                <a:lnTo>
                  <a:pt x="540" y="516"/>
                </a:lnTo>
                <a:lnTo>
                  <a:pt x="539" y="517"/>
                </a:lnTo>
                <a:lnTo>
                  <a:pt x="538" y="518"/>
                </a:lnTo>
                <a:lnTo>
                  <a:pt x="537" y="518"/>
                </a:lnTo>
                <a:lnTo>
                  <a:pt x="536" y="520"/>
                </a:lnTo>
                <a:lnTo>
                  <a:pt x="535" y="521"/>
                </a:lnTo>
                <a:lnTo>
                  <a:pt x="535" y="522"/>
                </a:lnTo>
                <a:lnTo>
                  <a:pt x="534" y="523"/>
                </a:lnTo>
                <a:lnTo>
                  <a:pt x="535" y="524"/>
                </a:lnTo>
                <a:lnTo>
                  <a:pt x="535" y="527"/>
                </a:lnTo>
                <a:lnTo>
                  <a:pt x="535" y="528"/>
                </a:lnTo>
                <a:lnTo>
                  <a:pt x="535" y="528"/>
                </a:lnTo>
                <a:lnTo>
                  <a:pt x="534" y="529"/>
                </a:lnTo>
                <a:lnTo>
                  <a:pt x="534" y="530"/>
                </a:lnTo>
                <a:lnTo>
                  <a:pt x="533" y="530"/>
                </a:lnTo>
                <a:lnTo>
                  <a:pt x="533" y="531"/>
                </a:lnTo>
                <a:lnTo>
                  <a:pt x="532" y="532"/>
                </a:lnTo>
                <a:lnTo>
                  <a:pt x="528" y="534"/>
                </a:lnTo>
                <a:lnTo>
                  <a:pt x="527" y="535"/>
                </a:lnTo>
                <a:lnTo>
                  <a:pt x="526" y="535"/>
                </a:lnTo>
                <a:lnTo>
                  <a:pt x="524" y="535"/>
                </a:lnTo>
                <a:lnTo>
                  <a:pt x="521" y="536"/>
                </a:lnTo>
                <a:lnTo>
                  <a:pt x="516" y="537"/>
                </a:lnTo>
                <a:lnTo>
                  <a:pt x="513" y="538"/>
                </a:lnTo>
                <a:lnTo>
                  <a:pt x="512" y="538"/>
                </a:lnTo>
                <a:lnTo>
                  <a:pt x="511" y="538"/>
                </a:lnTo>
                <a:lnTo>
                  <a:pt x="507" y="537"/>
                </a:lnTo>
                <a:lnTo>
                  <a:pt x="504" y="537"/>
                </a:lnTo>
                <a:lnTo>
                  <a:pt x="503" y="536"/>
                </a:lnTo>
                <a:lnTo>
                  <a:pt x="500" y="536"/>
                </a:lnTo>
                <a:lnTo>
                  <a:pt x="498" y="535"/>
                </a:lnTo>
                <a:lnTo>
                  <a:pt x="495" y="535"/>
                </a:lnTo>
                <a:lnTo>
                  <a:pt x="494" y="535"/>
                </a:lnTo>
                <a:lnTo>
                  <a:pt x="493" y="535"/>
                </a:lnTo>
                <a:lnTo>
                  <a:pt x="492" y="535"/>
                </a:lnTo>
                <a:lnTo>
                  <a:pt x="491" y="535"/>
                </a:lnTo>
                <a:lnTo>
                  <a:pt x="490" y="536"/>
                </a:lnTo>
                <a:lnTo>
                  <a:pt x="488" y="537"/>
                </a:lnTo>
                <a:lnTo>
                  <a:pt x="487" y="538"/>
                </a:lnTo>
                <a:lnTo>
                  <a:pt x="485" y="540"/>
                </a:lnTo>
                <a:lnTo>
                  <a:pt x="483" y="540"/>
                </a:lnTo>
                <a:lnTo>
                  <a:pt x="481" y="541"/>
                </a:lnTo>
                <a:lnTo>
                  <a:pt x="479" y="541"/>
                </a:lnTo>
                <a:lnTo>
                  <a:pt x="477" y="541"/>
                </a:lnTo>
                <a:lnTo>
                  <a:pt x="476" y="541"/>
                </a:lnTo>
                <a:lnTo>
                  <a:pt x="475" y="541"/>
                </a:lnTo>
                <a:lnTo>
                  <a:pt x="474" y="541"/>
                </a:lnTo>
                <a:lnTo>
                  <a:pt x="472" y="540"/>
                </a:lnTo>
                <a:lnTo>
                  <a:pt x="471" y="540"/>
                </a:lnTo>
                <a:lnTo>
                  <a:pt x="470" y="539"/>
                </a:lnTo>
                <a:lnTo>
                  <a:pt x="466" y="537"/>
                </a:lnTo>
                <a:lnTo>
                  <a:pt x="465" y="536"/>
                </a:lnTo>
                <a:lnTo>
                  <a:pt x="464" y="535"/>
                </a:lnTo>
                <a:lnTo>
                  <a:pt x="464" y="534"/>
                </a:lnTo>
                <a:lnTo>
                  <a:pt x="462" y="532"/>
                </a:lnTo>
                <a:lnTo>
                  <a:pt x="461" y="531"/>
                </a:lnTo>
                <a:lnTo>
                  <a:pt x="460" y="530"/>
                </a:lnTo>
                <a:lnTo>
                  <a:pt x="460" y="529"/>
                </a:lnTo>
                <a:lnTo>
                  <a:pt x="459" y="529"/>
                </a:lnTo>
                <a:lnTo>
                  <a:pt x="459" y="529"/>
                </a:lnTo>
                <a:lnTo>
                  <a:pt x="458" y="529"/>
                </a:lnTo>
                <a:lnTo>
                  <a:pt x="457" y="529"/>
                </a:lnTo>
                <a:lnTo>
                  <a:pt x="456" y="529"/>
                </a:lnTo>
                <a:lnTo>
                  <a:pt x="455" y="529"/>
                </a:lnTo>
                <a:lnTo>
                  <a:pt x="453" y="530"/>
                </a:lnTo>
                <a:lnTo>
                  <a:pt x="451" y="531"/>
                </a:lnTo>
                <a:lnTo>
                  <a:pt x="450" y="531"/>
                </a:lnTo>
                <a:lnTo>
                  <a:pt x="449" y="532"/>
                </a:lnTo>
                <a:lnTo>
                  <a:pt x="449" y="532"/>
                </a:lnTo>
                <a:lnTo>
                  <a:pt x="448" y="533"/>
                </a:lnTo>
                <a:lnTo>
                  <a:pt x="445" y="536"/>
                </a:lnTo>
                <a:lnTo>
                  <a:pt x="444" y="537"/>
                </a:lnTo>
                <a:lnTo>
                  <a:pt x="443" y="538"/>
                </a:lnTo>
                <a:lnTo>
                  <a:pt x="442" y="539"/>
                </a:lnTo>
                <a:lnTo>
                  <a:pt x="441" y="539"/>
                </a:lnTo>
                <a:lnTo>
                  <a:pt x="440" y="540"/>
                </a:lnTo>
                <a:lnTo>
                  <a:pt x="440" y="540"/>
                </a:lnTo>
                <a:lnTo>
                  <a:pt x="439" y="540"/>
                </a:lnTo>
                <a:lnTo>
                  <a:pt x="438" y="540"/>
                </a:lnTo>
                <a:lnTo>
                  <a:pt x="437" y="541"/>
                </a:lnTo>
                <a:lnTo>
                  <a:pt x="436" y="540"/>
                </a:lnTo>
                <a:lnTo>
                  <a:pt x="433" y="540"/>
                </a:lnTo>
                <a:lnTo>
                  <a:pt x="432" y="540"/>
                </a:lnTo>
                <a:lnTo>
                  <a:pt x="431" y="540"/>
                </a:lnTo>
                <a:lnTo>
                  <a:pt x="430" y="540"/>
                </a:lnTo>
                <a:lnTo>
                  <a:pt x="430" y="540"/>
                </a:lnTo>
                <a:lnTo>
                  <a:pt x="429" y="540"/>
                </a:lnTo>
                <a:lnTo>
                  <a:pt x="429" y="541"/>
                </a:lnTo>
                <a:lnTo>
                  <a:pt x="428" y="541"/>
                </a:lnTo>
                <a:lnTo>
                  <a:pt x="427" y="542"/>
                </a:lnTo>
                <a:lnTo>
                  <a:pt x="427" y="543"/>
                </a:lnTo>
                <a:lnTo>
                  <a:pt x="426" y="544"/>
                </a:lnTo>
                <a:lnTo>
                  <a:pt x="425" y="546"/>
                </a:lnTo>
                <a:lnTo>
                  <a:pt x="424" y="550"/>
                </a:lnTo>
                <a:lnTo>
                  <a:pt x="423" y="551"/>
                </a:lnTo>
                <a:lnTo>
                  <a:pt x="423" y="552"/>
                </a:lnTo>
                <a:lnTo>
                  <a:pt x="422" y="553"/>
                </a:lnTo>
                <a:lnTo>
                  <a:pt x="421" y="554"/>
                </a:lnTo>
                <a:lnTo>
                  <a:pt x="421" y="554"/>
                </a:lnTo>
                <a:lnTo>
                  <a:pt x="420" y="554"/>
                </a:lnTo>
                <a:lnTo>
                  <a:pt x="419" y="555"/>
                </a:lnTo>
                <a:lnTo>
                  <a:pt x="418" y="555"/>
                </a:lnTo>
                <a:lnTo>
                  <a:pt x="416" y="555"/>
                </a:lnTo>
                <a:lnTo>
                  <a:pt x="413" y="555"/>
                </a:lnTo>
                <a:lnTo>
                  <a:pt x="412" y="555"/>
                </a:lnTo>
                <a:lnTo>
                  <a:pt x="409" y="555"/>
                </a:lnTo>
                <a:lnTo>
                  <a:pt x="406" y="556"/>
                </a:lnTo>
                <a:lnTo>
                  <a:pt x="404" y="557"/>
                </a:lnTo>
                <a:lnTo>
                  <a:pt x="400" y="558"/>
                </a:lnTo>
                <a:lnTo>
                  <a:pt x="398" y="559"/>
                </a:lnTo>
                <a:lnTo>
                  <a:pt x="396" y="560"/>
                </a:lnTo>
                <a:lnTo>
                  <a:pt x="394" y="561"/>
                </a:lnTo>
                <a:lnTo>
                  <a:pt x="394" y="562"/>
                </a:lnTo>
                <a:lnTo>
                  <a:pt x="393" y="563"/>
                </a:lnTo>
                <a:lnTo>
                  <a:pt x="392" y="564"/>
                </a:lnTo>
                <a:lnTo>
                  <a:pt x="390" y="566"/>
                </a:lnTo>
                <a:lnTo>
                  <a:pt x="389" y="568"/>
                </a:lnTo>
                <a:lnTo>
                  <a:pt x="387" y="571"/>
                </a:lnTo>
                <a:lnTo>
                  <a:pt x="385" y="572"/>
                </a:lnTo>
                <a:lnTo>
                  <a:pt x="383" y="573"/>
                </a:lnTo>
                <a:lnTo>
                  <a:pt x="382" y="574"/>
                </a:lnTo>
                <a:lnTo>
                  <a:pt x="381" y="575"/>
                </a:lnTo>
                <a:lnTo>
                  <a:pt x="377" y="577"/>
                </a:lnTo>
                <a:lnTo>
                  <a:pt x="376" y="578"/>
                </a:lnTo>
                <a:lnTo>
                  <a:pt x="375" y="579"/>
                </a:lnTo>
                <a:lnTo>
                  <a:pt x="374" y="579"/>
                </a:lnTo>
                <a:lnTo>
                  <a:pt x="372" y="581"/>
                </a:lnTo>
                <a:lnTo>
                  <a:pt x="370" y="583"/>
                </a:lnTo>
                <a:lnTo>
                  <a:pt x="368" y="585"/>
                </a:lnTo>
                <a:lnTo>
                  <a:pt x="367" y="586"/>
                </a:lnTo>
                <a:lnTo>
                  <a:pt x="366" y="588"/>
                </a:lnTo>
                <a:lnTo>
                  <a:pt x="364" y="591"/>
                </a:lnTo>
                <a:lnTo>
                  <a:pt x="363" y="592"/>
                </a:lnTo>
                <a:lnTo>
                  <a:pt x="362" y="593"/>
                </a:lnTo>
                <a:lnTo>
                  <a:pt x="361" y="593"/>
                </a:lnTo>
                <a:lnTo>
                  <a:pt x="361" y="593"/>
                </a:lnTo>
                <a:lnTo>
                  <a:pt x="360" y="593"/>
                </a:lnTo>
                <a:lnTo>
                  <a:pt x="359" y="593"/>
                </a:lnTo>
                <a:lnTo>
                  <a:pt x="358" y="593"/>
                </a:lnTo>
                <a:lnTo>
                  <a:pt x="358" y="593"/>
                </a:lnTo>
                <a:lnTo>
                  <a:pt x="357" y="592"/>
                </a:lnTo>
                <a:lnTo>
                  <a:pt x="354" y="590"/>
                </a:lnTo>
                <a:lnTo>
                  <a:pt x="352" y="589"/>
                </a:lnTo>
                <a:lnTo>
                  <a:pt x="351" y="588"/>
                </a:lnTo>
                <a:lnTo>
                  <a:pt x="349" y="588"/>
                </a:lnTo>
                <a:lnTo>
                  <a:pt x="348" y="587"/>
                </a:lnTo>
                <a:lnTo>
                  <a:pt x="346" y="587"/>
                </a:lnTo>
                <a:lnTo>
                  <a:pt x="345" y="587"/>
                </a:lnTo>
                <a:lnTo>
                  <a:pt x="343" y="587"/>
                </a:lnTo>
                <a:lnTo>
                  <a:pt x="338" y="588"/>
                </a:lnTo>
                <a:lnTo>
                  <a:pt x="336" y="588"/>
                </a:lnTo>
                <a:lnTo>
                  <a:pt x="335" y="588"/>
                </a:lnTo>
                <a:lnTo>
                  <a:pt x="335" y="589"/>
                </a:lnTo>
                <a:lnTo>
                  <a:pt x="334" y="589"/>
                </a:lnTo>
                <a:lnTo>
                  <a:pt x="333" y="589"/>
                </a:lnTo>
                <a:lnTo>
                  <a:pt x="333" y="590"/>
                </a:lnTo>
                <a:lnTo>
                  <a:pt x="332" y="591"/>
                </a:lnTo>
                <a:lnTo>
                  <a:pt x="330" y="594"/>
                </a:lnTo>
                <a:lnTo>
                  <a:pt x="328" y="596"/>
                </a:lnTo>
                <a:lnTo>
                  <a:pt x="327" y="597"/>
                </a:lnTo>
                <a:lnTo>
                  <a:pt x="326" y="598"/>
                </a:lnTo>
                <a:lnTo>
                  <a:pt x="325" y="599"/>
                </a:lnTo>
                <a:lnTo>
                  <a:pt x="325" y="600"/>
                </a:lnTo>
                <a:lnTo>
                  <a:pt x="324" y="600"/>
                </a:lnTo>
                <a:lnTo>
                  <a:pt x="323" y="601"/>
                </a:lnTo>
                <a:lnTo>
                  <a:pt x="322" y="601"/>
                </a:lnTo>
                <a:lnTo>
                  <a:pt x="322" y="601"/>
                </a:lnTo>
                <a:lnTo>
                  <a:pt x="320" y="601"/>
                </a:lnTo>
                <a:lnTo>
                  <a:pt x="319" y="600"/>
                </a:lnTo>
                <a:lnTo>
                  <a:pt x="317" y="600"/>
                </a:lnTo>
                <a:lnTo>
                  <a:pt x="316" y="600"/>
                </a:lnTo>
                <a:lnTo>
                  <a:pt x="315" y="599"/>
                </a:lnTo>
                <a:lnTo>
                  <a:pt x="314" y="599"/>
                </a:lnTo>
                <a:lnTo>
                  <a:pt x="312" y="597"/>
                </a:lnTo>
                <a:lnTo>
                  <a:pt x="311" y="596"/>
                </a:lnTo>
                <a:lnTo>
                  <a:pt x="310" y="595"/>
                </a:lnTo>
                <a:lnTo>
                  <a:pt x="309" y="595"/>
                </a:lnTo>
                <a:lnTo>
                  <a:pt x="308" y="595"/>
                </a:lnTo>
                <a:lnTo>
                  <a:pt x="307" y="595"/>
                </a:lnTo>
                <a:lnTo>
                  <a:pt x="305" y="595"/>
                </a:lnTo>
                <a:lnTo>
                  <a:pt x="304" y="595"/>
                </a:lnTo>
                <a:lnTo>
                  <a:pt x="302" y="595"/>
                </a:lnTo>
                <a:lnTo>
                  <a:pt x="301" y="596"/>
                </a:lnTo>
                <a:lnTo>
                  <a:pt x="300" y="596"/>
                </a:lnTo>
                <a:lnTo>
                  <a:pt x="299" y="597"/>
                </a:lnTo>
                <a:lnTo>
                  <a:pt x="299" y="597"/>
                </a:lnTo>
                <a:lnTo>
                  <a:pt x="299" y="598"/>
                </a:lnTo>
                <a:lnTo>
                  <a:pt x="298" y="598"/>
                </a:lnTo>
                <a:lnTo>
                  <a:pt x="298" y="598"/>
                </a:lnTo>
                <a:lnTo>
                  <a:pt x="298" y="598"/>
                </a:lnTo>
                <a:lnTo>
                  <a:pt x="297" y="597"/>
                </a:lnTo>
                <a:lnTo>
                  <a:pt x="297" y="596"/>
                </a:lnTo>
                <a:lnTo>
                  <a:pt x="295" y="593"/>
                </a:lnTo>
                <a:lnTo>
                  <a:pt x="295" y="592"/>
                </a:lnTo>
                <a:lnTo>
                  <a:pt x="294" y="591"/>
                </a:lnTo>
                <a:lnTo>
                  <a:pt x="293" y="590"/>
                </a:lnTo>
                <a:lnTo>
                  <a:pt x="293" y="589"/>
                </a:lnTo>
                <a:lnTo>
                  <a:pt x="292" y="588"/>
                </a:lnTo>
                <a:lnTo>
                  <a:pt x="291" y="587"/>
                </a:lnTo>
                <a:lnTo>
                  <a:pt x="288" y="585"/>
                </a:lnTo>
                <a:lnTo>
                  <a:pt x="287" y="584"/>
                </a:lnTo>
                <a:lnTo>
                  <a:pt x="285" y="584"/>
                </a:lnTo>
                <a:lnTo>
                  <a:pt x="283" y="582"/>
                </a:lnTo>
                <a:lnTo>
                  <a:pt x="280" y="581"/>
                </a:lnTo>
                <a:lnTo>
                  <a:pt x="278" y="580"/>
                </a:lnTo>
                <a:lnTo>
                  <a:pt x="276" y="579"/>
                </a:lnTo>
                <a:lnTo>
                  <a:pt x="275" y="578"/>
                </a:lnTo>
                <a:lnTo>
                  <a:pt x="274" y="577"/>
                </a:lnTo>
                <a:lnTo>
                  <a:pt x="273" y="576"/>
                </a:lnTo>
                <a:lnTo>
                  <a:pt x="272" y="575"/>
                </a:lnTo>
                <a:lnTo>
                  <a:pt x="271" y="572"/>
                </a:lnTo>
                <a:lnTo>
                  <a:pt x="270" y="571"/>
                </a:lnTo>
                <a:lnTo>
                  <a:pt x="269" y="570"/>
                </a:lnTo>
                <a:lnTo>
                  <a:pt x="268" y="569"/>
                </a:lnTo>
                <a:lnTo>
                  <a:pt x="268" y="569"/>
                </a:lnTo>
                <a:lnTo>
                  <a:pt x="267" y="569"/>
                </a:lnTo>
                <a:lnTo>
                  <a:pt x="266" y="568"/>
                </a:lnTo>
                <a:lnTo>
                  <a:pt x="265" y="568"/>
                </a:lnTo>
                <a:lnTo>
                  <a:pt x="264" y="568"/>
                </a:lnTo>
                <a:lnTo>
                  <a:pt x="261" y="568"/>
                </a:lnTo>
                <a:lnTo>
                  <a:pt x="261" y="568"/>
                </a:lnTo>
                <a:lnTo>
                  <a:pt x="260" y="567"/>
                </a:lnTo>
                <a:lnTo>
                  <a:pt x="259" y="567"/>
                </a:lnTo>
                <a:lnTo>
                  <a:pt x="259" y="567"/>
                </a:lnTo>
                <a:lnTo>
                  <a:pt x="259" y="566"/>
                </a:lnTo>
                <a:lnTo>
                  <a:pt x="259" y="565"/>
                </a:lnTo>
                <a:lnTo>
                  <a:pt x="259" y="565"/>
                </a:lnTo>
                <a:lnTo>
                  <a:pt x="259" y="564"/>
                </a:lnTo>
                <a:lnTo>
                  <a:pt x="259" y="563"/>
                </a:lnTo>
                <a:lnTo>
                  <a:pt x="259" y="563"/>
                </a:lnTo>
                <a:lnTo>
                  <a:pt x="260" y="561"/>
                </a:lnTo>
                <a:lnTo>
                  <a:pt x="261" y="560"/>
                </a:lnTo>
                <a:lnTo>
                  <a:pt x="262" y="558"/>
                </a:lnTo>
                <a:lnTo>
                  <a:pt x="264" y="555"/>
                </a:lnTo>
                <a:lnTo>
                  <a:pt x="265" y="555"/>
                </a:lnTo>
                <a:lnTo>
                  <a:pt x="267" y="553"/>
                </a:lnTo>
                <a:lnTo>
                  <a:pt x="270" y="549"/>
                </a:lnTo>
                <a:lnTo>
                  <a:pt x="271" y="548"/>
                </a:lnTo>
                <a:lnTo>
                  <a:pt x="272" y="547"/>
                </a:lnTo>
                <a:lnTo>
                  <a:pt x="272" y="546"/>
                </a:lnTo>
                <a:lnTo>
                  <a:pt x="273" y="545"/>
                </a:lnTo>
                <a:lnTo>
                  <a:pt x="274" y="541"/>
                </a:lnTo>
                <a:lnTo>
                  <a:pt x="275" y="540"/>
                </a:lnTo>
                <a:lnTo>
                  <a:pt x="275" y="539"/>
                </a:lnTo>
                <a:lnTo>
                  <a:pt x="277" y="535"/>
                </a:lnTo>
                <a:lnTo>
                  <a:pt x="278" y="534"/>
                </a:lnTo>
                <a:lnTo>
                  <a:pt x="279" y="533"/>
                </a:lnTo>
                <a:lnTo>
                  <a:pt x="279" y="532"/>
                </a:lnTo>
                <a:lnTo>
                  <a:pt x="279" y="531"/>
                </a:lnTo>
                <a:lnTo>
                  <a:pt x="280" y="528"/>
                </a:lnTo>
                <a:lnTo>
                  <a:pt x="280" y="527"/>
                </a:lnTo>
                <a:lnTo>
                  <a:pt x="281" y="525"/>
                </a:lnTo>
                <a:lnTo>
                  <a:pt x="282" y="524"/>
                </a:lnTo>
                <a:lnTo>
                  <a:pt x="283" y="522"/>
                </a:lnTo>
                <a:lnTo>
                  <a:pt x="284" y="519"/>
                </a:lnTo>
                <a:lnTo>
                  <a:pt x="285" y="518"/>
                </a:lnTo>
                <a:lnTo>
                  <a:pt x="286" y="518"/>
                </a:lnTo>
                <a:lnTo>
                  <a:pt x="286" y="517"/>
                </a:lnTo>
                <a:lnTo>
                  <a:pt x="287" y="517"/>
                </a:lnTo>
                <a:lnTo>
                  <a:pt x="288" y="517"/>
                </a:lnTo>
                <a:lnTo>
                  <a:pt x="289" y="516"/>
                </a:lnTo>
                <a:lnTo>
                  <a:pt x="292" y="516"/>
                </a:lnTo>
                <a:lnTo>
                  <a:pt x="295" y="515"/>
                </a:lnTo>
                <a:lnTo>
                  <a:pt x="296" y="514"/>
                </a:lnTo>
                <a:lnTo>
                  <a:pt x="298" y="514"/>
                </a:lnTo>
                <a:lnTo>
                  <a:pt x="298" y="513"/>
                </a:lnTo>
                <a:lnTo>
                  <a:pt x="299" y="513"/>
                </a:lnTo>
                <a:lnTo>
                  <a:pt x="300" y="512"/>
                </a:lnTo>
                <a:lnTo>
                  <a:pt x="300" y="512"/>
                </a:lnTo>
                <a:lnTo>
                  <a:pt x="301" y="510"/>
                </a:lnTo>
                <a:lnTo>
                  <a:pt x="301" y="508"/>
                </a:lnTo>
                <a:lnTo>
                  <a:pt x="302" y="507"/>
                </a:lnTo>
                <a:lnTo>
                  <a:pt x="302" y="506"/>
                </a:lnTo>
                <a:lnTo>
                  <a:pt x="302" y="505"/>
                </a:lnTo>
                <a:lnTo>
                  <a:pt x="301" y="504"/>
                </a:lnTo>
                <a:lnTo>
                  <a:pt x="301" y="503"/>
                </a:lnTo>
                <a:lnTo>
                  <a:pt x="300" y="502"/>
                </a:lnTo>
                <a:lnTo>
                  <a:pt x="297" y="498"/>
                </a:lnTo>
                <a:lnTo>
                  <a:pt x="296" y="497"/>
                </a:lnTo>
                <a:lnTo>
                  <a:pt x="296" y="496"/>
                </a:lnTo>
                <a:lnTo>
                  <a:pt x="294" y="496"/>
                </a:lnTo>
                <a:lnTo>
                  <a:pt x="292" y="494"/>
                </a:lnTo>
                <a:lnTo>
                  <a:pt x="290" y="493"/>
                </a:lnTo>
                <a:lnTo>
                  <a:pt x="289" y="492"/>
                </a:lnTo>
                <a:lnTo>
                  <a:pt x="288" y="491"/>
                </a:lnTo>
                <a:lnTo>
                  <a:pt x="288" y="490"/>
                </a:lnTo>
                <a:lnTo>
                  <a:pt x="287" y="490"/>
                </a:lnTo>
                <a:lnTo>
                  <a:pt x="287" y="489"/>
                </a:lnTo>
                <a:lnTo>
                  <a:pt x="287" y="488"/>
                </a:lnTo>
                <a:lnTo>
                  <a:pt x="287" y="487"/>
                </a:lnTo>
                <a:lnTo>
                  <a:pt x="287" y="486"/>
                </a:lnTo>
                <a:lnTo>
                  <a:pt x="288" y="485"/>
                </a:lnTo>
                <a:lnTo>
                  <a:pt x="288" y="485"/>
                </a:lnTo>
                <a:lnTo>
                  <a:pt x="288" y="484"/>
                </a:lnTo>
                <a:lnTo>
                  <a:pt x="287" y="483"/>
                </a:lnTo>
                <a:lnTo>
                  <a:pt x="287" y="482"/>
                </a:lnTo>
                <a:lnTo>
                  <a:pt x="287" y="481"/>
                </a:lnTo>
                <a:lnTo>
                  <a:pt x="286" y="481"/>
                </a:lnTo>
                <a:lnTo>
                  <a:pt x="285" y="480"/>
                </a:lnTo>
                <a:lnTo>
                  <a:pt x="284" y="479"/>
                </a:lnTo>
                <a:lnTo>
                  <a:pt x="283" y="479"/>
                </a:lnTo>
                <a:lnTo>
                  <a:pt x="282" y="478"/>
                </a:lnTo>
                <a:lnTo>
                  <a:pt x="281" y="478"/>
                </a:lnTo>
                <a:lnTo>
                  <a:pt x="280" y="478"/>
                </a:lnTo>
                <a:lnTo>
                  <a:pt x="280" y="478"/>
                </a:lnTo>
                <a:lnTo>
                  <a:pt x="279" y="478"/>
                </a:lnTo>
                <a:lnTo>
                  <a:pt x="278" y="478"/>
                </a:lnTo>
                <a:lnTo>
                  <a:pt x="277" y="478"/>
                </a:lnTo>
                <a:lnTo>
                  <a:pt x="277" y="478"/>
                </a:lnTo>
                <a:lnTo>
                  <a:pt x="275" y="479"/>
                </a:lnTo>
                <a:lnTo>
                  <a:pt x="273" y="480"/>
                </a:lnTo>
                <a:lnTo>
                  <a:pt x="273" y="480"/>
                </a:lnTo>
                <a:lnTo>
                  <a:pt x="269" y="480"/>
                </a:lnTo>
                <a:lnTo>
                  <a:pt x="267" y="481"/>
                </a:lnTo>
                <a:lnTo>
                  <a:pt x="265" y="481"/>
                </a:lnTo>
                <a:lnTo>
                  <a:pt x="262" y="483"/>
                </a:lnTo>
                <a:lnTo>
                  <a:pt x="260" y="483"/>
                </a:lnTo>
                <a:lnTo>
                  <a:pt x="259" y="484"/>
                </a:lnTo>
                <a:lnTo>
                  <a:pt x="257" y="484"/>
                </a:lnTo>
                <a:lnTo>
                  <a:pt x="255" y="484"/>
                </a:lnTo>
                <a:lnTo>
                  <a:pt x="251" y="484"/>
                </a:lnTo>
                <a:lnTo>
                  <a:pt x="248" y="484"/>
                </a:lnTo>
                <a:lnTo>
                  <a:pt x="246" y="484"/>
                </a:lnTo>
                <a:lnTo>
                  <a:pt x="244" y="484"/>
                </a:lnTo>
                <a:lnTo>
                  <a:pt x="243" y="483"/>
                </a:lnTo>
                <a:lnTo>
                  <a:pt x="238" y="482"/>
                </a:lnTo>
                <a:lnTo>
                  <a:pt x="237" y="482"/>
                </a:lnTo>
                <a:lnTo>
                  <a:pt x="236" y="482"/>
                </a:lnTo>
                <a:lnTo>
                  <a:pt x="235" y="481"/>
                </a:lnTo>
                <a:lnTo>
                  <a:pt x="234" y="481"/>
                </a:lnTo>
                <a:lnTo>
                  <a:pt x="232" y="482"/>
                </a:lnTo>
                <a:lnTo>
                  <a:pt x="231" y="482"/>
                </a:lnTo>
                <a:lnTo>
                  <a:pt x="229" y="483"/>
                </a:lnTo>
                <a:lnTo>
                  <a:pt x="228" y="483"/>
                </a:lnTo>
                <a:lnTo>
                  <a:pt x="228" y="483"/>
                </a:lnTo>
                <a:lnTo>
                  <a:pt x="227" y="483"/>
                </a:lnTo>
                <a:lnTo>
                  <a:pt x="227" y="483"/>
                </a:lnTo>
                <a:lnTo>
                  <a:pt x="226" y="483"/>
                </a:lnTo>
                <a:lnTo>
                  <a:pt x="225" y="483"/>
                </a:lnTo>
                <a:lnTo>
                  <a:pt x="222" y="481"/>
                </a:lnTo>
                <a:lnTo>
                  <a:pt x="215" y="477"/>
                </a:lnTo>
                <a:lnTo>
                  <a:pt x="213" y="475"/>
                </a:lnTo>
                <a:lnTo>
                  <a:pt x="211" y="474"/>
                </a:lnTo>
                <a:lnTo>
                  <a:pt x="210" y="473"/>
                </a:lnTo>
                <a:lnTo>
                  <a:pt x="206" y="469"/>
                </a:lnTo>
                <a:lnTo>
                  <a:pt x="202" y="467"/>
                </a:lnTo>
                <a:lnTo>
                  <a:pt x="201" y="465"/>
                </a:lnTo>
                <a:lnTo>
                  <a:pt x="198" y="463"/>
                </a:lnTo>
                <a:lnTo>
                  <a:pt x="197" y="462"/>
                </a:lnTo>
                <a:lnTo>
                  <a:pt x="196" y="461"/>
                </a:lnTo>
                <a:lnTo>
                  <a:pt x="196" y="460"/>
                </a:lnTo>
                <a:lnTo>
                  <a:pt x="195" y="458"/>
                </a:lnTo>
                <a:lnTo>
                  <a:pt x="194" y="456"/>
                </a:lnTo>
                <a:lnTo>
                  <a:pt x="193" y="454"/>
                </a:lnTo>
                <a:lnTo>
                  <a:pt x="193" y="453"/>
                </a:lnTo>
                <a:lnTo>
                  <a:pt x="193" y="451"/>
                </a:lnTo>
                <a:lnTo>
                  <a:pt x="193" y="449"/>
                </a:lnTo>
                <a:lnTo>
                  <a:pt x="193" y="446"/>
                </a:lnTo>
                <a:lnTo>
                  <a:pt x="194" y="442"/>
                </a:lnTo>
                <a:lnTo>
                  <a:pt x="194" y="439"/>
                </a:lnTo>
                <a:lnTo>
                  <a:pt x="194" y="438"/>
                </a:lnTo>
                <a:lnTo>
                  <a:pt x="194" y="437"/>
                </a:lnTo>
                <a:lnTo>
                  <a:pt x="194" y="435"/>
                </a:lnTo>
                <a:lnTo>
                  <a:pt x="194" y="434"/>
                </a:lnTo>
                <a:lnTo>
                  <a:pt x="193" y="432"/>
                </a:lnTo>
                <a:lnTo>
                  <a:pt x="193" y="429"/>
                </a:lnTo>
                <a:lnTo>
                  <a:pt x="192" y="428"/>
                </a:lnTo>
                <a:lnTo>
                  <a:pt x="192" y="427"/>
                </a:lnTo>
                <a:lnTo>
                  <a:pt x="191" y="426"/>
                </a:lnTo>
                <a:lnTo>
                  <a:pt x="190" y="425"/>
                </a:lnTo>
                <a:lnTo>
                  <a:pt x="190" y="424"/>
                </a:lnTo>
                <a:lnTo>
                  <a:pt x="189" y="423"/>
                </a:lnTo>
                <a:lnTo>
                  <a:pt x="188" y="423"/>
                </a:lnTo>
                <a:lnTo>
                  <a:pt x="187" y="423"/>
                </a:lnTo>
                <a:lnTo>
                  <a:pt x="186" y="422"/>
                </a:lnTo>
                <a:lnTo>
                  <a:pt x="185" y="422"/>
                </a:lnTo>
                <a:lnTo>
                  <a:pt x="183" y="422"/>
                </a:lnTo>
                <a:lnTo>
                  <a:pt x="181" y="422"/>
                </a:lnTo>
                <a:lnTo>
                  <a:pt x="180" y="422"/>
                </a:lnTo>
                <a:lnTo>
                  <a:pt x="176" y="423"/>
                </a:lnTo>
                <a:lnTo>
                  <a:pt x="172" y="423"/>
                </a:lnTo>
                <a:lnTo>
                  <a:pt x="171" y="423"/>
                </a:lnTo>
                <a:lnTo>
                  <a:pt x="169" y="424"/>
                </a:lnTo>
                <a:lnTo>
                  <a:pt x="165" y="425"/>
                </a:lnTo>
                <a:lnTo>
                  <a:pt x="163" y="425"/>
                </a:lnTo>
                <a:lnTo>
                  <a:pt x="158" y="426"/>
                </a:lnTo>
                <a:lnTo>
                  <a:pt x="157" y="426"/>
                </a:lnTo>
                <a:lnTo>
                  <a:pt x="157" y="426"/>
                </a:lnTo>
                <a:lnTo>
                  <a:pt x="156" y="425"/>
                </a:lnTo>
                <a:lnTo>
                  <a:pt x="155" y="425"/>
                </a:lnTo>
                <a:lnTo>
                  <a:pt x="154" y="424"/>
                </a:lnTo>
                <a:lnTo>
                  <a:pt x="153" y="422"/>
                </a:lnTo>
                <a:lnTo>
                  <a:pt x="152" y="422"/>
                </a:lnTo>
                <a:lnTo>
                  <a:pt x="151" y="421"/>
                </a:lnTo>
                <a:lnTo>
                  <a:pt x="149" y="420"/>
                </a:lnTo>
                <a:lnTo>
                  <a:pt x="147" y="419"/>
                </a:lnTo>
                <a:lnTo>
                  <a:pt x="144" y="418"/>
                </a:lnTo>
                <a:lnTo>
                  <a:pt x="139" y="416"/>
                </a:lnTo>
                <a:lnTo>
                  <a:pt x="132" y="415"/>
                </a:lnTo>
                <a:lnTo>
                  <a:pt x="131" y="414"/>
                </a:lnTo>
                <a:lnTo>
                  <a:pt x="130" y="414"/>
                </a:lnTo>
                <a:lnTo>
                  <a:pt x="129" y="414"/>
                </a:lnTo>
                <a:lnTo>
                  <a:pt x="128" y="414"/>
                </a:lnTo>
                <a:lnTo>
                  <a:pt x="128" y="414"/>
                </a:lnTo>
                <a:lnTo>
                  <a:pt x="127" y="415"/>
                </a:lnTo>
                <a:lnTo>
                  <a:pt x="125" y="415"/>
                </a:lnTo>
                <a:lnTo>
                  <a:pt x="121" y="417"/>
                </a:lnTo>
                <a:lnTo>
                  <a:pt x="120" y="418"/>
                </a:lnTo>
                <a:lnTo>
                  <a:pt x="118" y="419"/>
                </a:lnTo>
                <a:lnTo>
                  <a:pt x="117" y="419"/>
                </a:lnTo>
                <a:lnTo>
                  <a:pt x="115" y="419"/>
                </a:lnTo>
                <a:lnTo>
                  <a:pt x="114" y="419"/>
                </a:lnTo>
                <a:lnTo>
                  <a:pt x="112" y="419"/>
                </a:lnTo>
                <a:lnTo>
                  <a:pt x="110" y="418"/>
                </a:lnTo>
                <a:lnTo>
                  <a:pt x="109" y="418"/>
                </a:lnTo>
                <a:lnTo>
                  <a:pt x="109" y="417"/>
                </a:lnTo>
                <a:lnTo>
                  <a:pt x="108" y="417"/>
                </a:lnTo>
                <a:lnTo>
                  <a:pt x="107" y="416"/>
                </a:lnTo>
                <a:lnTo>
                  <a:pt x="106" y="415"/>
                </a:lnTo>
                <a:lnTo>
                  <a:pt x="105" y="415"/>
                </a:lnTo>
                <a:lnTo>
                  <a:pt x="102" y="411"/>
                </a:lnTo>
                <a:lnTo>
                  <a:pt x="101" y="409"/>
                </a:lnTo>
                <a:lnTo>
                  <a:pt x="99" y="408"/>
                </a:lnTo>
                <a:lnTo>
                  <a:pt x="98" y="407"/>
                </a:lnTo>
                <a:lnTo>
                  <a:pt x="97" y="406"/>
                </a:lnTo>
                <a:lnTo>
                  <a:pt x="96" y="406"/>
                </a:lnTo>
                <a:lnTo>
                  <a:pt x="96" y="406"/>
                </a:lnTo>
                <a:lnTo>
                  <a:pt x="95" y="405"/>
                </a:lnTo>
                <a:lnTo>
                  <a:pt x="94" y="405"/>
                </a:lnTo>
                <a:lnTo>
                  <a:pt x="92" y="405"/>
                </a:lnTo>
                <a:lnTo>
                  <a:pt x="88" y="404"/>
                </a:lnTo>
                <a:lnTo>
                  <a:pt x="87" y="404"/>
                </a:lnTo>
                <a:lnTo>
                  <a:pt x="86" y="404"/>
                </a:lnTo>
                <a:lnTo>
                  <a:pt x="85" y="403"/>
                </a:lnTo>
                <a:lnTo>
                  <a:pt x="84" y="403"/>
                </a:lnTo>
                <a:lnTo>
                  <a:pt x="83" y="402"/>
                </a:lnTo>
                <a:lnTo>
                  <a:pt x="82" y="402"/>
                </a:lnTo>
                <a:lnTo>
                  <a:pt x="82" y="402"/>
                </a:lnTo>
                <a:lnTo>
                  <a:pt x="82" y="401"/>
                </a:lnTo>
                <a:lnTo>
                  <a:pt x="82" y="401"/>
                </a:lnTo>
                <a:lnTo>
                  <a:pt x="83" y="401"/>
                </a:lnTo>
                <a:lnTo>
                  <a:pt x="84" y="400"/>
                </a:lnTo>
                <a:lnTo>
                  <a:pt x="85" y="399"/>
                </a:lnTo>
                <a:lnTo>
                  <a:pt x="86" y="399"/>
                </a:lnTo>
                <a:lnTo>
                  <a:pt x="86" y="398"/>
                </a:lnTo>
                <a:lnTo>
                  <a:pt x="87" y="397"/>
                </a:lnTo>
                <a:lnTo>
                  <a:pt x="87" y="397"/>
                </a:lnTo>
                <a:lnTo>
                  <a:pt x="87" y="396"/>
                </a:lnTo>
                <a:lnTo>
                  <a:pt x="88" y="394"/>
                </a:lnTo>
                <a:lnTo>
                  <a:pt x="88" y="393"/>
                </a:lnTo>
                <a:lnTo>
                  <a:pt x="88" y="393"/>
                </a:lnTo>
                <a:lnTo>
                  <a:pt x="88" y="392"/>
                </a:lnTo>
                <a:lnTo>
                  <a:pt x="87" y="391"/>
                </a:lnTo>
                <a:lnTo>
                  <a:pt x="87" y="390"/>
                </a:lnTo>
                <a:lnTo>
                  <a:pt x="86" y="390"/>
                </a:lnTo>
                <a:lnTo>
                  <a:pt x="86" y="389"/>
                </a:lnTo>
                <a:lnTo>
                  <a:pt x="85" y="389"/>
                </a:lnTo>
                <a:lnTo>
                  <a:pt x="84" y="388"/>
                </a:lnTo>
                <a:lnTo>
                  <a:pt x="82" y="387"/>
                </a:lnTo>
                <a:lnTo>
                  <a:pt x="80" y="387"/>
                </a:lnTo>
                <a:lnTo>
                  <a:pt x="75" y="385"/>
                </a:lnTo>
                <a:lnTo>
                  <a:pt x="74" y="384"/>
                </a:lnTo>
                <a:lnTo>
                  <a:pt x="72" y="384"/>
                </a:lnTo>
                <a:lnTo>
                  <a:pt x="70" y="383"/>
                </a:lnTo>
                <a:lnTo>
                  <a:pt x="68" y="381"/>
                </a:lnTo>
                <a:lnTo>
                  <a:pt x="66" y="380"/>
                </a:lnTo>
                <a:lnTo>
                  <a:pt x="63" y="377"/>
                </a:lnTo>
                <a:lnTo>
                  <a:pt x="62" y="376"/>
                </a:lnTo>
                <a:lnTo>
                  <a:pt x="61" y="376"/>
                </a:lnTo>
                <a:lnTo>
                  <a:pt x="60" y="375"/>
                </a:lnTo>
                <a:lnTo>
                  <a:pt x="59" y="375"/>
                </a:lnTo>
                <a:lnTo>
                  <a:pt x="58" y="375"/>
                </a:lnTo>
                <a:lnTo>
                  <a:pt x="57" y="375"/>
                </a:lnTo>
                <a:lnTo>
                  <a:pt x="56" y="375"/>
                </a:lnTo>
                <a:lnTo>
                  <a:pt x="54" y="375"/>
                </a:lnTo>
                <a:lnTo>
                  <a:pt x="53" y="376"/>
                </a:lnTo>
                <a:lnTo>
                  <a:pt x="51" y="376"/>
                </a:lnTo>
                <a:lnTo>
                  <a:pt x="49" y="377"/>
                </a:lnTo>
                <a:lnTo>
                  <a:pt x="44" y="380"/>
                </a:lnTo>
                <a:lnTo>
                  <a:pt x="42" y="380"/>
                </a:lnTo>
                <a:lnTo>
                  <a:pt x="41" y="381"/>
                </a:lnTo>
                <a:lnTo>
                  <a:pt x="40" y="381"/>
                </a:lnTo>
                <a:lnTo>
                  <a:pt x="39" y="381"/>
                </a:lnTo>
                <a:lnTo>
                  <a:pt x="38" y="381"/>
                </a:lnTo>
                <a:lnTo>
                  <a:pt x="36" y="380"/>
                </a:lnTo>
                <a:lnTo>
                  <a:pt x="36" y="380"/>
                </a:lnTo>
                <a:lnTo>
                  <a:pt x="35" y="380"/>
                </a:lnTo>
                <a:lnTo>
                  <a:pt x="33" y="378"/>
                </a:lnTo>
                <a:lnTo>
                  <a:pt x="30" y="376"/>
                </a:lnTo>
                <a:lnTo>
                  <a:pt x="27" y="373"/>
                </a:lnTo>
                <a:lnTo>
                  <a:pt x="25" y="371"/>
                </a:lnTo>
                <a:lnTo>
                  <a:pt x="22" y="368"/>
                </a:lnTo>
                <a:lnTo>
                  <a:pt x="21" y="367"/>
                </a:lnTo>
                <a:lnTo>
                  <a:pt x="16" y="362"/>
                </a:lnTo>
                <a:lnTo>
                  <a:pt x="15" y="361"/>
                </a:lnTo>
                <a:lnTo>
                  <a:pt x="15" y="360"/>
                </a:lnTo>
                <a:lnTo>
                  <a:pt x="12" y="356"/>
                </a:lnTo>
                <a:lnTo>
                  <a:pt x="9" y="352"/>
                </a:lnTo>
                <a:lnTo>
                  <a:pt x="8" y="350"/>
                </a:lnTo>
                <a:lnTo>
                  <a:pt x="8" y="349"/>
                </a:lnTo>
                <a:lnTo>
                  <a:pt x="7" y="348"/>
                </a:lnTo>
                <a:lnTo>
                  <a:pt x="7" y="347"/>
                </a:lnTo>
                <a:lnTo>
                  <a:pt x="7" y="346"/>
                </a:lnTo>
                <a:lnTo>
                  <a:pt x="7" y="345"/>
                </a:lnTo>
                <a:lnTo>
                  <a:pt x="7" y="344"/>
                </a:lnTo>
                <a:lnTo>
                  <a:pt x="7" y="343"/>
                </a:lnTo>
                <a:lnTo>
                  <a:pt x="8" y="342"/>
                </a:lnTo>
                <a:lnTo>
                  <a:pt x="9" y="341"/>
                </a:lnTo>
                <a:lnTo>
                  <a:pt x="10" y="339"/>
                </a:lnTo>
                <a:lnTo>
                  <a:pt x="11" y="337"/>
                </a:lnTo>
                <a:lnTo>
                  <a:pt x="13" y="335"/>
                </a:lnTo>
                <a:lnTo>
                  <a:pt x="13" y="334"/>
                </a:lnTo>
                <a:lnTo>
                  <a:pt x="14" y="333"/>
                </a:lnTo>
                <a:lnTo>
                  <a:pt x="14" y="333"/>
                </a:lnTo>
                <a:lnTo>
                  <a:pt x="14" y="332"/>
                </a:lnTo>
                <a:lnTo>
                  <a:pt x="14" y="332"/>
                </a:lnTo>
                <a:lnTo>
                  <a:pt x="13" y="331"/>
                </a:lnTo>
                <a:lnTo>
                  <a:pt x="12" y="329"/>
                </a:lnTo>
                <a:lnTo>
                  <a:pt x="11" y="328"/>
                </a:lnTo>
                <a:lnTo>
                  <a:pt x="11" y="327"/>
                </a:lnTo>
                <a:lnTo>
                  <a:pt x="10" y="326"/>
                </a:lnTo>
                <a:lnTo>
                  <a:pt x="9" y="325"/>
                </a:lnTo>
                <a:lnTo>
                  <a:pt x="6" y="323"/>
                </a:lnTo>
                <a:lnTo>
                  <a:pt x="4" y="321"/>
                </a:lnTo>
                <a:lnTo>
                  <a:pt x="3" y="320"/>
                </a:lnTo>
                <a:lnTo>
                  <a:pt x="2" y="319"/>
                </a:lnTo>
                <a:lnTo>
                  <a:pt x="1" y="317"/>
                </a:lnTo>
                <a:lnTo>
                  <a:pt x="1" y="316"/>
                </a:lnTo>
                <a:lnTo>
                  <a:pt x="1" y="316"/>
                </a:lnTo>
                <a:lnTo>
                  <a:pt x="0" y="314"/>
                </a:lnTo>
                <a:lnTo>
                  <a:pt x="0" y="313"/>
                </a:lnTo>
                <a:lnTo>
                  <a:pt x="0" y="312"/>
                </a:lnTo>
                <a:lnTo>
                  <a:pt x="0" y="310"/>
                </a:lnTo>
                <a:lnTo>
                  <a:pt x="1" y="308"/>
                </a:lnTo>
                <a:lnTo>
                  <a:pt x="1" y="307"/>
                </a:lnTo>
                <a:lnTo>
                  <a:pt x="2" y="303"/>
                </a:lnTo>
                <a:lnTo>
                  <a:pt x="3" y="301"/>
                </a:lnTo>
                <a:lnTo>
                  <a:pt x="4" y="299"/>
                </a:lnTo>
                <a:lnTo>
                  <a:pt x="5" y="295"/>
                </a:lnTo>
                <a:lnTo>
                  <a:pt x="6" y="290"/>
                </a:lnTo>
                <a:lnTo>
                  <a:pt x="6" y="289"/>
                </a:lnTo>
                <a:lnTo>
                  <a:pt x="6" y="289"/>
                </a:lnTo>
                <a:lnTo>
                  <a:pt x="6" y="288"/>
                </a:lnTo>
                <a:lnTo>
                  <a:pt x="5" y="287"/>
                </a:lnTo>
                <a:lnTo>
                  <a:pt x="5" y="286"/>
                </a:lnTo>
                <a:lnTo>
                  <a:pt x="5" y="285"/>
                </a:lnTo>
                <a:lnTo>
                  <a:pt x="6" y="284"/>
                </a:lnTo>
                <a:lnTo>
                  <a:pt x="6" y="283"/>
                </a:lnTo>
                <a:lnTo>
                  <a:pt x="7" y="279"/>
                </a:lnTo>
                <a:lnTo>
                  <a:pt x="9" y="275"/>
                </a:lnTo>
                <a:lnTo>
                  <a:pt x="11" y="270"/>
                </a:lnTo>
                <a:lnTo>
                  <a:pt x="11" y="268"/>
                </a:lnTo>
                <a:lnTo>
                  <a:pt x="12" y="266"/>
                </a:lnTo>
                <a:lnTo>
                  <a:pt x="12" y="265"/>
                </a:lnTo>
                <a:lnTo>
                  <a:pt x="13" y="263"/>
                </a:lnTo>
                <a:lnTo>
                  <a:pt x="13" y="260"/>
                </a:lnTo>
                <a:lnTo>
                  <a:pt x="13" y="259"/>
                </a:lnTo>
                <a:lnTo>
                  <a:pt x="13" y="255"/>
                </a:lnTo>
                <a:lnTo>
                  <a:pt x="13" y="254"/>
                </a:lnTo>
                <a:lnTo>
                  <a:pt x="13" y="252"/>
                </a:lnTo>
                <a:lnTo>
                  <a:pt x="14" y="248"/>
                </a:lnTo>
                <a:lnTo>
                  <a:pt x="14" y="247"/>
                </a:lnTo>
                <a:lnTo>
                  <a:pt x="14" y="245"/>
                </a:lnTo>
                <a:lnTo>
                  <a:pt x="13" y="242"/>
                </a:lnTo>
                <a:lnTo>
                  <a:pt x="13" y="241"/>
                </a:lnTo>
                <a:lnTo>
                  <a:pt x="13" y="240"/>
                </a:lnTo>
                <a:lnTo>
                  <a:pt x="12" y="238"/>
                </a:lnTo>
                <a:lnTo>
                  <a:pt x="12" y="237"/>
                </a:lnTo>
                <a:lnTo>
                  <a:pt x="11" y="235"/>
                </a:lnTo>
                <a:lnTo>
                  <a:pt x="11" y="234"/>
                </a:lnTo>
                <a:lnTo>
                  <a:pt x="8" y="230"/>
                </a:lnTo>
                <a:lnTo>
                  <a:pt x="7" y="229"/>
                </a:lnTo>
                <a:lnTo>
                  <a:pt x="7" y="228"/>
                </a:lnTo>
                <a:lnTo>
                  <a:pt x="7" y="227"/>
                </a:lnTo>
                <a:lnTo>
                  <a:pt x="7" y="227"/>
                </a:lnTo>
                <a:lnTo>
                  <a:pt x="7" y="226"/>
                </a:lnTo>
                <a:lnTo>
                  <a:pt x="7" y="225"/>
                </a:lnTo>
                <a:lnTo>
                  <a:pt x="7" y="225"/>
                </a:lnTo>
                <a:lnTo>
                  <a:pt x="8" y="225"/>
                </a:lnTo>
                <a:lnTo>
                  <a:pt x="8" y="224"/>
                </a:lnTo>
                <a:lnTo>
                  <a:pt x="9" y="223"/>
                </a:lnTo>
                <a:lnTo>
                  <a:pt x="10" y="223"/>
                </a:lnTo>
                <a:lnTo>
                  <a:pt x="11" y="222"/>
                </a:lnTo>
                <a:lnTo>
                  <a:pt x="13" y="222"/>
                </a:lnTo>
                <a:lnTo>
                  <a:pt x="14" y="221"/>
                </a:lnTo>
                <a:lnTo>
                  <a:pt x="15" y="221"/>
                </a:lnTo>
                <a:lnTo>
                  <a:pt x="16" y="220"/>
                </a:lnTo>
                <a:lnTo>
                  <a:pt x="16" y="219"/>
                </a:lnTo>
                <a:lnTo>
                  <a:pt x="17" y="218"/>
                </a:lnTo>
                <a:lnTo>
                  <a:pt x="17" y="217"/>
                </a:lnTo>
                <a:lnTo>
                  <a:pt x="17" y="217"/>
                </a:lnTo>
                <a:lnTo>
                  <a:pt x="17" y="216"/>
                </a:lnTo>
                <a:lnTo>
                  <a:pt x="17" y="215"/>
                </a:lnTo>
                <a:lnTo>
                  <a:pt x="17" y="213"/>
                </a:lnTo>
                <a:lnTo>
                  <a:pt x="17" y="212"/>
                </a:lnTo>
                <a:lnTo>
                  <a:pt x="16" y="206"/>
                </a:lnTo>
                <a:lnTo>
                  <a:pt x="16" y="205"/>
                </a:lnTo>
                <a:lnTo>
                  <a:pt x="16" y="205"/>
                </a:lnTo>
                <a:lnTo>
                  <a:pt x="16" y="204"/>
                </a:lnTo>
                <a:lnTo>
                  <a:pt x="18" y="201"/>
                </a:lnTo>
                <a:lnTo>
                  <a:pt x="18" y="200"/>
                </a:lnTo>
                <a:lnTo>
                  <a:pt x="19" y="198"/>
                </a:lnTo>
                <a:lnTo>
                  <a:pt x="19" y="194"/>
                </a:lnTo>
                <a:lnTo>
                  <a:pt x="20" y="193"/>
                </a:lnTo>
                <a:lnTo>
                  <a:pt x="20" y="192"/>
                </a:lnTo>
                <a:lnTo>
                  <a:pt x="20" y="191"/>
                </a:lnTo>
                <a:lnTo>
                  <a:pt x="21" y="190"/>
                </a:lnTo>
                <a:lnTo>
                  <a:pt x="21" y="189"/>
                </a:lnTo>
                <a:lnTo>
                  <a:pt x="22" y="188"/>
                </a:lnTo>
                <a:lnTo>
                  <a:pt x="22" y="188"/>
                </a:lnTo>
                <a:lnTo>
                  <a:pt x="23" y="188"/>
                </a:lnTo>
                <a:lnTo>
                  <a:pt x="23" y="187"/>
                </a:lnTo>
                <a:lnTo>
                  <a:pt x="25" y="187"/>
                </a:lnTo>
                <a:lnTo>
                  <a:pt x="31" y="185"/>
                </a:lnTo>
                <a:lnTo>
                  <a:pt x="33" y="185"/>
                </a:lnTo>
                <a:lnTo>
                  <a:pt x="34" y="184"/>
                </a:lnTo>
                <a:lnTo>
                  <a:pt x="35" y="184"/>
                </a:lnTo>
                <a:lnTo>
                  <a:pt x="36" y="183"/>
                </a:lnTo>
                <a:lnTo>
                  <a:pt x="36" y="183"/>
                </a:lnTo>
                <a:lnTo>
                  <a:pt x="37" y="182"/>
                </a:lnTo>
                <a:lnTo>
                  <a:pt x="37" y="182"/>
                </a:lnTo>
                <a:lnTo>
                  <a:pt x="37" y="181"/>
                </a:lnTo>
                <a:lnTo>
                  <a:pt x="37" y="181"/>
                </a:lnTo>
                <a:lnTo>
                  <a:pt x="37" y="180"/>
                </a:lnTo>
                <a:lnTo>
                  <a:pt x="37" y="179"/>
                </a:lnTo>
                <a:lnTo>
                  <a:pt x="36" y="176"/>
                </a:lnTo>
                <a:lnTo>
                  <a:pt x="36" y="175"/>
                </a:lnTo>
                <a:lnTo>
                  <a:pt x="36" y="174"/>
                </a:lnTo>
                <a:lnTo>
                  <a:pt x="36" y="173"/>
                </a:lnTo>
                <a:lnTo>
                  <a:pt x="36" y="173"/>
                </a:lnTo>
                <a:lnTo>
                  <a:pt x="37" y="172"/>
                </a:lnTo>
                <a:lnTo>
                  <a:pt x="37" y="171"/>
                </a:lnTo>
                <a:lnTo>
                  <a:pt x="38" y="171"/>
                </a:lnTo>
                <a:lnTo>
                  <a:pt x="39" y="170"/>
                </a:lnTo>
                <a:lnTo>
                  <a:pt x="39" y="170"/>
                </a:lnTo>
                <a:lnTo>
                  <a:pt x="40" y="170"/>
                </a:lnTo>
                <a:lnTo>
                  <a:pt x="41" y="169"/>
                </a:lnTo>
                <a:lnTo>
                  <a:pt x="42" y="169"/>
                </a:lnTo>
                <a:lnTo>
                  <a:pt x="43" y="169"/>
                </a:lnTo>
                <a:lnTo>
                  <a:pt x="45" y="169"/>
                </a:lnTo>
                <a:lnTo>
                  <a:pt x="46" y="169"/>
                </a:lnTo>
                <a:lnTo>
                  <a:pt x="51" y="171"/>
                </a:lnTo>
                <a:lnTo>
                  <a:pt x="53" y="171"/>
                </a:lnTo>
                <a:lnTo>
                  <a:pt x="55" y="171"/>
                </a:lnTo>
                <a:lnTo>
                  <a:pt x="56" y="172"/>
                </a:lnTo>
                <a:lnTo>
                  <a:pt x="60" y="172"/>
                </a:lnTo>
                <a:lnTo>
                  <a:pt x="62" y="172"/>
                </a:lnTo>
                <a:lnTo>
                  <a:pt x="68" y="173"/>
                </a:lnTo>
                <a:lnTo>
                  <a:pt x="69" y="173"/>
                </a:lnTo>
                <a:lnTo>
                  <a:pt x="71" y="173"/>
                </a:lnTo>
                <a:lnTo>
                  <a:pt x="73" y="173"/>
                </a:lnTo>
                <a:lnTo>
                  <a:pt x="75" y="173"/>
                </a:lnTo>
                <a:lnTo>
                  <a:pt x="77" y="173"/>
                </a:lnTo>
                <a:lnTo>
                  <a:pt x="79" y="172"/>
                </a:lnTo>
                <a:lnTo>
                  <a:pt x="80" y="172"/>
                </a:lnTo>
                <a:lnTo>
                  <a:pt x="83" y="171"/>
                </a:lnTo>
                <a:lnTo>
                  <a:pt x="88" y="169"/>
                </a:lnTo>
                <a:lnTo>
                  <a:pt x="90" y="168"/>
                </a:lnTo>
                <a:lnTo>
                  <a:pt x="92" y="167"/>
                </a:lnTo>
                <a:lnTo>
                  <a:pt x="93" y="167"/>
                </a:lnTo>
                <a:lnTo>
                  <a:pt x="93" y="167"/>
                </a:lnTo>
                <a:lnTo>
                  <a:pt x="94" y="167"/>
                </a:lnTo>
                <a:lnTo>
                  <a:pt x="94" y="168"/>
                </a:lnTo>
                <a:lnTo>
                  <a:pt x="98" y="169"/>
                </a:lnTo>
                <a:lnTo>
                  <a:pt x="100" y="170"/>
                </a:lnTo>
                <a:lnTo>
                  <a:pt x="101" y="170"/>
                </a:lnTo>
                <a:lnTo>
                  <a:pt x="104" y="171"/>
                </a:lnTo>
                <a:lnTo>
                  <a:pt x="106" y="171"/>
                </a:lnTo>
                <a:lnTo>
                  <a:pt x="106" y="172"/>
                </a:lnTo>
                <a:lnTo>
                  <a:pt x="108" y="172"/>
                </a:lnTo>
                <a:lnTo>
                  <a:pt x="110" y="174"/>
                </a:lnTo>
                <a:lnTo>
                  <a:pt x="111" y="175"/>
                </a:lnTo>
                <a:lnTo>
                  <a:pt x="112" y="175"/>
                </a:lnTo>
                <a:lnTo>
                  <a:pt x="112" y="175"/>
                </a:lnTo>
                <a:lnTo>
                  <a:pt x="113" y="175"/>
                </a:lnTo>
                <a:lnTo>
                  <a:pt x="113" y="175"/>
                </a:lnTo>
                <a:lnTo>
                  <a:pt x="114" y="175"/>
                </a:lnTo>
                <a:lnTo>
                  <a:pt x="114" y="174"/>
                </a:lnTo>
                <a:lnTo>
                  <a:pt x="115" y="174"/>
                </a:lnTo>
                <a:lnTo>
                  <a:pt x="116" y="172"/>
                </a:lnTo>
                <a:lnTo>
                  <a:pt x="117" y="171"/>
                </a:lnTo>
                <a:lnTo>
                  <a:pt x="117" y="169"/>
                </a:lnTo>
                <a:lnTo>
                  <a:pt x="118" y="166"/>
                </a:lnTo>
                <a:lnTo>
                  <a:pt x="119" y="166"/>
                </a:lnTo>
                <a:lnTo>
                  <a:pt x="119" y="165"/>
                </a:lnTo>
                <a:lnTo>
                  <a:pt x="120" y="165"/>
                </a:lnTo>
                <a:lnTo>
                  <a:pt x="120" y="164"/>
                </a:lnTo>
                <a:lnTo>
                  <a:pt x="122" y="163"/>
                </a:lnTo>
                <a:lnTo>
                  <a:pt x="123" y="162"/>
                </a:lnTo>
                <a:lnTo>
                  <a:pt x="124" y="162"/>
                </a:lnTo>
                <a:lnTo>
                  <a:pt x="125" y="162"/>
                </a:lnTo>
                <a:lnTo>
                  <a:pt x="125" y="161"/>
                </a:lnTo>
                <a:lnTo>
                  <a:pt x="126" y="161"/>
                </a:lnTo>
                <a:lnTo>
                  <a:pt x="128" y="162"/>
                </a:lnTo>
                <a:lnTo>
                  <a:pt x="131" y="162"/>
                </a:lnTo>
                <a:lnTo>
                  <a:pt x="132" y="162"/>
                </a:lnTo>
                <a:lnTo>
                  <a:pt x="135" y="162"/>
                </a:lnTo>
                <a:lnTo>
                  <a:pt x="136" y="162"/>
                </a:lnTo>
                <a:lnTo>
                  <a:pt x="137" y="162"/>
                </a:lnTo>
                <a:lnTo>
                  <a:pt x="139" y="162"/>
                </a:lnTo>
                <a:lnTo>
                  <a:pt x="140" y="161"/>
                </a:lnTo>
                <a:lnTo>
                  <a:pt x="141" y="161"/>
                </a:lnTo>
                <a:lnTo>
                  <a:pt x="143" y="160"/>
                </a:lnTo>
                <a:lnTo>
                  <a:pt x="145" y="158"/>
                </a:lnTo>
                <a:lnTo>
                  <a:pt x="146" y="157"/>
                </a:lnTo>
                <a:lnTo>
                  <a:pt x="147" y="156"/>
                </a:lnTo>
                <a:lnTo>
                  <a:pt x="147" y="155"/>
                </a:lnTo>
                <a:lnTo>
                  <a:pt x="148" y="155"/>
                </a:lnTo>
                <a:lnTo>
                  <a:pt x="149" y="154"/>
                </a:lnTo>
                <a:lnTo>
                  <a:pt x="149" y="152"/>
                </a:lnTo>
                <a:lnTo>
                  <a:pt x="149" y="151"/>
                </a:lnTo>
                <a:lnTo>
                  <a:pt x="150" y="150"/>
                </a:lnTo>
                <a:lnTo>
                  <a:pt x="150" y="149"/>
                </a:lnTo>
                <a:lnTo>
                  <a:pt x="150" y="147"/>
                </a:lnTo>
                <a:lnTo>
                  <a:pt x="150" y="146"/>
                </a:lnTo>
                <a:lnTo>
                  <a:pt x="150" y="144"/>
                </a:lnTo>
                <a:lnTo>
                  <a:pt x="149" y="143"/>
                </a:lnTo>
                <a:lnTo>
                  <a:pt x="149" y="142"/>
                </a:lnTo>
                <a:lnTo>
                  <a:pt x="148" y="140"/>
                </a:lnTo>
                <a:lnTo>
                  <a:pt x="148" y="139"/>
                </a:lnTo>
                <a:lnTo>
                  <a:pt x="146" y="137"/>
                </a:lnTo>
                <a:lnTo>
                  <a:pt x="145" y="134"/>
                </a:lnTo>
                <a:lnTo>
                  <a:pt x="144" y="134"/>
                </a:lnTo>
                <a:lnTo>
                  <a:pt x="143" y="133"/>
                </a:lnTo>
                <a:lnTo>
                  <a:pt x="143" y="132"/>
                </a:lnTo>
                <a:lnTo>
                  <a:pt x="142" y="132"/>
                </a:lnTo>
                <a:lnTo>
                  <a:pt x="141" y="131"/>
                </a:lnTo>
                <a:lnTo>
                  <a:pt x="139" y="130"/>
                </a:lnTo>
                <a:lnTo>
                  <a:pt x="138" y="130"/>
                </a:lnTo>
                <a:lnTo>
                  <a:pt x="134" y="129"/>
                </a:lnTo>
                <a:lnTo>
                  <a:pt x="132" y="128"/>
                </a:lnTo>
                <a:lnTo>
                  <a:pt x="127" y="125"/>
                </a:lnTo>
                <a:lnTo>
                  <a:pt x="126" y="125"/>
                </a:lnTo>
                <a:lnTo>
                  <a:pt x="125" y="124"/>
                </a:lnTo>
                <a:lnTo>
                  <a:pt x="124" y="123"/>
                </a:lnTo>
                <a:lnTo>
                  <a:pt x="124" y="122"/>
                </a:lnTo>
                <a:lnTo>
                  <a:pt x="123" y="121"/>
                </a:lnTo>
                <a:lnTo>
                  <a:pt x="123" y="119"/>
                </a:lnTo>
                <a:lnTo>
                  <a:pt x="122" y="118"/>
                </a:lnTo>
                <a:lnTo>
                  <a:pt x="122" y="116"/>
                </a:lnTo>
                <a:lnTo>
                  <a:pt x="122" y="114"/>
                </a:lnTo>
                <a:lnTo>
                  <a:pt x="122" y="113"/>
                </a:lnTo>
                <a:lnTo>
                  <a:pt x="121" y="111"/>
                </a:lnTo>
                <a:lnTo>
                  <a:pt x="122" y="110"/>
                </a:lnTo>
                <a:lnTo>
                  <a:pt x="122" y="108"/>
                </a:lnTo>
                <a:lnTo>
                  <a:pt x="122" y="107"/>
                </a:lnTo>
                <a:lnTo>
                  <a:pt x="122" y="106"/>
                </a:lnTo>
                <a:lnTo>
                  <a:pt x="123" y="104"/>
                </a:lnTo>
                <a:lnTo>
                  <a:pt x="123" y="103"/>
                </a:lnTo>
                <a:lnTo>
                  <a:pt x="124" y="101"/>
                </a:lnTo>
                <a:lnTo>
                  <a:pt x="124" y="100"/>
                </a:lnTo>
                <a:lnTo>
                  <a:pt x="125" y="99"/>
                </a:lnTo>
                <a:lnTo>
                  <a:pt x="133" y="89"/>
                </a:lnTo>
                <a:lnTo>
                  <a:pt x="134" y="88"/>
                </a:lnTo>
                <a:lnTo>
                  <a:pt x="135" y="87"/>
                </a:lnTo>
                <a:lnTo>
                  <a:pt x="136" y="85"/>
                </a:lnTo>
                <a:lnTo>
                  <a:pt x="137" y="81"/>
                </a:lnTo>
                <a:lnTo>
                  <a:pt x="139" y="78"/>
                </a:lnTo>
                <a:lnTo>
                  <a:pt x="139" y="77"/>
                </a:lnTo>
                <a:lnTo>
                  <a:pt x="140" y="74"/>
                </a:lnTo>
                <a:lnTo>
                  <a:pt x="141" y="74"/>
                </a:lnTo>
                <a:lnTo>
                  <a:pt x="141" y="73"/>
                </a:lnTo>
                <a:lnTo>
                  <a:pt x="142" y="72"/>
                </a:lnTo>
                <a:lnTo>
                  <a:pt x="142" y="71"/>
                </a:lnTo>
                <a:lnTo>
                  <a:pt x="143" y="70"/>
                </a:lnTo>
                <a:lnTo>
                  <a:pt x="144" y="70"/>
                </a:lnTo>
                <a:lnTo>
                  <a:pt x="144" y="69"/>
                </a:lnTo>
                <a:lnTo>
                  <a:pt x="145" y="69"/>
                </a:lnTo>
                <a:lnTo>
                  <a:pt x="147" y="68"/>
                </a:lnTo>
                <a:lnTo>
                  <a:pt x="148" y="68"/>
                </a:lnTo>
                <a:lnTo>
                  <a:pt x="149" y="68"/>
                </a:lnTo>
                <a:lnTo>
                  <a:pt x="150" y="67"/>
                </a:lnTo>
                <a:lnTo>
                  <a:pt x="151" y="68"/>
                </a:lnTo>
                <a:lnTo>
                  <a:pt x="151" y="68"/>
                </a:lnTo>
                <a:lnTo>
                  <a:pt x="153" y="69"/>
                </a:lnTo>
                <a:lnTo>
                  <a:pt x="154" y="69"/>
                </a:lnTo>
                <a:lnTo>
                  <a:pt x="154" y="69"/>
                </a:lnTo>
                <a:lnTo>
                  <a:pt x="155" y="69"/>
                </a:lnTo>
                <a:lnTo>
                  <a:pt x="156" y="70"/>
                </a:lnTo>
                <a:lnTo>
                  <a:pt x="157" y="70"/>
                </a:lnTo>
                <a:lnTo>
                  <a:pt x="158" y="70"/>
                </a:lnTo>
                <a:lnTo>
                  <a:pt x="159" y="69"/>
                </a:lnTo>
                <a:lnTo>
                  <a:pt x="161" y="69"/>
                </a:lnTo>
                <a:lnTo>
                  <a:pt x="162" y="68"/>
                </a:lnTo>
                <a:lnTo>
                  <a:pt x="163" y="68"/>
                </a:lnTo>
                <a:lnTo>
                  <a:pt x="168" y="65"/>
                </a:lnTo>
                <a:lnTo>
                  <a:pt x="170" y="64"/>
                </a:lnTo>
                <a:lnTo>
                  <a:pt x="172" y="63"/>
                </a:lnTo>
                <a:lnTo>
                  <a:pt x="174" y="63"/>
                </a:lnTo>
                <a:lnTo>
                  <a:pt x="177" y="62"/>
                </a:lnTo>
                <a:lnTo>
                  <a:pt x="179" y="61"/>
                </a:lnTo>
                <a:lnTo>
                  <a:pt x="184" y="60"/>
                </a:lnTo>
                <a:lnTo>
                  <a:pt x="186" y="59"/>
                </a:lnTo>
                <a:lnTo>
                  <a:pt x="188" y="59"/>
                </a:lnTo>
                <a:lnTo>
                  <a:pt x="191" y="58"/>
                </a:lnTo>
                <a:lnTo>
                  <a:pt x="193" y="57"/>
                </a:lnTo>
                <a:lnTo>
                  <a:pt x="194" y="57"/>
                </a:lnTo>
                <a:lnTo>
                  <a:pt x="196" y="56"/>
                </a:lnTo>
                <a:lnTo>
                  <a:pt x="198" y="54"/>
                </a:lnTo>
                <a:lnTo>
                  <a:pt x="200" y="53"/>
                </a:lnTo>
                <a:lnTo>
                  <a:pt x="200" y="52"/>
                </a:lnTo>
                <a:lnTo>
                  <a:pt x="201" y="51"/>
                </a:lnTo>
                <a:lnTo>
                  <a:pt x="204" y="48"/>
                </a:lnTo>
                <a:lnTo>
                  <a:pt x="205" y="46"/>
                </a:lnTo>
                <a:lnTo>
                  <a:pt x="206" y="45"/>
                </a:lnTo>
                <a:lnTo>
                  <a:pt x="207" y="44"/>
                </a:lnTo>
                <a:lnTo>
                  <a:pt x="208" y="44"/>
                </a:lnTo>
                <a:lnTo>
                  <a:pt x="209" y="43"/>
                </a:lnTo>
                <a:lnTo>
                  <a:pt x="210" y="43"/>
                </a:lnTo>
                <a:lnTo>
                  <a:pt x="210" y="43"/>
                </a:lnTo>
                <a:lnTo>
                  <a:pt x="213" y="43"/>
                </a:lnTo>
                <a:lnTo>
                  <a:pt x="217" y="43"/>
                </a:lnTo>
                <a:lnTo>
                  <a:pt x="219" y="43"/>
                </a:lnTo>
                <a:lnTo>
                  <a:pt x="220" y="43"/>
                </a:lnTo>
                <a:lnTo>
                  <a:pt x="221" y="43"/>
                </a:lnTo>
                <a:lnTo>
                  <a:pt x="223" y="43"/>
                </a:lnTo>
                <a:lnTo>
                  <a:pt x="224" y="43"/>
                </a:lnTo>
                <a:lnTo>
                  <a:pt x="225" y="42"/>
                </a:lnTo>
                <a:lnTo>
                  <a:pt x="225" y="42"/>
                </a:lnTo>
                <a:lnTo>
                  <a:pt x="226" y="41"/>
                </a:lnTo>
                <a:lnTo>
                  <a:pt x="226" y="40"/>
                </a:lnTo>
                <a:lnTo>
                  <a:pt x="227" y="40"/>
                </a:lnTo>
                <a:lnTo>
                  <a:pt x="227" y="40"/>
                </a:lnTo>
                <a:lnTo>
                  <a:pt x="227" y="39"/>
                </a:lnTo>
                <a:lnTo>
                  <a:pt x="228" y="38"/>
                </a:lnTo>
                <a:lnTo>
                  <a:pt x="228" y="37"/>
                </a:lnTo>
                <a:lnTo>
                  <a:pt x="228" y="37"/>
                </a:lnTo>
                <a:lnTo>
                  <a:pt x="227" y="36"/>
                </a:lnTo>
                <a:lnTo>
                  <a:pt x="227" y="35"/>
                </a:lnTo>
                <a:lnTo>
                  <a:pt x="227" y="34"/>
                </a:lnTo>
                <a:lnTo>
                  <a:pt x="226" y="32"/>
                </a:lnTo>
                <a:lnTo>
                  <a:pt x="225" y="28"/>
                </a:lnTo>
                <a:lnTo>
                  <a:pt x="224" y="27"/>
                </a:lnTo>
                <a:lnTo>
                  <a:pt x="224" y="26"/>
                </a:lnTo>
                <a:lnTo>
                  <a:pt x="224" y="25"/>
                </a:lnTo>
                <a:lnTo>
                  <a:pt x="224" y="24"/>
                </a:lnTo>
                <a:lnTo>
                  <a:pt x="224" y="23"/>
                </a:lnTo>
                <a:lnTo>
                  <a:pt x="225" y="22"/>
                </a:lnTo>
                <a:lnTo>
                  <a:pt x="225" y="22"/>
                </a:lnTo>
                <a:lnTo>
                  <a:pt x="225" y="21"/>
                </a:lnTo>
                <a:lnTo>
                  <a:pt x="226" y="20"/>
                </a:lnTo>
                <a:lnTo>
                  <a:pt x="226" y="19"/>
                </a:lnTo>
                <a:lnTo>
                  <a:pt x="228" y="18"/>
                </a:lnTo>
                <a:lnTo>
                  <a:pt x="229" y="16"/>
                </a:lnTo>
                <a:lnTo>
                  <a:pt x="230" y="15"/>
                </a:lnTo>
                <a:lnTo>
                  <a:pt x="231" y="15"/>
                </a:lnTo>
                <a:lnTo>
                  <a:pt x="232" y="14"/>
                </a:lnTo>
                <a:lnTo>
                  <a:pt x="233" y="14"/>
                </a:lnTo>
                <a:lnTo>
                  <a:pt x="235" y="13"/>
                </a:lnTo>
                <a:lnTo>
                  <a:pt x="236" y="12"/>
                </a:lnTo>
                <a:lnTo>
                  <a:pt x="237" y="12"/>
                </a:lnTo>
                <a:lnTo>
                  <a:pt x="240" y="12"/>
                </a:lnTo>
                <a:lnTo>
                  <a:pt x="241" y="12"/>
                </a:lnTo>
                <a:lnTo>
                  <a:pt x="242" y="11"/>
                </a:lnTo>
                <a:lnTo>
                  <a:pt x="243" y="11"/>
                </a:lnTo>
                <a:lnTo>
                  <a:pt x="244" y="10"/>
                </a:lnTo>
                <a:lnTo>
                  <a:pt x="245" y="10"/>
                </a:lnTo>
                <a:lnTo>
                  <a:pt x="246" y="9"/>
                </a:lnTo>
                <a:lnTo>
                  <a:pt x="249" y="7"/>
                </a:lnTo>
                <a:lnTo>
                  <a:pt x="252" y="4"/>
                </a:lnTo>
                <a:lnTo>
                  <a:pt x="253" y="3"/>
                </a:lnTo>
                <a:lnTo>
                  <a:pt x="254" y="3"/>
                </a:lnTo>
                <a:lnTo>
                  <a:pt x="255" y="2"/>
                </a:lnTo>
                <a:lnTo>
                  <a:pt x="256" y="1"/>
                </a:lnTo>
                <a:lnTo>
                  <a:pt x="256" y="0"/>
                </a:lnTo>
                <a:lnTo>
                  <a:pt x="262" y="4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4" name="Freeform 247">
            <a:extLst>
              <a:ext uri="{FF2B5EF4-FFF2-40B4-BE49-F238E27FC236}">
                <a16:creationId xmlns:a16="http://schemas.microsoft.com/office/drawing/2014/main" id="{0206BF93-4D86-4FC5-B5A1-F4D646721936}"/>
              </a:ext>
            </a:extLst>
          </p:cNvPr>
          <p:cNvSpPr>
            <a:spLocks/>
          </p:cNvSpPr>
          <p:nvPr/>
        </p:nvSpPr>
        <p:spPr bwMode="auto">
          <a:xfrm>
            <a:off x="8791228" y="4625061"/>
            <a:ext cx="1073908" cy="1241490"/>
          </a:xfrm>
          <a:custGeom>
            <a:avLst/>
            <a:gdLst>
              <a:gd name="T0" fmla="*/ 223 w 565"/>
              <a:gd name="T1" fmla="*/ 29 h 597"/>
              <a:gd name="T2" fmla="*/ 251 w 565"/>
              <a:gd name="T3" fmla="*/ 30 h 597"/>
              <a:gd name="T4" fmla="*/ 278 w 565"/>
              <a:gd name="T5" fmla="*/ 46 h 597"/>
              <a:gd name="T6" fmla="*/ 295 w 565"/>
              <a:gd name="T7" fmla="*/ 60 h 597"/>
              <a:gd name="T8" fmla="*/ 323 w 565"/>
              <a:gd name="T9" fmla="*/ 73 h 597"/>
              <a:gd name="T10" fmla="*/ 329 w 565"/>
              <a:gd name="T11" fmla="*/ 91 h 597"/>
              <a:gd name="T12" fmla="*/ 363 w 565"/>
              <a:gd name="T13" fmla="*/ 107 h 597"/>
              <a:gd name="T14" fmla="*/ 384 w 565"/>
              <a:gd name="T15" fmla="*/ 80 h 597"/>
              <a:gd name="T16" fmla="*/ 401 w 565"/>
              <a:gd name="T17" fmla="*/ 87 h 597"/>
              <a:gd name="T18" fmla="*/ 432 w 565"/>
              <a:gd name="T19" fmla="*/ 105 h 597"/>
              <a:gd name="T20" fmla="*/ 470 w 565"/>
              <a:gd name="T21" fmla="*/ 115 h 597"/>
              <a:gd name="T22" fmla="*/ 512 w 565"/>
              <a:gd name="T23" fmla="*/ 148 h 597"/>
              <a:gd name="T24" fmla="*/ 556 w 565"/>
              <a:gd name="T25" fmla="*/ 175 h 597"/>
              <a:gd name="T26" fmla="*/ 555 w 565"/>
              <a:gd name="T27" fmla="*/ 200 h 597"/>
              <a:gd name="T28" fmla="*/ 564 w 565"/>
              <a:gd name="T29" fmla="*/ 218 h 597"/>
              <a:gd name="T30" fmla="*/ 545 w 565"/>
              <a:gd name="T31" fmla="*/ 230 h 597"/>
              <a:gd name="T32" fmla="*/ 553 w 565"/>
              <a:gd name="T33" fmla="*/ 247 h 597"/>
              <a:gd name="T34" fmla="*/ 542 w 565"/>
              <a:gd name="T35" fmla="*/ 257 h 597"/>
              <a:gd name="T36" fmla="*/ 526 w 565"/>
              <a:gd name="T37" fmla="*/ 252 h 597"/>
              <a:gd name="T38" fmla="*/ 529 w 565"/>
              <a:gd name="T39" fmla="*/ 264 h 597"/>
              <a:gd name="T40" fmla="*/ 518 w 565"/>
              <a:gd name="T41" fmla="*/ 274 h 597"/>
              <a:gd name="T42" fmla="*/ 493 w 565"/>
              <a:gd name="T43" fmla="*/ 295 h 597"/>
              <a:gd name="T44" fmla="*/ 489 w 565"/>
              <a:gd name="T45" fmla="*/ 326 h 597"/>
              <a:gd name="T46" fmla="*/ 500 w 565"/>
              <a:gd name="T47" fmla="*/ 342 h 597"/>
              <a:gd name="T48" fmla="*/ 514 w 565"/>
              <a:gd name="T49" fmla="*/ 352 h 597"/>
              <a:gd name="T50" fmla="*/ 507 w 565"/>
              <a:gd name="T51" fmla="*/ 376 h 597"/>
              <a:gd name="T52" fmla="*/ 502 w 565"/>
              <a:gd name="T53" fmla="*/ 394 h 597"/>
              <a:gd name="T54" fmla="*/ 496 w 565"/>
              <a:gd name="T55" fmla="*/ 415 h 597"/>
              <a:gd name="T56" fmla="*/ 508 w 565"/>
              <a:gd name="T57" fmla="*/ 435 h 597"/>
              <a:gd name="T58" fmla="*/ 493 w 565"/>
              <a:gd name="T59" fmla="*/ 451 h 597"/>
              <a:gd name="T60" fmla="*/ 486 w 565"/>
              <a:gd name="T61" fmla="*/ 467 h 597"/>
              <a:gd name="T62" fmla="*/ 498 w 565"/>
              <a:gd name="T63" fmla="*/ 485 h 597"/>
              <a:gd name="T64" fmla="*/ 487 w 565"/>
              <a:gd name="T65" fmla="*/ 503 h 597"/>
              <a:gd name="T66" fmla="*/ 457 w 565"/>
              <a:gd name="T67" fmla="*/ 513 h 597"/>
              <a:gd name="T68" fmla="*/ 445 w 565"/>
              <a:gd name="T69" fmla="*/ 531 h 597"/>
              <a:gd name="T70" fmla="*/ 409 w 565"/>
              <a:gd name="T71" fmla="*/ 531 h 597"/>
              <a:gd name="T72" fmla="*/ 382 w 565"/>
              <a:gd name="T73" fmla="*/ 531 h 597"/>
              <a:gd name="T74" fmla="*/ 366 w 565"/>
              <a:gd name="T75" fmla="*/ 529 h 597"/>
              <a:gd name="T76" fmla="*/ 347 w 565"/>
              <a:gd name="T77" fmla="*/ 536 h 597"/>
              <a:gd name="T78" fmla="*/ 331 w 565"/>
              <a:gd name="T79" fmla="*/ 551 h 597"/>
              <a:gd name="T80" fmla="*/ 300 w 565"/>
              <a:gd name="T81" fmla="*/ 570 h 597"/>
              <a:gd name="T82" fmla="*/ 277 w 565"/>
              <a:gd name="T83" fmla="*/ 589 h 597"/>
              <a:gd name="T84" fmla="*/ 251 w 565"/>
              <a:gd name="T85" fmla="*/ 585 h 597"/>
              <a:gd name="T86" fmla="*/ 233 w 565"/>
              <a:gd name="T87" fmla="*/ 595 h 597"/>
              <a:gd name="T88" fmla="*/ 216 w 565"/>
              <a:gd name="T89" fmla="*/ 594 h 597"/>
              <a:gd name="T90" fmla="*/ 194 w 565"/>
              <a:gd name="T91" fmla="*/ 575 h 597"/>
              <a:gd name="T92" fmla="*/ 177 w 565"/>
              <a:gd name="T93" fmla="*/ 563 h 597"/>
              <a:gd name="T94" fmla="*/ 190 w 565"/>
              <a:gd name="T95" fmla="*/ 542 h 597"/>
              <a:gd name="T96" fmla="*/ 204 w 565"/>
              <a:gd name="T97" fmla="*/ 514 h 597"/>
              <a:gd name="T98" fmla="*/ 220 w 565"/>
              <a:gd name="T99" fmla="*/ 501 h 597"/>
              <a:gd name="T100" fmla="*/ 205 w 565"/>
              <a:gd name="T101" fmla="*/ 482 h 597"/>
              <a:gd name="T102" fmla="*/ 195 w 565"/>
              <a:gd name="T103" fmla="*/ 474 h 597"/>
              <a:gd name="T104" fmla="*/ 161 w 565"/>
              <a:gd name="T105" fmla="*/ 479 h 597"/>
              <a:gd name="T106" fmla="*/ 131 w 565"/>
              <a:gd name="T107" fmla="*/ 471 h 597"/>
              <a:gd name="T108" fmla="*/ 112 w 565"/>
              <a:gd name="T109" fmla="*/ 438 h 597"/>
              <a:gd name="T110" fmla="*/ 103 w 565"/>
              <a:gd name="T111" fmla="*/ 418 h 597"/>
              <a:gd name="T112" fmla="*/ 70 w 565"/>
              <a:gd name="T113" fmla="*/ 418 h 597"/>
              <a:gd name="T114" fmla="*/ 35 w 565"/>
              <a:gd name="T115" fmla="*/ 415 h 597"/>
              <a:gd name="T116" fmla="*/ 14 w 565"/>
              <a:gd name="T117" fmla="*/ 402 h 597"/>
              <a:gd name="T118" fmla="*/ 4 w 565"/>
              <a:gd name="T119" fmla="*/ 395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5" h="597">
                <a:moveTo>
                  <a:pt x="180" y="0"/>
                </a:moveTo>
                <a:lnTo>
                  <a:pt x="188" y="6"/>
                </a:lnTo>
                <a:lnTo>
                  <a:pt x="190" y="8"/>
                </a:lnTo>
                <a:lnTo>
                  <a:pt x="195" y="11"/>
                </a:lnTo>
                <a:lnTo>
                  <a:pt x="205" y="18"/>
                </a:lnTo>
                <a:lnTo>
                  <a:pt x="206" y="19"/>
                </a:lnTo>
                <a:lnTo>
                  <a:pt x="209" y="22"/>
                </a:lnTo>
                <a:lnTo>
                  <a:pt x="210" y="23"/>
                </a:lnTo>
                <a:lnTo>
                  <a:pt x="213" y="25"/>
                </a:lnTo>
                <a:lnTo>
                  <a:pt x="214" y="27"/>
                </a:lnTo>
                <a:lnTo>
                  <a:pt x="215" y="27"/>
                </a:lnTo>
                <a:lnTo>
                  <a:pt x="216" y="27"/>
                </a:lnTo>
                <a:lnTo>
                  <a:pt x="217" y="28"/>
                </a:lnTo>
                <a:lnTo>
                  <a:pt x="218" y="28"/>
                </a:lnTo>
                <a:lnTo>
                  <a:pt x="220" y="28"/>
                </a:lnTo>
                <a:lnTo>
                  <a:pt x="222" y="29"/>
                </a:lnTo>
                <a:lnTo>
                  <a:pt x="223" y="29"/>
                </a:lnTo>
                <a:lnTo>
                  <a:pt x="225" y="29"/>
                </a:lnTo>
                <a:lnTo>
                  <a:pt x="230" y="28"/>
                </a:lnTo>
                <a:lnTo>
                  <a:pt x="231" y="28"/>
                </a:lnTo>
                <a:lnTo>
                  <a:pt x="232" y="28"/>
                </a:lnTo>
                <a:lnTo>
                  <a:pt x="233" y="28"/>
                </a:lnTo>
                <a:lnTo>
                  <a:pt x="236" y="29"/>
                </a:lnTo>
                <a:lnTo>
                  <a:pt x="238" y="29"/>
                </a:lnTo>
                <a:lnTo>
                  <a:pt x="239" y="29"/>
                </a:lnTo>
                <a:lnTo>
                  <a:pt x="240" y="29"/>
                </a:lnTo>
                <a:lnTo>
                  <a:pt x="241" y="29"/>
                </a:lnTo>
                <a:lnTo>
                  <a:pt x="243" y="28"/>
                </a:lnTo>
                <a:lnTo>
                  <a:pt x="244" y="28"/>
                </a:lnTo>
                <a:lnTo>
                  <a:pt x="245" y="28"/>
                </a:lnTo>
                <a:lnTo>
                  <a:pt x="246" y="28"/>
                </a:lnTo>
                <a:lnTo>
                  <a:pt x="247" y="28"/>
                </a:lnTo>
                <a:lnTo>
                  <a:pt x="250" y="29"/>
                </a:lnTo>
                <a:lnTo>
                  <a:pt x="251" y="30"/>
                </a:lnTo>
                <a:lnTo>
                  <a:pt x="252" y="30"/>
                </a:lnTo>
                <a:lnTo>
                  <a:pt x="253" y="31"/>
                </a:lnTo>
                <a:lnTo>
                  <a:pt x="255" y="32"/>
                </a:lnTo>
                <a:lnTo>
                  <a:pt x="256" y="32"/>
                </a:lnTo>
                <a:lnTo>
                  <a:pt x="260" y="34"/>
                </a:lnTo>
                <a:lnTo>
                  <a:pt x="262" y="35"/>
                </a:lnTo>
                <a:lnTo>
                  <a:pt x="263" y="36"/>
                </a:lnTo>
                <a:lnTo>
                  <a:pt x="264" y="36"/>
                </a:lnTo>
                <a:lnTo>
                  <a:pt x="264" y="36"/>
                </a:lnTo>
                <a:lnTo>
                  <a:pt x="268" y="40"/>
                </a:lnTo>
                <a:lnTo>
                  <a:pt x="269" y="41"/>
                </a:lnTo>
                <a:lnTo>
                  <a:pt x="270" y="42"/>
                </a:lnTo>
                <a:lnTo>
                  <a:pt x="271" y="43"/>
                </a:lnTo>
                <a:lnTo>
                  <a:pt x="273" y="44"/>
                </a:lnTo>
                <a:lnTo>
                  <a:pt x="275" y="45"/>
                </a:lnTo>
                <a:lnTo>
                  <a:pt x="276" y="46"/>
                </a:lnTo>
                <a:lnTo>
                  <a:pt x="278" y="46"/>
                </a:lnTo>
                <a:lnTo>
                  <a:pt x="279" y="47"/>
                </a:lnTo>
                <a:lnTo>
                  <a:pt x="283" y="47"/>
                </a:lnTo>
                <a:lnTo>
                  <a:pt x="285" y="48"/>
                </a:lnTo>
                <a:lnTo>
                  <a:pt x="288" y="49"/>
                </a:lnTo>
                <a:lnTo>
                  <a:pt x="289" y="50"/>
                </a:lnTo>
                <a:lnTo>
                  <a:pt x="290" y="50"/>
                </a:lnTo>
                <a:lnTo>
                  <a:pt x="291" y="50"/>
                </a:lnTo>
                <a:lnTo>
                  <a:pt x="291" y="51"/>
                </a:lnTo>
                <a:lnTo>
                  <a:pt x="291" y="51"/>
                </a:lnTo>
                <a:lnTo>
                  <a:pt x="292" y="52"/>
                </a:lnTo>
                <a:lnTo>
                  <a:pt x="292" y="52"/>
                </a:lnTo>
                <a:lnTo>
                  <a:pt x="292" y="53"/>
                </a:lnTo>
                <a:lnTo>
                  <a:pt x="293" y="57"/>
                </a:lnTo>
                <a:lnTo>
                  <a:pt x="294" y="58"/>
                </a:lnTo>
                <a:lnTo>
                  <a:pt x="294" y="59"/>
                </a:lnTo>
                <a:lnTo>
                  <a:pt x="295" y="60"/>
                </a:lnTo>
                <a:lnTo>
                  <a:pt x="295" y="60"/>
                </a:lnTo>
                <a:lnTo>
                  <a:pt x="296" y="61"/>
                </a:lnTo>
                <a:lnTo>
                  <a:pt x="297" y="61"/>
                </a:lnTo>
                <a:lnTo>
                  <a:pt x="298" y="62"/>
                </a:lnTo>
                <a:lnTo>
                  <a:pt x="299" y="62"/>
                </a:lnTo>
                <a:lnTo>
                  <a:pt x="301" y="63"/>
                </a:lnTo>
                <a:lnTo>
                  <a:pt x="303" y="63"/>
                </a:lnTo>
                <a:lnTo>
                  <a:pt x="305" y="64"/>
                </a:lnTo>
                <a:lnTo>
                  <a:pt x="307" y="65"/>
                </a:lnTo>
                <a:lnTo>
                  <a:pt x="309" y="65"/>
                </a:lnTo>
                <a:lnTo>
                  <a:pt x="311" y="66"/>
                </a:lnTo>
                <a:lnTo>
                  <a:pt x="312" y="67"/>
                </a:lnTo>
                <a:lnTo>
                  <a:pt x="315" y="69"/>
                </a:lnTo>
                <a:lnTo>
                  <a:pt x="317" y="70"/>
                </a:lnTo>
                <a:lnTo>
                  <a:pt x="318" y="71"/>
                </a:lnTo>
                <a:lnTo>
                  <a:pt x="320" y="72"/>
                </a:lnTo>
                <a:lnTo>
                  <a:pt x="321" y="72"/>
                </a:lnTo>
                <a:lnTo>
                  <a:pt x="323" y="73"/>
                </a:lnTo>
                <a:lnTo>
                  <a:pt x="324" y="73"/>
                </a:lnTo>
                <a:lnTo>
                  <a:pt x="327" y="74"/>
                </a:lnTo>
                <a:lnTo>
                  <a:pt x="328" y="74"/>
                </a:lnTo>
                <a:lnTo>
                  <a:pt x="328" y="74"/>
                </a:lnTo>
                <a:lnTo>
                  <a:pt x="329" y="75"/>
                </a:lnTo>
                <a:lnTo>
                  <a:pt x="329" y="76"/>
                </a:lnTo>
                <a:lnTo>
                  <a:pt x="329" y="77"/>
                </a:lnTo>
                <a:lnTo>
                  <a:pt x="329" y="78"/>
                </a:lnTo>
                <a:lnTo>
                  <a:pt x="329" y="78"/>
                </a:lnTo>
                <a:lnTo>
                  <a:pt x="329" y="79"/>
                </a:lnTo>
                <a:lnTo>
                  <a:pt x="328" y="82"/>
                </a:lnTo>
                <a:lnTo>
                  <a:pt x="328" y="84"/>
                </a:lnTo>
                <a:lnTo>
                  <a:pt x="328" y="86"/>
                </a:lnTo>
                <a:lnTo>
                  <a:pt x="328" y="87"/>
                </a:lnTo>
                <a:lnTo>
                  <a:pt x="328" y="89"/>
                </a:lnTo>
                <a:lnTo>
                  <a:pt x="328" y="90"/>
                </a:lnTo>
                <a:lnTo>
                  <a:pt x="329" y="91"/>
                </a:lnTo>
                <a:lnTo>
                  <a:pt x="330" y="93"/>
                </a:lnTo>
                <a:lnTo>
                  <a:pt x="331" y="94"/>
                </a:lnTo>
                <a:lnTo>
                  <a:pt x="332" y="95"/>
                </a:lnTo>
                <a:lnTo>
                  <a:pt x="333" y="96"/>
                </a:lnTo>
                <a:lnTo>
                  <a:pt x="334" y="97"/>
                </a:lnTo>
                <a:lnTo>
                  <a:pt x="337" y="98"/>
                </a:lnTo>
                <a:lnTo>
                  <a:pt x="345" y="103"/>
                </a:lnTo>
                <a:lnTo>
                  <a:pt x="350" y="105"/>
                </a:lnTo>
                <a:lnTo>
                  <a:pt x="352" y="106"/>
                </a:lnTo>
                <a:lnTo>
                  <a:pt x="353" y="106"/>
                </a:lnTo>
                <a:lnTo>
                  <a:pt x="354" y="107"/>
                </a:lnTo>
                <a:lnTo>
                  <a:pt x="355" y="107"/>
                </a:lnTo>
                <a:lnTo>
                  <a:pt x="356" y="107"/>
                </a:lnTo>
                <a:lnTo>
                  <a:pt x="358" y="107"/>
                </a:lnTo>
                <a:lnTo>
                  <a:pt x="360" y="107"/>
                </a:lnTo>
                <a:lnTo>
                  <a:pt x="362" y="107"/>
                </a:lnTo>
                <a:lnTo>
                  <a:pt x="363" y="107"/>
                </a:lnTo>
                <a:lnTo>
                  <a:pt x="364" y="107"/>
                </a:lnTo>
                <a:lnTo>
                  <a:pt x="366" y="106"/>
                </a:lnTo>
                <a:lnTo>
                  <a:pt x="366" y="106"/>
                </a:lnTo>
                <a:lnTo>
                  <a:pt x="367" y="105"/>
                </a:lnTo>
                <a:lnTo>
                  <a:pt x="368" y="104"/>
                </a:lnTo>
                <a:lnTo>
                  <a:pt x="369" y="104"/>
                </a:lnTo>
                <a:lnTo>
                  <a:pt x="371" y="100"/>
                </a:lnTo>
                <a:lnTo>
                  <a:pt x="373" y="98"/>
                </a:lnTo>
                <a:lnTo>
                  <a:pt x="374" y="96"/>
                </a:lnTo>
                <a:lnTo>
                  <a:pt x="375" y="95"/>
                </a:lnTo>
                <a:lnTo>
                  <a:pt x="375" y="94"/>
                </a:lnTo>
                <a:lnTo>
                  <a:pt x="377" y="90"/>
                </a:lnTo>
                <a:lnTo>
                  <a:pt x="378" y="87"/>
                </a:lnTo>
                <a:lnTo>
                  <a:pt x="380" y="85"/>
                </a:lnTo>
                <a:lnTo>
                  <a:pt x="381" y="83"/>
                </a:lnTo>
                <a:lnTo>
                  <a:pt x="382" y="82"/>
                </a:lnTo>
                <a:lnTo>
                  <a:pt x="384" y="80"/>
                </a:lnTo>
                <a:lnTo>
                  <a:pt x="385" y="79"/>
                </a:lnTo>
                <a:lnTo>
                  <a:pt x="386" y="78"/>
                </a:lnTo>
                <a:lnTo>
                  <a:pt x="387" y="77"/>
                </a:lnTo>
                <a:lnTo>
                  <a:pt x="388" y="77"/>
                </a:lnTo>
                <a:lnTo>
                  <a:pt x="389" y="77"/>
                </a:lnTo>
                <a:lnTo>
                  <a:pt x="389" y="77"/>
                </a:lnTo>
                <a:lnTo>
                  <a:pt x="390" y="78"/>
                </a:lnTo>
                <a:lnTo>
                  <a:pt x="391" y="78"/>
                </a:lnTo>
                <a:lnTo>
                  <a:pt x="392" y="79"/>
                </a:lnTo>
                <a:lnTo>
                  <a:pt x="394" y="82"/>
                </a:lnTo>
                <a:lnTo>
                  <a:pt x="395" y="83"/>
                </a:lnTo>
                <a:lnTo>
                  <a:pt x="396" y="84"/>
                </a:lnTo>
                <a:lnTo>
                  <a:pt x="397" y="85"/>
                </a:lnTo>
                <a:lnTo>
                  <a:pt x="398" y="85"/>
                </a:lnTo>
                <a:lnTo>
                  <a:pt x="399" y="86"/>
                </a:lnTo>
                <a:lnTo>
                  <a:pt x="400" y="87"/>
                </a:lnTo>
                <a:lnTo>
                  <a:pt x="401" y="87"/>
                </a:lnTo>
                <a:lnTo>
                  <a:pt x="403" y="88"/>
                </a:lnTo>
                <a:lnTo>
                  <a:pt x="405" y="89"/>
                </a:lnTo>
                <a:lnTo>
                  <a:pt x="408" y="89"/>
                </a:lnTo>
                <a:lnTo>
                  <a:pt x="412" y="90"/>
                </a:lnTo>
                <a:lnTo>
                  <a:pt x="414" y="91"/>
                </a:lnTo>
                <a:lnTo>
                  <a:pt x="416" y="91"/>
                </a:lnTo>
                <a:lnTo>
                  <a:pt x="417" y="92"/>
                </a:lnTo>
                <a:lnTo>
                  <a:pt x="418" y="93"/>
                </a:lnTo>
                <a:lnTo>
                  <a:pt x="419" y="93"/>
                </a:lnTo>
                <a:lnTo>
                  <a:pt x="420" y="94"/>
                </a:lnTo>
                <a:lnTo>
                  <a:pt x="421" y="95"/>
                </a:lnTo>
                <a:lnTo>
                  <a:pt x="423" y="97"/>
                </a:lnTo>
                <a:lnTo>
                  <a:pt x="425" y="98"/>
                </a:lnTo>
                <a:lnTo>
                  <a:pt x="428" y="102"/>
                </a:lnTo>
                <a:lnTo>
                  <a:pt x="430" y="104"/>
                </a:lnTo>
                <a:lnTo>
                  <a:pt x="431" y="105"/>
                </a:lnTo>
                <a:lnTo>
                  <a:pt x="432" y="105"/>
                </a:lnTo>
                <a:lnTo>
                  <a:pt x="433" y="106"/>
                </a:lnTo>
                <a:lnTo>
                  <a:pt x="433" y="106"/>
                </a:lnTo>
                <a:lnTo>
                  <a:pt x="434" y="106"/>
                </a:lnTo>
                <a:lnTo>
                  <a:pt x="435" y="106"/>
                </a:lnTo>
                <a:lnTo>
                  <a:pt x="436" y="107"/>
                </a:lnTo>
                <a:lnTo>
                  <a:pt x="438" y="107"/>
                </a:lnTo>
                <a:lnTo>
                  <a:pt x="444" y="107"/>
                </a:lnTo>
                <a:lnTo>
                  <a:pt x="446" y="107"/>
                </a:lnTo>
                <a:lnTo>
                  <a:pt x="447" y="107"/>
                </a:lnTo>
                <a:lnTo>
                  <a:pt x="448" y="108"/>
                </a:lnTo>
                <a:lnTo>
                  <a:pt x="449" y="108"/>
                </a:lnTo>
                <a:lnTo>
                  <a:pt x="453" y="110"/>
                </a:lnTo>
                <a:lnTo>
                  <a:pt x="454" y="110"/>
                </a:lnTo>
                <a:lnTo>
                  <a:pt x="460" y="112"/>
                </a:lnTo>
                <a:lnTo>
                  <a:pt x="465" y="113"/>
                </a:lnTo>
                <a:lnTo>
                  <a:pt x="469" y="115"/>
                </a:lnTo>
                <a:lnTo>
                  <a:pt x="470" y="115"/>
                </a:lnTo>
                <a:lnTo>
                  <a:pt x="472" y="115"/>
                </a:lnTo>
                <a:lnTo>
                  <a:pt x="477" y="119"/>
                </a:lnTo>
                <a:lnTo>
                  <a:pt x="483" y="121"/>
                </a:lnTo>
                <a:lnTo>
                  <a:pt x="485" y="122"/>
                </a:lnTo>
                <a:lnTo>
                  <a:pt x="487" y="123"/>
                </a:lnTo>
                <a:lnTo>
                  <a:pt x="489" y="125"/>
                </a:lnTo>
                <a:lnTo>
                  <a:pt x="491" y="126"/>
                </a:lnTo>
                <a:lnTo>
                  <a:pt x="493" y="128"/>
                </a:lnTo>
                <a:lnTo>
                  <a:pt x="495" y="129"/>
                </a:lnTo>
                <a:lnTo>
                  <a:pt x="500" y="135"/>
                </a:lnTo>
                <a:lnTo>
                  <a:pt x="502" y="137"/>
                </a:lnTo>
                <a:lnTo>
                  <a:pt x="503" y="139"/>
                </a:lnTo>
                <a:lnTo>
                  <a:pt x="505" y="142"/>
                </a:lnTo>
                <a:lnTo>
                  <a:pt x="507" y="143"/>
                </a:lnTo>
                <a:lnTo>
                  <a:pt x="508" y="145"/>
                </a:lnTo>
                <a:lnTo>
                  <a:pt x="510" y="146"/>
                </a:lnTo>
                <a:lnTo>
                  <a:pt x="512" y="148"/>
                </a:lnTo>
                <a:lnTo>
                  <a:pt x="513" y="148"/>
                </a:lnTo>
                <a:lnTo>
                  <a:pt x="514" y="148"/>
                </a:lnTo>
                <a:lnTo>
                  <a:pt x="515" y="149"/>
                </a:lnTo>
                <a:lnTo>
                  <a:pt x="518" y="149"/>
                </a:lnTo>
                <a:lnTo>
                  <a:pt x="519" y="150"/>
                </a:lnTo>
                <a:lnTo>
                  <a:pt x="525" y="151"/>
                </a:lnTo>
                <a:lnTo>
                  <a:pt x="530" y="153"/>
                </a:lnTo>
                <a:lnTo>
                  <a:pt x="532" y="154"/>
                </a:lnTo>
                <a:lnTo>
                  <a:pt x="534" y="155"/>
                </a:lnTo>
                <a:lnTo>
                  <a:pt x="536" y="156"/>
                </a:lnTo>
                <a:lnTo>
                  <a:pt x="541" y="159"/>
                </a:lnTo>
                <a:lnTo>
                  <a:pt x="545" y="162"/>
                </a:lnTo>
                <a:lnTo>
                  <a:pt x="546" y="163"/>
                </a:lnTo>
                <a:lnTo>
                  <a:pt x="547" y="164"/>
                </a:lnTo>
                <a:lnTo>
                  <a:pt x="549" y="165"/>
                </a:lnTo>
                <a:lnTo>
                  <a:pt x="550" y="167"/>
                </a:lnTo>
                <a:lnTo>
                  <a:pt x="556" y="175"/>
                </a:lnTo>
                <a:lnTo>
                  <a:pt x="556" y="176"/>
                </a:lnTo>
                <a:lnTo>
                  <a:pt x="556" y="177"/>
                </a:lnTo>
                <a:lnTo>
                  <a:pt x="556" y="178"/>
                </a:lnTo>
                <a:lnTo>
                  <a:pt x="556" y="180"/>
                </a:lnTo>
                <a:lnTo>
                  <a:pt x="555" y="182"/>
                </a:lnTo>
                <a:lnTo>
                  <a:pt x="554" y="185"/>
                </a:lnTo>
                <a:lnTo>
                  <a:pt x="552" y="191"/>
                </a:lnTo>
                <a:lnTo>
                  <a:pt x="552" y="192"/>
                </a:lnTo>
                <a:lnTo>
                  <a:pt x="551" y="193"/>
                </a:lnTo>
                <a:lnTo>
                  <a:pt x="551" y="194"/>
                </a:lnTo>
                <a:lnTo>
                  <a:pt x="551" y="195"/>
                </a:lnTo>
                <a:lnTo>
                  <a:pt x="551" y="195"/>
                </a:lnTo>
                <a:lnTo>
                  <a:pt x="552" y="196"/>
                </a:lnTo>
                <a:lnTo>
                  <a:pt x="552" y="197"/>
                </a:lnTo>
                <a:lnTo>
                  <a:pt x="553" y="198"/>
                </a:lnTo>
                <a:lnTo>
                  <a:pt x="554" y="200"/>
                </a:lnTo>
                <a:lnTo>
                  <a:pt x="555" y="200"/>
                </a:lnTo>
                <a:lnTo>
                  <a:pt x="557" y="201"/>
                </a:lnTo>
                <a:lnTo>
                  <a:pt x="560" y="203"/>
                </a:lnTo>
                <a:lnTo>
                  <a:pt x="561" y="204"/>
                </a:lnTo>
                <a:lnTo>
                  <a:pt x="562" y="205"/>
                </a:lnTo>
                <a:lnTo>
                  <a:pt x="563" y="206"/>
                </a:lnTo>
                <a:lnTo>
                  <a:pt x="564" y="206"/>
                </a:lnTo>
                <a:lnTo>
                  <a:pt x="564" y="207"/>
                </a:lnTo>
                <a:lnTo>
                  <a:pt x="565" y="208"/>
                </a:lnTo>
                <a:lnTo>
                  <a:pt x="565" y="209"/>
                </a:lnTo>
                <a:lnTo>
                  <a:pt x="565" y="210"/>
                </a:lnTo>
                <a:lnTo>
                  <a:pt x="565" y="211"/>
                </a:lnTo>
                <a:lnTo>
                  <a:pt x="565" y="212"/>
                </a:lnTo>
                <a:lnTo>
                  <a:pt x="565" y="213"/>
                </a:lnTo>
                <a:lnTo>
                  <a:pt x="565" y="214"/>
                </a:lnTo>
                <a:lnTo>
                  <a:pt x="565" y="215"/>
                </a:lnTo>
                <a:lnTo>
                  <a:pt x="565" y="216"/>
                </a:lnTo>
                <a:lnTo>
                  <a:pt x="564" y="218"/>
                </a:lnTo>
                <a:lnTo>
                  <a:pt x="563" y="220"/>
                </a:lnTo>
                <a:lnTo>
                  <a:pt x="562" y="221"/>
                </a:lnTo>
                <a:lnTo>
                  <a:pt x="560" y="223"/>
                </a:lnTo>
                <a:lnTo>
                  <a:pt x="558" y="225"/>
                </a:lnTo>
                <a:lnTo>
                  <a:pt x="557" y="227"/>
                </a:lnTo>
                <a:lnTo>
                  <a:pt x="555" y="228"/>
                </a:lnTo>
                <a:lnTo>
                  <a:pt x="554" y="228"/>
                </a:lnTo>
                <a:lnTo>
                  <a:pt x="553" y="229"/>
                </a:lnTo>
                <a:lnTo>
                  <a:pt x="552" y="229"/>
                </a:lnTo>
                <a:lnTo>
                  <a:pt x="551" y="230"/>
                </a:lnTo>
                <a:lnTo>
                  <a:pt x="550" y="230"/>
                </a:lnTo>
                <a:lnTo>
                  <a:pt x="549" y="230"/>
                </a:lnTo>
                <a:lnTo>
                  <a:pt x="547" y="230"/>
                </a:lnTo>
                <a:lnTo>
                  <a:pt x="546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1"/>
                </a:lnTo>
                <a:lnTo>
                  <a:pt x="545" y="232"/>
                </a:lnTo>
                <a:lnTo>
                  <a:pt x="545" y="233"/>
                </a:lnTo>
                <a:lnTo>
                  <a:pt x="546" y="234"/>
                </a:lnTo>
                <a:lnTo>
                  <a:pt x="546" y="235"/>
                </a:lnTo>
                <a:lnTo>
                  <a:pt x="547" y="236"/>
                </a:lnTo>
                <a:lnTo>
                  <a:pt x="548" y="237"/>
                </a:lnTo>
                <a:lnTo>
                  <a:pt x="550" y="239"/>
                </a:lnTo>
                <a:lnTo>
                  <a:pt x="551" y="240"/>
                </a:lnTo>
                <a:lnTo>
                  <a:pt x="552" y="241"/>
                </a:lnTo>
                <a:lnTo>
                  <a:pt x="553" y="243"/>
                </a:lnTo>
                <a:lnTo>
                  <a:pt x="553" y="244"/>
                </a:lnTo>
                <a:lnTo>
                  <a:pt x="553" y="245"/>
                </a:lnTo>
                <a:lnTo>
                  <a:pt x="553" y="246"/>
                </a:lnTo>
                <a:lnTo>
                  <a:pt x="553" y="247"/>
                </a:lnTo>
                <a:lnTo>
                  <a:pt x="553" y="247"/>
                </a:lnTo>
                <a:lnTo>
                  <a:pt x="553" y="248"/>
                </a:lnTo>
                <a:lnTo>
                  <a:pt x="553" y="249"/>
                </a:lnTo>
                <a:lnTo>
                  <a:pt x="552" y="252"/>
                </a:lnTo>
                <a:lnTo>
                  <a:pt x="551" y="255"/>
                </a:lnTo>
                <a:lnTo>
                  <a:pt x="551" y="256"/>
                </a:lnTo>
                <a:lnTo>
                  <a:pt x="550" y="257"/>
                </a:lnTo>
                <a:lnTo>
                  <a:pt x="550" y="257"/>
                </a:lnTo>
                <a:lnTo>
                  <a:pt x="549" y="258"/>
                </a:lnTo>
                <a:lnTo>
                  <a:pt x="548" y="258"/>
                </a:lnTo>
                <a:lnTo>
                  <a:pt x="548" y="258"/>
                </a:lnTo>
                <a:lnTo>
                  <a:pt x="547" y="259"/>
                </a:lnTo>
                <a:lnTo>
                  <a:pt x="545" y="259"/>
                </a:lnTo>
                <a:lnTo>
                  <a:pt x="544" y="259"/>
                </a:lnTo>
                <a:lnTo>
                  <a:pt x="544" y="258"/>
                </a:lnTo>
                <a:lnTo>
                  <a:pt x="543" y="258"/>
                </a:lnTo>
                <a:lnTo>
                  <a:pt x="542" y="258"/>
                </a:lnTo>
                <a:lnTo>
                  <a:pt x="542" y="257"/>
                </a:lnTo>
                <a:lnTo>
                  <a:pt x="541" y="256"/>
                </a:lnTo>
                <a:lnTo>
                  <a:pt x="540" y="255"/>
                </a:lnTo>
                <a:lnTo>
                  <a:pt x="540" y="255"/>
                </a:lnTo>
                <a:lnTo>
                  <a:pt x="539" y="253"/>
                </a:lnTo>
                <a:lnTo>
                  <a:pt x="538" y="251"/>
                </a:lnTo>
                <a:lnTo>
                  <a:pt x="538" y="251"/>
                </a:lnTo>
                <a:lnTo>
                  <a:pt x="537" y="251"/>
                </a:lnTo>
                <a:lnTo>
                  <a:pt x="537" y="250"/>
                </a:lnTo>
                <a:lnTo>
                  <a:pt x="536" y="250"/>
                </a:lnTo>
                <a:lnTo>
                  <a:pt x="535" y="250"/>
                </a:lnTo>
                <a:lnTo>
                  <a:pt x="534" y="249"/>
                </a:lnTo>
                <a:lnTo>
                  <a:pt x="533" y="249"/>
                </a:lnTo>
                <a:lnTo>
                  <a:pt x="531" y="250"/>
                </a:lnTo>
                <a:lnTo>
                  <a:pt x="530" y="250"/>
                </a:lnTo>
                <a:lnTo>
                  <a:pt x="529" y="251"/>
                </a:lnTo>
                <a:lnTo>
                  <a:pt x="527" y="251"/>
                </a:lnTo>
                <a:lnTo>
                  <a:pt x="526" y="252"/>
                </a:lnTo>
                <a:lnTo>
                  <a:pt x="525" y="253"/>
                </a:lnTo>
                <a:lnTo>
                  <a:pt x="524" y="254"/>
                </a:lnTo>
                <a:lnTo>
                  <a:pt x="522" y="256"/>
                </a:lnTo>
                <a:lnTo>
                  <a:pt x="521" y="257"/>
                </a:lnTo>
                <a:lnTo>
                  <a:pt x="521" y="258"/>
                </a:lnTo>
                <a:lnTo>
                  <a:pt x="520" y="259"/>
                </a:lnTo>
                <a:lnTo>
                  <a:pt x="520" y="259"/>
                </a:lnTo>
                <a:lnTo>
                  <a:pt x="520" y="260"/>
                </a:lnTo>
                <a:lnTo>
                  <a:pt x="520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1"/>
                </a:lnTo>
                <a:lnTo>
                  <a:pt x="522" y="261"/>
                </a:lnTo>
                <a:lnTo>
                  <a:pt x="526" y="262"/>
                </a:lnTo>
                <a:lnTo>
                  <a:pt x="527" y="263"/>
                </a:lnTo>
                <a:lnTo>
                  <a:pt x="528" y="263"/>
                </a:lnTo>
                <a:lnTo>
                  <a:pt x="529" y="264"/>
                </a:lnTo>
                <a:lnTo>
                  <a:pt x="529" y="264"/>
                </a:lnTo>
                <a:lnTo>
                  <a:pt x="530" y="265"/>
                </a:lnTo>
                <a:lnTo>
                  <a:pt x="530" y="265"/>
                </a:lnTo>
                <a:lnTo>
                  <a:pt x="531" y="266"/>
                </a:lnTo>
                <a:lnTo>
                  <a:pt x="531" y="267"/>
                </a:lnTo>
                <a:lnTo>
                  <a:pt x="531" y="267"/>
                </a:lnTo>
                <a:lnTo>
                  <a:pt x="531" y="268"/>
                </a:lnTo>
                <a:lnTo>
                  <a:pt x="530" y="269"/>
                </a:lnTo>
                <a:lnTo>
                  <a:pt x="530" y="269"/>
                </a:lnTo>
                <a:lnTo>
                  <a:pt x="530" y="270"/>
                </a:lnTo>
                <a:lnTo>
                  <a:pt x="529" y="271"/>
                </a:lnTo>
                <a:lnTo>
                  <a:pt x="528" y="272"/>
                </a:lnTo>
                <a:lnTo>
                  <a:pt x="527" y="272"/>
                </a:lnTo>
                <a:lnTo>
                  <a:pt x="526" y="273"/>
                </a:lnTo>
                <a:lnTo>
                  <a:pt x="524" y="273"/>
                </a:lnTo>
                <a:lnTo>
                  <a:pt x="521" y="274"/>
                </a:lnTo>
                <a:lnTo>
                  <a:pt x="518" y="274"/>
                </a:lnTo>
                <a:lnTo>
                  <a:pt x="514" y="274"/>
                </a:lnTo>
                <a:lnTo>
                  <a:pt x="512" y="275"/>
                </a:lnTo>
                <a:lnTo>
                  <a:pt x="510" y="275"/>
                </a:lnTo>
                <a:lnTo>
                  <a:pt x="509" y="276"/>
                </a:lnTo>
                <a:lnTo>
                  <a:pt x="507" y="277"/>
                </a:lnTo>
                <a:lnTo>
                  <a:pt x="506" y="278"/>
                </a:lnTo>
                <a:lnTo>
                  <a:pt x="505" y="278"/>
                </a:lnTo>
                <a:lnTo>
                  <a:pt x="505" y="279"/>
                </a:lnTo>
                <a:lnTo>
                  <a:pt x="504" y="280"/>
                </a:lnTo>
                <a:lnTo>
                  <a:pt x="503" y="281"/>
                </a:lnTo>
                <a:lnTo>
                  <a:pt x="502" y="282"/>
                </a:lnTo>
                <a:lnTo>
                  <a:pt x="501" y="284"/>
                </a:lnTo>
                <a:lnTo>
                  <a:pt x="499" y="288"/>
                </a:lnTo>
                <a:lnTo>
                  <a:pt x="498" y="289"/>
                </a:lnTo>
                <a:lnTo>
                  <a:pt x="497" y="291"/>
                </a:lnTo>
                <a:lnTo>
                  <a:pt x="495" y="294"/>
                </a:lnTo>
                <a:lnTo>
                  <a:pt x="493" y="295"/>
                </a:lnTo>
                <a:lnTo>
                  <a:pt x="492" y="297"/>
                </a:lnTo>
                <a:lnTo>
                  <a:pt x="491" y="299"/>
                </a:lnTo>
                <a:lnTo>
                  <a:pt x="491" y="300"/>
                </a:lnTo>
                <a:lnTo>
                  <a:pt x="491" y="301"/>
                </a:lnTo>
                <a:lnTo>
                  <a:pt x="490" y="303"/>
                </a:lnTo>
                <a:lnTo>
                  <a:pt x="490" y="307"/>
                </a:lnTo>
                <a:lnTo>
                  <a:pt x="490" y="310"/>
                </a:lnTo>
                <a:lnTo>
                  <a:pt x="490" y="312"/>
                </a:lnTo>
                <a:lnTo>
                  <a:pt x="489" y="315"/>
                </a:lnTo>
                <a:lnTo>
                  <a:pt x="488" y="319"/>
                </a:lnTo>
                <a:lnTo>
                  <a:pt x="488" y="321"/>
                </a:lnTo>
                <a:lnTo>
                  <a:pt x="488" y="322"/>
                </a:lnTo>
                <a:lnTo>
                  <a:pt x="488" y="323"/>
                </a:lnTo>
                <a:lnTo>
                  <a:pt x="488" y="324"/>
                </a:lnTo>
                <a:lnTo>
                  <a:pt x="488" y="325"/>
                </a:lnTo>
                <a:lnTo>
                  <a:pt x="489" y="325"/>
                </a:lnTo>
                <a:lnTo>
                  <a:pt x="489" y="326"/>
                </a:lnTo>
                <a:lnTo>
                  <a:pt x="490" y="327"/>
                </a:lnTo>
                <a:lnTo>
                  <a:pt x="491" y="327"/>
                </a:lnTo>
                <a:lnTo>
                  <a:pt x="495" y="331"/>
                </a:lnTo>
                <a:lnTo>
                  <a:pt x="502" y="336"/>
                </a:lnTo>
                <a:lnTo>
                  <a:pt x="503" y="336"/>
                </a:lnTo>
                <a:lnTo>
                  <a:pt x="503" y="337"/>
                </a:lnTo>
                <a:lnTo>
                  <a:pt x="503" y="337"/>
                </a:lnTo>
                <a:lnTo>
                  <a:pt x="504" y="338"/>
                </a:lnTo>
                <a:lnTo>
                  <a:pt x="503" y="338"/>
                </a:lnTo>
                <a:lnTo>
                  <a:pt x="503" y="338"/>
                </a:lnTo>
                <a:lnTo>
                  <a:pt x="503" y="339"/>
                </a:lnTo>
                <a:lnTo>
                  <a:pt x="501" y="340"/>
                </a:lnTo>
                <a:lnTo>
                  <a:pt x="501" y="340"/>
                </a:lnTo>
                <a:lnTo>
                  <a:pt x="500" y="341"/>
                </a:lnTo>
                <a:lnTo>
                  <a:pt x="500" y="341"/>
                </a:lnTo>
                <a:lnTo>
                  <a:pt x="500" y="342"/>
                </a:lnTo>
                <a:lnTo>
                  <a:pt x="500" y="342"/>
                </a:lnTo>
                <a:lnTo>
                  <a:pt x="500" y="343"/>
                </a:lnTo>
                <a:lnTo>
                  <a:pt x="501" y="343"/>
                </a:lnTo>
                <a:lnTo>
                  <a:pt x="501" y="344"/>
                </a:lnTo>
                <a:lnTo>
                  <a:pt x="502" y="344"/>
                </a:lnTo>
                <a:lnTo>
                  <a:pt x="503" y="345"/>
                </a:lnTo>
                <a:lnTo>
                  <a:pt x="504" y="345"/>
                </a:lnTo>
                <a:lnTo>
                  <a:pt x="506" y="346"/>
                </a:lnTo>
                <a:lnTo>
                  <a:pt x="507" y="346"/>
                </a:lnTo>
                <a:lnTo>
                  <a:pt x="511" y="347"/>
                </a:lnTo>
                <a:lnTo>
                  <a:pt x="512" y="348"/>
                </a:lnTo>
                <a:lnTo>
                  <a:pt x="512" y="348"/>
                </a:lnTo>
                <a:lnTo>
                  <a:pt x="513" y="349"/>
                </a:lnTo>
                <a:lnTo>
                  <a:pt x="513" y="349"/>
                </a:lnTo>
                <a:lnTo>
                  <a:pt x="514" y="350"/>
                </a:lnTo>
                <a:lnTo>
                  <a:pt x="514" y="351"/>
                </a:lnTo>
                <a:lnTo>
                  <a:pt x="514" y="351"/>
                </a:lnTo>
                <a:lnTo>
                  <a:pt x="514" y="352"/>
                </a:lnTo>
                <a:lnTo>
                  <a:pt x="514" y="353"/>
                </a:lnTo>
                <a:lnTo>
                  <a:pt x="514" y="354"/>
                </a:lnTo>
                <a:lnTo>
                  <a:pt x="513" y="355"/>
                </a:lnTo>
                <a:lnTo>
                  <a:pt x="513" y="356"/>
                </a:lnTo>
                <a:lnTo>
                  <a:pt x="512" y="358"/>
                </a:lnTo>
                <a:lnTo>
                  <a:pt x="511" y="360"/>
                </a:lnTo>
                <a:lnTo>
                  <a:pt x="507" y="365"/>
                </a:lnTo>
                <a:lnTo>
                  <a:pt x="506" y="366"/>
                </a:lnTo>
                <a:lnTo>
                  <a:pt x="506" y="367"/>
                </a:lnTo>
                <a:lnTo>
                  <a:pt x="505" y="368"/>
                </a:lnTo>
                <a:lnTo>
                  <a:pt x="505" y="369"/>
                </a:lnTo>
                <a:lnTo>
                  <a:pt x="505" y="370"/>
                </a:lnTo>
                <a:lnTo>
                  <a:pt x="505" y="371"/>
                </a:lnTo>
                <a:lnTo>
                  <a:pt x="505" y="372"/>
                </a:lnTo>
                <a:lnTo>
                  <a:pt x="506" y="374"/>
                </a:lnTo>
                <a:lnTo>
                  <a:pt x="506" y="375"/>
                </a:lnTo>
                <a:lnTo>
                  <a:pt x="507" y="376"/>
                </a:lnTo>
                <a:lnTo>
                  <a:pt x="507" y="377"/>
                </a:lnTo>
                <a:lnTo>
                  <a:pt x="509" y="379"/>
                </a:lnTo>
                <a:lnTo>
                  <a:pt x="510" y="381"/>
                </a:lnTo>
                <a:lnTo>
                  <a:pt x="511" y="382"/>
                </a:lnTo>
                <a:lnTo>
                  <a:pt x="511" y="383"/>
                </a:lnTo>
                <a:lnTo>
                  <a:pt x="512" y="384"/>
                </a:lnTo>
                <a:lnTo>
                  <a:pt x="512" y="384"/>
                </a:lnTo>
                <a:lnTo>
                  <a:pt x="512" y="385"/>
                </a:lnTo>
                <a:lnTo>
                  <a:pt x="512" y="386"/>
                </a:lnTo>
                <a:lnTo>
                  <a:pt x="511" y="387"/>
                </a:lnTo>
                <a:lnTo>
                  <a:pt x="511" y="387"/>
                </a:lnTo>
                <a:lnTo>
                  <a:pt x="510" y="388"/>
                </a:lnTo>
                <a:lnTo>
                  <a:pt x="510" y="388"/>
                </a:lnTo>
                <a:lnTo>
                  <a:pt x="508" y="390"/>
                </a:lnTo>
                <a:lnTo>
                  <a:pt x="505" y="392"/>
                </a:lnTo>
                <a:lnTo>
                  <a:pt x="503" y="393"/>
                </a:lnTo>
                <a:lnTo>
                  <a:pt x="502" y="394"/>
                </a:lnTo>
                <a:lnTo>
                  <a:pt x="501" y="396"/>
                </a:lnTo>
                <a:lnTo>
                  <a:pt x="500" y="397"/>
                </a:lnTo>
                <a:lnTo>
                  <a:pt x="499" y="399"/>
                </a:lnTo>
                <a:lnTo>
                  <a:pt x="498" y="400"/>
                </a:lnTo>
                <a:lnTo>
                  <a:pt x="497" y="402"/>
                </a:lnTo>
                <a:lnTo>
                  <a:pt x="497" y="403"/>
                </a:lnTo>
                <a:lnTo>
                  <a:pt x="496" y="405"/>
                </a:lnTo>
                <a:lnTo>
                  <a:pt x="496" y="406"/>
                </a:lnTo>
                <a:lnTo>
                  <a:pt x="495" y="408"/>
                </a:lnTo>
                <a:lnTo>
                  <a:pt x="495" y="409"/>
                </a:lnTo>
                <a:lnTo>
                  <a:pt x="495" y="410"/>
                </a:lnTo>
                <a:lnTo>
                  <a:pt x="495" y="411"/>
                </a:lnTo>
                <a:lnTo>
                  <a:pt x="495" y="412"/>
                </a:lnTo>
                <a:lnTo>
                  <a:pt x="495" y="413"/>
                </a:lnTo>
                <a:lnTo>
                  <a:pt x="496" y="414"/>
                </a:lnTo>
                <a:lnTo>
                  <a:pt x="496" y="415"/>
                </a:lnTo>
                <a:lnTo>
                  <a:pt x="496" y="415"/>
                </a:lnTo>
                <a:lnTo>
                  <a:pt x="497" y="416"/>
                </a:lnTo>
                <a:lnTo>
                  <a:pt x="498" y="417"/>
                </a:lnTo>
                <a:lnTo>
                  <a:pt x="500" y="418"/>
                </a:lnTo>
                <a:lnTo>
                  <a:pt x="503" y="421"/>
                </a:lnTo>
                <a:lnTo>
                  <a:pt x="504" y="422"/>
                </a:lnTo>
                <a:lnTo>
                  <a:pt x="505" y="423"/>
                </a:lnTo>
                <a:lnTo>
                  <a:pt x="506" y="423"/>
                </a:lnTo>
                <a:lnTo>
                  <a:pt x="506" y="424"/>
                </a:lnTo>
                <a:lnTo>
                  <a:pt x="507" y="425"/>
                </a:lnTo>
                <a:lnTo>
                  <a:pt x="507" y="426"/>
                </a:lnTo>
                <a:lnTo>
                  <a:pt x="508" y="427"/>
                </a:lnTo>
                <a:lnTo>
                  <a:pt x="508" y="428"/>
                </a:lnTo>
                <a:lnTo>
                  <a:pt x="508" y="429"/>
                </a:lnTo>
                <a:lnTo>
                  <a:pt x="508" y="431"/>
                </a:lnTo>
                <a:lnTo>
                  <a:pt x="508" y="433"/>
                </a:lnTo>
                <a:lnTo>
                  <a:pt x="508" y="434"/>
                </a:lnTo>
                <a:lnTo>
                  <a:pt x="508" y="435"/>
                </a:lnTo>
                <a:lnTo>
                  <a:pt x="507" y="436"/>
                </a:lnTo>
                <a:lnTo>
                  <a:pt x="507" y="437"/>
                </a:lnTo>
                <a:lnTo>
                  <a:pt x="506" y="438"/>
                </a:lnTo>
                <a:lnTo>
                  <a:pt x="504" y="439"/>
                </a:lnTo>
                <a:lnTo>
                  <a:pt x="502" y="440"/>
                </a:lnTo>
                <a:lnTo>
                  <a:pt x="501" y="441"/>
                </a:lnTo>
                <a:lnTo>
                  <a:pt x="498" y="442"/>
                </a:lnTo>
                <a:lnTo>
                  <a:pt x="497" y="443"/>
                </a:lnTo>
                <a:lnTo>
                  <a:pt x="496" y="444"/>
                </a:lnTo>
                <a:lnTo>
                  <a:pt x="495" y="444"/>
                </a:lnTo>
                <a:lnTo>
                  <a:pt x="495" y="445"/>
                </a:lnTo>
                <a:lnTo>
                  <a:pt x="494" y="446"/>
                </a:lnTo>
                <a:lnTo>
                  <a:pt x="494" y="446"/>
                </a:lnTo>
                <a:lnTo>
                  <a:pt x="493" y="448"/>
                </a:lnTo>
                <a:lnTo>
                  <a:pt x="493" y="449"/>
                </a:lnTo>
                <a:lnTo>
                  <a:pt x="493" y="450"/>
                </a:lnTo>
                <a:lnTo>
                  <a:pt x="493" y="451"/>
                </a:lnTo>
                <a:lnTo>
                  <a:pt x="493" y="452"/>
                </a:lnTo>
                <a:lnTo>
                  <a:pt x="494" y="455"/>
                </a:lnTo>
                <a:lnTo>
                  <a:pt x="494" y="457"/>
                </a:lnTo>
                <a:lnTo>
                  <a:pt x="495" y="458"/>
                </a:lnTo>
                <a:lnTo>
                  <a:pt x="495" y="459"/>
                </a:lnTo>
                <a:lnTo>
                  <a:pt x="495" y="460"/>
                </a:lnTo>
                <a:lnTo>
                  <a:pt x="495" y="460"/>
                </a:lnTo>
                <a:lnTo>
                  <a:pt x="494" y="461"/>
                </a:lnTo>
                <a:lnTo>
                  <a:pt x="494" y="462"/>
                </a:lnTo>
                <a:lnTo>
                  <a:pt x="493" y="463"/>
                </a:lnTo>
                <a:lnTo>
                  <a:pt x="492" y="464"/>
                </a:lnTo>
                <a:lnTo>
                  <a:pt x="492" y="465"/>
                </a:lnTo>
                <a:lnTo>
                  <a:pt x="491" y="465"/>
                </a:lnTo>
                <a:lnTo>
                  <a:pt x="489" y="466"/>
                </a:lnTo>
                <a:lnTo>
                  <a:pt x="488" y="466"/>
                </a:lnTo>
                <a:lnTo>
                  <a:pt x="487" y="467"/>
                </a:lnTo>
                <a:lnTo>
                  <a:pt x="486" y="467"/>
                </a:lnTo>
                <a:lnTo>
                  <a:pt x="485" y="467"/>
                </a:lnTo>
                <a:lnTo>
                  <a:pt x="485" y="468"/>
                </a:lnTo>
                <a:lnTo>
                  <a:pt x="485" y="468"/>
                </a:lnTo>
                <a:lnTo>
                  <a:pt x="485" y="468"/>
                </a:lnTo>
                <a:lnTo>
                  <a:pt x="485" y="469"/>
                </a:lnTo>
                <a:lnTo>
                  <a:pt x="485" y="470"/>
                </a:lnTo>
                <a:lnTo>
                  <a:pt x="485" y="471"/>
                </a:lnTo>
                <a:lnTo>
                  <a:pt x="486" y="472"/>
                </a:lnTo>
                <a:lnTo>
                  <a:pt x="487" y="473"/>
                </a:lnTo>
                <a:lnTo>
                  <a:pt x="489" y="475"/>
                </a:lnTo>
                <a:lnTo>
                  <a:pt x="490" y="476"/>
                </a:lnTo>
                <a:lnTo>
                  <a:pt x="494" y="480"/>
                </a:lnTo>
                <a:lnTo>
                  <a:pt x="496" y="481"/>
                </a:lnTo>
                <a:lnTo>
                  <a:pt x="496" y="482"/>
                </a:lnTo>
                <a:lnTo>
                  <a:pt x="497" y="483"/>
                </a:lnTo>
                <a:lnTo>
                  <a:pt x="498" y="484"/>
                </a:lnTo>
                <a:lnTo>
                  <a:pt x="498" y="485"/>
                </a:lnTo>
                <a:lnTo>
                  <a:pt x="499" y="486"/>
                </a:lnTo>
                <a:lnTo>
                  <a:pt x="499" y="487"/>
                </a:lnTo>
                <a:lnTo>
                  <a:pt x="498" y="487"/>
                </a:lnTo>
                <a:lnTo>
                  <a:pt x="498" y="488"/>
                </a:lnTo>
                <a:lnTo>
                  <a:pt x="498" y="489"/>
                </a:lnTo>
                <a:lnTo>
                  <a:pt x="497" y="490"/>
                </a:lnTo>
                <a:lnTo>
                  <a:pt x="496" y="491"/>
                </a:lnTo>
                <a:lnTo>
                  <a:pt x="495" y="491"/>
                </a:lnTo>
                <a:lnTo>
                  <a:pt x="493" y="494"/>
                </a:lnTo>
                <a:lnTo>
                  <a:pt x="492" y="495"/>
                </a:lnTo>
                <a:lnTo>
                  <a:pt x="491" y="495"/>
                </a:lnTo>
                <a:lnTo>
                  <a:pt x="491" y="496"/>
                </a:lnTo>
                <a:lnTo>
                  <a:pt x="490" y="497"/>
                </a:lnTo>
                <a:lnTo>
                  <a:pt x="489" y="500"/>
                </a:lnTo>
                <a:lnTo>
                  <a:pt x="489" y="501"/>
                </a:lnTo>
                <a:lnTo>
                  <a:pt x="488" y="502"/>
                </a:lnTo>
                <a:lnTo>
                  <a:pt x="487" y="503"/>
                </a:lnTo>
                <a:lnTo>
                  <a:pt x="486" y="504"/>
                </a:lnTo>
                <a:lnTo>
                  <a:pt x="486" y="505"/>
                </a:lnTo>
                <a:lnTo>
                  <a:pt x="485" y="505"/>
                </a:lnTo>
                <a:lnTo>
                  <a:pt x="484" y="506"/>
                </a:lnTo>
                <a:lnTo>
                  <a:pt x="483" y="507"/>
                </a:lnTo>
                <a:lnTo>
                  <a:pt x="483" y="507"/>
                </a:lnTo>
                <a:lnTo>
                  <a:pt x="482" y="507"/>
                </a:lnTo>
                <a:lnTo>
                  <a:pt x="481" y="508"/>
                </a:lnTo>
                <a:lnTo>
                  <a:pt x="478" y="508"/>
                </a:lnTo>
                <a:lnTo>
                  <a:pt x="475" y="509"/>
                </a:lnTo>
                <a:lnTo>
                  <a:pt x="471" y="510"/>
                </a:lnTo>
                <a:lnTo>
                  <a:pt x="466" y="510"/>
                </a:lnTo>
                <a:lnTo>
                  <a:pt x="463" y="510"/>
                </a:lnTo>
                <a:lnTo>
                  <a:pt x="461" y="511"/>
                </a:lnTo>
                <a:lnTo>
                  <a:pt x="459" y="512"/>
                </a:lnTo>
                <a:lnTo>
                  <a:pt x="458" y="512"/>
                </a:lnTo>
                <a:lnTo>
                  <a:pt x="457" y="513"/>
                </a:lnTo>
                <a:lnTo>
                  <a:pt x="456" y="514"/>
                </a:lnTo>
                <a:lnTo>
                  <a:pt x="455" y="514"/>
                </a:lnTo>
                <a:lnTo>
                  <a:pt x="454" y="516"/>
                </a:lnTo>
                <a:lnTo>
                  <a:pt x="453" y="517"/>
                </a:lnTo>
                <a:lnTo>
                  <a:pt x="453" y="518"/>
                </a:lnTo>
                <a:lnTo>
                  <a:pt x="452" y="519"/>
                </a:lnTo>
                <a:lnTo>
                  <a:pt x="453" y="520"/>
                </a:lnTo>
                <a:lnTo>
                  <a:pt x="453" y="523"/>
                </a:lnTo>
                <a:lnTo>
                  <a:pt x="453" y="524"/>
                </a:lnTo>
                <a:lnTo>
                  <a:pt x="453" y="524"/>
                </a:lnTo>
                <a:lnTo>
                  <a:pt x="452" y="525"/>
                </a:lnTo>
                <a:lnTo>
                  <a:pt x="452" y="526"/>
                </a:lnTo>
                <a:lnTo>
                  <a:pt x="451" y="526"/>
                </a:lnTo>
                <a:lnTo>
                  <a:pt x="451" y="527"/>
                </a:lnTo>
                <a:lnTo>
                  <a:pt x="450" y="528"/>
                </a:lnTo>
                <a:lnTo>
                  <a:pt x="446" y="530"/>
                </a:lnTo>
                <a:lnTo>
                  <a:pt x="445" y="531"/>
                </a:lnTo>
                <a:lnTo>
                  <a:pt x="444" y="531"/>
                </a:lnTo>
                <a:lnTo>
                  <a:pt x="442" y="531"/>
                </a:lnTo>
                <a:lnTo>
                  <a:pt x="439" y="532"/>
                </a:lnTo>
                <a:lnTo>
                  <a:pt x="434" y="533"/>
                </a:lnTo>
                <a:lnTo>
                  <a:pt x="431" y="534"/>
                </a:lnTo>
                <a:lnTo>
                  <a:pt x="430" y="534"/>
                </a:lnTo>
                <a:lnTo>
                  <a:pt x="429" y="534"/>
                </a:lnTo>
                <a:lnTo>
                  <a:pt x="425" y="533"/>
                </a:lnTo>
                <a:lnTo>
                  <a:pt x="422" y="533"/>
                </a:lnTo>
                <a:lnTo>
                  <a:pt x="421" y="532"/>
                </a:lnTo>
                <a:lnTo>
                  <a:pt x="418" y="532"/>
                </a:lnTo>
                <a:lnTo>
                  <a:pt x="416" y="531"/>
                </a:lnTo>
                <a:lnTo>
                  <a:pt x="413" y="531"/>
                </a:lnTo>
                <a:lnTo>
                  <a:pt x="412" y="531"/>
                </a:lnTo>
                <a:lnTo>
                  <a:pt x="411" y="531"/>
                </a:lnTo>
                <a:lnTo>
                  <a:pt x="410" y="531"/>
                </a:lnTo>
                <a:lnTo>
                  <a:pt x="409" y="531"/>
                </a:lnTo>
                <a:lnTo>
                  <a:pt x="408" y="532"/>
                </a:lnTo>
                <a:lnTo>
                  <a:pt x="406" y="533"/>
                </a:lnTo>
                <a:lnTo>
                  <a:pt x="405" y="534"/>
                </a:lnTo>
                <a:lnTo>
                  <a:pt x="403" y="536"/>
                </a:lnTo>
                <a:lnTo>
                  <a:pt x="401" y="536"/>
                </a:lnTo>
                <a:lnTo>
                  <a:pt x="399" y="537"/>
                </a:lnTo>
                <a:lnTo>
                  <a:pt x="397" y="537"/>
                </a:lnTo>
                <a:lnTo>
                  <a:pt x="395" y="537"/>
                </a:lnTo>
                <a:lnTo>
                  <a:pt x="394" y="537"/>
                </a:lnTo>
                <a:lnTo>
                  <a:pt x="393" y="537"/>
                </a:lnTo>
                <a:lnTo>
                  <a:pt x="392" y="537"/>
                </a:lnTo>
                <a:lnTo>
                  <a:pt x="390" y="536"/>
                </a:lnTo>
                <a:lnTo>
                  <a:pt x="389" y="536"/>
                </a:lnTo>
                <a:lnTo>
                  <a:pt x="388" y="535"/>
                </a:lnTo>
                <a:lnTo>
                  <a:pt x="384" y="533"/>
                </a:lnTo>
                <a:lnTo>
                  <a:pt x="383" y="532"/>
                </a:lnTo>
                <a:lnTo>
                  <a:pt x="382" y="531"/>
                </a:lnTo>
                <a:lnTo>
                  <a:pt x="382" y="530"/>
                </a:lnTo>
                <a:lnTo>
                  <a:pt x="380" y="528"/>
                </a:lnTo>
                <a:lnTo>
                  <a:pt x="379" y="527"/>
                </a:lnTo>
                <a:lnTo>
                  <a:pt x="378" y="526"/>
                </a:lnTo>
                <a:lnTo>
                  <a:pt x="378" y="525"/>
                </a:lnTo>
                <a:lnTo>
                  <a:pt x="377" y="525"/>
                </a:lnTo>
                <a:lnTo>
                  <a:pt x="377" y="525"/>
                </a:lnTo>
                <a:lnTo>
                  <a:pt x="376" y="525"/>
                </a:lnTo>
                <a:lnTo>
                  <a:pt x="375" y="525"/>
                </a:lnTo>
                <a:lnTo>
                  <a:pt x="374" y="525"/>
                </a:lnTo>
                <a:lnTo>
                  <a:pt x="373" y="525"/>
                </a:lnTo>
                <a:lnTo>
                  <a:pt x="371" y="526"/>
                </a:lnTo>
                <a:lnTo>
                  <a:pt x="369" y="527"/>
                </a:lnTo>
                <a:lnTo>
                  <a:pt x="368" y="527"/>
                </a:lnTo>
                <a:lnTo>
                  <a:pt x="367" y="528"/>
                </a:lnTo>
                <a:lnTo>
                  <a:pt x="367" y="528"/>
                </a:lnTo>
                <a:lnTo>
                  <a:pt x="366" y="529"/>
                </a:lnTo>
                <a:lnTo>
                  <a:pt x="363" y="532"/>
                </a:lnTo>
                <a:lnTo>
                  <a:pt x="362" y="533"/>
                </a:lnTo>
                <a:lnTo>
                  <a:pt x="361" y="534"/>
                </a:lnTo>
                <a:lnTo>
                  <a:pt x="360" y="535"/>
                </a:lnTo>
                <a:lnTo>
                  <a:pt x="359" y="535"/>
                </a:lnTo>
                <a:lnTo>
                  <a:pt x="358" y="536"/>
                </a:lnTo>
                <a:lnTo>
                  <a:pt x="358" y="536"/>
                </a:lnTo>
                <a:lnTo>
                  <a:pt x="357" y="536"/>
                </a:lnTo>
                <a:lnTo>
                  <a:pt x="356" y="536"/>
                </a:lnTo>
                <a:lnTo>
                  <a:pt x="355" y="537"/>
                </a:lnTo>
                <a:lnTo>
                  <a:pt x="354" y="536"/>
                </a:lnTo>
                <a:lnTo>
                  <a:pt x="351" y="536"/>
                </a:lnTo>
                <a:lnTo>
                  <a:pt x="350" y="536"/>
                </a:lnTo>
                <a:lnTo>
                  <a:pt x="349" y="536"/>
                </a:lnTo>
                <a:lnTo>
                  <a:pt x="348" y="536"/>
                </a:lnTo>
                <a:lnTo>
                  <a:pt x="348" y="536"/>
                </a:lnTo>
                <a:lnTo>
                  <a:pt x="347" y="536"/>
                </a:lnTo>
                <a:lnTo>
                  <a:pt x="347" y="537"/>
                </a:lnTo>
                <a:lnTo>
                  <a:pt x="346" y="537"/>
                </a:lnTo>
                <a:lnTo>
                  <a:pt x="345" y="538"/>
                </a:lnTo>
                <a:lnTo>
                  <a:pt x="345" y="539"/>
                </a:lnTo>
                <a:lnTo>
                  <a:pt x="344" y="540"/>
                </a:lnTo>
                <a:lnTo>
                  <a:pt x="343" y="542"/>
                </a:lnTo>
                <a:lnTo>
                  <a:pt x="342" y="546"/>
                </a:lnTo>
                <a:lnTo>
                  <a:pt x="341" y="547"/>
                </a:lnTo>
                <a:lnTo>
                  <a:pt x="341" y="548"/>
                </a:lnTo>
                <a:lnTo>
                  <a:pt x="340" y="549"/>
                </a:lnTo>
                <a:lnTo>
                  <a:pt x="339" y="550"/>
                </a:lnTo>
                <a:lnTo>
                  <a:pt x="339" y="550"/>
                </a:lnTo>
                <a:lnTo>
                  <a:pt x="338" y="550"/>
                </a:lnTo>
                <a:lnTo>
                  <a:pt x="337" y="551"/>
                </a:lnTo>
                <a:lnTo>
                  <a:pt x="336" y="551"/>
                </a:lnTo>
                <a:lnTo>
                  <a:pt x="334" y="551"/>
                </a:lnTo>
                <a:lnTo>
                  <a:pt x="331" y="551"/>
                </a:lnTo>
                <a:lnTo>
                  <a:pt x="330" y="551"/>
                </a:lnTo>
                <a:lnTo>
                  <a:pt x="327" y="551"/>
                </a:lnTo>
                <a:lnTo>
                  <a:pt x="324" y="552"/>
                </a:lnTo>
                <a:lnTo>
                  <a:pt x="322" y="553"/>
                </a:lnTo>
                <a:lnTo>
                  <a:pt x="318" y="554"/>
                </a:lnTo>
                <a:lnTo>
                  <a:pt x="316" y="555"/>
                </a:lnTo>
                <a:lnTo>
                  <a:pt x="314" y="556"/>
                </a:lnTo>
                <a:lnTo>
                  <a:pt x="312" y="557"/>
                </a:lnTo>
                <a:lnTo>
                  <a:pt x="312" y="558"/>
                </a:lnTo>
                <a:lnTo>
                  <a:pt x="311" y="559"/>
                </a:lnTo>
                <a:lnTo>
                  <a:pt x="310" y="560"/>
                </a:lnTo>
                <a:lnTo>
                  <a:pt x="308" y="562"/>
                </a:lnTo>
                <a:lnTo>
                  <a:pt x="307" y="564"/>
                </a:lnTo>
                <a:lnTo>
                  <a:pt x="305" y="567"/>
                </a:lnTo>
                <a:lnTo>
                  <a:pt x="303" y="568"/>
                </a:lnTo>
                <a:lnTo>
                  <a:pt x="301" y="569"/>
                </a:lnTo>
                <a:lnTo>
                  <a:pt x="300" y="570"/>
                </a:lnTo>
                <a:lnTo>
                  <a:pt x="299" y="571"/>
                </a:lnTo>
                <a:lnTo>
                  <a:pt x="295" y="573"/>
                </a:lnTo>
                <a:lnTo>
                  <a:pt x="294" y="574"/>
                </a:lnTo>
                <a:lnTo>
                  <a:pt x="293" y="575"/>
                </a:lnTo>
                <a:lnTo>
                  <a:pt x="292" y="575"/>
                </a:lnTo>
                <a:lnTo>
                  <a:pt x="290" y="577"/>
                </a:lnTo>
                <a:lnTo>
                  <a:pt x="288" y="579"/>
                </a:lnTo>
                <a:lnTo>
                  <a:pt x="286" y="581"/>
                </a:lnTo>
                <a:lnTo>
                  <a:pt x="285" y="582"/>
                </a:lnTo>
                <a:lnTo>
                  <a:pt x="284" y="584"/>
                </a:lnTo>
                <a:lnTo>
                  <a:pt x="282" y="587"/>
                </a:lnTo>
                <a:lnTo>
                  <a:pt x="281" y="588"/>
                </a:lnTo>
                <a:lnTo>
                  <a:pt x="280" y="589"/>
                </a:lnTo>
                <a:lnTo>
                  <a:pt x="279" y="589"/>
                </a:lnTo>
                <a:lnTo>
                  <a:pt x="279" y="589"/>
                </a:lnTo>
                <a:lnTo>
                  <a:pt x="278" y="589"/>
                </a:lnTo>
                <a:lnTo>
                  <a:pt x="277" y="589"/>
                </a:lnTo>
                <a:lnTo>
                  <a:pt x="276" y="589"/>
                </a:lnTo>
                <a:lnTo>
                  <a:pt x="276" y="589"/>
                </a:lnTo>
                <a:lnTo>
                  <a:pt x="275" y="588"/>
                </a:lnTo>
                <a:lnTo>
                  <a:pt x="272" y="586"/>
                </a:lnTo>
                <a:lnTo>
                  <a:pt x="270" y="585"/>
                </a:lnTo>
                <a:lnTo>
                  <a:pt x="269" y="584"/>
                </a:lnTo>
                <a:lnTo>
                  <a:pt x="267" y="584"/>
                </a:lnTo>
                <a:lnTo>
                  <a:pt x="266" y="583"/>
                </a:lnTo>
                <a:lnTo>
                  <a:pt x="264" y="583"/>
                </a:lnTo>
                <a:lnTo>
                  <a:pt x="263" y="583"/>
                </a:lnTo>
                <a:lnTo>
                  <a:pt x="261" y="583"/>
                </a:lnTo>
                <a:lnTo>
                  <a:pt x="256" y="584"/>
                </a:lnTo>
                <a:lnTo>
                  <a:pt x="254" y="584"/>
                </a:lnTo>
                <a:lnTo>
                  <a:pt x="253" y="584"/>
                </a:lnTo>
                <a:lnTo>
                  <a:pt x="253" y="585"/>
                </a:lnTo>
                <a:lnTo>
                  <a:pt x="252" y="585"/>
                </a:lnTo>
                <a:lnTo>
                  <a:pt x="251" y="585"/>
                </a:lnTo>
                <a:lnTo>
                  <a:pt x="251" y="586"/>
                </a:lnTo>
                <a:lnTo>
                  <a:pt x="250" y="587"/>
                </a:lnTo>
                <a:lnTo>
                  <a:pt x="248" y="590"/>
                </a:lnTo>
                <a:lnTo>
                  <a:pt x="246" y="592"/>
                </a:lnTo>
                <a:lnTo>
                  <a:pt x="245" y="593"/>
                </a:lnTo>
                <a:lnTo>
                  <a:pt x="244" y="594"/>
                </a:lnTo>
                <a:lnTo>
                  <a:pt x="243" y="595"/>
                </a:lnTo>
                <a:lnTo>
                  <a:pt x="243" y="596"/>
                </a:lnTo>
                <a:lnTo>
                  <a:pt x="242" y="596"/>
                </a:lnTo>
                <a:lnTo>
                  <a:pt x="241" y="597"/>
                </a:lnTo>
                <a:lnTo>
                  <a:pt x="240" y="597"/>
                </a:lnTo>
                <a:lnTo>
                  <a:pt x="240" y="597"/>
                </a:lnTo>
                <a:lnTo>
                  <a:pt x="238" y="597"/>
                </a:lnTo>
                <a:lnTo>
                  <a:pt x="237" y="596"/>
                </a:lnTo>
                <a:lnTo>
                  <a:pt x="235" y="596"/>
                </a:lnTo>
                <a:lnTo>
                  <a:pt x="234" y="596"/>
                </a:lnTo>
                <a:lnTo>
                  <a:pt x="233" y="595"/>
                </a:lnTo>
                <a:lnTo>
                  <a:pt x="232" y="595"/>
                </a:lnTo>
                <a:lnTo>
                  <a:pt x="230" y="593"/>
                </a:lnTo>
                <a:lnTo>
                  <a:pt x="229" y="592"/>
                </a:lnTo>
                <a:lnTo>
                  <a:pt x="228" y="591"/>
                </a:lnTo>
                <a:lnTo>
                  <a:pt x="227" y="591"/>
                </a:lnTo>
                <a:lnTo>
                  <a:pt x="226" y="591"/>
                </a:lnTo>
                <a:lnTo>
                  <a:pt x="225" y="591"/>
                </a:lnTo>
                <a:lnTo>
                  <a:pt x="223" y="591"/>
                </a:lnTo>
                <a:lnTo>
                  <a:pt x="222" y="591"/>
                </a:lnTo>
                <a:lnTo>
                  <a:pt x="220" y="591"/>
                </a:lnTo>
                <a:lnTo>
                  <a:pt x="219" y="592"/>
                </a:lnTo>
                <a:lnTo>
                  <a:pt x="218" y="592"/>
                </a:lnTo>
                <a:lnTo>
                  <a:pt x="217" y="593"/>
                </a:lnTo>
                <a:lnTo>
                  <a:pt x="217" y="593"/>
                </a:lnTo>
                <a:lnTo>
                  <a:pt x="217" y="594"/>
                </a:lnTo>
                <a:lnTo>
                  <a:pt x="216" y="594"/>
                </a:lnTo>
                <a:lnTo>
                  <a:pt x="216" y="594"/>
                </a:lnTo>
                <a:lnTo>
                  <a:pt x="216" y="594"/>
                </a:lnTo>
                <a:lnTo>
                  <a:pt x="215" y="593"/>
                </a:lnTo>
                <a:lnTo>
                  <a:pt x="215" y="592"/>
                </a:lnTo>
                <a:lnTo>
                  <a:pt x="213" y="589"/>
                </a:lnTo>
                <a:lnTo>
                  <a:pt x="213" y="588"/>
                </a:lnTo>
                <a:lnTo>
                  <a:pt x="212" y="587"/>
                </a:lnTo>
                <a:lnTo>
                  <a:pt x="211" y="586"/>
                </a:lnTo>
                <a:lnTo>
                  <a:pt x="211" y="585"/>
                </a:lnTo>
                <a:lnTo>
                  <a:pt x="210" y="584"/>
                </a:lnTo>
                <a:lnTo>
                  <a:pt x="209" y="583"/>
                </a:lnTo>
                <a:lnTo>
                  <a:pt x="206" y="581"/>
                </a:lnTo>
                <a:lnTo>
                  <a:pt x="205" y="580"/>
                </a:lnTo>
                <a:lnTo>
                  <a:pt x="203" y="580"/>
                </a:lnTo>
                <a:lnTo>
                  <a:pt x="201" y="578"/>
                </a:lnTo>
                <a:lnTo>
                  <a:pt x="198" y="577"/>
                </a:lnTo>
                <a:lnTo>
                  <a:pt x="196" y="576"/>
                </a:lnTo>
                <a:lnTo>
                  <a:pt x="194" y="575"/>
                </a:lnTo>
                <a:lnTo>
                  <a:pt x="193" y="574"/>
                </a:lnTo>
                <a:lnTo>
                  <a:pt x="192" y="573"/>
                </a:lnTo>
                <a:lnTo>
                  <a:pt x="191" y="572"/>
                </a:lnTo>
                <a:lnTo>
                  <a:pt x="190" y="571"/>
                </a:lnTo>
                <a:lnTo>
                  <a:pt x="189" y="568"/>
                </a:lnTo>
                <a:lnTo>
                  <a:pt x="188" y="567"/>
                </a:lnTo>
                <a:lnTo>
                  <a:pt x="187" y="566"/>
                </a:lnTo>
                <a:lnTo>
                  <a:pt x="186" y="565"/>
                </a:lnTo>
                <a:lnTo>
                  <a:pt x="186" y="565"/>
                </a:lnTo>
                <a:lnTo>
                  <a:pt x="185" y="565"/>
                </a:lnTo>
                <a:lnTo>
                  <a:pt x="184" y="564"/>
                </a:lnTo>
                <a:lnTo>
                  <a:pt x="183" y="564"/>
                </a:lnTo>
                <a:lnTo>
                  <a:pt x="182" y="564"/>
                </a:lnTo>
                <a:lnTo>
                  <a:pt x="179" y="564"/>
                </a:lnTo>
                <a:lnTo>
                  <a:pt x="179" y="564"/>
                </a:lnTo>
                <a:lnTo>
                  <a:pt x="178" y="563"/>
                </a:lnTo>
                <a:lnTo>
                  <a:pt x="177" y="563"/>
                </a:lnTo>
                <a:lnTo>
                  <a:pt x="177" y="563"/>
                </a:lnTo>
                <a:lnTo>
                  <a:pt x="177" y="562"/>
                </a:lnTo>
                <a:lnTo>
                  <a:pt x="177" y="561"/>
                </a:lnTo>
                <a:lnTo>
                  <a:pt x="177" y="561"/>
                </a:lnTo>
                <a:lnTo>
                  <a:pt x="177" y="560"/>
                </a:lnTo>
                <a:lnTo>
                  <a:pt x="177" y="559"/>
                </a:lnTo>
                <a:lnTo>
                  <a:pt x="177" y="559"/>
                </a:lnTo>
                <a:lnTo>
                  <a:pt x="178" y="557"/>
                </a:lnTo>
                <a:lnTo>
                  <a:pt x="179" y="556"/>
                </a:lnTo>
                <a:lnTo>
                  <a:pt x="180" y="554"/>
                </a:lnTo>
                <a:lnTo>
                  <a:pt x="182" y="551"/>
                </a:lnTo>
                <a:lnTo>
                  <a:pt x="183" y="551"/>
                </a:lnTo>
                <a:lnTo>
                  <a:pt x="185" y="549"/>
                </a:lnTo>
                <a:lnTo>
                  <a:pt x="188" y="545"/>
                </a:lnTo>
                <a:lnTo>
                  <a:pt x="189" y="544"/>
                </a:lnTo>
                <a:lnTo>
                  <a:pt x="190" y="543"/>
                </a:lnTo>
                <a:lnTo>
                  <a:pt x="190" y="542"/>
                </a:lnTo>
                <a:lnTo>
                  <a:pt x="191" y="541"/>
                </a:lnTo>
                <a:lnTo>
                  <a:pt x="192" y="537"/>
                </a:lnTo>
                <a:lnTo>
                  <a:pt x="193" y="536"/>
                </a:lnTo>
                <a:lnTo>
                  <a:pt x="193" y="535"/>
                </a:lnTo>
                <a:lnTo>
                  <a:pt x="195" y="531"/>
                </a:lnTo>
                <a:lnTo>
                  <a:pt x="196" y="530"/>
                </a:lnTo>
                <a:lnTo>
                  <a:pt x="197" y="529"/>
                </a:lnTo>
                <a:lnTo>
                  <a:pt x="197" y="528"/>
                </a:lnTo>
                <a:lnTo>
                  <a:pt x="197" y="527"/>
                </a:lnTo>
                <a:lnTo>
                  <a:pt x="198" y="524"/>
                </a:lnTo>
                <a:lnTo>
                  <a:pt x="198" y="523"/>
                </a:lnTo>
                <a:lnTo>
                  <a:pt x="199" y="521"/>
                </a:lnTo>
                <a:lnTo>
                  <a:pt x="200" y="520"/>
                </a:lnTo>
                <a:lnTo>
                  <a:pt x="201" y="518"/>
                </a:lnTo>
                <a:lnTo>
                  <a:pt x="202" y="515"/>
                </a:lnTo>
                <a:lnTo>
                  <a:pt x="203" y="514"/>
                </a:lnTo>
                <a:lnTo>
                  <a:pt x="204" y="514"/>
                </a:lnTo>
                <a:lnTo>
                  <a:pt x="204" y="513"/>
                </a:lnTo>
                <a:lnTo>
                  <a:pt x="205" y="513"/>
                </a:lnTo>
                <a:lnTo>
                  <a:pt x="206" y="513"/>
                </a:lnTo>
                <a:lnTo>
                  <a:pt x="207" y="512"/>
                </a:lnTo>
                <a:lnTo>
                  <a:pt x="210" y="512"/>
                </a:lnTo>
                <a:lnTo>
                  <a:pt x="213" y="511"/>
                </a:lnTo>
                <a:lnTo>
                  <a:pt x="214" y="510"/>
                </a:lnTo>
                <a:lnTo>
                  <a:pt x="216" y="510"/>
                </a:lnTo>
                <a:lnTo>
                  <a:pt x="216" y="509"/>
                </a:lnTo>
                <a:lnTo>
                  <a:pt x="217" y="509"/>
                </a:lnTo>
                <a:lnTo>
                  <a:pt x="218" y="508"/>
                </a:lnTo>
                <a:lnTo>
                  <a:pt x="218" y="508"/>
                </a:lnTo>
                <a:lnTo>
                  <a:pt x="219" y="506"/>
                </a:lnTo>
                <a:lnTo>
                  <a:pt x="219" y="504"/>
                </a:lnTo>
                <a:lnTo>
                  <a:pt x="220" y="503"/>
                </a:lnTo>
                <a:lnTo>
                  <a:pt x="220" y="502"/>
                </a:lnTo>
                <a:lnTo>
                  <a:pt x="220" y="501"/>
                </a:lnTo>
                <a:lnTo>
                  <a:pt x="219" y="500"/>
                </a:lnTo>
                <a:lnTo>
                  <a:pt x="219" y="499"/>
                </a:lnTo>
                <a:lnTo>
                  <a:pt x="218" y="498"/>
                </a:lnTo>
                <a:lnTo>
                  <a:pt x="215" y="494"/>
                </a:lnTo>
                <a:lnTo>
                  <a:pt x="214" y="493"/>
                </a:lnTo>
                <a:lnTo>
                  <a:pt x="214" y="492"/>
                </a:lnTo>
                <a:lnTo>
                  <a:pt x="212" y="492"/>
                </a:lnTo>
                <a:lnTo>
                  <a:pt x="210" y="490"/>
                </a:lnTo>
                <a:lnTo>
                  <a:pt x="208" y="489"/>
                </a:lnTo>
                <a:lnTo>
                  <a:pt x="207" y="488"/>
                </a:lnTo>
                <a:lnTo>
                  <a:pt x="206" y="487"/>
                </a:lnTo>
                <a:lnTo>
                  <a:pt x="206" y="486"/>
                </a:lnTo>
                <a:lnTo>
                  <a:pt x="205" y="486"/>
                </a:lnTo>
                <a:lnTo>
                  <a:pt x="205" y="485"/>
                </a:lnTo>
                <a:lnTo>
                  <a:pt x="205" y="484"/>
                </a:lnTo>
                <a:lnTo>
                  <a:pt x="205" y="483"/>
                </a:lnTo>
                <a:lnTo>
                  <a:pt x="205" y="482"/>
                </a:lnTo>
                <a:lnTo>
                  <a:pt x="206" y="481"/>
                </a:lnTo>
                <a:lnTo>
                  <a:pt x="206" y="481"/>
                </a:lnTo>
                <a:lnTo>
                  <a:pt x="206" y="480"/>
                </a:lnTo>
                <a:lnTo>
                  <a:pt x="205" y="479"/>
                </a:lnTo>
                <a:lnTo>
                  <a:pt x="205" y="478"/>
                </a:lnTo>
                <a:lnTo>
                  <a:pt x="205" y="477"/>
                </a:lnTo>
                <a:lnTo>
                  <a:pt x="204" y="477"/>
                </a:lnTo>
                <a:lnTo>
                  <a:pt x="203" y="476"/>
                </a:lnTo>
                <a:lnTo>
                  <a:pt x="202" y="475"/>
                </a:lnTo>
                <a:lnTo>
                  <a:pt x="201" y="475"/>
                </a:lnTo>
                <a:lnTo>
                  <a:pt x="200" y="474"/>
                </a:lnTo>
                <a:lnTo>
                  <a:pt x="199" y="474"/>
                </a:lnTo>
                <a:lnTo>
                  <a:pt x="198" y="474"/>
                </a:lnTo>
                <a:lnTo>
                  <a:pt x="198" y="474"/>
                </a:lnTo>
                <a:lnTo>
                  <a:pt x="197" y="474"/>
                </a:lnTo>
                <a:lnTo>
                  <a:pt x="196" y="474"/>
                </a:lnTo>
                <a:lnTo>
                  <a:pt x="195" y="474"/>
                </a:lnTo>
                <a:lnTo>
                  <a:pt x="195" y="474"/>
                </a:lnTo>
                <a:lnTo>
                  <a:pt x="193" y="475"/>
                </a:lnTo>
                <a:lnTo>
                  <a:pt x="191" y="476"/>
                </a:lnTo>
                <a:lnTo>
                  <a:pt x="191" y="476"/>
                </a:lnTo>
                <a:lnTo>
                  <a:pt x="187" y="476"/>
                </a:lnTo>
                <a:lnTo>
                  <a:pt x="185" y="477"/>
                </a:lnTo>
                <a:lnTo>
                  <a:pt x="183" y="477"/>
                </a:lnTo>
                <a:lnTo>
                  <a:pt x="180" y="479"/>
                </a:lnTo>
                <a:lnTo>
                  <a:pt x="178" y="479"/>
                </a:lnTo>
                <a:lnTo>
                  <a:pt x="177" y="480"/>
                </a:lnTo>
                <a:lnTo>
                  <a:pt x="175" y="480"/>
                </a:lnTo>
                <a:lnTo>
                  <a:pt x="173" y="480"/>
                </a:lnTo>
                <a:lnTo>
                  <a:pt x="169" y="480"/>
                </a:lnTo>
                <a:lnTo>
                  <a:pt x="166" y="480"/>
                </a:lnTo>
                <a:lnTo>
                  <a:pt x="164" y="480"/>
                </a:lnTo>
                <a:lnTo>
                  <a:pt x="162" y="480"/>
                </a:lnTo>
                <a:lnTo>
                  <a:pt x="161" y="479"/>
                </a:lnTo>
                <a:lnTo>
                  <a:pt x="156" y="478"/>
                </a:lnTo>
                <a:lnTo>
                  <a:pt x="155" y="478"/>
                </a:lnTo>
                <a:lnTo>
                  <a:pt x="154" y="478"/>
                </a:lnTo>
                <a:lnTo>
                  <a:pt x="153" y="477"/>
                </a:lnTo>
                <a:lnTo>
                  <a:pt x="152" y="477"/>
                </a:lnTo>
                <a:lnTo>
                  <a:pt x="150" y="478"/>
                </a:lnTo>
                <a:lnTo>
                  <a:pt x="149" y="478"/>
                </a:lnTo>
                <a:lnTo>
                  <a:pt x="147" y="479"/>
                </a:lnTo>
                <a:lnTo>
                  <a:pt x="146" y="479"/>
                </a:lnTo>
                <a:lnTo>
                  <a:pt x="146" y="479"/>
                </a:lnTo>
                <a:lnTo>
                  <a:pt x="145" y="479"/>
                </a:lnTo>
                <a:lnTo>
                  <a:pt x="145" y="479"/>
                </a:lnTo>
                <a:lnTo>
                  <a:pt x="144" y="479"/>
                </a:lnTo>
                <a:lnTo>
                  <a:pt x="143" y="479"/>
                </a:lnTo>
                <a:lnTo>
                  <a:pt x="140" y="477"/>
                </a:lnTo>
                <a:lnTo>
                  <a:pt x="133" y="473"/>
                </a:lnTo>
                <a:lnTo>
                  <a:pt x="131" y="471"/>
                </a:lnTo>
                <a:lnTo>
                  <a:pt x="129" y="470"/>
                </a:lnTo>
                <a:lnTo>
                  <a:pt x="128" y="469"/>
                </a:lnTo>
                <a:lnTo>
                  <a:pt x="124" y="465"/>
                </a:lnTo>
                <a:lnTo>
                  <a:pt x="120" y="463"/>
                </a:lnTo>
                <a:lnTo>
                  <a:pt x="119" y="461"/>
                </a:lnTo>
                <a:lnTo>
                  <a:pt x="116" y="459"/>
                </a:lnTo>
                <a:lnTo>
                  <a:pt x="115" y="458"/>
                </a:lnTo>
                <a:lnTo>
                  <a:pt x="114" y="457"/>
                </a:lnTo>
                <a:lnTo>
                  <a:pt x="114" y="456"/>
                </a:lnTo>
                <a:lnTo>
                  <a:pt x="113" y="454"/>
                </a:lnTo>
                <a:lnTo>
                  <a:pt x="112" y="452"/>
                </a:lnTo>
                <a:lnTo>
                  <a:pt x="111" y="450"/>
                </a:lnTo>
                <a:lnTo>
                  <a:pt x="111" y="449"/>
                </a:lnTo>
                <a:lnTo>
                  <a:pt x="111" y="447"/>
                </a:lnTo>
                <a:lnTo>
                  <a:pt x="111" y="445"/>
                </a:lnTo>
                <a:lnTo>
                  <a:pt x="111" y="442"/>
                </a:lnTo>
                <a:lnTo>
                  <a:pt x="112" y="438"/>
                </a:lnTo>
                <a:lnTo>
                  <a:pt x="112" y="435"/>
                </a:lnTo>
                <a:lnTo>
                  <a:pt x="112" y="434"/>
                </a:lnTo>
                <a:lnTo>
                  <a:pt x="112" y="433"/>
                </a:lnTo>
                <a:lnTo>
                  <a:pt x="112" y="431"/>
                </a:lnTo>
                <a:lnTo>
                  <a:pt x="112" y="430"/>
                </a:lnTo>
                <a:lnTo>
                  <a:pt x="111" y="428"/>
                </a:lnTo>
                <a:lnTo>
                  <a:pt x="111" y="425"/>
                </a:lnTo>
                <a:lnTo>
                  <a:pt x="110" y="424"/>
                </a:lnTo>
                <a:lnTo>
                  <a:pt x="110" y="423"/>
                </a:lnTo>
                <a:lnTo>
                  <a:pt x="109" y="422"/>
                </a:lnTo>
                <a:lnTo>
                  <a:pt x="108" y="421"/>
                </a:lnTo>
                <a:lnTo>
                  <a:pt x="108" y="420"/>
                </a:lnTo>
                <a:lnTo>
                  <a:pt x="107" y="419"/>
                </a:lnTo>
                <a:lnTo>
                  <a:pt x="106" y="419"/>
                </a:lnTo>
                <a:lnTo>
                  <a:pt x="105" y="419"/>
                </a:lnTo>
                <a:lnTo>
                  <a:pt x="104" y="418"/>
                </a:lnTo>
                <a:lnTo>
                  <a:pt x="103" y="418"/>
                </a:lnTo>
                <a:lnTo>
                  <a:pt x="101" y="418"/>
                </a:lnTo>
                <a:lnTo>
                  <a:pt x="99" y="418"/>
                </a:lnTo>
                <a:lnTo>
                  <a:pt x="98" y="418"/>
                </a:lnTo>
                <a:lnTo>
                  <a:pt x="94" y="419"/>
                </a:lnTo>
                <a:lnTo>
                  <a:pt x="90" y="419"/>
                </a:lnTo>
                <a:lnTo>
                  <a:pt x="89" y="419"/>
                </a:lnTo>
                <a:lnTo>
                  <a:pt x="87" y="420"/>
                </a:lnTo>
                <a:lnTo>
                  <a:pt x="83" y="421"/>
                </a:lnTo>
                <a:lnTo>
                  <a:pt x="81" y="421"/>
                </a:lnTo>
                <a:lnTo>
                  <a:pt x="76" y="422"/>
                </a:lnTo>
                <a:lnTo>
                  <a:pt x="75" y="422"/>
                </a:lnTo>
                <a:lnTo>
                  <a:pt x="75" y="422"/>
                </a:lnTo>
                <a:lnTo>
                  <a:pt x="74" y="421"/>
                </a:lnTo>
                <a:lnTo>
                  <a:pt x="73" y="421"/>
                </a:lnTo>
                <a:lnTo>
                  <a:pt x="72" y="420"/>
                </a:lnTo>
                <a:lnTo>
                  <a:pt x="71" y="418"/>
                </a:lnTo>
                <a:lnTo>
                  <a:pt x="70" y="418"/>
                </a:lnTo>
                <a:lnTo>
                  <a:pt x="69" y="417"/>
                </a:lnTo>
                <a:lnTo>
                  <a:pt x="67" y="416"/>
                </a:lnTo>
                <a:lnTo>
                  <a:pt x="65" y="415"/>
                </a:lnTo>
                <a:lnTo>
                  <a:pt x="62" y="414"/>
                </a:lnTo>
                <a:lnTo>
                  <a:pt x="57" y="412"/>
                </a:lnTo>
                <a:lnTo>
                  <a:pt x="50" y="411"/>
                </a:lnTo>
                <a:lnTo>
                  <a:pt x="49" y="410"/>
                </a:lnTo>
                <a:lnTo>
                  <a:pt x="48" y="410"/>
                </a:lnTo>
                <a:lnTo>
                  <a:pt x="47" y="410"/>
                </a:lnTo>
                <a:lnTo>
                  <a:pt x="46" y="410"/>
                </a:lnTo>
                <a:lnTo>
                  <a:pt x="46" y="410"/>
                </a:lnTo>
                <a:lnTo>
                  <a:pt x="45" y="411"/>
                </a:lnTo>
                <a:lnTo>
                  <a:pt x="43" y="411"/>
                </a:lnTo>
                <a:lnTo>
                  <a:pt x="39" y="413"/>
                </a:lnTo>
                <a:lnTo>
                  <a:pt x="38" y="414"/>
                </a:lnTo>
                <a:lnTo>
                  <a:pt x="36" y="415"/>
                </a:lnTo>
                <a:lnTo>
                  <a:pt x="35" y="415"/>
                </a:lnTo>
                <a:lnTo>
                  <a:pt x="33" y="415"/>
                </a:lnTo>
                <a:lnTo>
                  <a:pt x="32" y="415"/>
                </a:lnTo>
                <a:lnTo>
                  <a:pt x="30" y="415"/>
                </a:lnTo>
                <a:lnTo>
                  <a:pt x="28" y="414"/>
                </a:lnTo>
                <a:lnTo>
                  <a:pt x="27" y="414"/>
                </a:lnTo>
                <a:lnTo>
                  <a:pt x="27" y="413"/>
                </a:lnTo>
                <a:lnTo>
                  <a:pt x="26" y="413"/>
                </a:lnTo>
                <a:lnTo>
                  <a:pt x="25" y="412"/>
                </a:lnTo>
                <a:lnTo>
                  <a:pt x="24" y="411"/>
                </a:lnTo>
                <a:lnTo>
                  <a:pt x="23" y="411"/>
                </a:lnTo>
                <a:lnTo>
                  <a:pt x="20" y="407"/>
                </a:lnTo>
                <a:lnTo>
                  <a:pt x="19" y="405"/>
                </a:lnTo>
                <a:lnTo>
                  <a:pt x="17" y="404"/>
                </a:lnTo>
                <a:lnTo>
                  <a:pt x="16" y="403"/>
                </a:lnTo>
                <a:lnTo>
                  <a:pt x="15" y="402"/>
                </a:lnTo>
                <a:lnTo>
                  <a:pt x="14" y="402"/>
                </a:lnTo>
                <a:lnTo>
                  <a:pt x="14" y="402"/>
                </a:lnTo>
                <a:lnTo>
                  <a:pt x="13" y="401"/>
                </a:lnTo>
                <a:lnTo>
                  <a:pt x="12" y="401"/>
                </a:lnTo>
                <a:lnTo>
                  <a:pt x="10" y="401"/>
                </a:lnTo>
                <a:lnTo>
                  <a:pt x="6" y="400"/>
                </a:lnTo>
                <a:lnTo>
                  <a:pt x="5" y="400"/>
                </a:lnTo>
                <a:lnTo>
                  <a:pt x="4" y="400"/>
                </a:lnTo>
                <a:lnTo>
                  <a:pt x="3" y="399"/>
                </a:lnTo>
                <a:lnTo>
                  <a:pt x="2" y="399"/>
                </a:lnTo>
                <a:lnTo>
                  <a:pt x="1" y="398"/>
                </a:lnTo>
                <a:lnTo>
                  <a:pt x="0" y="398"/>
                </a:lnTo>
                <a:lnTo>
                  <a:pt x="0" y="398"/>
                </a:lnTo>
                <a:lnTo>
                  <a:pt x="0" y="397"/>
                </a:lnTo>
                <a:lnTo>
                  <a:pt x="0" y="397"/>
                </a:lnTo>
                <a:lnTo>
                  <a:pt x="1" y="397"/>
                </a:lnTo>
                <a:lnTo>
                  <a:pt x="2" y="396"/>
                </a:lnTo>
                <a:lnTo>
                  <a:pt x="3" y="395"/>
                </a:lnTo>
                <a:lnTo>
                  <a:pt x="4" y="395"/>
                </a:lnTo>
                <a:lnTo>
                  <a:pt x="4" y="394"/>
                </a:lnTo>
                <a:lnTo>
                  <a:pt x="5" y="393"/>
                </a:lnTo>
                <a:lnTo>
                  <a:pt x="5" y="393"/>
                </a:lnTo>
                <a:lnTo>
                  <a:pt x="5" y="392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" name="Freeform 248">
            <a:extLst>
              <a:ext uri="{FF2B5EF4-FFF2-40B4-BE49-F238E27FC236}">
                <a16:creationId xmlns:a16="http://schemas.microsoft.com/office/drawing/2014/main" id="{7448FBF9-927B-4132-9C60-EF56D0333FA5}"/>
              </a:ext>
            </a:extLst>
          </p:cNvPr>
          <p:cNvSpPr>
            <a:spLocks/>
          </p:cNvSpPr>
          <p:nvPr/>
        </p:nvSpPr>
        <p:spPr bwMode="auto">
          <a:xfrm>
            <a:off x="8635368" y="4616744"/>
            <a:ext cx="497989" cy="823501"/>
          </a:xfrm>
          <a:custGeom>
            <a:avLst/>
            <a:gdLst>
              <a:gd name="T0" fmla="*/ 87 w 262"/>
              <a:gd name="T1" fmla="*/ 390 h 396"/>
              <a:gd name="T2" fmla="*/ 75 w 262"/>
              <a:gd name="T3" fmla="*/ 385 h 396"/>
              <a:gd name="T4" fmla="*/ 62 w 262"/>
              <a:gd name="T5" fmla="*/ 376 h 396"/>
              <a:gd name="T6" fmla="*/ 54 w 262"/>
              <a:gd name="T7" fmla="*/ 375 h 396"/>
              <a:gd name="T8" fmla="*/ 40 w 262"/>
              <a:gd name="T9" fmla="*/ 381 h 396"/>
              <a:gd name="T10" fmla="*/ 30 w 262"/>
              <a:gd name="T11" fmla="*/ 376 h 396"/>
              <a:gd name="T12" fmla="*/ 15 w 262"/>
              <a:gd name="T13" fmla="*/ 360 h 396"/>
              <a:gd name="T14" fmla="*/ 7 w 262"/>
              <a:gd name="T15" fmla="*/ 346 h 396"/>
              <a:gd name="T16" fmla="*/ 11 w 262"/>
              <a:gd name="T17" fmla="*/ 337 h 396"/>
              <a:gd name="T18" fmla="*/ 13 w 262"/>
              <a:gd name="T19" fmla="*/ 331 h 396"/>
              <a:gd name="T20" fmla="*/ 4 w 262"/>
              <a:gd name="T21" fmla="*/ 321 h 396"/>
              <a:gd name="T22" fmla="*/ 0 w 262"/>
              <a:gd name="T23" fmla="*/ 313 h 396"/>
              <a:gd name="T24" fmla="*/ 4 w 262"/>
              <a:gd name="T25" fmla="*/ 299 h 396"/>
              <a:gd name="T26" fmla="*/ 5 w 262"/>
              <a:gd name="T27" fmla="*/ 286 h 396"/>
              <a:gd name="T28" fmla="*/ 11 w 262"/>
              <a:gd name="T29" fmla="*/ 268 h 396"/>
              <a:gd name="T30" fmla="*/ 13 w 262"/>
              <a:gd name="T31" fmla="*/ 254 h 396"/>
              <a:gd name="T32" fmla="*/ 13 w 262"/>
              <a:gd name="T33" fmla="*/ 240 h 396"/>
              <a:gd name="T34" fmla="*/ 7 w 262"/>
              <a:gd name="T35" fmla="*/ 228 h 396"/>
              <a:gd name="T36" fmla="*/ 8 w 262"/>
              <a:gd name="T37" fmla="*/ 224 h 396"/>
              <a:gd name="T38" fmla="*/ 16 w 262"/>
              <a:gd name="T39" fmla="*/ 220 h 396"/>
              <a:gd name="T40" fmla="*/ 17 w 262"/>
              <a:gd name="T41" fmla="*/ 213 h 396"/>
              <a:gd name="T42" fmla="*/ 18 w 262"/>
              <a:gd name="T43" fmla="*/ 200 h 396"/>
              <a:gd name="T44" fmla="*/ 21 w 262"/>
              <a:gd name="T45" fmla="*/ 189 h 396"/>
              <a:gd name="T46" fmla="*/ 33 w 262"/>
              <a:gd name="T47" fmla="*/ 185 h 396"/>
              <a:gd name="T48" fmla="*/ 37 w 262"/>
              <a:gd name="T49" fmla="*/ 181 h 396"/>
              <a:gd name="T50" fmla="*/ 36 w 262"/>
              <a:gd name="T51" fmla="*/ 173 h 396"/>
              <a:gd name="T52" fmla="*/ 40 w 262"/>
              <a:gd name="T53" fmla="*/ 170 h 396"/>
              <a:gd name="T54" fmla="*/ 53 w 262"/>
              <a:gd name="T55" fmla="*/ 171 h 396"/>
              <a:gd name="T56" fmla="*/ 71 w 262"/>
              <a:gd name="T57" fmla="*/ 173 h 396"/>
              <a:gd name="T58" fmla="*/ 88 w 262"/>
              <a:gd name="T59" fmla="*/ 169 h 396"/>
              <a:gd name="T60" fmla="*/ 98 w 262"/>
              <a:gd name="T61" fmla="*/ 169 h 396"/>
              <a:gd name="T62" fmla="*/ 110 w 262"/>
              <a:gd name="T63" fmla="*/ 174 h 396"/>
              <a:gd name="T64" fmla="*/ 114 w 262"/>
              <a:gd name="T65" fmla="*/ 174 h 396"/>
              <a:gd name="T66" fmla="*/ 119 w 262"/>
              <a:gd name="T67" fmla="*/ 165 h 396"/>
              <a:gd name="T68" fmla="*/ 125 w 262"/>
              <a:gd name="T69" fmla="*/ 161 h 396"/>
              <a:gd name="T70" fmla="*/ 137 w 262"/>
              <a:gd name="T71" fmla="*/ 162 h 396"/>
              <a:gd name="T72" fmla="*/ 147 w 262"/>
              <a:gd name="T73" fmla="*/ 156 h 396"/>
              <a:gd name="T74" fmla="*/ 150 w 262"/>
              <a:gd name="T75" fmla="*/ 149 h 396"/>
              <a:gd name="T76" fmla="*/ 148 w 262"/>
              <a:gd name="T77" fmla="*/ 139 h 396"/>
              <a:gd name="T78" fmla="*/ 141 w 262"/>
              <a:gd name="T79" fmla="*/ 131 h 396"/>
              <a:gd name="T80" fmla="*/ 125 w 262"/>
              <a:gd name="T81" fmla="*/ 124 h 396"/>
              <a:gd name="T82" fmla="*/ 122 w 262"/>
              <a:gd name="T83" fmla="*/ 114 h 396"/>
              <a:gd name="T84" fmla="*/ 123 w 262"/>
              <a:gd name="T85" fmla="*/ 104 h 396"/>
              <a:gd name="T86" fmla="*/ 135 w 262"/>
              <a:gd name="T87" fmla="*/ 87 h 396"/>
              <a:gd name="T88" fmla="*/ 141 w 262"/>
              <a:gd name="T89" fmla="*/ 73 h 396"/>
              <a:gd name="T90" fmla="*/ 147 w 262"/>
              <a:gd name="T91" fmla="*/ 68 h 396"/>
              <a:gd name="T92" fmla="*/ 154 w 262"/>
              <a:gd name="T93" fmla="*/ 69 h 396"/>
              <a:gd name="T94" fmla="*/ 161 w 262"/>
              <a:gd name="T95" fmla="*/ 69 h 396"/>
              <a:gd name="T96" fmla="*/ 177 w 262"/>
              <a:gd name="T97" fmla="*/ 62 h 396"/>
              <a:gd name="T98" fmla="*/ 194 w 262"/>
              <a:gd name="T99" fmla="*/ 57 h 396"/>
              <a:gd name="T100" fmla="*/ 205 w 262"/>
              <a:gd name="T101" fmla="*/ 46 h 396"/>
              <a:gd name="T102" fmla="*/ 213 w 262"/>
              <a:gd name="T103" fmla="*/ 43 h 396"/>
              <a:gd name="T104" fmla="*/ 225 w 262"/>
              <a:gd name="T105" fmla="*/ 42 h 396"/>
              <a:gd name="T106" fmla="*/ 228 w 262"/>
              <a:gd name="T107" fmla="*/ 38 h 396"/>
              <a:gd name="T108" fmla="*/ 225 w 262"/>
              <a:gd name="T109" fmla="*/ 28 h 396"/>
              <a:gd name="T110" fmla="*/ 225 w 262"/>
              <a:gd name="T111" fmla="*/ 22 h 396"/>
              <a:gd name="T112" fmla="*/ 231 w 262"/>
              <a:gd name="T113" fmla="*/ 15 h 396"/>
              <a:gd name="T114" fmla="*/ 241 w 262"/>
              <a:gd name="T115" fmla="*/ 12 h 396"/>
              <a:gd name="T116" fmla="*/ 252 w 262"/>
              <a:gd name="T117" fmla="*/ 4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2" h="396">
                <a:moveTo>
                  <a:pt x="87" y="396"/>
                </a:moveTo>
                <a:lnTo>
                  <a:pt x="88" y="394"/>
                </a:lnTo>
                <a:lnTo>
                  <a:pt x="88" y="393"/>
                </a:lnTo>
                <a:lnTo>
                  <a:pt x="88" y="393"/>
                </a:lnTo>
                <a:lnTo>
                  <a:pt x="88" y="392"/>
                </a:lnTo>
                <a:lnTo>
                  <a:pt x="87" y="391"/>
                </a:lnTo>
                <a:lnTo>
                  <a:pt x="87" y="390"/>
                </a:lnTo>
                <a:lnTo>
                  <a:pt x="86" y="390"/>
                </a:lnTo>
                <a:lnTo>
                  <a:pt x="86" y="389"/>
                </a:lnTo>
                <a:lnTo>
                  <a:pt x="85" y="389"/>
                </a:lnTo>
                <a:lnTo>
                  <a:pt x="84" y="388"/>
                </a:lnTo>
                <a:lnTo>
                  <a:pt x="82" y="387"/>
                </a:lnTo>
                <a:lnTo>
                  <a:pt x="80" y="387"/>
                </a:lnTo>
                <a:lnTo>
                  <a:pt x="75" y="385"/>
                </a:lnTo>
                <a:lnTo>
                  <a:pt x="74" y="384"/>
                </a:lnTo>
                <a:lnTo>
                  <a:pt x="72" y="384"/>
                </a:lnTo>
                <a:lnTo>
                  <a:pt x="70" y="383"/>
                </a:lnTo>
                <a:lnTo>
                  <a:pt x="68" y="381"/>
                </a:lnTo>
                <a:lnTo>
                  <a:pt x="66" y="380"/>
                </a:lnTo>
                <a:lnTo>
                  <a:pt x="63" y="377"/>
                </a:lnTo>
                <a:lnTo>
                  <a:pt x="62" y="376"/>
                </a:lnTo>
                <a:lnTo>
                  <a:pt x="61" y="376"/>
                </a:lnTo>
                <a:lnTo>
                  <a:pt x="60" y="375"/>
                </a:lnTo>
                <a:lnTo>
                  <a:pt x="59" y="375"/>
                </a:lnTo>
                <a:lnTo>
                  <a:pt x="58" y="375"/>
                </a:lnTo>
                <a:lnTo>
                  <a:pt x="57" y="375"/>
                </a:lnTo>
                <a:lnTo>
                  <a:pt x="56" y="375"/>
                </a:lnTo>
                <a:lnTo>
                  <a:pt x="54" y="375"/>
                </a:lnTo>
                <a:lnTo>
                  <a:pt x="53" y="376"/>
                </a:lnTo>
                <a:lnTo>
                  <a:pt x="51" y="376"/>
                </a:lnTo>
                <a:lnTo>
                  <a:pt x="49" y="377"/>
                </a:lnTo>
                <a:lnTo>
                  <a:pt x="44" y="380"/>
                </a:lnTo>
                <a:lnTo>
                  <a:pt x="42" y="380"/>
                </a:lnTo>
                <a:lnTo>
                  <a:pt x="41" y="381"/>
                </a:lnTo>
                <a:lnTo>
                  <a:pt x="40" y="381"/>
                </a:lnTo>
                <a:lnTo>
                  <a:pt x="39" y="381"/>
                </a:lnTo>
                <a:lnTo>
                  <a:pt x="38" y="381"/>
                </a:lnTo>
                <a:lnTo>
                  <a:pt x="36" y="380"/>
                </a:lnTo>
                <a:lnTo>
                  <a:pt x="36" y="380"/>
                </a:lnTo>
                <a:lnTo>
                  <a:pt x="35" y="380"/>
                </a:lnTo>
                <a:lnTo>
                  <a:pt x="33" y="378"/>
                </a:lnTo>
                <a:lnTo>
                  <a:pt x="30" y="376"/>
                </a:lnTo>
                <a:lnTo>
                  <a:pt x="27" y="373"/>
                </a:lnTo>
                <a:lnTo>
                  <a:pt x="25" y="371"/>
                </a:lnTo>
                <a:lnTo>
                  <a:pt x="22" y="368"/>
                </a:lnTo>
                <a:lnTo>
                  <a:pt x="21" y="367"/>
                </a:lnTo>
                <a:lnTo>
                  <a:pt x="16" y="362"/>
                </a:lnTo>
                <a:lnTo>
                  <a:pt x="15" y="361"/>
                </a:lnTo>
                <a:lnTo>
                  <a:pt x="15" y="360"/>
                </a:lnTo>
                <a:lnTo>
                  <a:pt x="12" y="356"/>
                </a:lnTo>
                <a:lnTo>
                  <a:pt x="9" y="352"/>
                </a:lnTo>
                <a:lnTo>
                  <a:pt x="8" y="350"/>
                </a:lnTo>
                <a:lnTo>
                  <a:pt x="8" y="349"/>
                </a:lnTo>
                <a:lnTo>
                  <a:pt x="7" y="348"/>
                </a:lnTo>
                <a:lnTo>
                  <a:pt x="7" y="347"/>
                </a:lnTo>
                <a:lnTo>
                  <a:pt x="7" y="346"/>
                </a:lnTo>
                <a:lnTo>
                  <a:pt x="7" y="345"/>
                </a:lnTo>
                <a:lnTo>
                  <a:pt x="7" y="344"/>
                </a:lnTo>
                <a:lnTo>
                  <a:pt x="7" y="343"/>
                </a:lnTo>
                <a:lnTo>
                  <a:pt x="8" y="342"/>
                </a:lnTo>
                <a:lnTo>
                  <a:pt x="9" y="341"/>
                </a:lnTo>
                <a:lnTo>
                  <a:pt x="10" y="339"/>
                </a:lnTo>
                <a:lnTo>
                  <a:pt x="11" y="337"/>
                </a:lnTo>
                <a:lnTo>
                  <a:pt x="13" y="335"/>
                </a:lnTo>
                <a:lnTo>
                  <a:pt x="13" y="334"/>
                </a:lnTo>
                <a:lnTo>
                  <a:pt x="14" y="333"/>
                </a:lnTo>
                <a:lnTo>
                  <a:pt x="14" y="333"/>
                </a:lnTo>
                <a:lnTo>
                  <a:pt x="14" y="332"/>
                </a:lnTo>
                <a:lnTo>
                  <a:pt x="14" y="332"/>
                </a:lnTo>
                <a:lnTo>
                  <a:pt x="13" y="331"/>
                </a:lnTo>
                <a:lnTo>
                  <a:pt x="12" y="329"/>
                </a:lnTo>
                <a:lnTo>
                  <a:pt x="11" y="328"/>
                </a:lnTo>
                <a:lnTo>
                  <a:pt x="11" y="327"/>
                </a:lnTo>
                <a:lnTo>
                  <a:pt x="10" y="326"/>
                </a:lnTo>
                <a:lnTo>
                  <a:pt x="9" y="325"/>
                </a:lnTo>
                <a:lnTo>
                  <a:pt x="6" y="323"/>
                </a:lnTo>
                <a:lnTo>
                  <a:pt x="4" y="321"/>
                </a:lnTo>
                <a:lnTo>
                  <a:pt x="3" y="320"/>
                </a:lnTo>
                <a:lnTo>
                  <a:pt x="2" y="319"/>
                </a:lnTo>
                <a:lnTo>
                  <a:pt x="1" y="317"/>
                </a:lnTo>
                <a:lnTo>
                  <a:pt x="1" y="316"/>
                </a:lnTo>
                <a:lnTo>
                  <a:pt x="1" y="316"/>
                </a:lnTo>
                <a:lnTo>
                  <a:pt x="0" y="314"/>
                </a:lnTo>
                <a:lnTo>
                  <a:pt x="0" y="313"/>
                </a:lnTo>
                <a:lnTo>
                  <a:pt x="0" y="312"/>
                </a:lnTo>
                <a:lnTo>
                  <a:pt x="0" y="310"/>
                </a:lnTo>
                <a:lnTo>
                  <a:pt x="1" y="308"/>
                </a:lnTo>
                <a:lnTo>
                  <a:pt x="1" y="307"/>
                </a:lnTo>
                <a:lnTo>
                  <a:pt x="2" y="303"/>
                </a:lnTo>
                <a:lnTo>
                  <a:pt x="3" y="301"/>
                </a:lnTo>
                <a:lnTo>
                  <a:pt x="4" y="299"/>
                </a:lnTo>
                <a:lnTo>
                  <a:pt x="5" y="295"/>
                </a:lnTo>
                <a:lnTo>
                  <a:pt x="6" y="290"/>
                </a:lnTo>
                <a:lnTo>
                  <a:pt x="6" y="289"/>
                </a:lnTo>
                <a:lnTo>
                  <a:pt x="6" y="289"/>
                </a:lnTo>
                <a:lnTo>
                  <a:pt x="6" y="288"/>
                </a:lnTo>
                <a:lnTo>
                  <a:pt x="5" y="287"/>
                </a:lnTo>
                <a:lnTo>
                  <a:pt x="5" y="286"/>
                </a:lnTo>
                <a:lnTo>
                  <a:pt x="5" y="285"/>
                </a:lnTo>
                <a:lnTo>
                  <a:pt x="6" y="284"/>
                </a:lnTo>
                <a:lnTo>
                  <a:pt x="6" y="283"/>
                </a:lnTo>
                <a:lnTo>
                  <a:pt x="7" y="279"/>
                </a:lnTo>
                <a:lnTo>
                  <a:pt x="9" y="275"/>
                </a:lnTo>
                <a:lnTo>
                  <a:pt x="11" y="270"/>
                </a:lnTo>
                <a:lnTo>
                  <a:pt x="11" y="268"/>
                </a:lnTo>
                <a:lnTo>
                  <a:pt x="12" y="266"/>
                </a:lnTo>
                <a:lnTo>
                  <a:pt x="12" y="265"/>
                </a:lnTo>
                <a:lnTo>
                  <a:pt x="13" y="263"/>
                </a:lnTo>
                <a:lnTo>
                  <a:pt x="13" y="260"/>
                </a:lnTo>
                <a:lnTo>
                  <a:pt x="13" y="259"/>
                </a:lnTo>
                <a:lnTo>
                  <a:pt x="13" y="255"/>
                </a:lnTo>
                <a:lnTo>
                  <a:pt x="13" y="254"/>
                </a:lnTo>
                <a:lnTo>
                  <a:pt x="13" y="252"/>
                </a:lnTo>
                <a:lnTo>
                  <a:pt x="14" y="248"/>
                </a:lnTo>
                <a:lnTo>
                  <a:pt x="14" y="247"/>
                </a:lnTo>
                <a:lnTo>
                  <a:pt x="14" y="245"/>
                </a:lnTo>
                <a:lnTo>
                  <a:pt x="13" y="242"/>
                </a:lnTo>
                <a:lnTo>
                  <a:pt x="13" y="241"/>
                </a:lnTo>
                <a:lnTo>
                  <a:pt x="13" y="240"/>
                </a:lnTo>
                <a:lnTo>
                  <a:pt x="12" y="238"/>
                </a:lnTo>
                <a:lnTo>
                  <a:pt x="12" y="237"/>
                </a:lnTo>
                <a:lnTo>
                  <a:pt x="11" y="235"/>
                </a:lnTo>
                <a:lnTo>
                  <a:pt x="11" y="234"/>
                </a:lnTo>
                <a:lnTo>
                  <a:pt x="8" y="230"/>
                </a:lnTo>
                <a:lnTo>
                  <a:pt x="7" y="229"/>
                </a:lnTo>
                <a:lnTo>
                  <a:pt x="7" y="228"/>
                </a:lnTo>
                <a:lnTo>
                  <a:pt x="7" y="227"/>
                </a:lnTo>
                <a:lnTo>
                  <a:pt x="7" y="227"/>
                </a:lnTo>
                <a:lnTo>
                  <a:pt x="7" y="226"/>
                </a:lnTo>
                <a:lnTo>
                  <a:pt x="7" y="225"/>
                </a:lnTo>
                <a:lnTo>
                  <a:pt x="7" y="225"/>
                </a:lnTo>
                <a:lnTo>
                  <a:pt x="8" y="225"/>
                </a:lnTo>
                <a:lnTo>
                  <a:pt x="8" y="224"/>
                </a:lnTo>
                <a:lnTo>
                  <a:pt x="9" y="223"/>
                </a:lnTo>
                <a:lnTo>
                  <a:pt x="10" y="223"/>
                </a:lnTo>
                <a:lnTo>
                  <a:pt x="11" y="222"/>
                </a:lnTo>
                <a:lnTo>
                  <a:pt x="13" y="222"/>
                </a:lnTo>
                <a:lnTo>
                  <a:pt x="14" y="221"/>
                </a:lnTo>
                <a:lnTo>
                  <a:pt x="15" y="221"/>
                </a:lnTo>
                <a:lnTo>
                  <a:pt x="16" y="220"/>
                </a:lnTo>
                <a:lnTo>
                  <a:pt x="16" y="219"/>
                </a:lnTo>
                <a:lnTo>
                  <a:pt x="17" y="218"/>
                </a:lnTo>
                <a:lnTo>
                  <a:pt x="17" y="217"/>
                </a:lnTo>
                <a:lnTo>
                  <a:pt x="17" y="217"/>
                </a:lnTo>
                <a:lnTo>
                  <a:pt x="17" y="216"/>
                </a:lnTo>
                <a:lnTo>
                  <a:pt x="17" y="215"/>
                </a:lnTo>
                <a:lnTo>
                  <a:pt x="17" y="213"/>
                </a:lnTo>
                <a:lnTo>
                  <a:pt x="17" y="212"/>
                </a:lnTo>
                <a:lnTo>
                  <a:pt x="16" y="206"/>
                </a:lnTo>
                <a:lnTo>
                  <a:pt x="16" y="205"/>
                </a:lnTo>
                <a:lnTo>
                  <a:pt x="16" y="205"/>
                </a:lnTo>
                <a:lnTo>
                  <a:pt x="16" y="204"/>
                </a:lnTo>
                <a:lnTo>
                  <a:pt x="18" y="201"/>
                </a:lnTo>
                <a:lnTo>
                  <a:pt x="18" y="200"/>
                </a:lnTo>
                <a:lnTo>
                  <a:pt x="19" y="198"/>
                </a:lnTo>
                <a:lnTo>
                  <a:pt x="19" y="194"/>
                </a:lnTo>
                <a:lnTo>
                  <a:pt x="20" y="193"/>
                </a:lnTo>
                <a:lnTo>
                  <a:pt x="20" y="192"/>
                </a:lnTo>
                <a:lnTo>
                  <a:pt x="20" y="191"/>
                </a:lnTo>
                <a:lnTo>
                  <a:pt x="21" y="190"/>
                </a:lnTo>
                <a:lnTo>
                  <a:pt x="21" y="189"/>
                </a:lnTo>
                <a:lnTo>
                  <a:pt x="22" y="188"/>
                </a:lnTo>
                <a:lnTo>
                  <a:pt x="22" y="188"/>
                </a:lnTo>
                <a:lnTo>
                  <a:pt x="23" y="188"/>
                </a:lnTo>
                <a:lnTo>
                  <a:pt x="23" y="187"/>
                </a:lnTo>
                <a:lnTo>
                  <a:pt x="25" y="187"/>
                </a:lnTo>
                <a:lnTo>
                  <a:pt x="31" y="185"/>
                </a:lnTo>
                <a:lnTo>
                  <a:pt x="33" y="185"/>
                </a:lnTo>
                <a:lnTo>
                  <a:pt x="34" y="184"/>
                </a:lnTo>
                <a:lnTo>
                  <a:pt x="35" y="184"/>
                </a:lnTo>
                <a:lnTo>
                  <a:pt x="36" y="183"/>
                </a:lnTo>
                <a:lnTo>
                  <a:pt x="36" y="183"/>
                </a:lnTo>
                <a:lnTo>
                  <a:pt x="37" y="182"/>
                </a:lnTo>
                <a:lnTo>
                  <a:pt x="37" y="182"/>
                </a:lnTo>
                <a:lnTo>
                  <a:pt x="37" y="181"/>
                </a:lnTo>
                <a:lnTo>
                  <a:pt x="37" y="181"/>
                </a:lnTo>
                <a:lnTo>
                  <a:pt x="37" y="180"/>
                </a:lnTo>
                <a:lnTo>
                  <a:pt x="37" y="179"/>
                </a:lnTo>
                <a:lnTo>
                  <a:pt x="36" y="176"/>
                </a:lnTo>
                <a:lnTo>
                  <a:pt x="36" y="175"/>
                </a:lnTo>
                <a:lnTo>
                  <a:pt x="36" y="174"/>
                </a:lnTo>
                <a:lnTo>
                  <a:pt x="36" y="173"/>
                </a:lnTo>
                <a:lnTo>
                  <a:pt x="36" y="173"/>
                </a:lnTo>
                <a:lnTo>
                  <a:pt x="37" y="172"/>
                </a:lnTo>
                <a:lnTo>
                  <a:pt x="37" y="171"/>
                </a:lnTo>
                <a:lnTo>
                  <a:pt x="38" y="171"/>
                </a:lnTo>
                <a:lnTo>
                  <a:pt x="39" y="170"/>
                </a:lnTo>
                <a:lnTo>
                  <a:pt x="39" y="170"/>
                </a:lnTo>
                <a:lnTo>
                  <a:pt x="40" y="170"/>
                </a:lnTo>
                <a:lnTo>
                  <a:pt x="41" y="169"/>
                </a:lnTo>
                <a:lnTo>
                  <a:pt x="42" y="169"/>
                </a:lnTo>
                <a:lnTo>
                  <a:pt x="43" y="169"/>
                </a:lnTo>
                <a:lnTo>
                  <a:pt x="45" y="169"/>
                </a:lnTo>
                <a:lnTo>
                  <a:pt x="46" y="169"/>
                </a:lnTo>
                <a:lnTo>
                  <a:pt x="51" y="171"/>
                </a:lnTo>
                <a:lnTo>
                  <a:pt x="53" y="171"/>
                </a:lnTo>
                <a:lnTo>
                  <a:pt x="55" y="171"/>
                </a:lnTo>
                <a:lnTo>
                  <a:pt x="56" y="172"/>
                </a:lnTo>
                <a:lnTo>
                  <a:pt x="60" y="172"/>
                </a:lnTo>
                <a:lnTo>
                  <a:pt x="62" y="172"/>
                </a:lnTo>
                <a:lnTo>
                  <a:pt x="68" y="173"/>
                </a:lnTo>
                <a:lnTo>
                  <a:pt x="69" y="173"/>
                </a:lnTo>
                <a:lnTo>
                  <a:pt x="71" y="173"/>
                </a:lnTo>
                <a:lnTo>
                  <a:pt x="73" y="173"/>
                </a:lnTo>
                <a:lnTo>
                  <a:pt x="75" y="173"/>
                </a:lnTo>
                <a:lnTo>
                  <a:pt x="77" y="173"/>
                </a:lnTo>
                <a:lnTo>
                  <a:pt x="79" y="172"/>
                </a:lnTo>
                <a:lnTo>
                  <a:pt x="80" y="172"/>
                </a:lnTo>
                <a:lnTo>
                  <a:pt x="83" y="171"/>
                </a:lnTo>
                <a:lnTo>
                  <a:pt x="88" y="169"/>
                </a:lnTo>
                <a:lnTo>
                  <a:pt x="90" y="168"/>
                </a:lnTo>
                <a:lnTo>
                  <a:pt x="92" y="167"/>
                </a:lnTo>
                <a:lnTo>
                  <a:pt x="93" y="167"/>
                </a:lnTo>
                <a:lnTo>
                  <a:pt x="93" y="167"/>
                </a:lnTo>
                <a:lnTo>
                  <a:pt x="94" y="167"/>
                </a:lnTo>
                <a:lnTo>
                  <a:pt x="94" y="168"/>
                </a:lnTo>
                <a:lnTo>
                  <a:pt x="98" y="169"/>
                </a:lnTo>
                <a:lnTo>
                  <a:pt x="100" y="170"/>
                </a:lnTo>
                <a:lnTo>
                  <a:pt x="101" y="170"/>
                </a:lnTo>
                <a:lnTo>
                  <a:pt x="104" y="171"/>
                </a:lnTo>
                <a:lnTo>
                  <a:pt x="106" y="171"/>
                </a:lnTo>
                <a:lnTo>
                  <a:pt x="106" y="172"/>
                </a:lnTo>
                <a:lnTo>
                  <a:pt x="108" y="172"/>
                </a:lnTo>
                <a:lnTo>
                  <a:pt x="110" y="174"/>
                </a:lnTo>
                <a:lnTo>
                  <a:pt x="111" y="175"/>
                </a:lnTo>
                <a:lnTo>
                  <a:pt x="112" y="175"/>
                </a:lnTo>
                <a:lnTo>
                  <a:pt x="112" y="175"/>
                </a:lnTo>
                <a:lnTo>
                  <a:pt x="113" y="175"/>
                </a:lnTo>
                <a:lnTo>
                  <a:pt x="113" y="175"/>
                </a:lnTo>
                <a:lnTo>
                  <a:pt x="114" y="175"/>
                </a:lnTo>
                <a:lnTo>
                  <a:pt x="114" y="174"/>
                </a:lnTo>
                <a:lnTo>
                  <a:pt x="115" y="174"/>
                </a:lnTo>
                <a:lnTo>
                  <a:pt x="116" y="172"/>
                </a:lnTo>
                <a:lnTo>
                  <a:pt x="117" y="171"/>
                </a:lnTo>
                <a:lnTo>
                  <a:pt x="117" y="169"/>
                </a:lnTo>
                <a:lnTo>
                  <a:pt x="118" y="166"/>
                </a:lnTo>
                <a:lnTo>
                  <a:pt x="119" y="166"/>
                </a:lnTo>
                <a:lnTo>
                  <a:pt x="119" y="165"/>
                </a:lnTo>
                <a:lnTo>
                  <a:pt x="120" y="165"/>
                </a:lnTo>
                <a:lnTo>
                  <a:pt x="120" y="164"/>
                </a:lnTo>
                <a:lnTo>
                  <a:pt x="122" y="163"/>
                </a:lnTo>
                <a:lnTo>
                  <a:pt x="123" y="162"/>
                </a:lnTo>
                <a:lnTo>
                  <a:pt x="124" y="162"/>
                </a:lnTo>
                <a:lnTo>
                  <a:pt x="125" y="162"/>
                </a:lnTo>
                <a:lnTo>
                  <a:pt x="125" y="161"/>
                </a:lnTo>
                <a:lnTo>
                  <a:pt x="126" y="161"/>
                </a:lnTo>
                <a:lnTo>
                  <a:pt x="128" y="162"/>
                </a:lnTo>
                <a:lnTo>
                  <a:pt x="131" y="162"/>
                </a:lnTo>
                <a:lnTo>
                  <a:pt x="132" y="162"/>
                </a:lnTo>
                <a:lnTo>
                  <a:pt x="135" y="162"/>
                </a:lnTo>
                <a:lnTo>
                  <a:pt x="136" y="162"/>
                </a:lnTo>
                <a:lnTo>
                  <a:pt x="137" y="162"/>
                </a:lnTo>
                <a:lnTo>
                  <a:pt x="139" y="162"/>
                </a:lnTo>
                <a:lnTo>
                  <a:pt x="140" y="161"/>
                </a:lnTo>
                <a:lnTo>
                  <a:pt x="141" y="161"/>
                </a:lnTo>
                <a:lnTo>
                  <a:pt x="143" y="160"/>
                </a:lnTo>
                <a:lnTo>
                  <a:pt x="145" y="158"/>
                </a:lnTo>
                <a:lnTo>
                  <a:pt x="146" y="157"/>
                </a:lnTo>
                <a:lnTo>
                  <a:pt x="147" y="156"/>
                </a:lnTo>
                <a:lnTo>
                  <a:pt x="147" y="155"/>
                </a:lnTo>
                <a:lnTo>
                  <a:pt x="148" y="155"/>
                </a:lnTo>
                <a:lnTo>
                  <a:pt x="149" y="154"/>
                </a:lnTo>
                <a:lnTo>
                  <a:pt x="149" y="152"/>
                </a:lnTo>
                <a:lnTo>
                  <a:pt x="149" y="151"/>
                </a:lnTo>
                <a:lnTo>
                  <a:pt x="150" y="150"/>
                </a:lnTo>
                <a:lnTo>
                  <a:pt x="150" y="149"/>
                </a:lnTo>
                <a:lnTo>
                  <a:pt x="150" y="147"/>
                </a:lnTo>
                <a:lnTo>
                  <a:pt x="150" y="146"/>
                </a:lnTo>
                <a:lnTo>
                  <a:pt x="150" y="144"/>
                </a:lnTo>
                <a:lnTo>
                  <a:pt x="149" y="143"/>
                </a:lnTo>
                <a:lnTo>
                  <a:pt x="149" y="142"/>
                </a:lnTo>
                <a:lnTo>
                  <a:pt x="148" y="140"/>
                </a:lnTo>
                <a:lnTo>
                  <a:pt x="148" y="139"/>
                </a:lnTo>
                <a:lnTo>
                  <a:pt x="146" y="137"/>
                </a:lnTo>
                <a:lnTo>
                  <a:pt x="145" y="134"/>
                </a:lnTo>
                <a:lnTo>
                  <a:pt x="144" y="134"/>
                </a:lnTo>
                <a:lnTo>
                  <a:pt x="143" y="133"/>
                </a:lnTo>
                <a:lnTo>
                  <a:pt x="143" y="132"/>
                </a:lnTo>
                <a:lnTo>
                  <a:pt x="142" y="132"/>
                </a:lnTo>
                <a:lnTo>
                  <a:pt x="141" y="131"/>
                </a:lnTo>
                <a:lnTo>
                  <a:pt x="139" y="130"/>
                </a:lnTo>
                <a:lnTo>
                  <a:pt x="138" y="130"/>
                </a:lnTo>
                <a:lnTo>
                  <a:pt x="134" y="129"/>
                </a:lnTo>
                <a:lnTo>
                  <a:pt x="132" y="128"/>
                </a:lnTo>
                <a:lnTo>
                  <a:pt x="127" y="125"/>
                </a:lnTo>
                <a:lnTo>
                  <a:pt x="126" y="125"/>
                </a:lnTo>
                <a:lnTo>
                  <a:pt x="125" y="124"/>
                </a:lnTo>
                <a:lnTo>
                  <a:pt x="124" y="123"/>
                </a:lnTo>
                <a:lnTo>
                  <a:pt x="124" y="122"/>
                </a:lnTo>
                <a:lnTo>
                  <a:pt x="123" y="121"/>
                </a:lnTo>
                <a:lnTo>
                  <a:pt x="123" y="119"/>
                </a:lnTo>
                <a:lnTo>
                  <a:pt x="122" y="118"/>
                </a:lnTo>
                <a:lnTo>
                  <a:pt x="122" y="116"/>
                </a:lnTo>
                <a:lnTo>
                  <a:pt x="122" y="114"/>
                </a:lnTo>
                <a:lnTo>
                  <a:pt x="122" y="113"/>
                </a:lnTo>
                <a:lnTo>
                  <a:pt x="121" y="111"/>
                </a:lnTo>
                <a:lnTo>
                  <a:pt x="122" y="110"/>
                </a:lnTo>
                <a:lnTo>
                  <a:pt x="122" y="108"/>
                </a:lnTo>
                <a:lnTo>
                  <a:pt x="122" y="107"/>
                </a:lnTo>
                <a:lnTo>
                  <a:pt x="122" y="106"/>
                </a:lnTo>
                <a:lnTo>
                  <a:pt x="123" y="104"/>
                </a:lnTo>
                <a:lnTo>
                  <a:pt x="123" y="103"/>
                </a:lnTo>
                <a:lnTo>
                  <a:pt x="124" y="101"/>
                </a:lnTo>
                <a:lnTo>
                  <a:pt x="124" y="100"/>
                </a:lnTo>
                <a:lnTo>
                  <a:pt x="125" y="99"/>
                </a:lnTo>
                <a:lnTo>
                  <a:pt x="133" y="89"/>
                </a:lnTo>
                <a:lnTo>
                  <a:pt x="134" y="88"/>
                </a:lnTo>
                <a:lnTo>
                  <a:pt x="135" y="87"/>
                </a:lnTo>
                <a:lnTo>
                  <a:pt x="136" y="85"/>
                </a:lnTo>
                <a:lnTo>
                  <a:pt x="137" y="81"/>
                </a:lnTo>
                <a:lnTo>
                  <a:pt x="139" y="78"/>
                </a:lnTo>
                <a:lnTo>
                  <a:pt x="139" y="77"/>
                </a:lnTo>
                <a:lnTo>
                  <a:pt x="140" y="74"/>
                </a:lnTo>
                <a:lnTo>
                  <a:pt x="141" y="74"/>
                </a:lnTo>
                <a:lnTo>
                  <a:pt x="141" y="73"/>
                </a:lnTo>
                <a:lnTo>
                  <a:pt x="142" y="72"/>
                </a:lnTo>
                <a:lnTo>
                  <a:pt x="142" y="71"/>
                </a:lnTo>
                <a:lnTo>
                  <a:pt x="143" y="70"/>
                </a:lnTo>
                <a:lnTo>
                  <a:pt x="144" y="70"/>
                </a:lnTo>
                <a:lnTo>
                  <a:pt x="144" y="69"/>
                </a:lnTo>
                <a:lnTo>
                  <a:pt x="145" y="69"/>
                </a:lnTo>
                <a:lnTo>
                  <a:pt x="147" y="68"/>
                </a:lnTo>
                <a:lnTo>
                  <a:pt x="148" y="68"/>
                </a:lnTo>
                <a:lnTo>
                  <a:pt x="149" y="68"/>
                </a:lnTo>
                <a:lnTo>
                  <a:pt x="150" y="67"/>
                </a:lnTo>
                <a:lnTo>
                  <a:pt x="151" y="68"/>
                </a:lnTo>
                <a:lnTo>
                  <a:pt x="151" y="68"/>
                </a:lnTo>
                <a:lnTo>
                  <a:pt x="153" y="69"/>
                </a:lnTo>
                <a:lnTo>
                  <a:pt x="154" y="69"/>
                </a:lnTo>
                <a:lnTo>
                  <a:pt x="154" y="69"/>
                </a:lnTo>
                <a:lnTo>
                  <a:pt x="155" y="69"/>
                </a:lnTo>
                <a:lnTo>
                  <a:pt x="156" y="70"/>
                </a:lnTo>
                <a:lnTo>
                  <a:pt x="157" y="70"/>
                </a:lnTo>
                <a:lnTo>
                  <a:pt x="158" y="70"/>
                </a:lnTo>
                <a:lnTo>
                  <a:pt x="159" y="69"/>
                </a:lnTo>
                <a:lnTo>
                  <a:pt x="161" y="69"/>
                </a:lnTo>
                <a:lnTo>
                  <a:pt x="162" y="68"/>
                </a:lnTo>
                <a:lnTo>
                  <a:pt x="163" y="68"/>
                </a:lnTo>
                <a:lnTo>
                  <a:pt x="168" y="65"/>
                </a:lnTo>
                <a:lnTo>
                  <a:pt x="170" y="64"/>
                </a:lnTo>
                <a:lnTo>
                  <a:pt x="172" y="63"/>
                </a:lnTo>
                <a:lnTo>
                  <a:pt x="174" y="63"/>
                </a:lnTo>
                <a:lnTo>
                  <a:pt x="177" y="62"/>
                </a:lnTo>
                <a:lnTo>
                  <a:pt x="179" y="61"/>
                </a:lnTo>
                <a:lnTo>
                  <a:pt x="184" y="60"/>
                </a:lnTo>
                <a:lnTo>
                  <a:pt x="186" y="59"/>
                </a:lnTo>
                <a:lnTo>
                  <a:pt x="188" y="59"/>
                </a:lnTo>
                <a:lnTo>
                  <a:pt x="191" y="58"/>
                </a:lnTo>
                <a:lnTo>
                  <a:pt x="193" y="57"/>
                </a:lnTo>
                <a:lnTo>
                  <a:pt x="194" y="57"/>
                </a:lnTo>
                <a:lnTo>
                  <a:pt x="196" y="56"/>
                </a:lnTo>
                <a:lnTo>
                  <a:pt x="198" y="54"/>
                </a:lnTo>
                <a:lnTo>
                  <a:pt x="200" y="53"/>
                </a:lnTo>
                <a:lnTo>
                  <a:pt x="200" y="52"/>
                </a:lnTo>
                <a:lnTo>
                  <a:pt x="201" y="51"/>
                </a:lnTo>
                <a:lnTo>
                  <a:pt x="204" y="48"/>
                </a:lnTo>
                <a:lnTo>
                  <a:pt x="205" y="46"/>
                </a:lnTo>
                <a:lnTo>
                  <a:pt x="206" y="45"/>
                </a:lnTo>
                <a:lnTo>
                  <a:pt x="207" y="44"/>
                </a:lnTo>
                <a:lnTo>
                  <a:pt x="208" y="44"/>
                </a:lnTo>
                <a:lnTo>
                  <a:pt x="209" y="43"/>
                </a:lnTo>
                <a:lnTo>
                  <a:pt x="210" y="43"/>
                </a:lnTo>
                <a:lnTo>
                  <a:pt x="210" y="43"/>
                </a:lnTo>
                <a:lnTo>
                  <a:pt x="213" y="43"/>
                </a:lnTo>
                <a:lnTo>
                  <a:pt x="217" y="43"/>
                </a:lnTo>
                <a:lnTo>
                  <a:pt x="219" y="43"/>
                </a:lnTo>
                <a:lnTo>
                  <a:pt x="220" y="43"/>
                </a:lnTo>
                <a:lnTo>
                  <a:pt x="221" y="43"/>
                </a:lnTo>
                <a:lnTo>
                  <a:pt x="223" y="43"/>
                </a:lnTo>
                <a:lnTo>
                  <a:pt x="224" y="43"/>
                </a:lnTo>
                <a:lnTo>
                  <a:pt x="225" y="42"/>
                </a:lnTo>
                <a:lnTo>
                  <a:pt x="225" y="42"/>
                </a:lnTo>
                <a:lnTo>
                  <a:pt x="226" y="41"/>
                </a:lnTo>
                <a:lnTo>
                  <a:pt x="226" y="40"/>
                </a:lnTo>
                <a:lnTo>
                  <a:pt x="227" y="40"/>
                </a:lnTo>
                <a:lnTo>
                  <a:pt x="227" y="40"/>
                </a:lnTo>
                <a:lnTo>
                  <a:pt x="227" y="39"/>
                </a:lnTo>
                <a:lnTo>
                  <a:pt x="228" y="38"/>
                </a:lnTo>
                <a:lnTo>
                  <a:pt x="228" y="37"/>
                </a:lnTo>
                <a:lnTo>
                  <a:pt x="228" y="37"/>
                </a:lnTo>
                <a:lnTo>
                  <a:pt x="227" y="36"/>
                </a:lnTo>
                <a:lnTo>
                  <a:pt x="227" y="35"/>
                </a:lnTo>
                <a:lnTo>
                  <a:pt x="227" y="34"/>
                </a:lnTo>
                <a:lnTo>
                  <a:pt x="226" y="32"/>
                </a:lnTo>
                <a:lnTo>
                  <a:pt x="225" y="28"/>
                </a:lnTo>
                <a:lnTo>
                  <a:pt x="224" y="27"/>
                </a:lnTo>
                <a:lnTo>
                  <a:pt x="224" y="26"/>
                </a:lnTo>
                <a:lnTo>
                  <a:pt x="224" y="25"/>
                </a:lnTo>
                <a:lnTo>
                  <a:pt x="224" y="24"/>
                </a:lnTo>
                <a:lnTo>
                  <a:pt x="224" y="23"/>
                </a:lnTo>
                <a:lnTo>
                  <a:pt x="225" y="22"/>
                </a:lnTo>
                <a:lnTo>
                  <a:pt x="225" y="22"/>
                </a:lnTo>
                <a:lnTo>
                  <a:pt x="225" y="21"/>
                </a:lnTo>
                <a:lnTo>
                  <a:pt x="226" y="20"/>
                </a:lnTo>
                <a:lnTo>
                  <a:pt x="226" y="19"/>
                </a:lnTo>
                <a:lnTo>
                  <a:pt x="228" y="18"/>
                </a:lnTo>
                <a:lnTo>
                  <a:pt x="229" y="16"/>
                </a:lnTo>
                <a:lnTo>
                  <a:pt x="230" y="15"/>
                </a:lnTo>
                <a:lnTo>
                  <a:pt x="231" y="15"/>
                </a:lnTo>
                <a:lnTo>
                  <a:pt x="232" y="14"/>
                </a:lnTo>
                <a:lnTo>
                  <a:pt x="233" y="14"/>
                </a:lnTo>
                <a:lnTo>
                  <a:pt x="235" y="13"/>
                </a:lnTo>
                <a:lnTo>
                  <a:pt x="236" y="12"/>
                </a:lnTo>
                <a:lnTo>
                  <a:pt x="237" y="12"/>
                </a:lnTo>
                <a:lnTo>
                  <a:pt x="240" y="12"/>
                </a:lnTo>
                <a:lnTo>
                  <a:pt x="241" y="12"/>
                </a:lnTo>
                <a:lnTo>
                  <a:pt x="242" y="11"/>
                </a:lnTo>
                <a:lnTo>
                  <a:pt x="243" y="11"/>
                </a:lnTo>
                <a:lnTo>
                  <a:pt x="244" y="10"/>
                </a:lnTo>
                <a:lnTo>
                  <a:pt x="245" y="10"/>
                </a:lnTo>
                <a:lnTo>
                  <a:pt x="246" y="9"/>
                </a:lnTo>
                <a:lnTo>
                  <a:pt x="249" y="7"/>
                </a:lnTo>
                <a:lnTo>
                  <a:pt x="252" y="4"/>
                </a:lnTo>
                <a:lnTo>
                  <a:pt x="253" y="3"/>
                </a:lnTo>
                <a:lnTo>
                  <a:pt x="254" y="3"/>
                </a:lnTo>
                <a:lnTo>
                  <a:pt x="255" y="2"/>
                </a:lnTo>
                <a:lnTo>
                  <a:pt x="256" y="1"/>
                </a:lnTo>
                <a:lnTo>
                  <a:pt x="256" y="0"/>
                </a:lnTo>
                <a:lnTo>
                  <a:pt x="262" y="4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6" name="Freeform 249">
            <a:extLst>
              <a:ext uri="{FF2B5EF4-FFF2-40B4-BE49-F238E27FC236}">
                <a16:creationId xmlns:a16="http://schemas.microsoft.com/office/drawing/2014/main" id="{3FA0F636-FFAB-441D-9062-3180FBFF6EBA}"/>
              </a:ext>
            </a:extLst>
          </p:cNvPr>
          <p:cNvSpPr>
            <a:spLocks/>
          </p:cNvSpPr>
          <p:nvPr/>
        </p:nvSpPr>
        <p:spPr bwMode="auto">
          <a:xfrm>
            <a:off x="9165670" y="4918279"/>
            <a:ext cx="1731558" cy="1366263"/>
          </a:xfrm>
          <a:custGeom>
            <a:avLst/>
            <a:gdLst>
              <a:gd name="T0" fmla="*/ 482 w 911"/>
              <a:gd name="T1" fmla="*/ 2 h 657"/>
              <a:gd name="T2" fmla="*/ 532 w 911"/>
              <a:gd name="T3" fmla="*/ 24 h 657"/>
              <a:gd name="T4" fmla="*/ 510 w 911"/>
              <a:gd name="T5" fmla="*/ 45 h 657"/>
              <a:gd name="T6" fmla="*/ 540 w 911"/>
              <a:gd name="T7" fmla="*/ 65 h 657"/>
              <a:gd name="T8" fmla="*/ 544 w 911"/>
              <a:gd name="T9" fmla="*/ 123 h 657"/>
              <a:gd name="T10" fmla="*/ 553 w 911"/>
              <a:gd name="T11" fmla="*/ 154 h 657"/>
              <a:gd name="T12" fmla="*/ 581 w 911"/>
              <a:gd name="T13" fmla="*/ 123 h 657"/>
              <a:gd name="T14" fmla="*/ 572 w 911"/>
              <a:gd name="T15" fmla="*/ 88 h 657"/>
              <a:gd name="T16" fmla="*/ 611 w 911"/>
              <a:gd name="T17" fmla="*/ 108 h 657"/>
              <a:gd name="T18" fmla="*/ 636 w 911"/>
              <a:gd name="T19" fmla="*/ 150 h 657"/>
              <a:gd name="T20" fmla="*/ 642 w 911"/>
              <a:gd name="T21" fmla="*/ 172 h 657"/>
              <a:gd name="T22" fmla="*/ 685 w 911"/>
              <a:gd name="T23" fmla="*/ 207 h 657"/>
              <a:gd name="T24" fmla="*/ 692 w 911"/>
              <a:gd name="T25" fmla="*/ 282 h 657"/>
              <a:gd name="T26" fmla="*/ 710 w 911"/>
              <a:gd name="T27" fmla="*/ 300 h 657"/>
              <a:gd name="T28" fmla="*/ 678 w 911"/>
              <a:gd name="T29" fmla="*/ 342 h 657"/>
              <a:gd name="T30" fmla="*/ 713 w 911"/>
              <a:gd name="T31" fmla="*/ 349 h 657"/>
              <a:gd name="T32" fmla="*/ 733 w 911"/>
              <a:gd name="T33" fmla="*/ 382 h 657"/>
              <a:gd name="T34" fmla="*/ 782 w 911"/>
              <a:gd name="T35" fmla="*/ 404 h 657"/>
              <a:gd name="T36" fmla="*/ 818 w 911"/>
              <a:gd name="T37" fmla="*/ 431 h 657"/>
              <a:gd name="T38" fmla="*/ 864 w 911"/>
              <a:gd name="T39" fmla="*/ 441 h 657"/>
              <a:gd name="T40" fmla="*/ 908 w 911"/>
              <a:gd name="T41" fmla="*/ 491 h 657"/>
              <a:gd name="T42" fmla="*/ 868 w 911"/>
              <a:gd name="T43" fmla="*/ 519 h 657"/>
              <a:gd name="T44" fmla="*/ 827 w 911"/>
              <a:gd name="T45" fmla="*/ 507 h 657"/>
              <a:gd name="T46" fmla="*/ 777 w 911"/>
              <a:gd name="T47" fmla="*/ 516 h 657"/>
              <a:gd name="T48" fmla="*/ 714 w 911"/>
              <a:gd name="T49" fmla="*/ 491 h 657"/>
              <a:gd name="T50" fmla="*/ 661 w 911"/>
              <a:gd name="T51" fmla="*/ 554 h 657"/>
              <a:gd name="T52" fmla="*/ 618 w 911"/>
              <a:gd name="T53" fmla="*/ 646 h 657"/>
              <a:gd name="T54" fmla="*/ 600 w 911"/>
              <a:gd name="T55" fmla="*/ 630 h 657"/>
              <a:gd name="T56" fmla="*/ 574 w 911"/>
              <a:gd name="T57" fmla="*/ 597 h 657"/>
              <a:gd name="T58" fmla="*/ 509 w 911"/>
              <a:gd name="T59" fmla="*/ 585 h 657"/>
              <a:gd name="T60" fmla="*/ 486 w 911"/>
              <a:gd name="T61" fmla="*/ 559 h 657"/>
              <a:gd name="T62" fmla="*/ 432 w 911"/>
              <a:gd name="T63" fmla="*/ 540 h 657"/>
              <a:gd name="T64" fmla="*/ 385 w 911"/>
              <a:gd name="T65" fmla="*/ 568 h 657"/>
              <a:gd name="T66" fmla="*/ 346 w 911"/>
              <a:gd name="T67" fmla="*/ 586 h 657"/>
              <a:gd name="T68" fmla="*/ 259 w 911"/>
              <a:gd name="T69" fmla="*/ 583 h 657"/>
              <a:gd name="T70" fmla="*/ 182 w 911"/>
              <a:gd name="T71" fmla="*/ 546 h 657"/>
              <a:gd name="T72" fmla="*/ 157 w 911"/>
              <a:gd name="T73" fmla="*/ 524 h 657"/>
              <a:gd name="T74" fmla="*/ 132 w 911"/>
              <a:gd name="T75" fmla="*/ 505 h 657"/>
              <a:gd name="T76" fmla="*/ 89 w 911"/>
              <a:gd name="T77" fmla="*/ 512 h 657"/>
              <a:gd name="T78" fmla="*/ 13 w 911"/>
              <a:gd name="T79" fmla="*/ 484 h 657"/>
              <a:gd name="T80" fmla="*/ 12 w 911"/>
              <a:gd name="T81" fmla="*/ 459 h 657"/>
              <a:gd name="T82" fmla="*/ 36 w 911"/>
              <a:gd name="T83" fmla="*/ 454 h 657"/>
              <a:gd name="T84" fmla="*/ 70 w 911"/>
              <a:gd name="T85" fmla="*/ 443 h 657"/>
              <a:gd name="T86" fmla="*/ 108 w 911"/>
              <a:gd name="T87" fmla="*/ 426 h 657"/>
              <a:gd name="T88" fmla="*/ 148 w 911"/>
              <a:gd name="T89" fmla="*/ 398 h 657"/>
              <a:gd name="T90" fmla="*/ 176 w 911"/>
              <a:gd name="T91" fmla="*/ 384 h 657"/>
              <a:gd name="T92" fmla="*/ 211 w 911"/>
              <a:gd name="T93" fmla="*/ 391 h 657"/>
              <a:gd name="T94" fmla="*/ 256 w 911"/>
              <a:gd name="T95" fmla="*/ 382 h 657"/>
              <a:gd name="T96" fmla="*/ 292 w 911"/>
              <a:gd name="T97" fmla="*/ 360 h 657"/>
              <a:gd name="T98" fmla="*/ 288 w 911"/>
              <a:gd name="T99" fmla="*/ 328 h 657"/>
              <a:gd name="T100" fmla="*/ 297 w 911"/>
              <a:gd name="T101" fmla="*/ 305 h 657"/>
              <a:gd name="T102" fmla="*/ 301 w 911"/>
              <a:gd name="T103" fmla="*/ 276 h 657"/>
              <a:gd name="T104" fmla="*/ 315 w 911"/>
              <a:gd name="T105" fmla="*/ 245 h 657"/>
              <a:gd name="T106" fmla="*/ 317 w 911"/>
              <a:gd name="T107" fmla="*/ 210 h 657"/>
              <a:gd name="T108" fmla="*/ 306 w 911"/>
              <a:gd name="T109" fmla="*/ 196 h 657"/>
              <a:gd name="T110" fmla="*/ 302 w 911"/>
              <a:gd name="T111" fmla="*/ 147 h 657"/>
              <a:gd name="T112" fmla="*/ 333 w 911"/>
              <a:gd name="T113" fmla="*/ 124 h 657"/>
              <a:gd name="T114" fmla="*/ 338 w 911"/>
              <a:gd name="T115" fmla="*/ 109 h 657"/>
              <a:gd name="T116" fmla="*/ 356 w 911"/>
              <a:gd name="T117" fmla="*/ 106 h 657"/>
              <a:gd name="T118" fmla="*/ 357 w 911"/>
              <a:gd name="T119" fmla="*/ 87 h 657"/>
              <a:gd name="T120" fmla="*/ 355 w 911"/>
              <a:gd name="T121" fmla="*/ 56 h 657"/>
              <a:gd name="T122" fmla="*/ 371 w 911"/>
              <a:gd name="T123" fmla="*/ 27 h 657"/>
              <a:gd name="T124" fmla="*/ 415 w 911"/>
              <a:gd name="T125" fmla="*/ 26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1" h="657">
                <a:moveTo>
                  <a:pt x="430" y="0"/>
                </a:moveTo>
                <a:lnTo>
                  <a:pt x="431" y="0"/>
                </a:lnTo>
                <a:lnTo>
                  <a:pt x="431" y="0"/>
                </a:lnTo>
                <a:lnTo>
                  <a:pt x="433" y="1"/>
                </a:lnTo>
                <a:lnTo>
                  <a:pt x="437" y="2"/>
                </a:lnTo>
                <a:lnTo>
                  <a:pt x="439" y="2"/>
                </a:lnTo>
                <a:lnTo>
                  <a:pt x="442" y="3"/>
                </a:lnTo>
                <a:lnTo>
                  <a:pt x="446" y="3"/>
                </a:lnTo>
                <a:lnTo>
                  <a:pt x="448" y="3"/>
                </a:lnTo>
                <a:lnTo>
                  <a:pt x="450" y="3"/>
                </a:lnTo>
                <a:lnTo>
                  <a:pt x="452" y="2"/>
                </a:lnTo>
                <a:lnTo>
                  <a:pt x="456" y="1"/>
                </a:lnTo>
                <a:lnTo>
                  <a:pt x="457" y="1"/>
                </a:lnTo>
                <a:lnTo>
                  <a:pt x="458" y="1"/>
                </a:lnTo>
                <a:lnTo>
                  <a:pt x="459" y="1"/>
                </a:lnTo>
                <a:lnTo>
                  <a:pt x="461" y="1"/>
                </a:lnTo>
                <a:lnTo>
                  <a:pt x="463" y="1"/>
                </a:lnTo>
                <a:lnTo>
                  <a:pt x="466" y="3"/>
                </a:lnTo>
                <a:lnTo>
                  <a:pt x="467" y="3"/>
                </a:lnTo>
                <a:lnTo>
                  <a:pt x="468" y="3"/>
                </a:lnTo>
                <a:lnTo>
                  <a:pt x="469" y="3"/>
                </a:lnTo>
                <a:lnTo>
                  <a:pt x="470" y="3"/>
                </a:lnTo>
                <a:lnTo>
                  <a:pt x="474" y="2"/>
                </a:lnTo>
                <a:lnTo>
                  <a:pt x="476" y="2"/>
                </a:lnTo>
                <a:lnTo>
                  <a:pt x="477" y="2"/>
                </a:lnTo>
                <a:lnTo>
                  <a:pt x="479" y="2"/>
                </a:lnTo>
                <a:lnTo>
                  <a:pt x="482" y="2"/>
                </a:lnTo>
                <a:lnTo>
                  <a:pt x="486" y="3"/>
                </a:lnTo>
                <a:lnTo>
                  <a:pt x="487" y="3"/>
                </a:lnTo>
                <a:lnTo>
                  <a:pt x="489" y="3"/>
                </a:lnTo>
                <a:lnTo>
                  <a:pt x="491" y="4"/>
                </a:lnTo>
                <a:lnTo>
                  <a:pt x="493" y="4"/>
                </a:lnTo>
                <a:lnTo>
                  <a:pt x="495" y="5"/>
                </a:lnTo>
                <a:lnTo>
                  <a:pt x="496" y="6"/>
                </a:lnTo>
                <a:lnTo>
                  <a:pt x="500" y="8"/>
                </a:lnTo>
                <a:lnTo>
                  <a:pt x="510" y="12"/>
                </a:lnTo>
                <a:lnTo>
                  <a:pt x="512" y="13"/>
                </a:lnTo>
                <a:lnTo>
                  <a:pt x="514" y="14"/>
                </a:lnTo>
                <a:lnTo>
                  <a:pt x="517" y="15"/>
                </a:lnTo>
                <a:lnTo>
                  <a:pt x="519" y="16"/>
                </a:lnTo>
                <a:lnTo>
                  <a:pt x="522" y="17"/>
                </a:lnTo>
                <a:lnTo>
                  <a:pt x="524" y="18"/>
                </a:lnTo>
                <a:lnTo>
                  <a:pt x="526" y="18"/>
                </a:lnTo>
                <a:lnTo>
                  <a:pt x="528" y="18"/>
                </a:lnTo>
                <a:lnTo>
                  <a:pt x="530" y="19"/>
                </a:lnTo>
                <a:lnTo>
                  <a:pt x="532" y="19"/>
                </a:lnTo>
                <a:lnTo>
                  <a:pt x="534" y="18"/>
                </a:lnTo>
                <a:lnTo>
                  <a:pt x="534" y="18"/>
                </a:lnTo>
                <a:lnTo>
                  <a:pt x="535" y="18"/>
                </a:lnTo>
                <a:lnTo>
                  <a:pt x="534" y="19"/>
                </a:lnTo>
                <a:lnTo>
                  <a:pt x="534" y="20"/>
                </a:lnTo>
                <a:lnTo>
                  <a:pt x="533" y="21"/>
                </a:lnTo>
                <a:lnTo>
                  <a:pt x="533" y="22"/>
                </a:lnTo>
                <a:lnTo>
                  <a:pt x="532" y="24"/>
                </a:lnTo>
                <a:lnTo>
                  <a:pt x="531" y="28"/>
                </a:lnTo>
                <a:lnTo>
                  <a:pt x="531" y="29"/>
                </a:lnTo>
                <a:lnTo>
                  <a:pt x="531" y="29"/>
                </a:lnTo>
                <a:lnTo>
                  <a:pt x="530" y="30"/>
                </a:lnTo>
                <a:lnTo>
                  <a:pt x="530" y="31"/>
                </a:lnTo>
                <a:lnTo>
                  <a:pt x="529" y="31"/>
                </a:lnTo>
                <a:lnTo>
                  <a:pt x="529" y="32"/>
                </a:lnTo>
                <a:lnTo>
                  <a:pt x="528" y="32"/>
                </a:lnTo>
                <a:lnTo>
                  <a:pt x="527" y="32"/>
                </a:lnTo>
                <a:lnTo>
                  <a:pt x="526" y="32"/>
                </a:lnTo>
                <a:lnTo>
                  <a:pt x="525" y="32"/>
                </a:lnTo>
                <a:lnTo>
                  <a:pt x="524" y="32"/>
                </a:lnTo>
                <a:lnTo>
                  <a:pt x="518" y="31"/>
                </a:lnTo>
                <a:lnTo>
                  <a:pt x="514" y="30"/>
                </a:lnTo>
                <a:lnTo>
                  <a:pt x="513" y="30"/>
                </a:lnTo>
                <a:lnTo>
                  <a:pt x="512" y="30"/>
                </a:lnTo>
                <a:lnTo>
                  <a:pt x="512" y="31"/>
                </a:lnTo>
                <a:lnTo>
                  <a:pt x="511" y="31"/>
                </a:lnTo>
                <a:lnTo>
                  <a:pt x="511" y="32"/>
                </a:lnTo>
                <a:lnTo>
                  <a:pt x="511" y="33"/>
                </a:lnTo>
                <a:lnTo>
                  <a:pt x="510" y="34"/>
                </a:lnTo>
                <a:lnTo>
                  <a:pt x="510" y="36"/>
                </a:lnTo>
                <a:lnTo>
                  <a:pt x="510" y="37"/>
                </a:lnTo>
                <a:lnTo>
                  <a:pt x="510" y="38"/>
                </a:lnTo>
                <a:lnTo>
                  <a:pt x="510" y="42"/>
                </a:lnTo>
                <a:lnTo>
                  <a:pt x="510" y="43"/>
                </a:lnTo>
                <a:lnTo>
                  <a:pt x="510" y="45"/>
                </a:lnTo>
                <a:lnTo>
                  <a:pt x="510" y="48"/>
                </a:lnTo>
                <a:lnTo>
                  <a:pt x="510" y="50"/>
                </a:lnTo>
                <a:lnTo>
                  <a:pt x="510" y="51"/>
                </a:lnTo>
                <a:lnTo>
                  <a:pt x="511" y="51"/>
                </a:lnTo>
                <a:lnTo>
                  <a:pt x="511" y="52"/>
                </a:lnTo>
                <a:lnTo>
                  <a:pt x="511" y="53"/>
                </a:lnTo>
                <a:lnTo>
                  <a:pt x="512" y="53"/>
                </a:lnTo>
                <a:lnTo>
                  <a:pt x="512" y="54"/>
                </a:lnTo>
                <a:lnTo>
                  <a:pt x="513" y="54"/>
                </a:lnTo>
                <a:lnTo>
                  <a:pt x="514" y="54"/>
                </a:lnTo>
                <a:lnTo>
                  <a:pt x="518" y="56"/>
                </a:lnTo>
                <a:lnTo>
                  <a:pt x="522" y="57"/>
                </a:lnTo>
                <a:lnTo>
                  <a:pt x="528" y="58"/>
                </a:lnTo>
                <a:lnTo>
                  <a:pt x="531" y="59"/>
                </a:lnTo>
                <a:lnTo>
                  <a:pt x="533" y="60"/>
                </a:lnTo>
                <a:lnTo>
                  <a:pt x="535" y="60"/>
                </a:lnTo>
                <a:lnTo>
                  <a:pt x="538" y="60"/>
                </a:lnTo>
                <a:lnTo>
                  <a:pt x="541" y="61"/>
                </a:lnTo>
                <a:lnTo>
                  <a:pt x="542" y="61"/>
                </a:lnTo>
                <a:lnTo>
                  <a:pt x="542" y="61"/>
                </a:lnTo>
                <a:lnTo>
                  <a:pt x="543" y="62"/>
                </a:lnTo>
                <a:lnTo>
                  <a:pt x="543" y="62"/>
                </a:lnTo>
                <a:lnTo>
                  <a:pt x="543" y="62"/>
                </a:lnTo>
                <a:lnTo>
                  <a:pt x="543" y="63"/>
                </a:lnTo>
                <a:lnTo>
                  <a:pt x="542" y="63"/>
                </a:lnTo>
                <a:lnTo>
                  <a:pt x="541" y="64"/>
                </a:lnTo>
                <a:lnTo>
                  <a:pt x="540" y="65"/>
                </a:lnTo>
                <a:lnTo>
                  <a:pt x="539" y="66"/>
                </a:lnTo>
                <a:lnTo>
                  <a:pt x="538" y="67"/>
                </a:lnTo>
                <a:lnTo>
                  <a:pt x="537" y="68"/>
                </a:lnTo>
                <a:lnTo>
                  <a:pt x="536" y="71"/>
                </a:lnTo>
                <a:lnTo>
                  <a:pt x="535" y="73"/>
                </a:lnTo>
                <a:lnTo>
                  <a:pt x="532" y="77"/>
                </a:lnTo>
                <a:lnTo>
                  <a:pt x="531" y="78"/>
                </a:lnTo>
                <a:lnTo>
                  <a:pt x="531" y="80"/>
                </a:lnTo>
                <a:lnTo>
                  <a:pt x="530" y="82"/>
                </a:lnTo>
                <a:lnTo>
                  <a:pt x="530" y="84"/>
                </a:lnTo>
                <a:lnTo>
                  <a:pt x="530" y="86"/>
                </a:lnTo>
                <a:lnTo>
                  <a:pt x="530" y="88"/>
                </a:lnTo>
                <a:lnTo>
                  <a:pt x="531" y="90"/>
                </a:lnTo>
                <a:lnTo>
                  <a:pt x="531" y="92"/>
                </a:lnTo>
                <a:lnTo>
                  <a:pt x="532" y="97"/>
                </a:lnTo>
                <a:lnTo>
                  <a:pt x="534" y="102"/>
                </a:lnTo>
                <a:lnTo>
                  <a:pt x="535" y="106"/>
                </a:lnTo>
                <a:lnTo>
                  <a:pt x="536" y="108"/>
                </a:lnTo>
                <a:lnTo>
                  <a:pt x="536" y="109"/>
                </a:lnTo>
                <a:lnTo>
                  <a:pt x="537" y="110"/>
                </a:lnTo>
                <a:lnTo>
                  <a:pt x="538" y="112"/>
                </a:lnTo>
                <a:lnTo>
                  <a:pt x="541" y="116"/>
                </a:lnTo>
                <a:lnTo>
                  <a:pt x="542" y="117"/>
                </a:lnTo>
                <a:lnTo>
                  <a:pt x="542" y="119"/>
                </a:lnTo>
                <a:lnTo>
                  <a:pt x="543" y="120"/>
                </a:lnTo>
                <a:lnTo>
                  <a:pt x="544" y="122"/>
                </a:lnTo>
                <a:lnTo>
                  <a:pt x="544" y="123"/>
                </a:lnTo>
                <a:lnTo>
                  <a:pt x="544" y="124"/>
                </a:lnTo>
                <a:lnTo>
                  <a:pt x="544" y="125"/>
                </a:lnTo>
                <a:lnTo>
                  <a:pt x="544" y="126"/>
                </a:lnTo>
                <a:lnTo>
                  <a:pt x="543" y="126"/>
                </a:lnTo>
                <a:lnTo>
                  <a:pt x="543" y="127"/>
                </a:lnTo>
                <a:lnTo>
                  <a:pt x="542" y="128"/>
                </a:lnTo>
                <a:lnTo>
                  <a:pt x="540" y="130"/>
                </a:lnTo>
                <a:lnTo>
                  <a:pt x="539" y="131"/>
                </a:lnTo>
                <a:lnTo>
                  <a:pt x="538" y="132"/>
                </a:lnTo>
                <a:lnTo>
                  <a:pt x="538" y="133"/>
                </a:lnTo>
                <a:lnTo>
                  <a:pt x="537" y="134"/>
                </a:lnTo>
                <a:lnTo>
                  <a:pt x="537" y="135"/>
                </a:lnTo>
                <a:lnTo>
                  <a:pt x="537" y="136"/>
                </a:lnTo>
                <a:lnTo>
                  <a:pt x="536" y="137"/>
                </a:lnTo>
                <a:lnTo>
                  <a:pt x="536" y="138"/>
                </a:lnTo>
                <a:lnTo>
                  <a:pt x="536" y="139"/>
                </a:lnTo>
                <a:lnTo>
                  <a:pt x="537" y="140"/>
                </a:lnTo>
                <a:lnTo>
                  <a:pt x="537" y="140"/>
                </a:lnTo>
                <a:lnTo>
                  <a:pt x="538" y="141"/>
                </a:lnTo>
                <a:lnTo>
                  <a:pt x="538" y="142"/>
                </a:lnTo>
                <a:lnTo>
                  <a:pt x="540" y="144"/>
                </a:lnTo>
                <a:lnTo>
                  <a:pt x="541" y="145"/>
                </a:lnTo>
                <a:lnTo>
                  <a:pt x="542" y="146"/>
                </a:lnTo>
                <a:lnTo>
                  <a:pt x="544" y="148"/>
                </a:lnTo>
                <a:lnTo>
                  <a:pt x="549" y="151"/>
                </a:lnTo>
                <a:lnTo>
                  <a:pt x="551" y="153"/>
                </a:lnTo>
                <a:lnTo>
                  <a:pt x="553" y="154"/>
                </a:lnTo>
                <a:lnTo>
                  <a:pt x="556" y="155"/>
                </a:lnTo>
                <a:lnTo>
                  <a:pt x="558" y="155"/>
                </a:lnTo>
                <a:lnTo>
                  <a:pt x="559" y="156"/>
                </a:lnTo>
                <a:lnTo>
                  <a:pt x="561" y="156"/>
                </a:lnTo>
                <a:lnTo>
                  <a:pt x="562" y="155"/>
                </a:lnTo>
                <a:lnTo>
                  <a:pt x="563" y="155"/>
                </a:lnTo>
                <a:lnTo>
                  <a:pt x="564" y="154"/>
                </a:lnTo>
                <a:lnTo>
                  <a:pt x="566" y="153"/>
                </a:lnTo>
                <a:lnTo>
                  <a:pt x="568" y="152"/>
                </a:lnTo>
                <a:lnTo>
                  <a:pt x="570" y="150"/>
                </a:lnTo>
                <a:lnTo>
                  <a:pt x="571" y="148"/>
                </a:lnTo>
                <a:lnTo>
                  <a:pt x="572" y="147"/>
                </a:lnTo>
                <a:lnTo>
                  <a:pt x="573" y="146"/>
                </a:lnTo>
                <a:lnTo>
                  <a:pt x="574" y="144"/>
                </a:lnTo>
                <a:lnTo>
                  <a:pt x="575" y="142"/>
                </a:lnTo>
                <a:lnTo>
                  <a:pt x="576" y="138"/>
                </a:lnTo>
                <a:lnTo>
                  <a:pt x="578" y="135"/>
                </a:lnTo>
                <a:lnTo>
                  <a:pt x="579" y="133"/>
                </a:lnTo>
                <a:lnTo>
                  <a:pt x="581" y="131"/>
                </a:lnTo>
                <a:lnTo>
                  <a:pt x="581" y="129"/>
                </a:lnTo>
                <a:lnTo>
                  <a:pt x="582" y="129"/>
                </a:lnTo>
                <a:lnTo>
                  <a:pt x="582" y="128"/>
                </a:lnTo>
                <a:lnTo>
                  <a:pt x="582" y="127"/>
                </a:lnTo>
                <a:lnTo>
                  <a:pt x="582" y="126"/>
                </a:lnTo>
                <a:lnTo>
                  <a:pt x="582" y="125"/>
                </a:lnTo>
                <a:lnTo>
                  <a:pt x="581" y="124"/>
                </a:lnTo>
                <a:lnTo>
                  <a:pt x="581" y="123"/>
                </a:lnTo>
                <a:lnTo>
                  <a:pt x="581" y="122"/>
                </a:lnTo>
                <a:lnTo>
                  <a:pt x="580" y="120"/>
                </a:lnTo>
                <a:lnTo>
                  <a:pt x="578" y="117"/>
                </a:lnTo>
                <a:lnTo>
                  <a:pt x="578" y="117"/>
                </a:lnTo>
                <a:lnTo>
                  <a:pt x="577" y="115"/>
                </a:lnTo>
                <a:lnTo>
                  <a:pt x="576" y="113"/>
                </a:lnTo>
                <a:lnTo>
                  <a:pt x="576" y="112"/>
                </a:lnTo>
                <a:lnTo>
                  <a:pt x="576" y="111"/>
                </a:lnTo>
                <a:lnTo>
                  <a:pt x="575" y="110"/>
                </a:lnTo>
                <a:lnTo>
                  <a:pt x="574" y="109"/>
                </a:lnTo>
                <a:lnTo>
                  <a:pt x="567" y="102"/>
                </a:lnTo>
                <a:lnTo>
                  <a:pt x="566" y="101"/>
                </a:lnTo>
                <a:lnTo>
                  <a:pt x="566" y="101"/>
                </a:lnTo>
                <a:lnTo>
                  <a:pt x="565" y="100"/>
                </a:lnTo>
                <a:lnTo>
                  <a:pt x="565" y="99"/>
                </a:lnTo>
                <a:lnTo>
                  <a:pt x="564" y="98"/>
                </a:lnTo>
                <a:lnTo>
                  <a:pt x="564" y="97"/>
                </a:lnTo>
                <a:lnTo>
                  <a:pt x="563" y="96"/>
                </a:lnTo>
                <a:lnTo>
                  <a:pt x="563" y="96"/>
                </a:lnTo>
                <a:lnTo>
                  <a:pt x="563" y="96"/>
                </a:lnTo>
                <a:lnTo>
                  <a:pt x="564" y="95"/>
                </a:lnTo>
                <a:lnTo>
                  <a:pt x="564" y="95"/>
                </a:lnTo>
                <a:lnTo>
                  <a:pt x="564" y="94"/>
                </a:lnTo>
                <a:lnTo>
                  <a:pt x="566" y="92"/>
                </a:lnTo>
                <a:lnTo>
                  <a:pt x="568" y="90"/>
                </a:lnTo>
                <a:lnTo>
                  <a:pt x="570" y="89"/>
                </a:lnTo>
                <a:lnTo>
                  <a:pt x="572" y="88"/>
                </a:lnTo>
                <a:lnTo>
                  <a:pt x="575" y="86"/>
                </a:lnTo>
                <a:lnTo>
                  <a:pt x="577" y="85"/>
                </a:lnTo>
                <a:lnTo>
                  <a:pt x="579" y="85"/>
                </a:lnTo>
                <a:lnTo>
                  <a:pt x="580" y="84"/>
                </a:lnTo>
                <a:lnTo>
                  <a:pt x="582" y="84"/>
                </a:lnTo>
                <a:lnTo>
                  <a:pt x="583" y="84"/>
                </a:lnTo>
                <a:lnTo>
                  <a:pt x="585" y="84"/>
                </a:lnTo>
                <a:lnTo>
                  <a:pt x="587" y="85"/>
                </a:lnTo>
                <a:lnTo>
                  <a:pt x="591" y="86"/>
                </a:lnTo>
                <a:lnTo>
                  <a:pt x="593" y="87"/>
                </a:lnTo>
                <a:lnTo>
                  <a:pt x="594" y="87"/>
                </a:lnTo>
                <a:lnTo>
                  <a:pt x="595" y="87"/>
                </a:lnTo>
                <a:lnTo>
                  <a:pt x="596" y="88"/>
                </a:lnTo>
                <a:lnTo>
                  <a:pt x="597" y="89"/>
                </a:lnTo>
                <a:lnTo>
                  <a:pt x="598" y="90"/>
                </a:lnTo>
                <a:lnTo>
                  <a:pt x="600" y="92"/>
                </a:lnTo>
                <a:lnTo>
                  <a:pt x="601" y="94"/>
                </a:lnTo>
                <a:lnTo>
                  <a:pt x="601" y="94"/>
                </a:lnTo>
                <a:lnTo>
                  <a:pt x="602" y="97"/>
                </a:lnTo>
                <a:lnTo>
                  <a:pt x="604" y="99"/>
                </a:lnTo>
                <a:lnTo>
                  <a:pt x="605" y="100"/>
                </a:lnTo>
                <a:lnTo>
                  <a:pt x="607" y="103"/>
                </a:lnTo>
                <a:lnTo>
                  <a:pt x="608" y="104"/>
                </a:lnTo>
                <a:lnTo>
                  <a:pt x="608" y="105"/>
                </a:lnTo>
                <a:lnTo>
                  <a:pt x="609" y="107"/>
                </a:lnTo>
                <a:lnTo>
                  <a:pt x="610" y="107"/>
                </a:lnTo>
                <a:lnTo>
                  <a:pt x="611" y="108"/>
                </a:lnTo>
                <a:lnTo>
                  <a:pt x="612" y="110"/>
                </a:lnTo>
                <a:lnTo>
                  <a:pt x="613" y="111"/>
                </a:lnTo>
                <a:lnTo>
                  <a:pt x="613" y="113"/>
                </a:lnTo>
                <a:lnTo>
                  <a:pt x="614" y="114"/>
                </a:lnTo>
                <a:lnTo>
                  <a:pt x="615" y="118"/>
                </a:lnTo>
                <a:lnTo>
                  <a:pt x="617" y="123"/>
                </a:lnTo>
                <a:lnTo>
                  <a:pt x="618" y="127"/>
                </a:lnTo>
                <a:lnTo>
                  <a:pt x="618" y="128"/>
                </a:lnTo>
                <a:lnTo>
                  <a:pt x="619" y="129"/>
                </a:lnTo>
                <a:lnTo>
                  <a:pt x="620" y="130"/>
                </a:lnTo>
                <a:lnTo>
                  <a:pt x="620" y="131"/>
                </a:lnTo>
                <a:lnTo>
                  <a:pt x="621" y="132"/>
                </a:lnTo>
                <a:lnTo>
                  <a:pt x="624" y="135"/>
                </a:lnTo>
                <a:lnTo>
                  <a:pt x="625" y="135"/>
                </a:lnTo>
                <a:lnTo>
                  <a:pt x="625" y="136"/>
                </a:lnTo>
                <a:lnTo>
                  <a:pt x="626" y="137"/>
                </a:lnTo>
                <a:lnTo>
                  <a:pt x="626" y="138"/>
                </a:lnTo>
                <a:lnTo>
                  <a:pt x="628" y="141"/>
                </a:lnTo>
                <a:lnTo>
                  <a:pt x="629" y="143"/>
                </a:lnTo>
                <a:lnTo>
                  <a:pt x="629" y="144"/>
                </a:lnTo>
                <a:lnTo>
                  <a:pt x="631" y="145"/>
                </a:lnTo>
                <a:lnTo>
                  <a:pt x="632" y="147"/>
                </a:lnTo>
                <a:lnTo>
                  <a:pt x="633" y="148"/>
                </a:lnTo>
                <a:lnTo>
                  <a:pt x="634" y="149"/>
                </a:lnTo>
                <a:lnTo>
                  <a:pt x="634" y="149"/>
                </a:lnTo>
                <a:lnTo>
                  <a:pt x="635" y="150"/>
                </a:lnTo>
                <a:lnTo>
                  <a:pt x="636" y="150"/>
                </a:lnTo>
                <a:lnTo>
                  <a:pt x="636" y="150"/>
                </a:lnTo>
                <a:lnTo>
                  <a:pt x="637" y="151"/>
                </a:lnTo>
                <a:lnTo>
                  <a:pt x="637" y="151"/>
                </a:lnTo>
                <a:lnTo>
                  <a:pt x="638" y="151"/>
                </a:lnTo>
                <a:lnTo>
                  <a:pt x="639" y="150"/>
                </a:lnTo>
                <a:lnTo>
                  <a:pt x="639" y="150"/>
                </a:lnTo>
                <a:lnTo>
                  <a:pt x="640" y="150"/>
                </a:lnTo>
                <a:lnTo>
                  <a:pt x="640" y="149"/>
                </a:lnTo>
                <a:lnTo>
                  <a:pt x="641" y="147"/>
                </a:lnTo>
                <a:lnTo>
                  <a:pt x="642" y="146"/>
                </a:lnTo>
                <a:lnTo>
                  <a:pt x="642" y="146"/>
                </a:lnTo>
                <a:lnTo>
                  <a:pt x="643" y="146"/>
                </a:lnTo>
                <a:lnTo>
                  <a:pt x="643" y="146"/>
                </a:lnTo>
                <a:lnTo>
                  <a:pt x="644" y="146"/>
                </a:lnTo>
                <a:lnTo>
                  <a:pt x="644" y="146"/>
                </a:lnTo>
                <a:lnTo>
                  <a:pt x="644" y="147"/>
                </a:lnTo>
                <a:lnTo>
                  <a:pt x="644" y="148"/>
                </a:lnTo>
                <a:lnTo>
                  <a:pt x="645" y="149"/>
                </a:lnTo>
                <a:lnTo>
                  <a:pt x="645" y="151"/>
                </a:lnTo>
                <a:lnTo>
                  <a:pt x="645" y="153"/>
                </a:lnTo>
                <a:lnTo>
                  <a:pt x="644" y="155"/>
                </a:lnTo>
                <a:lnTo>
                  <a:pt x="644" y="158"/>
                </a:lnTo>
                <a:lnTo>
                  <a:pt x="644" y="159"/>
                </a:lnTo>
                <a:lnTo>
                  <a:pt x="643" y="164"/>
                </a:lnTo>
                <a:lnTo>
                  <a:pt x="642" y="168"/>
                </a:lnTo>
                <a:lnTo>
                  <a:pt x="642" y="171"/>
                </a:lnTo>
                <a:lnTo>
                  <a:pt x="642" y="172"/>
                </a:lnTo>
                <a:lnTo>
                  <a:pt x="642" y="172"/>
                </a:lnTo>
                <a:lnTo>
                  <a:pt x="642" y="173"/>
                </a:lnTo>
                <a:lnTo>
                  <a:pt x="642" y="173"/>
                </a:lnTo>
                <a:lnTo>
                  <a:pt x="643" y="174"/>
                </a:lnTo>
                <a:lnTo>
                  <a:pt x="643" y="175"/>
                </a:lnTo>
                <a:lnTo>
                  <a:pt x="644" y="175"/>
                </a:lnTo>
                <a:lnTo>
                  <a:pt x="645" y="176"/>
                </a:lnTo>
                <a:lnTo>
                  <a:pt x="646" y="177"/>
                </a:lnTo>
                <a:lnTo>
                  <a:pt x="649" y="178"/>
                </a:lnTo>
                <a:lnTo>
                  <a:pt x="651" y="180"/>
                </a:lnTo>
                <a:lnTo>
                  <a:pt x="654" y="181"/>
                </a:lnTo>
                <a:lnTo>
                  <a:pt x="656" y="182"/>
                </a:lnTo>
                <a:lnTo>
                  <a:pt x="660" y="183"/>
                </a:lnTo>
                <a:lnTo>
                  <a:pt x="664" y="184"/>
                </a:lnTo>
                <a:lnTo>
                  <a:pt x="666" y="185"/>
                </a:lnTo>
                <a:lnTo>
                  <a:pt x="668" y="186"/>
                </a:lnTo>
                <a:lnTo>
                  <a:pt x="671" y="187"/>
                </a:lnTo>
                <a:lnTo>
                  <a:pt x="672" y="188"/>
                </a:lnTo>
                <a:lnTo>
                  <a:pt x="674" y="190"/>
                </a:lnTo>
                <a:lnTo>
                  <a:pt x="678" y="193"/>
                </a:lnTo>
                <a:lnTo>
                  <a:pt x="680" y="194"/>
                </a:lnTo>
                <a:lnTo>
                  <a:pt x="680" y="195"/>
                </a:lnTo>
                <a:lnTo>
                  <a:pt x="681" y="196"/>
                </a:lnTo>
                <a:lnTo>
                  <a:pt x="682" y="197"/>
                </a:lnTo>
                <a:lnTo>
                  <a:pt x="682" y="198"/>
                </a:lnTo>
                <a:lnTo>
                  <a:pt x="683" y="200"/>
                </a:lnTo>
                <a:lnTo>
                  <a:pt x="685" y="207"/>
                </a:lnTo>
                <a:lnTo>
                  <a:pt x="686" y="211"/>
                </a:lnTo>
                <a:lnTo>
                  <a:pt x="687" y="213"/>
                </a:lnTo>
                <a:lnTo>
                  <a:pt x="689" y="218"/>
                </a:lnTo>
                <a:lnTo>
                  <a:pt x="691" y="224"/>
                </a:lnTo>
                <a:lnTo>
                  <a:pt x="692" y="226"/>
                </a:lnTo>
                <a:lnTo>
                  <a:pt x="692" y="226"/>
                </a:lnTo>
                <a:lnTo>
                  <a:pt x="687" y="236"/>
                </a:lnTo>
                <a:lnTo>
                  <a:pt x="686" y="239"/>
                </a:lnTo>
                <a:lnTo>
                  <a:pt x="685" y="241"/>
                </a:lnTo>
                <a:lnTo>
                  <a:pt x="684" y="242"/>
                </a:lnTo>
                <a:lnTo>
                  <a:pt x="684" y="243"/>
                </a:lnTo>
                <a:lnTo>
                  <a:pt x="684" y="245"/>
                </a:lnTo>
                <a:lnTo>
                  <a:pt x="683" y="247"/>
                </a:lnTo>
                <a:lnTo>
                  <a:pt x="684" y="249"/>
                </a:lnTo>
                <a:lnTo>
                  <a:pt x="684" y="250"/>
                </a:lnTo>
                <a:lnTo>
                  <a:pt x="685" y="254"/>
                </a:lnTo>
                <a:lnTo>
                  <a:pt x="685" y="256"/>
                </a:lnTo>
                <a:lnTo>
                  <a:pt x="685" y="258"/>
                </a:lnTo>
                <a:lnTo>
                  <a:pt x="686" y="263"/>
                </a:lnTo>
                <a:lnTo>
                  <a:pt x="686" y="265"/>
                </a:lnTo>
                <a:lnTo>
                  <a:pt x="686" y="266"/>
                </a:lnTo>
                <a:lnTo>
                  <a:pt x="687" y="268"/>
                </a:lnTo>
                <a:lnTo>
                  <a:pt x="687" y="270"/>
                </a:lnTo>
                <a:lnTo>
                  <a:pt x="690" y="276"/>
                </a:lnTo>
                <a:lnTo>
                  <a:pt x="692" y="280"/>
                </a:lnTo>
                <a:lnTo>
                  <a:pt x="692" y="281"/>
                </a:lnTo>
                <a:lnTo>
                  <a:pt x="692" y="282"/>
                </a:lnTo>
                <a:lnTo>
                  <a:pt x="692" y="283"/>
                </a:lnTo>
                <a:lnTo>
                  <a:pt x="692" y="284"/>
                </a:lnTo>
                <a:lnTo>
                  <a:pt x="692" y="287"/>
                </a:lnTo>
                <a:lnTo>
                  <a:pt x="692" y="288"/>
                </a:lnTo>
                <a:lnTo>
                  <a:pt x="693" y="289"/>
                </a:lnTo>
                <a:lnTo>
                  <a:pt x="693" y="289"/>
                </a:lnTo>
                <a:lnTo>
                  <a:pt x="693" y="290"/>
                </a:lnTo>
                <a:lnTo>
                  <a:pt x="693" y="290"/>
                </a:lnTo>
                <a:lnTo>
                  <a:pt x="694" y="290"/>
                </a:lnTo>
                <a:lnTo>
                  <a:pt x="695" y="291"/>
                </a:lnTo>
                <a:lnTo>
                  <a:pt x="696" y="291"/>
                </a:lnTo>
                <a:lnTo>
                  <a:pt x="698" y="291"/>
                </a:lnTo>
                <a:lnTo>
                  <a:pt x="702" y="291"/>
                </a:lnTo>
                <a:lnTo>
                  <a:pt x="703" y="291"/>
                </a:lnTo>
                <a:lnTo>
                  <a:pt x="706" y="290"/>
                </a:lnTo>
                <a:lnTo>
                  <a:pt x="706" y="290"/>
                </a:lnTo>
                <a:lnTo>
                  <a:pt x="707" y="290"/>
                </a:lnTo>
                <a:lnTo>
                  <a:pt x="708" y="291"/>
                </a:lnTo>
                <a:lnTo>
                  <a:pt x="709" y="291"/>
                </a:lnTo>
                <a:lnTo>
                  <a:pt x="709" y="292"/>
                </a:lnTo>
                <a:lnTo>
                  <a:pt x="710" y="292"/>
                </a:lnTo>
                <a:lnTo>
                  <a:pt x="710" y="293"/>
                </a:lnTo>
                <a:lnTo>
                  <a:pt x="710" y="294"/>
                </a:lnTo>
                <a:lnTo>
                  <a:pt x="710" y="296"/>
                </a:lnTo>
                <a:lnTo>
                  <a:pt x="710" y="297"/>
                </a:lnTo>
                <a:lnTo>
                  <a:pt x="710" y="298"/>
                </a:lnTo>
                <a:lnTo>
                  <a:pt x="710" y="300"/>
                </a:lnTo>
                <a:lnTo>
                  <a:pt x="710" y="302"/>
                </a:lnTo>
                <a:lnTo>
                  <a:pt x="709" y="304"/>
                </a:lnTo>
                <a:lnTo>
                  <a:pt x="708" y="306"/>
                </a:lnTo>
                <a:lnTo>
                  <a:pt x="708" y="308"/>
                </a:lnTo>
                <a:lnTo>
                  <a:pt x="707" y="309"/>
                </a:lnTo>
                <a:lnTo>
                  <a:pt x="706" y="311"/>
                </a:lnTo>
                <a:lnTo>
                  <a:pt x="705" y="312"/>
                </a:lnTo>
                <a:lnTo>
                  <a:pt x="705" y="313"/>
                </a:lnTo>
                <a:lnTo>
                  <a:pt x="704" y="313"/>
                </a:lnTo>
                <a:lnTo>
                  <a:pt x="702" y="315"/>
                </a:lnTo>
                <a:lnTo>
                  <a:pt x="699" y="318"/>
                </a:lnTo>
                <a:lnTo>
                  <a:pt x="696" y="319"/>
                </a:lnTo>
                <a:lnTo>
                  <a:pt x="695" y="320"/>
                </a:lnTo>
                <a:lnTo>
                  <a:pt x="693" y="321"/>
                </a:lnTo>
                <a:lnTo>
                  <a:pt x="692" y="322"/>
                </a:lnTo>
                <a:lnTo>
                  <a:pt x="691" y="324"/>
                </a:lnTo>
                <a:lnTo>
                  <a:pt x="690" y="326"/>
                </a:lnTo>
                <a:lnTo>
                  <a:pt x="689" y="327"/>
                </a:lnTo>
                <a:lnTo>
                  <a:pt x="687" y="333"/>
                </a:lnTo>
                <a:lnTo>
                  <a:pt x="685" y="335"/>
                </a:lnTo>
                <a:lnTo>
                  <a:pt x="685" y="336"/>
                </a:lnTo>
                <a:lnTo>
                  <a:pt x="684" y="337"/>
                </a:lnTo>
                <a:lnTo>
                  <a:pt x="683" y="338"/>
                </a:lnTo>
                <a:lnTo>
                  <a:pt x="682" y="339"/>
                </a:lnTo>
                <a:lnTo>
                  <a:pt x="680" y="341"/>
                </a:lnTo>
                <a:lnTo>
                  <a:pt x="679" y="341"/>
                </a:lnTo>
                <a:lnTo>
                  <a:pt x="678" y="342"/>
                </a:lnTo>
                <a:lnTo>
                  <a:pt x="678" y="343"/>
                </a:lnTo>
                <a:lnTo>
                  <a:pt x="677" y="344"/>
                </a:lnTo>
                <a:lnTo>
                  <a:pt x="677" y="345"/>
                </a:lnTo>
                <a:lnTo>
                  <a:pt x="677" y="347"/>
                </a:lnTo>
                <a:lnTo>
                  <a:pt x="677" y="348"/>
                </a:lnTo>
                <a:lnTo>
                  <a:pt x="677" y="350"/>
                </a:lnTo>
                <a:lnTo>
                  <a:pt x="677" y="352"/>
                </a:lnTo>
                <a:lnTo>
                  <a:pt x="678" y="354"/>
                </a:lnTo>
                <a:lnTo>
                  <a:pt x="678" y="354"/>
                </a:lnTo>
                <a:lnTo>
                  <a:pt x="678" y="355"/>
                </a:lnTo>
                <a:lnTo>
                  <a:pt x="679" y="355"/>
                </a:lnTo>
                <a:lnTo>
                  <a:pt x="680" y="356"/>
                </a:lnTo>
                <a:lnTo>
                  <a:pt x="681" y="356"/>
                </a:lnTo>
                <a:lnTo>
                  <a:pt x="682" y="356"/>
                </a:lnTo>
                <a:lnTo>
                  <a:pt x="683" y="356"/>
                </a:lnTo>
                <a:lnTo>
                  <a:pt x="684" y="357"/>
                </a:lnTo>
                <a:lnTo>
                  <a:pt x="686" y="356"/>
                </a:lnTo>
                <a:lnTo>
                  <a:pt x="688" y="356"/>
                </a:lnTo>
                <a:lnTo>
                  <a:pt x="689" y="356"/>
                </a:lnTo>
                <a:lnTo>
                  <a:pt x="691" y="355"/>
                </a:lnTo>
                <a:lnTo>
                  <a:pt x="695" y="354"/>
                </a:lnTo>
                <a:lnTo>
                  <a:pt x="705" y="351"/>
                </a:lnTo>
                <a:lnTo>
                  <a:pt x="707" y="350"/>
                </a:lnTo>
                <a:lnTo>
                  <a:pt x="710" y="349"/>
                </a:lnTo>
                <a:lnTo>
                  <a:pt x="711" y="349"/>
                </a:lnTo>
                <a:lnTo>
                  <a:pt x="712" y="349"/>
                </a:lnTo>
                <a:lnTo>
                  <a:pt x="713" y="349"/>
                </a:lnTo>
                <a:lnTo>
                  <a:pt x="715" y="349"/>
                </a:lnTo>
                <a:lnTo>
                  <a:pt x="716" y="349"/>
                </a:lnTo>
                <a:lnTo>
                  <a:pt x="716" y="349"/>
                </a:lnTo>
                <a:lnTo>
                  <a:pt x="717" y="350"/>
                </a:lnTo>
                <a:lnTo>
                  <a:pt x="718" y="350"/>
                </a:lnTo>
                <a:lnTo>
                  <a:pt x="719" y="351"/>
                </a:lnTo>
                <a:lnTo>
                  <a:pt x="720" y="352"/>
                </a:lnTo>
                <a:lnTo>
                  <a:pt x="721" y="355"/>
                </a:lnTo>
                <a:lnTo>
                  <a:pt x="723" y="357"/>
                </a:lnTo>
                <a:lnTo>
                  <a:pt x="724" y="358"/>
                </a:lnTo>
                <a:lnTo>
                  <a:pt x="724" y="360"/>
                </a:lnTo>
                <a:lnTo>
                  <a:pt x="725" y="362"/>
                </a:lnTo>
                <a:lnTo>
                  <a:pt x="725" y="363"/>
                </a:lnTo>
                <a:lnTo>
                  <a:pt x="725" y="365"/>
                </a:lnTo>
                <a:lnTo>
                  <a:pt x="725" y="366"/>
                </a:lnTo>
                <a:lnTo>
                  <a:pt x="725" y="369"/>
                </a:lnTo>
                <a:lnTo>
                  <a:pt x="725" y="374"/>
                </a:lnTo>
                <a:lnTo>
                  <a:pt x="725" y="376"/>
                </a:lnTo>
                <a:lnTo>
                  <a:pt x="725" y="377"/>
                </a:lnTo>
                <a:lnTo>
                  <a:pt x="725" y="378"/>
                </a:lnTo>
                <a:lnTo>
                  <a:pt x="725" y="378"/>
                </a:lnTo>
                <a:lnTo>
                  <a:pt x="726" y="379"/>
                </a:lnTo>
                <a:lnTo>
                  <a:pt x="726" y="380"/>
                </a:lnTo>
                <a:lnTo>
                  <a:pt x="727" y="380"/>
                </a:lnTo>
                <a:lnTo>
                  <a:pt x="727" y="380"/>
                </a:lnTo>
                <a:lnTo>
                  <a:pt x="731" y="381"/>
                </a:lnTo>
                <a:lnTo>
                  <a:pt x="733" y="382"/>
                </a:lnTo>
                <a:lnTo>
                  <a:pt x="734" y="382"/>
                </a:lnTo>
                <a:lnTo>
                  <a:pt x="735" y="383"/>
                </a:lnTo>
                <a:lnTo>
                  <a:pt x="737" y="384"/>
                </a:lnTo>
                <a:lnTo>
                  <a:pt x="740" y="385"/>
                </a:lnTo>
                <a:lnTo>
                  <a:pt x="741" y="385"/>
                </a:lnTo>
                <a:lnTo>
                  <a:pt x="742" y="386"/>
                </a:lnTo>
                <a:lnTo>
                  <a:pt x="743" y="387"/>
                </a:lnTo>
                <a:lnTo>
                  <a:pt x="745" y="389"/>
                </a:lnTo>
                <a:lnTo>
                  <a:pt x="747" y="391"/>
                </a:lnTo>
                <a:lnTo>
                  <a:pt x="748" y="391"/>
                </a:lnTo>
                <a:lnTo>
                  <a:pt x="748" y="392"/>
                </a:lnTo>
                <a:lnTo>
                  <a:pt x="750" y="393"/>
                </a:lnTo>
                <a:lnTo>
                  <a:pt x="751" y="393"/>
                </a:lnTo>
                <a:lnTo>
                  <a:pt x="752" y="393"/>
                </a:lnTo>
                <a:lnTo>
                  <a:pt x="760" y="394"/>
                </a:lnTo>
                <a:lnTo>
                  <a:pt x="764" y="395"/>
                </a:lnTo>
                <a:lnTo>
                  <a:pt x="771" y="396"/>
                </a:lnTo>
                <a:lnTo>
                  <a:pt x="772" y="396"/>
                </a:lnTo>
                <a:lnTo>
                  <a:pt x="774" y="397"/>
                </a:lnTo>
                <a:lnTo>
                  <a:pt x="775" y="397"/>
                </a:lnTo>
                <a:lnTo>
                  <a:pt x="776" y="398"/>
                </a:lnTo>
                <a:lnTo>
                  <a:pt x="778" y="399"/>
                </a:lnTo>
                <a:lnTo>
                  <a:pt x="779" y="400"/>
                </a:lnTo>
                <a:lnTo>
                  <a:pt x="780" y="402"/>
                </a:lnTo>
                <a:lnTo>
                  <a:pt x="781" y="402"/>
                </a:lnTo>
                <a:lnTo>
                  <a:pt x="781" y="403"/>
                </a:lnTo>
                <a:lnTo>
                  <a:pt x="782" y="404"/>
                </a:lnTo>
                <a:lnTo>
                  <a:pt x="782" y="406"/>
                </a:lnTo>
                <a:lnTo>
                  <a:pt x="782" y="408"/>
                </a:lnTo>
                <a:lnTo>
                  <a:pt x="783" y="412"/>
                </a:lnTo>
                <a:lnTo>
                  <a:pt x="783" y="413"/>
                </a:lnTo>
                <a:lnTo>
                  <a:pt x="783" y="414"/>
                </a:lnTo>
                <a:lnTo>
                  <a:pt x="784" y="415"/>
                </a:lnTo>
                <a:lnTo>
                  <a:pt x="784" y="416"/>
                </a:lnTo>
                <a:lnTo>
                  <a:pt x="785" y="416"/>
                </a:lnTo>
                <a:lnTo>
                  <a:pt x="785" y="417"/>
                </a:lnTo>
                <a:lnTo>
                  <a:pt x="786" y="417"/>
                </a:lnTo>
                <a:lnTo>
                  <a:pt x="787" y="418"/>
                </a:lnTo>
                <a:lnTo>
                  <a:pt x="789" y="418"/>
                </a:lnTo>
                <a:lnTo>
                  <a:pt x="791" y="418"/>
                </a:lnTo>
                <a:lnTo>
                  <a:pt x="794" y="419"/>
                </a:lnTo>
                <a:lnTo>
                  <a:pt x="795" y="419"/>
                </a:lnTo>
                <a:lnTo>
                  <a:pt x="797" y="419"/>
                </a:lnTo>
                <a:lnTo>
                  <a:pt x="798" y="420"/>
                </a:lnTo>
                <a:lnTo>
                  <a:pt x="799" y="420"/>
                </a:lnTo>
                <a:lnTo>
                  <a:pt x="800" y="421"/>
                </a:lnTo>
                <a:lnTo>
                  <a:pt x="808" y="427"/>
                </a:lnTo>
                <a:lnTo>
                  <a:pt x="810" y="428"/>
                </a:lnTo>
                <a:lnTo>
                  <a:pt x="812" y="429"/>
                </a:lnTo>
                <a:lnTo>
                  <a:pt x="813" y="430"/>
                </a:lnTo>
                <a:lnTo>
                  <a:pt x="815" y="431"/>
                </a:lnTo>
                <a:lnTo>
                  <a:pt x="816" y="431"/>
                </a:lnTo>
                <a:lnTo>
                  <a:pt x="817" y="431"/>
                </a:lnTo>
                <a:lnTo>
                  <a:pt x="818" y="431"/>
                </a:lnTo>
                <a:lnTo>
                  <a:pt x="819" y="431"/>
                </a:lnTo>
                <a:lnTo>
                  <a:pt x="821" y="431"/>
                </a:lnTo>
                <a:lnTo>
                  <a:pt x="823" y="431"/>
                </a:lnTo>
                <a:lnTo>
                  <a:pt x="828" y="430"/>
                </a:lnTo>
                <a:lnTo>
                  <a:pt x="831" y="429"/>
                </a:lnTo>
                <a:lnTo>
                  <a:pt x="833" y="429"/>
                </a:lnTo>
                <a:lnTo>
                  <a:pt x="837" y="429"/>
                </a:lnTo>
                <a:lnTo>
                  <a:pt x="842" y="428"/>
                </a:lnTo>
                <a:lnTo>
                  <a:pt x="843" y="428"/>
                </a:lnTo>
                <a:lnTo>
                  <a:pt x="844" y="428"/>
                </a:lnTo>
                <a:lnTo>
                  <a:pt x="845" y="428"/>
                </a:lnTo>
                <a:lnTo>
                  <a:pt x="846" y="428"/>
                </a:lnTo>
                <a:lnTo>
                  <a:pt x="847" y="429"/>
                </a:lnTo>
                <a:lnTo>
                  <a:pt x="850" y="430"/>
                </a:lnTo>
                <a:lnTo>
                  <a:pt x="854" y="431"/>
                </a:lnTo>
                <a:lnTo>
                  <a:pt x="855" y="432"/>
                </a:lnTo>
                <a:lnTo>
                  <a:pt x="857" y="432"/>
                </a:lnTo>
                <a:lnTo>
                  <a:pt x="858" y="433"/>
                </a:lnTo>
                <a:lnTo>
                  <a:pt x="860" y="435"/>
                </a:lnTo>
                <a:lnTo>
                  <a:pt x="861" y="436"/>
                </a:lnTo>
                <a:lnTo>
                  <a:pt x="862" y="436"/>
                </a:lnTo>
                <a:lnTo>
                  <a:pt x="863" y="437"/>
                </a:lnTo>
                <a:lnTo>
                  <a:pt x="863" y="438"/>
                </a:lnTo>
                <a:lnTo>
                  <a:pt x="863" y="439"/>
                </a:lnTo>
                <a:lnTo>
                  <a:pt x="864" y="439"/>
                </a:lnTo>
                <a:lnTo>
                  <a:pt x="864" y="440"/>
                </a:lnTo>
                <a:lnTo>
                  <a:pt x="864" y="441"/>
                </a:lnTo>
                <a:lnTo>
                  <a:pt x="865" y="443"/>
                </a:lnTo>
                <a:lnTo>
                  <a:pt x="865" y="446"/>
                </a:lnTo>
                <a:lnTo>
                  <a:pt x="865" y="448"/>
                </a:lnTo>
                <a:lnTo>
                  <a:pt x="865" y="448"/>
                </a:lnTo>
                <a:lnTo>
                  <a:pt x="866" y="449"/>
                </a:lnTo>
                <a:lnTo>
                  <a:pt x="866" y="450"/>
                </a:lnTo>
                <a:lnTo>
                  <a:pt x="867" y="451"/>
                </a:lnTo>
                <a:lnTo>
                  <a:pt x="867" y="451"/>
                </a:lnTo>
                <a:lnTo>
                  <a:pt x="868" y="452"/>
                </a:lnTo>
                <a:lnTo>
                  <a:pt x="869" y="452"/>
                </a:lnTo>
                <a:lnTo>
                  <a:pt x="870" y="453"/>
                </a:lnTo>
                <a:lnTo>
                  <a:pt x="873" y="454"/>
                </a:lnTo>
                <a:lnTo>
                  <a:pt x="875" y="455"/>
                </a:lnTo>
                <a:lnTo>
                  <a:pt x="885" y="459"/>
                </a:lnTo>
                <a:lnTo>
                  <a:pt x="886" y="460"/>
                </a:lnTo>
                <a:lnTo>
                  <a:pt x="888" y="461"/>
                </a:lnTo>
                <a:lnTo>
                  <a:pt x="890" y="463"/>
                </a:lnTo>
                <a:lnTo>
                  <a:pt x="891" y="464"/>
                </a:lnTo>
                <a:lnTo>
                  <a:pt x="893" y="466"/>
                </a:lnTo>
                <a:lnTo>
                  <a:pt x="894" y="468"/>
                </a:lnTo>
                <a:lnTo>
                  <a:pt x="896" y="470"/>
                </a:lnTo>
                <a:lnTo>
                  <a:pt x="901" y="477"/>
                </a:lnTo>
                <a:lnTo>
                  <a:pt x="904" y="481"/>
                </a:lnTo>
                <a:lnTo>
                  <a:pt x="905" y="483"/>
                </a:lnTo>
                <a:lnTo>
                  <a:pt x="906" y="484"/>
                </a:lnTo>
                <a:lnTo>
                  <a:pt x="907" y="486"/>
                </a:lnTo>
                <a:lnTo>
                  <a:pt x="908" y="491"/>
                </a:lnTo>
                <a:lnTo>
                  <a:pt x="909" y="493"/>
                </a:lnTo>
                <a:lnTo>
                  <a:pt x="910" y="495"/>
                </a:lnTo>
                <a:lnTo>
                  <a:pt x="910" y="495"/>
                </a:lnTo>
                <a:lnTo>
                  <a:pt x="911" y="495"/>
                </a:lnTo>
                <a:lnTo>
                  <a:pt x="910" y="495"/>
                </a:lnTo>
                <a:lnTo>
                  <a:pt x="910" y="495"/>
                </a:lnTo>
                <a:lnTo>
                  <a:pt x="909" y="495"/>
                </a:lnTo>
                <a:lnTo>
                  <a:pt x="909" y="496"/>
                </a:lnTo>
                <a:lnTo>
                  <a:pt x="907" y="496"/>
                </a:lnTo>
                <a:lnTo>
                  <a:pt x="905" y="498"/>
                </a:lnTo>
                <a:lnTo>
                  <a:pt x="900" y="501"/>
                </a:lnTo>
                <a:lnTo>
                  <a:pt x="894" y="506"/>
                </a:lnTo>
                <a:lnTo>
                  <a:pt x="892" y="508"/>
                </a:lnTo>
                <a:lnTo>
                  <a:pt x="888" y="511"/>
                </a:lnTo>
                <a:lnTo>
                  <a:pt x="886" y="512"/>
                </a:lnTo>
                <a:lnTo>
                  <a:pt x="885" y="513"/>
                </a:lnTo>
                <a:lnTo>
                  <a:pt x="884" y="513"/>
                </a:lnTo>
                <a:lnTo>
                  <a:pt x="883" y="514"/>
                </a:lnTo>
                <a:lnTo>
                  <a:pt x="882" y="514"/>
                </a:lnTo>
                <a:lnTo>
                  <a:pt x="881" y="514"/>
                </a:lnTo>
                <a:lnTo>
                  <a:pt x="878" y="515"/>
                </a:lnTo>
                <a:lnTo>
                  <a:pt x="874" y="515"/>
                </a:lnTo>
                <a:lnTo>
                  <a:pt x="873" y="516"/>
                </a:lnTo>
                <a:lnTo>
                  <a:pt x="872" y="516"/>
                </a:lnTo>
                <a:lnTo>
                  <a:pt x="871" y="517"/>
                </a:lnTo>
                <a:lnTo>
                  <a:pt x="868" y="519"/>
                </a:lnTo>
                <a:lnTo>
                  <a:pt x="868" y="519"/>
                </a:lnTo>
                <a:lnTo>
                  <a:pt x="867" y="520"/>
                </a:lnTo>
                <a:lnTo>
                  <a:pt x="866" y="520"/>
                </a:lnTo>
                <a:lnTo>
                  <a:pt x="865" y="520"/>
                </a:lnTo>
                <a:lnTo>
                  <a:pt x="862" y="521"/>
                </a:lnTo>
                <a:lnTo>
                  <a:pt x="861" y="521"/>
                </a:lnTo>
                <a:lnTo>
                  <a:pt x="860" y="521"/>
                </a:lnTo>
                <a:lnTo>
                  <a:pt x="859" y="521"/>
                </a:lnTo>
                <a:lnTo>
                  <a:pt x="858" y="521"/>
                </a:lnTo>
                <a:lnTo>
                  <a:pt x="857" y="520"/>
                </a:lnTo>
                <a:lnTo>
                  <a:pt x="857" y="520"/>
                </a:lnTo>
                <a:lnTo>
                  <a:pt x="855" y="518"/>
                </a:lnTo>
                <a:lnTo>
                  <a:pt x="855" y="518"/>
                </a:lnTo>
                <a:lnTo>
                  <a:pt x="854" y="518"/>
                </a:lnTo>
                <a:lnTo>
                  <a:pt x="851" y="517"/>
                </a:lnTo>
                <a:lnTo>
                  <a:pt x="850" y="517"/>
                </a:lnTo>
                <a:lnTo>
                  <a:pt x="849" y="516"/>
                </a:lnTo>
                <a:lnTo>
                  <a:pt x="847" y="515"/>
                </a:lnTo>
                <a:lnTo>
                  <a:pt x="843" y="512"/>
                </a:lnTo>
                <a:lnTo>
                  <a:pt x="841" y="510"/>
                </a:lnTo>
                <a:lnTo>
                  <a:pt x="839" y="509"/>
                </a:lnTo>
                <a:lnTo>
                  <a:pt x="837" y="508"/>
                </a:lnTo>
                <a:lnTo>
                  <a:pt x="835" y="507"/>
                </a:lnTo>
                <a:lnTo>
                  <a:pt x="833" y="507"/>
                </a:lnTo>
                <a:lnTo>
                  <a:pt x="831" y="506"/>
                </a:lnTo>
                <a:lnTo>
                  <a:pt x="829" y="506"/>
                </a:lnTo>
                <a:lnTo>
                  <a:pt x="828" y="506"/>
                </a:lnTo>
                <a:lnTo>
                  <a:pt x="827" y="507"/>
                </a:lnTo>
                <a:lnTo>
                  <a:pt x="827" y="507"/>
                </a:lnTo>
                <a:lnTo>
                  <a:pt x="826" y="507"/>
                </a:lnTo>
                <a:lnTo>
                  <a:pt x="824" y="508"/>
                </a:lnTo>
                <a:lnTo>
                  <a:pt x="821" y="509"/>
                </a:lnTo>
                <a:lnTo>
                  <a:pt x="821" y="510"/>
                </a:lnTo>
                <a:lnTo>
                  <a:pt x="819" y="511"/>
                </a:lnTo>
                <a:lnTo>
                  <a:pt x="816" y="514"/>
                </a:lnTo>
                <a:lnTo>
                  <a:pt x="814" y="515"/>
                </a:lnTo>
                <a:lnTo>
                  <a:pt x="808" y="520"/>
                </a:lnTo>
                <a:lnTo>
                  <a:pt x="805" y="521"/>
                </a:lnTo>
                <a:lnTo>
                  <a:pt x="804" y="522"/>
                </a:lnTo>
                <a:lnTo>
                  <a:pt x="803" y="523"/>
                </a:lnTo>
                <a:lnTo>
                  <a:pt x="802" y="523"/>
                </a:lnTo>
                <a:lnTo>
                  <a:pt x="801" y="523"/>
                </a:lnTo>
                <a:lnTo>
                  <a:pt x="799" y="523"/>
                </a:lnTo>
                <a:lnTo>
                  <a:pt x="797" y="524"/>
                </a:lnTo>
                <a:lnTo>
                  <a:pt x="793" y="524"/>
                </a:lnTo>
                <a:lnTo>
                  <a:pt x="791" y="524"/>
                </a:lnTo>
                <a:lnTo>
                  <a:pt x="790" y="523"/>
                </a:lnTo>
                <a:lnTo>
                  <a:pt x="789" y="523"/>
                </a:lnTo>
                <a:lnTo>
                  <a:pt x="788" y="523"/>
                </a:lnTo>
                <a:lnTo>
                  <a:pt x="787" y="522"/>
                </a:lnTo>
                <a:lnTo>
                  <a:pt x="785" y="521"/>
                </a:lnTo>
                <a:lnTo>
                  <a:pt x="783" y="520"/>
                </a:lnTo>
                <a:lnTo>
                  <a:pt x="782" y="519"/>
                </a:lnTo>
                <a:lnTo>
                  <a:pt x="779" y="517"/>
                </a:lnTo>
                <a:lnTo>
                  <a:pt x="777" y="516"/>
                </a:lnTo>
                <a:lnTo>
                  <a:pt x="774" y="513"/>
                </a:lnTo>
                <a:lnTo>
                  <a:pt x="770" y="509"/>
                </a:lnTo>
                <a:lnTo>
                  <a:pt x="769" y="509"/>
                </a:lnTo>
                <a:lnTo>
                  <a:pt x="768" y="508"/>
                </a:lnTo>
                <a:lnTo>
                  <a:pt x="767" y="507"/>
                </a:lnTo>
                <a:lnTo>
                  <a:pt x="764" y="506"/>
                </a:lnTo>
                <a:lnTo>
                  <a:pt x="762" y="505"/>
                </a:lnTo>
                <a:lnTo>
                  <a:pt x="756" y="501"/>
                </a:lnTo>
                <a:lnTo>
                  <a:pt x="751" y="498"/>
                </a:lnTo>
                <a:lnTo>
                  <a:pt x="750" y="498"/>
                </a:lnTo>
                <a:lnTo>
                  <a:pt x="748" y="497"/>
                </a:lnTo>
                <a:lnTo>
                  <a:pt x="747" y="497"/>
                </a:lnTo>
                <a:lnTo>
                  <a:pt x="743" y="495"/>
                </a:lnTo>
                <a:lnTo>
                  <a:pt x="737" y="493"/>
                </a:lnTo>
                <a:lnTo>
                  <a:pt x="735" y="492"/>
                </a:lnTo>
                <a:lnTo>
                  <a:pt x="733" y="492"/>
                </a:lnTo>
                <a:lnTo>
                  <a:pt x="731" y="491"/>
                </a:lnTo>
                <a:lnTo>
                  <a:pt x="729" y="490"/>
                </a:lnTo>
                <a:lnTo>
                  <a:pt x="727" y="490"/>
                </a:lnTo>
                <a:lnTo>
                  <a:pt x="724" y="490"/>
                </a:lnTo>
                <a:lnTo>
                  <a:pt x="722" y="489"/>
                </a:lnTo>
                <a:lnTo>
                  <a:pt x="721" y="489"/>
                </a:lnTo>
                <a:lnTo>
                  <a:pt x="720" y="489"/>
                </a:lnTo>
                <a:lnTo>
                  <a:pt x="718" y="489"/>
                </a:lnTo>
                <a:lnTo>
                  <a:pt x="717" y="490"/>
                </a:lnTo>
                <a:lnTo>
                  <a:pt x="716" y="490"/>
                </a:lnTo>
                <a:lnTo>
                  <a:pt x="714" y="491"/>
                </a:lnTo>
                <a:lnTo>
                  <a:pt x="713" y="491"/>
                </a:lnTo>
                <a:lnTo>
                  <a:pt x="712" y="492"/>
                </a:lnTo>
                <a:lnTo>
                  <a:pt x="710" y="494"/>
                </a:lnTo>
                <a:lnTo>
                  <a:pt x="708" y="495"/>
                </a:lnTo>
                <a:lnTo>
                  <a:pt x="704" y="499"/>
                </a:lnTo>
                <a:lnTo>
                  <a:pt x="697" y="506"/>
                </a:lnTo>
                <a:lnTo>
                  <a:pt x="695" y="507"/>
                </a:lnTo>
                <a:lnTo>
                  <a:pt x="690" y="511"/>
                </a:lnTo>
                <a:lnTo>
                  <a:pt x="687" y="514"/>
                </a:lnTo>
                <a:lnTo>
                  <a:pt x="684" y="516"/>
                </a:lnTo>
                <a:lnTo>
                  <a:pt x="683" y="517"/>
                </a:lnTo>
                <a:lnTo>
                  <a:pt x="682" y="518"/>
                </a:lnTo>
                <a:lnTo>
                  <a:pt x="681" y="519"/>
                </a:lnTo>
                <a:lnTo>
                  <a:pt x="681" y="520"/>
                </a:lnTo>
                <a:lnTo>
                  <a:pt x="680" y="521"/>
                </a:lnTo>
                <a:lnTo>
                  <a:pt x="679" y="523"/>
                </a:lnTo>
                <a:lnTo>
                  <a:pt x="678" y="525"/>
                </a:lnTo>
                <a:lnTo>
                  <a:pt x="676" y="531"/>
                </a:lnTo>
                <a:lnTo>
                  <a:pt x="676" y="533"/>
                </a:lnTo>
                <a:lnTo>
                  <a:pt x="675" y="534"/>
                </a:lnTo>
                <a:lnTo>
                  <a:pt x="674" y="536"/>
                </a:lnTo>
                <a:lnTo>
                  <a:pt x="673" y="538"/>
                </a:lnTo>
                <a:lnTo>
                  <a:pt x="670" y="543"/>
                </a:lnTo>
                <a:lnTo>
                  <a:pt x="669" y="545"/>
                </a:lnTo>
                <a:lnTo>
                  <a:pt x="668" y="547"/>
                </a:lnTo>
                <a:lnTo>
                  <a:pt x="666" y="549"/>
                </a:lnTo>
                <a:lnTo>
                  <a:pt x="661" y="554"/>
                </a:lnTo>
                <a:lnTo>
                  <a:pt x="655" y="560"/>
                </a:lnTo>
                <a:lnTo>
                  <a:pt x="653" y="563"/>
                </a:lnTo>
                <a:lnTo>
                  <a:pt x="651" y="565"/>
                </a:lnTo>
                <a:lnTo>
                  <a:pt x="650" y="567"/>
                </a:lnTo>
                <a:lnTo>
                  <a:pt x="646" y="575"/>
                </a:lnTo>
                <a:lnTo>
                  <a:pt x="644" y="578"/>
                </a:lnTo>
                <a:lnTo>
                  <a:pt x="641" y="584"/>
                </a:lnTo>
                <a:lnTo>
                  <a:pt x="640" y="587"/>
                </a:lnTo>
                <a:lnTo>
                  <a:pt x="638" y="592"/>
                </a:lnTo>
                <a:lnTo>
                  <a:pt x="635" y="597"/>
                </a:lnTo>
                <a:lnTo>
                  <a:pt x="634" y="599"/>
                </a:lnTo>
                <a:lnTo>
                  <a:pt x="633" y="602"/>
                </a:lnTo>
                <a:lnTo>
                  <a:pt x="632" y="607"/>
                </a:lnTo>
                <a:lnTo>
                  <a:pt x="631" y="610"/>
                </a:lnTo>
                <a:lnTo>
                  <a:pt x="629" y="612"/>
                </a:lnTo>
                <a:lnTo>
                  <a:pt x="627" y="616"/>
                </a:lnTo>
                <a:lnTo>
                  <a:pt x="626" y="618"/>
                </a:lnTo>
                <a:lnTo>
                  <a:pt x="625" y="621"/>
                </a:lnTo>
                <a:lnTo>
                  <a:pt x="624" y="623"/>
                </a:lnTo>
                <a:lnTo>
                  <a:pt x="622" y="627"/>
                </a:lnTo>
                <a:lnTo>
                  <a:pt x="622" y="628"/>
                </a:lnTo>
                <a:lnTo>
                  <a:pt x="622" y="629"/>
                </a:lnTo>
                <a:lnTo>
                  <a:pt x="621" y="633"/>
                </a:lnTo>
                <a:lnTo>
                  <a:pt x="620" y="639"/>
                </a:lnTo>
                <a:lnTo>
                  <a:pt x="619" y="642"/>
                </a:lnTo>
                <a:lnTo>
                  <a:pt x="619" y="644"/>
                </a:lnTo>
                <a:lnTo>
                  <a:pt x="618" y="646"/>
                </a:lnTo>
                <a:lnTo>
                  <a:pt x="617" y="648"/>
                </a:lnTo>
                <a:lnTo>
                  <a:pt x="617" y="649"/>
                </a:lnTo>
                <a:lnTo>
                  <a:pt x="616" y="651"/>
                </a:lnTo>
                <a:lnTo>
                  <a:pt x="615" y="652"/>
                </a:lnTo>
                <a:lnTo>
                  <a:pt x="614" y="653"/>
                </a:lnTo>
                <a:lnTo>
                  <a:pt x="613" y="655"/>
                </a:lnTo>
                <a:lnTo>
                  <a:pt x="612" y="656"/>
                </a:lnTo>
                <a:lnTo>
                  <a:pt x="611" y="656"/>
                </a:lnTo>
                <a:lnTo>
                  <a:pt x="610" y="656"/>
                </a:lnTo>
                <a:lnTo>
                  <a:pt x="609" y="657"/>
                </a:lnTo>
                <a:lnTo>
                  <a:pt x="608" y="657"/>
                </a:lnTo>
                <a:lnTo>
                  <a:pt x="608" y="657"/>
                </a:lnTo>
                <a:lnTo>
                  <a:pt x="607" y="657"/>
                </a:lnTo>
                <a:lnTo>
                  <a:pt x="606" y="657"/>
                </a:lnTo>
                <a:lnTo>
                  <a:pt x="605" y="656"/>
                </a:lnTo>
                <a:lnTo>
                  <a:pt x="604" y="656"/>
                </a:lnTo>
                <a:lnTo>
                  <a:pt x="604" y="655"/>
                </a:lnTo>
                <a:lnTo>
                  <a:pt x="603" y="655"/>
                </a:lnTo>
                <a:lnTo>
                  <a:pt x="603" y="654"/>
                </a:lnTo>
                <a:lnTo>
                  <a:pt x="603" y="653"/>
                </a:lnTo>
                <a:lnTo>
                  <a:pt x="602" y="652"/>
                </a:lnTo>
                <a:lnTo>
                  <a:pt x="602" y="651"/>
                </a:lnTo>
                <a:lnTo>
                  <a:pt x="602" y="646"/>
                </a:lnTo>
                <a:lnTo>
                  <a:pt x="601" y="640"/>
                </a:lnTo>
                <a:lnTo>
                  <a:pt x="600" y="637"/>
                </a:lnTo>
                <a:lnTo>
                  <a:pt x="600" y="633"/>
                </a:lnTo>
                <a:lnTo>
                  <a:pt x="600" y="630"/>
                </a:lnTo>
                <a:lnTo>
                  <a:pt x="599" y="626"/>
                </a:lnTo>
                <a:lnTo>
                  <a:pt x="598" y="622"/>
                </a:lnTo>
                <a:lnTo>
                  <a:pt x="598" y="620"/>
                </a:lnTo>
                <a:lnTo>
                  <a:pt x="597" y="618"/>
                </a:lnTo>
                <a:lnTo>
                  <a:pt x="597" y="611"/>
                </a:lnTo>
                <a:lnTo>
                  <a:pt x="597" y="610"/>
                </a:lnTo>
                <a:lnTo>
                  <a:pt x="596" y="608"/>
                </a:lnTo>
                <a:lnTo>
                  <a:pt x="596" y="607"/>
                </a:lnTo>
                <a:lnTo>
                  <a:pt x="595" y="605"/>
                </a:lnTo>
                <a:lnTo>
                  <a:pt x="595" y="603"/>
                </a:lnTo>
                <a:lnTo>
                  <a:pt x="594" y="602"/>
                </a:lnTo>
                <a:lnTo>
                  <a:pt x="593" y="600"/>
                </a:lnTo>
                <a:lnTo>
                  <a:pt x="591" y="599"/>
                </a:lnTo>
                <a:lnTo>
                  <a:pt x="591" y="598"/>
                </a:lnTo>
                <a:lnTo>
                  <a:pt x="590" y="597"/>
                </a:lnTo>
                <a:lnTo>
                  <a:pt x="589" y="596"/>
                </a:lnTo>
                <a:lnTo>
                  <a:pt x="588" y="596"/>
                </a:lnTo>
                <a:lnTo>
                  <a:pt x="587" y="596"/>
                </a:lnTo>
                <a:lnTo>
                  <a:pt x="586" y="595"/>
                </a:lnTo>
                <a:lnTo>
                  <a:pt x="584" y="595"/>
                </a:lnTo>
                <a:lnTo>
                  <a:pt x="583" y="595"/>
                </a:lnTo>
                <a:lnTo>
                  <a:pt x="582" y="595"/>
                </a:lnTo>
                <a:lnTo>
                  <a:pt x="581" y="595"/>
                </a:lnTo>
                <a:lnTo>
                  <a:pt x="580" y="595"/>
                </a:lnTo>
                <a:lnTo>
                  <a:pt x="579" y="595"/>
                </a:lnTo>
                <a:lnTo>
                  <a:pt x="576" y="596"/>
                </a:lnTo>
                <a:lnTo>
                  <a:pt x="574" y="597"/>
                </a:lnTo>
                <a:lnTo>
                  <a:pt x="572" y="597"/>
                </a:lnTo>
                <a:lnTo>
                  <a:pt x="569" y="597"/>
                </a:lnTo>
                <a:lnTo>
                  <a:pt x="566" y="598"/>
                </a:lnTo>
                <a:lnTo>
                  <a:pt x="562" y="598"/>
                </a:lnTo>
                <a:lnTo>
                  <a:pt x="556" y="599"/>
                </a:lnTo>
                <a:lnTo>
                  <a:pt x="553" y="600"/>
                </a:lnTo>
                <a:lnTo>
                  <a:pt x="548" y="600"/>
                </a:lnTo>
                <a:lnTo>
                  <a:pt x="547" y="600"/>
                </a:lnTo>
                <a:lnTo>
                  <a:pt x="546" y="600"/>
                </a:lnTo>
                <a:lnTo>
                  <a:pt x="543" y="600"/>
                </a:lnTo>
                <a:lnTo>
                  <a:pt x="538" y="598"/>
                </a:lnTo>
                <a:lnTo>
                  <a:pt x="536" y="598"/>
                </a:lnTo>
                <a:lnTo>
                  <a:pt x="534" y="597"/>
                </a:lnTo>
                <a:lnTo>
                  <a:pt x="531" y="595"/>
                </a:lnTo>
                <a:lnTo>
                  <a:pt x="529" y="594"/>
                </a:lnTo>
                <a:lnTo>
                  <a:pt x="527" y="593"/>
                </a:lnTo>
                <a:lnTo>
                  <a:pt x="524" y="590"/>
                </a:lnTo>
                <a:lnTo>
                  <a:pt x="523" y="589"/>
                </a:lnTo>
                <a:lnTo>
                  <a:pt x="522" y="589"/>
                </a:lnTo>
                <a:lnTo>
                  <a:pt x="521" y="588"/>
                </a:lnTo>
                <a:lnTo>
                  <a:pt x="517" y="587"/>
                </a:lnTo>
                <a:lnTo>
                  <a:pt x="516" y="586"/>
                </a:lnTo>
                <a:lnTo>
                  <a:pt x="514" y="586"/>
                </a:lnTo>
                <a:lnTo>
                  <a:pt x="513" y="585"/>
                </a:lnTo>
                <a:lnTo>
                  <a:pt x="512" y="585"/>
                </a:lnTo>
                <a:lnTo>
                  <a:pt x="511" y="585"/>
                </a:lnTo>
                <a:lnTo>
                  <a:pt x="509" y="585"/>
                </a:lnTo>
                <a:lnTo>
                  <a:pt x="508" y="585"/>
                </a:lnTo>
                <a:lnTo>
                  <a:pt x="507" y="585"/>
                </a:lnTo>
                <a:lnTo>
                  <a:pt x="502" y="585"/>
                </a:lnTo>
                <a:lnTo>
                  <a:pt x="501" y="585"/>
                </a:lnTo>
                <a:lnTo>
                  <a:pt x="500" y="585"/>
                </a:lnTo>
                <a:lnTo>
                  <a:pt x="499" y="585"/>
                </a:lnTo>
                <a:lnTo>
                  <a:pt x="498" y="585"/>
                </a:lnTo>
                <a:lnTo>
                  <a:pt x="498" y="585"/>
                </a:lnTo>
                <a:lnTo>
                  <a:pt x="497" y="585"/>
                </a:lnTo>
                <a:lnTo>
                  <a:pt x="497" y="584"/>
                </a:lnTo>
                <a:lnTo>
                  <a:pt x="496" y="584"/>
                </a:lnTo>
                <a:lnTo>
                  <a:pt x="496" y="583"/>
                </a:lnTo>
                <a:lnTo>
                  <a:pt x="495" y="582"/>
                </a:lnTo>
                <a:lnTo>
                  <a:pt x="495" y="582"/>
                </a:lnTo>
                <a:lnTo>
                  <a:pt x="494" y="581"/>
                </a:lnTo>
                <a:lnTo>
                  <a:pt x="494" y="580"/>
                </a:lnTo>
                <a:lnTo>
                  <a:pt x="494" y="579"/>
                </a:lnTo>
                <a:lnTo>
                  <a:pt x="493" y="573"/>
                </a:lnTo>
                <a:lnTo>
                  <a:pt x="492" y="570"/>
                </a:lnTo>
                <a:lnTo>
                  <a:pt x="492" y="568"/>
                </a:lnTo>
                <a:lnTo>
                  <a:pt x="492" y="567"/>
                </a:lnTo>
                <a:lnTo>
                  <a:pt x="491" y="566"/>
                </a:lnTo>
                <a:lnTo>
                  <a:pt x="491" y="564"/>
                </a:lnTo>
                <a:lnTo>
                  <a:pt x="490" y="563"/>
                </a:lnTo>
                <a:lnTo>
                  <a:pt x="489" y="562"/>
                </a:lnTo>
                <a:lnTo>
                  <a:pt x="488" y="560"/>
                </a:lnTo>
                <a:lnTo>
                  <a:pt x="486" y="559"/>
                </a:lnTo>
                <a:lnTo>
                  <a:pt x="485" y="558"/>
                </a:lnTo>
                <a:lnTo>
                  <a:pt x="484" y="557"/>
                </a:lnTo>
                <a:lnTo>
                  <a:pt x="483" y="556"/>
                </a:lnTo>
                <a:lnTo>
                  <a:pt x="482" y="555"/>
                </a:lnTo>
                <a:lnTo>
                  <a:pt x="480" y="555"/>
                </a:lnTo>
                <a:lnTo>
                  <a:pt x="478" y="554"/>
                </a:lnTo>
                <a:lnTo>
                  <a:pt x="477" y="554"/>
                </a:lnTo>
                <a:lnTo>
                  <a:pt x="475" y="554"/>
                </a:lnTo>
                <a:lnTo>
                  <a:pt x="470" y="554"/>
                </a:lnTo>
                <a:lnTo>
                  <a:pt x="468" y="554"/>
                </a:lnTo>
                <a:lnTo>
                  <a:pt x="466" y="554"/>
                </a:lnTo>
                <a:lnTo>
                  <a:pt x="464" y="554"/>
                </a:lnTo>
                <a:lnTo>
                  <a:pt x="462" y="554"/>
                </a:lnTo>
                <a:lnTo>
                  <a:pt x="461" y="553"/>
                </a:lnTo>
                <a:lnTo>
                  <a:pt x="459" y="553"/>
                </a:lnTo>
                <a:lnTo>
                  <a:pt x="457" y="552"/>
                </a:lnTo>
                <a:lnTo>
                  <a:pt x="456" y="552"/>
                </a:lnTo>
                <a:lnTo>
                  <a:pt x="446" y="547"/>
                </a:lnTo>
                <a:lnTo>
                  <a:pt x="444" y="545"/>
                </a:lnTo>
                <a:lnTo>
                  <a:pt x="440" y="542"/>
                </a:lnTo>
                <a:lnTo>
                  <a:pt x="438" y="542"/>
                </a:lnTo>
                <a:lnTo>
                  <a:pt x="436" y="540"/>
                </a:lnTo>
                <a:lnTo>
                  <a:pt x="435" y="540"/>
                </a:lnTo>
                <a:lnTo>
                  <a:pt x="434" y="540"/>
                </a:lnTo>
                <a:lnTo>
                  <a:pt x="433" y="540"/>
                </a:lnTo>
                <a:lnTo>
                  <a:pt x="432" y="540"/>
                </a:lnTo>
                <a:lnTo>
                  <a:pt x="432" y="540"/>
                </a:lnTo>
                <a:lnTo>
                  <a:pt x="431" y="540"/>
                </a:lnTo>
                <a:lnTo>
                  <a:pt x="429" y="540"/>
                </a:lnTo>
                <a:lnTo>
                  <a:pt x="426" y="541"/>
                </a:lnTo>
                <a:lnTo>
                  <a:pt x="424" y="542"/>
                </a:lnTo>
                <a:lnTo>
                  <a:pt x="422" y="542"/>
                </a:lnTo>
                <a:lnTo>
                  <a:pt x="420" y="542"/>
                </a:lnTo>
                <a:lnTo>
                  <a:pt x="416" y="542"/>
                </a:lnTo>
                <a:lnTo>
                  <a:pt x="413" y="542"/>
                </a:lnTo>
                <a:lnTo>
                  <a:pt x="409" y="542"/>
                </a:lnTo>
                <a:lnTo>
                  <a:pt x="404" y="542"/>
                </a:lnTo>
                <a:lnTo>
                  <a:pt x="403" y="542"/>
                </a:lnTo>
                <a:lnTo>
                  <a:pt x="402" y="542"/>
                </a:lnTo>
                <a:lnTo>
                  <a:pt x="401" y="542"/>
                </a:lnTo>
                <a:lnTo>
                  <a:pt x="400" y="542"/>
                </a:lnTo>
                <a:lnTo>
                  <a:pt x="399" y="542"/>
                </a:lnTo>
                <a:lnTo>
                  <a:pt x="398" y="543"/>
                </a:lnTo>
                <a:lnTo>
                  <a:pt x="397" y="544"/>
                </a:lnTo>
                <a:lnTo>
                  <a:pt x="396" y="545"/>
                </a:lnTo>
                <a:lnTo>
                  <a:pt x="395" y="546"/>
                </a:lnTo>
                <a:lnTo>
                  <a:pt x="394" y="548"/>
                </a:lnTo>
                <a:lnTo>
                  <a:pt x="392" y="550"/>
                </a:lnTo>
                <a:lnTo>
                  <a:pt x="390" y="555"/>
                </a:lnTo>
                <a:lnTo>
                  <a:pt x="389" y="558"/>
                </a:lnTo>
                <a:lnTo>
                  <a:pt x="387" y="563"/>
                </a:lnTo>
                <a:lnTo>
                  <a:pt x="386" y="565"/>
                </a:lnTo>
                <a:lnTo>
                  <a:pt x="385" y="567"/>
                </a:lnTo>
                <a:lnTo>
                  <a:pt x="385" y="568"/>
                </a:lnTo>
                <a:lnTo>
                  <a:pt x="381" y="573"/>
                </a:lnTo>
                <a:lnTo>
                  <a:pt x="378" y="579"/>
                </a:lnTo>
                <a:lnTo>
                  <a:pt x="376" y="581"/>
                </a:lnTo>
                <a:lnTo>
                  <a:pt x="375" y="582"/>
                </a:lnTo>
                <a:lnTo>
                  <a:pt x="374" y="583"/>
                </a:lnTo>
                <a:lnTo>
                  <a:pt x="372" y="584"/>
                </a:lnTo>
                <a:lnTo>
                  <a:pt x="371" y="586"/>
                </a:lnTo>
                <a:lnTo>
                  <a:pt x="367" y="588"/>
                </a:lnTo>
                <a:lnTo>
                  <a:pt x="366" y="589"/>
                </a:lnTo>
                <a:lnTo>
                  <a:pt x="364" y="590"/>
                </a:lnTo>
                <a:lnTo>
                  <a:pt x="363" y="590"/>
                </a:lnTo>
                <a:lnTo>
                  <a:pt x="361" y="590"/>
                </a:lnTo>
                <a:lnTo>
                  <a:pt x="360" y="590"/>
                </a:lnTo>
                <a:lnTo>
                  <a:pt x="358" y="590"/>
                </a:lnTo>
                <a:lnTo>
                  <a:pt x="357" y="590"/>
                </a:lnTo>
                <a:lnTo>
                  <a:pt x="356" y="589"/>
                </a:lnTo>
                <a:lnTo>
                  <a:pt x="355" y="589"/>
                </a:lnTo>
                <a:lnTo>
                  <a:pt x="354" y="588"/>
                </a:lnTo>
                <a:lnTo>
                  <a:pt x="352" y="587"/>
                </a:lnTo>
                <a:lnTo>
                  <a:pt x="351" y="586"/>
                </a:lnTo>
                <a:lnTo>
                  <a:pt x="351" y="586"/>
                </a:lnTo>
                <a:lnTo>
                  <a:pt x="350" y="585"/>
                </a:lnTo>
                <a:lnTo>
                  <a:pt x="349" y="585"/>
                </a:lnTo>
                <a:lnTo>
                  <a:pt x="349" y="585"/>
                </a:lnTo>
                <a:lnTo>
                  <a:pt x="348" y="585"/>
                </a:lnTo>
                <a:lnTo>
                  <a:pt x="347" y="585"/>
                </a:lnTo>
                <a:lnTo>
                  <a:pt x="346" y="586"/>
                </a:lnTo>
                <a:lnTo>
                  <a:pt x="344" y="587"/>
                </a:lnTo>
                <a:lnTo>
                  <a:pt x="343" y="587"/>
                </a:lnTo>
                <a:lnTo>
                  <a:pt x="342" y="588"/>
                </a:lnTo>
                <a:lnTo>
                  <a:pt x="341" y="588"/>
                </a:lnTo>
                <a:lnTo>
                  <a:pt x="340" y="588"/>
                </a:lnTo>
                <a:lnTo>
                  <a:pt x="339" y="588"/>
                </a:lnTo>
                <a:lnTo>
                  <a:pt x="338" y="588"/>
                </a:lnTo>
                <a:lnTo>
                  <a:pt x="337" y="588"/>
                </a:lnTo>
                <a:lnTo>
                  <a:pt x="335" y="588"/>
                </a:lnTo>
                <a:lnTo>
                  <a:pt x="331" y="587"/>
                </a:lnTo>
                <a:lnTo>
                  <a:pt x="329" y="587"/>
                </a:lnTo>
                <a:lnTo>
                  <a:pt x="325" y="586"/>
                </a:lnTo>
                <a:lnTo>
                  <a:pt x="323" y="586"/>
                </a:lnTo>
                <a:lnTo>
                  <a:pt x="320" y="586"/>
                </a:lnTo>
                <a:lnTo>
                  <a:pt x="318" y="586"/>
                </a:lnTo>
                <a:lnTo>
                  <a:pt x="313" y="586"/>
                </a:lnTo>
                <a:lnTo>
                  <a:pt x="310" y="586"/>
                </a:lnTo>
                <a:lnTo>
                  <a:pt x="306" y="586"/>
                </a:lnTo>
                <a:lnTo>
                  <a:pt x="301" y="585"/>
                </a:lnTo>
                <a:lnTo>
                  <a:pt x="295" y="585"/>
                </a:lnTo>
                <a:lnTo>
                  <a:pt x="277" y="583"/>
                </a:lnTo>
                <a:lnTo>
                  <a:pt x="273" y="583"/>
                </a:lnTo>
                <a:lnTo>
                  <a:pt x="271" y="583"/>
                </a:lnTo>
                <a:lnTo>
                  <a:pt x="268" y="583"/>
                </a:lnTo>
                <a:lnTo>
                  <a:pt x="267" y="583"/>
                </a:lnTo>
                <a:lnTo>
                  <a:pt x="262" y="583"/>
                </a:lnTo>
                <a:lnTo>
                  <a:pt x="259" y="583"/>
                </a:lnTo>
                <a:lnTo>
                  <a:pt x="257" y="583"/>
                </a:lnTo>
                <a:lnTo>
                  <a:pt x="253" y="583"/>
                </a:lnTo>
                <a:lnTo>
                  <a:pt x="246" y="582"/>
                </a:lnTo>
                <a:lnTo>
                  <a:pt x="244" y="582"/>
                </a:lnTo>
                <a:lnTo>
                  <a:pt x="242" y="582"/>
                </a:lnTo>
                <a:lnTo>
                  <a:pt x="240" y="581"/>
                </a:lnTo>
                <a:lnTo>
                  <a:pt x="238" y="581"/>
                </a:lnTo>
                <a:lnTo>
                  <a:pt x="237" y="580"/>
                </a:lnTo>
                <a:lnTo>
                  <a:pt x="235" y="580"/>
                </a:lnTo>
                <a:lnTo>
                  <a:pt x="233" y="579"/>
                </a:lnTo>
                <a:lnTo>
                  <a:pt x="231" y="578"/>
                </a:lnTo>
                <a:lnTo>
                  <a:pt x="229" y="577"/>
                </a:lnTo>
                <a:lnTo>
                  <a:pt x="225" y="575"/>
                </a:lnTo>
                <a:lnTo>
                  <a:pt x="217" y="571"/>
                </a:lnTo>
                <a:lnTo>
                  <a:pt x="205" y="565"/>
                </a:lnTo>
                <a:lnTo>
                  <a:pt x="201" y="562"/>
                </a:lnTo>
                <a:lnTo>
                  <a:pt x="199" y="561"/>
                </a:lnTo>
                <a:lnTo>
                  <a:pt x="197" y="560"/>
                </a:lnTo>
                <a:lnTo>
                  <a:pt x="196" y="559"/>
                </a:lnTo>
                <a:lnTo>
                  <a:pt x="194" y="557"/>
                </a:lnTo>
                <a:lnTo>
                  <a:pt x="191" y="555"/>
                </a:lnTo>
                <a:lnTo>
                  <a:pt x="189" y="553"/>
                </a:lnTo>
                <a:lnTo>
                  <a:pt x="187" y="552"/>
                </a:lnTo>
                <a:lnTo>
                  <a:pt x="185" y="550"/>
                </a:lnTo>
                <a:lnTo>
                  <a:pt x="184" y="548"/>
                </a:lnTo>
                <a:lnTo>
                  <a:pt x="183" y="547"/>
                </a:lnTo>
                <a:lnTo>
                  <a:pt x="182" y="546"/>
                </a:lnTo>
                <a:lnTo>
                  <a:pt x="181" y="545"/>
                </a:lnTo>
                <a:lnTo>
                  <a:pt x="180" y="544"/>
                </a:lnTo>
                <a:lnTo>
                  <a:pt x="180" y="543"/>
                </a:lnTo>
                <a:lnTo>
                  <a:pt x="179" y="542"/>
                </a:lnTo>
                <a:lnTo>
                  <a:pt x="178" y="538"/>
                </a:lnTo>
                <a:lnTo>
                  <a:pt x="178" y="537"/>
                </a:lnTo>
                <a:lnTo>
                  <a:pt x="178" y="536"/>
                </a:lnTo>
                <a:lnTo>
                  <a:pt x="178" y="536"/>
                </a:lnTo>
                <a:lnTo>
                  <a:pt x="177" y="535"/>
                </a:lnTo>
                <a:lnTo>
                  <a:pt x="177" y="535"/>
                </a:lnTo>
                <a:lnTo>
                  <a:pt x="176" y="534"/>
                </a:lnTo>
                <a:lnTo>
                  <a:pt x="175" y="533"/>
                </a:lnTo>
                <a:lnTo>
                  <a:pt x="174" y="533"/>
                </a:lnTo>
                <a:lnTo>
                  <a:pt x="173" y="533"/>
                </a:lnTo>
                <a:lnTo>
                  <a:pt x="172" y="532"/>
                </a:lnTo>
                <a:lnTo>
                  <a:pt x="171" y="532"/>
                </a:lnTo>
                <a:lnTo>
                  <a:pt x="170" y="532"/>
                </a:lnTo>
                <a:lnTo>
                  <a:pt x="170" y="532"/>
                </a:lnTo>
                <a:lnTo>
                  <a:pt x="169" y="531"/>
                </a:lnTo>
                <a:lnTo>
                  <a:pt x="168" y="530"/>
                </a:lnTo>
                <a:lnTo>
                  <a:pt x="166" y="528"/>
                </a:lnTo>
                <a:lnTo>
                  <a:pt x="165" y="528"/>
                </a:lnTo>
                <a:lnTo>
                  <a:pt x="164" y="527"/>
                </a:lnTo>
                <a:lnTo>
                  <a:pt x="163" y="526"/>
                </a:lnTo>
                <a:lnTo>
                  <a:pt x="162" y="526"/>
                </a:lnTo>
                <a:lnTo>
                  <a:pt x="161" y="525"/>
                </a:lnTo>
                <a:lnTo>
                  <a:pt x="157" y="524"/>
                </a:lnTo>
                <a:lnTo>
                  <a:pt x="156" y="524"/>
                </a:lnTo>
                <a:lnTo>
                  <a:pt x="156" y="524"/>
                </a:lnTo>
                <a:lnTo>
                  <a:pt x="155" y="523"/>
                </a:lnTo>
                <a:lnTo>
                  <a:pt x="155" y="523"/>
                </a:lnTo>
                <a:lnTo>
                  <a:pt x="154" y="522"/>
                </a:lnTo>
                <a:lnTo>
                  <a:pt x="154" y="521"/>
                </a:lnTo>
                <a:lnTo>
                  <a:pt x="154" y="521"/>
                </a:lnTo>
                <a:lnTo>
                  <a:pt x="154" y="520"/>
                </a:lnTo>
                <a:lnTo>
                  <a:pt x="153" y="519"/>
                </a:lnTo>
                <a:lnTo>
                  <a:pt x="152" y="519"/>
                </a:lnTo>
                <a:lnTo>
                  <a:pt x="150" y="518"/>
                </a:lnTo>
                <a:lnTo>
                  <a:pt x="149" y="517"/>
                </a:lnTo>
                <a:lnTo>
                  <a:pt x="148" y="516"/>
                </a:lnTo>
                <a:lnTo>
                  <a:pt x="146" y="514"/>
                </a:lnTo>
                <a:lnTo>
                  <a:pt x="145" y="513"/>
                </a:lnTo>
                <a:lnTo>
                  <a:pt x="144" y="513"/>
                </a:lnTo>
                <a:lnTo>
                  <a:pt x="144" y="512"/>
                </a:lnTo>
                <a:lnTo>
                  <a:pt x="143" y="512"/>
                </a:lnTo>
                <a:lnTo>
                  <a:pt x="141" y="512"/>
                </a:lnTo>
                <a:lnTo>
                  <a:pt x="139" y="511"/>
                </a:lnTo>
                <a:lnTo>
                  <a:pt x="137" y="510"/>
                </a:lnTo>
                <a:lnTo>
                  <a:pt x="136" y="510"/>
                </a:lnTo>
                <a:lnTo>
                  <a:pt x="135" y="509"/>
                </a:lnTo>
                <a:lnTo>
                  <a:pt x="135" y="508"/>
                </a:lnTo>
                <a:lnTo>
                  <a:pt x="134" y="507"/>
                </a:lnTo>
                <a:lnTo>
                  <a:pt x="133" y="507"/>
                </a:lnTo>
                <a:lnTo>
                  <a:pt x="132" y="505"/>
                </a:lnTo>
                <a:lnTo>
                  <a:pt x="132" y="504"/>
                </a:lnTo>
                <a:lnTo>
                  <a:pt x="131" y="504"/>
                </a:lnTo>
                <a:lnTo>
                  <a:pt x="131" y="503"/>
                </a:lnTo>
                <a:lnTo>
                  <a:pt x="130" y="502"/>
                </a:lnTo>
                <a:lnTo>
                  <a:pt x="129" y="502"/>
                </a:lnTo>
                <a:lnTo>
                  <a:pt x="129" y="502"/>
                </a:lnTo>
                <a:lnTo>
                  <a:pt x="128" y="501"/>
                </a:lnTo>
                <a:lnTo>
                  <a:pt x="127" y="501"/>
                </a:lnTo>
                <a:lnTo>
                  <a:pt x="126" y="501"/>
                </a:lnTo>
                <a:lnTo>
                  <a:pt x="121" y="501"/>
                </a:lnTo>
                <a:lnTo>
                  <a:pt x="119" y="501"/>
                </a:lnTo>
                <a:lnTo>
                  <a:pt x="116" y="501"/>
                </a:lnTo>
                <a:lnTo>
                  <a:pt x="113" y="501"/>
                </a:lnTo>
                <a:lnTo>
                  <a:pt x="110" y="502"/>
                </a:lnTo>
                <a:lnTo>
                  <a:pt x="108" y="502"/>
                </a:lnTo>
                <a:lnTo>
                  <a:pt x="107" y="503"/>
                </a:lnTo>
                <a:lnTo>
                  <a:pt x="106" y="503"/>
                </a:lnTo>
                <a:lnTo>
                  <a:pt x="105" y="504"/>
                </a:lnTo>
                <a:lnTo>
                  <a:pt x="103" y="504"/>
                </a:lnTo>
                <a:lnTo>
                  <a:pt x="102" y="505"/>
                </a:lnTo>
                <a:lnTo>
                  <a:pt x="97" y="509"/>
                </a:lnTo>
                <a:lnTo>
                  <a:pt x="95" y="510"/>
                </a:lnTo>
                <a:lnTo>
                  <a:pt x="94" y="510"/>
                </a:lnTo>
                <a:lnTo>
                  <a:pt x="92" y="511"/>
                </a:lnTo>
                <a:lnTo>
                  <a:pt x="91" y="512"/>
                </a:lnTo>
                <a:lnTo>
                  <a:pt x="90" y="512"/>
                </a:lnTo>
                <a:lnTo>
                  <a:pt x="89" y="512"/>
                </a:lnTo>
                <a:lnTo>
                  <a:pt x="87" y="512"/>
                </a:lnTo>
                <a:lnTo>
                  <a:pt x="85" y="512"/>
                </a:lnTo>
                <a:lnTo>
                  <a:pt x="83" y="512"/>
                </a:lnTo>
                <a:lnTo>
                  <a:pt x="81" y="512"/>
                </a:lnTo>
                <a:lnTo>
                  <a:pt x="77" y="512"/>
                </a:lnTo>
                <a:lnTo>
                  <a:pt x="68" y="511"/>
                </a:lnTo>
                <a:lnTo>
                  <a:pt x="67" y="510"/>
                </a:lnTo>
                <a:lnTo>
                  <a:pt x="65" y="510"/>
                </a:lnTo>
                <a:lnTo>
                  <a:pt x="63" y="509"/>
                </a:lnTo>
                <a:lnTo>
                  <a:pt x="62" y="508"/>
                </a:lnTo>
                <a:lnTo>
                  <a:pt x="60" y="507"/>
                </a:lnTo>
                <a:lnTo>
                  <a:pt x="58" y="505"/>
                </a:lnTo>
                <a:lnTo>
                  <a:pt x="56" y="504"/>
                </a:lnTo>
                <a:lnTo>
                  <a:pt x="50" y="499"/>
                </a:lnTo>
                <a:lnTo>
                  <a:pt x="48" y="497"/>
                </a:lnTo>
                <a:lnTo>
                  <a:pt x="47" y="496"/>
                </a:lnTo>
                <a:lnTo>
                  <a:pt x="45" y="495"/>
                </a:lnTo>
                <a:lnTo>
                  <a:pt x="44" y="494"/>
                </a:lnTo>
                <a:lnTo>
                  <a:pt x="39" y="492"/>
                </a:lnTo>
                <a:lnTo>
                  <a:pt x="34" y="489"/>
                </a:lnTo>
                <a:lnTo>
                  <a:pt x="33" y="488"/>
                </a:lnTo>
                <a:lnTo>
                  <a:pt x="31" y="488"/>
                </a:lnTo>
                <a:lnTo>
                  <a:pt x="29" y="487"/>
                </a:lnTo>
                <a:lnTo>
                  <a:pt x="26" y="486"/>
                </a:lnTo>
                <a:lnTo>
                  <a:pt x="18" y="485"/>
                </a:lnTo>
                <a:lnTo>
                  <a:pt x="15" y="484"/>
                </a:lnTo>
                <a:lnTo>
                  <a:pt x="13" y="484"/>
                </a:lnTo>
                <a:lnTo>
                  <a:pt x="11" y="483"/>
                </a:lnTo>
                <a:lnTo>
                  <a:pt x="9" y="482"/>
                </a:lnTo>
                <a:lnTo>
                  <a:pt x="0" y="479"/>
                </a:lnTo>
                <a:lnTo>
                  <a:pt x="1" y="478"/>
                </a:lnTo>
                <a:lnTo>
                  <a:pt x="2" y="476"/>
                </a:lnTo>
                <a:lnTo>
                  <a:pt x="4" y="471"/>
                </a:lnTo>
                <a:lnTo>
                  <a:pt x="4" y="470"/>
                </a:lnTo>
                <a:lnTo>
                  <a:pt x="5" y="470"/>
                </a:lnTo>
                <a:lnTo>
                  <a:pt x="5" y="469"/>
                </a:lnTo>
                <a:lnTo>
                  <a:pt x="6" y="469"/>
                </a:lnTo>
                <a:lnTo>
                  <a:pt x="7" y="469"/>
                </a:lnTo>
                <a:lnTo>
                  <a:pt x="7" y="468"/>
                </a:lnTo>
                <a:lnTo>
                  <a:pt x="9" y="467"/>
                </a:lnTo>
                <a:lnTo>
                  <a:pt x="10" y="467"/>
                </a:lnTo>
                <a:lnTo>
                  <a:pt x="10" y="466"/>
                </a:lnTo>
                <a:lnTo>
                  <a:pt x="10" y="466"/>
                </a:lnTo>
                <a:lnTo>
                  <a:pt x="10" y="466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4"/>
                </a:lnTo>
                <a:lnTo>
                  <a:pt x="10" y="464"/>
                </a:lnTo>
                <a:lnTo>
                  <a:pt x="11" y="463"/>
                </a:lnTo>
                <a:lnTo>
                  <a:pt x="11" y="462"/>
                </a:lnTo>
                <a:lnTo>
                  <a:pt x="12" y="460"/>
                </a:lnTo>
                <a:lnTo>
                  <a:pt x="12" y="460"/>
                </a:lnTo>
                <a:lnTo>
                  <a:pt x="12" y="459"/>
                </a:lnTo>
                <a:lnTo>
                  <a:pt x="12" y="458"/>
                </a:lnTo>
                <a:lnTo>
                  <a:pt x="13" y="458"/>
                </a:lnTo>
                <a:lnTo>
                  <a:pt x="13" y="458"/>
                </a:lnTo>
                <a:lnTo>
                  <a:pt x="15" y="458"/>
                </a:lnTo>
                <a:lnTo>
                  <a:pt x="15" y="457"/>
                </a:lnTo>
                <a:lnTo>
                  <a:pt x="16" y="457"/>
                </a:lnTo>
                <a:lnTo>
                  <a:pt x="16" y="457"/>
                </a:lnTo>
                <a:lnTo>
                  <a:pt x="17" y="456"/>
                </a:lnTo>
                <a:lnTo>
                  <a:pt x="19" y="454"/>
                </a:lnTo>
                <a:lnTo>
                  <a:pt x="19" y="453"/>
                </a:lnTo>
                <a:lnTo>
                  <a:pt x="19" y="453"/>
                </a:lnTo>
                <a:lnTo>
                  <a:pt x="20" y="453"/>
                </a:lnTo>
                <a:lnTo>
                  <a:pt x="20" y="452"/>
                </a:lnTo>
                <a:lnTo>
                  <a:pt x="20" y="452"/>
                </a:lnTo>
                <a:lnTo>
                  <a:pt x="21" y="451"/>
                </a:lnTo>
                <a:lnTo>
                  <a:pt x="22" y="451"/>
                </a:lnTo>
                <a:lnTo>
                  <a:pt x="23" y="450"/>
                </a:lnTo>
                <a:lnTo>
                  <a:pt x="25" y="450"/>
                </a:lnTo>
                <a:lnTo>
                  <a:pt x="26" y="450"/>
                </a:lnTo>
                <a:lnTo>
                  <a:pt x="28" y="450"/>
                </a:lnTo>
                <a:lnTo>
                  <a:pt x="29" y="450"/>
                </a:lnTo>
                <a:lnTo>
                  <a:pt x="30" y="450"/>
                </a:lnTo>
                <a:lnTo>
                  <a:pt x="31" y="450"/>
                </a:lnTo>
                <a:lnTo>
                  <a:pt x="32" y="451"/>
                </a:lnTo>
                <a:lnTo>
                  <a:pt x="33" y="452"/>
                </a:lnTo>
                <a:lnTo>
                  <a:pt x="35" y="454"/>
                </a:lnTo>
                <a:lnTo>
                  <a:pt x="36" y="454"/>
                </a:lnTo>
                <a:lnTo>
                  <a:pt x="37" y="455"/>
                </a:lnTo>
                <a:lnTo>
                  <a:pt x="38" y="455"/>
                </a:lnTo>
                <a:lnTo>
                  <a:pt x="40" y="455"/>
                </a:lnTo>
                <a:lnTo>
                  <a:pt x="41" y="456"/>
                </a:lnTo>
                <a:lnTo>
                  <a:pt x="43" y="456"/>
                </a:lnTo>
                <a:lnTo>
                  <a:pt x="43" y="456"/>
                </a:lnTo>
                <a:lnTo>
                  <a:pt x="44" y="456"/>
                </a:lnTo>
                <a:lnTo>
                  <a:pt x="45" y="455"/>
                </a:lnTo>
                <a:lnTo>
                  <a:pt x="46" y="455"/>
                </a:lnTo>
                <a:lnTo>
                  <a:pt x="46" y="454"/>
                </a:lnTo>
                <a:lnTo>
                  <a:pt x="47" y="453"/>
                </a:lnTo>
                <a:lnTo>
                  <a:pt x="48" y="452"/>
                </a:lnTo>
                <a:lnTo>
                  <a:pt x="49" y="451"/>
                </a:lnTo>
                <a:lnTo>
                  <a:pt x="51" y="449"/>
                </a:lnTo>
                <a:lnTo>
                  <a:pt x="53" y="446"/>
                </a:lnTo>
                <a:lnTo>
                  <a:pt x="54" y="445"/>
                </a:lnTo>
                <a:lnTo>
                  <a:pt x="54" y="444"/>
                </a:lnTo>
                <a:lnTo>
                  <a:pt x="55" y="444"/>
                </a:lnTo>
                <a:lnTo>
                  <a:pt x="56" y="444"/>
                </a:lnTo>
                <a:lnTo>
                  <a:pt x="56" y="443"/>
                </a:lnTo>
                <a:lnTo>
                  <a:pt x="57" y="443"/>
                </a:lnTo>
                <a:lnTo>
                  <a:pt x="59" y="443"/>
                </a:lnTo>
                <a:lnTo>
                  <a:pt x="64" y="442"/>
                </a:lnTo>
                <a:lnTo>
                  <a:pt x="66" y="442"/>
                </a:lnTo>
                <a:lnTo>
                  <a:pt x="67" y="442"/>
                </a:lnTo>
                <a:lnTo>
                  <a:pt x="69" y="442"/>
                </a:lnTo>
                <a:lnTo>
                  <a:pt x="70" y="443"/>
                </a:lnTo>
                <a:lnTo>
                  <a:pt x="72" y="443"/>
                </a:lnTo>
                <a:lnTo>
                  <a:pt x="73" y="444"/>
                </a:lnTo>
                <a:lnTo>
                  <a:pt x="75" y="445"/>
                </a:lnTo>
                <a:lnTo>
                  <a:pt x="78" y="447"/>
                </a:lnTo>
                <a:lnTo>
                  <a:pt x="79" y="448"/>
                </a:lnTo>
                <a:lnTo>
                  <a:pt x="79" y="448"/>
                </a:lnTo>
                <a:lnTo>
                  <a:pt x="80" y="448"/>
                </a:lnTo>
                <a:lnTo>
                  <a:pt x="81" y="448"/>
                </a:lnTo>
                <a:lnTo>
                  <a:pt x="82" y="448"/>
                </a:lnTo>
                <a:lnTo>
                  <a:pt x="82" y="448"/>
                </a:lnTo>
                <a:lnTo>
                  <a:pt x="83" y="448"/>
                </a:lnTo>
                <a:lnTo>
                  <a:pt x="84" y="447"/>
                </a:lnTo>
                <a:lnTo>
                  <a:pt x="85" y="446"/>
                </a:lnTo>
                <a:lnTo>
                  <a:pt x="87" y="443"/>
                </a:lnTo>
                <a:lnTo>
                  <a:pt x="88" y="441"/>
                </a:lnTo>
                <a:lnTo>
                  <a:pt x="89" y="440"/>
                </a:lnTo>
                <a:lnTo>
                  <a:pt x="91" y="438"/>
                </a:lnTo>
                <a:lnTo>
                  <a:pt x="93" y="436"/>
                </a:lnTo>
                <a:lnTo>
                  <a:pt x="95" y="434"/>
                </a:lnTo>
                <a:lnTo>
                  <a:pt x="96" y="434"/>
                </a:lnTo>
                <a:lnTo>
                  <a:pt x="97" y="433"/>
                </a:lnTo>
                <a:lnTo>
                  <a:pt x="98" y="432"/>
                </a:lnTo>
                <a:lnTo>
                  <a:pt x="102" y="430"/>
                </a:lnTo>
                <a:lnTo>
                  <a:pt x="103" y="429"/>
                </a:lnTo>
                <a:lnTo>
                  <a:pt x="104" y="428"/>
                </a:lnTo>
                <a:lnTo>
                  <a:pt x="106" y="427"/>
                </a:lnTo>
                <a:lnTo>
                  <a:pt x="108" y="426"/>
                </a:lnTo>
                <a:lnTo>
                  <a:pt x="110" y="423"/>
                </a:lnTo>
                <a:lnTo>
                  <a:pt x="111" y="421"/>
                </a:lnTo>
                <a:lnTo>
                  <a:pt x="113" y="419"/>
                </a:lnTo>
                <a:lnTo>
                  <a:pt x="114" y="418"/>
                </a:lnTo>
                <a:lnTo>
                  <a:pt x="115" y="417"/>
                </a:lnTo>
                <a:lnTo>
                  <a:pt x="115" y="416"/>
                </a:lnTo>
                <a:lnTo>
                  <a:pt x="117" y="415"/>
                </a:lnTo>
                <a:lnTo>
                  <a:pt x="119" y="414"/>
                </a:lnTo>
                <a:lnTo>
                  <a:pt x="121" y="413"/>
                </a:lnTo>
                <a:lnTo>
                  <a:pt x="125" y="412"/>
                </a:lnTo>
                <a:lnTo>
                  <a:pt x="127" y="411"/>
                </a:lnTo>
                <a:lnTo>
                  <a:pt x="130" y="410"/>
                </a:lnTo>
                <a:lnTo>
                  <a:pt x="133" y="410"/>
                </a:lnTo>
                <a:lnTo>
                  <a:pt x="134" y="410"/>
                </a:lnTo>
                <a:lnTo>
                  <a:pt x="137" y="410"/>
                </a:lnTo>
                <a:lnTo>
                  <a:pt x="139" y="410"/>
                </a:lnTo>
                <a:lnTo>
                  <a:pt x="140" y="410"/>
                </a:lnTo>
                <a:lnTo>
                  <a:pt x="141" y="409"/>
                </a:lnTo>
                <a:lnTo>
                  <a:pt x="142" y="409"/>
                </a:lnTo>
                <a:lnTo>
                  <a:pt x="142" y="409"/>
                </a:lnTo>
                <a:lnTo>
                  <a:pt x="143" y="408"/>
                </a:lnTo>
                <a:lnTo>
                  <a:pt x="144" y="407"/>
                </a:lnTo>
                <a:lnTo>
                  <a:pt x="144" y="406"/>
                </a:lnTo>
                <a:lnTo>
                  <a:pt x="145" y="405"/>
                </a:lnTo>
                <a:lnTo>
                  <a:pt x="146" y="401"/>
                </a:lnTo>
                <a:lnTo>
                  <a:pt x="147" y="399"/>
                </a:lnTo>
                <a:lnTo>
                  <a:pt x="148" y="398"/>
                </a:lnTo>
                <a:lnTo>
                  <a:pt x="148" y="397"/>
                </a:lnTo>
                <a:lnTo>
                  <a:pt x="149" y="396"/>
                </a:lnTo>
                <a:lnTo>
                  <a:pt x="150" y="396"/>
                </a:lnTo>
                <a:lnTo>
                  <a:pt x="150" y="395"/>
                </a:lnTo>
                <a:lnTo>
                  <a:pt x="151" y="395"/>
                </a:lnTo>
                <a:lnTo>
                  <a:pt x="151" y="395"/>
                </a:lnTo>
                <a:lnTo>
                  <a:pt x="152" y="395"/>
                </a:lnTo>
                <a:lnTo>
                  <a:pt x="153" y="395"/>
                </a:lnTo>
                <a:lnTo>
                  <a:pt x="154" y="395"/>
                </a:lnTo>
                <a:lnTo>
                  <a:pt x="157" y="395"/>
                </a:lnTo>
                <a:lnTo>
                  <a:pt x="158" y="396"/>
                </a:lnTo>
                <a:lnTo>
                  <a:pt x="159" y="395"/>
                </a:lnTo>
                <a:lnTo>
                  <a:pt x="160" y="395"/>
                </a:lnTo>
                <a:lnTo>
                  <a:pt x="161" y="395"/>
                </a:lnTo>
                <a:lnTo>
                  <a:pt x="161" y="395"/>
                </a:lnTo>
                <a:lnTo>
                  <a:pt x="162" y="394"/>
                </a:lnTo>
                <a:lnTo>
                  <a:pt x="163" y="394"/>
                </a:lnTo>
                <a:lnTo>
                  <a:pt x="164" y="393"/>
                </a:lnTo>
                <a:lnTo>
                  <a:pt x="165" y="392"/>
                </a:lnTo>
                <a:lnTo>
                  <a:pt x="166" y="391"/>
                </a:lnTo>
                <a:lnTo>
                  <a:pt x="169" y="388"/>
                </a:lnTo>
                <a:lnTo>
                  <a:pt x="170" y="387"/>
                </a:lnTo>
                <a:lnTo>
                  <a:pt x="170" y="387"/>
                </a:lnTo>
                <a:lnTo>
                  <a:pt x="171" y="386"/>
                </a:lnTo>
                <a:lnTo>
                  <a:pt x="172" y="386"/>
                </a:lnTo>
                <a:lnTo>
                  <a:pt x="174" y="385"/>
                </a:lnTo>
                <a:lnTo>
                  <a:pt x="176" y="384"/>
                </a:lnTo>
                <a:lnTo>
                  <a:pt x="177" y="384"/>
                </a:lnTo>
                <a:lnTo>
                  <a:pt x="178" y="384"/>
                </a:lnTo>
                <a:lnTo>
                  <a:pt x="179" y="384"/>
                </a:lnTo>
                <a:lnTo>
                  <a:pt x="180" y="384"/>
                </a:lnTo>
                <a:lnTo>
                  <a:pt x="180" y="384"/>
                </a:lnTo>
                <a:lnTo>
                  <a:pt x="181" y="384"/>
                </a:lnTo>
                <a:lnTo>
                  <a:pt x="181" y="385"/>
                </a:lnTo>
                <a:lnTo>
                  <a:pt x="182" y="386"/>
                </a:lnTo>
                <a:lnTo>
                  <a:pt x="183" y="387"/>
                </a:lnTo>
                <a:lnTo>
                  <a:pt x="185" y="389"/>
                </a:lnTo>
                <a:lnTo>
                  <a:pt x="185" y="390"/>
                </a:lnTo>
                <a:lnTo>
                  <a:pt x="186" y="391"/>
                </a:lnTo>
                <a:lnTo>
                  <a:pt x="187" y="392"/>
                </a:lnTo>
                <a:lnTo>
                  <a:pt x="191" y="394"/>
                </a:lnTo>
                <a:lnTo>
                  <a:pt x="192" y="395"/>
                </a:lnTo>
                <a:lnTo>
                  <a:pt x="193" y="395"/>
                </a:lnTo>
                <a:lnTo>
                  <a:pt x="195" y="396"/>
                </a:lnTo>
                <a:lnTo>
                  <a:pt x="196" y="396"/>
                </a:lnTo>
                <a:lnTo>
                  <a:pt x="197" y="396"/>
                </a:lnTo>
                <a:lnTo>
                  <a:pt x="198" y="396"/>
                </a:lnTo>
                <a:lnTo>
                  <a:pt x="200" y="396"/>
                </a:lnTo>
                <a:lnTo>
                  <a:pt x="202" y="396"/>
                </a:lnTo>
                <a:lnTo>
                  <a:pt x="204" y="395"/>
                </a:lnTo>
                <a:lnTo>
                  <a:pt x="206" y="395"/>
                </a:lnTo>
                <a:lnTo>
                  <a:pt x="208" y="393"/>
                </a:lnTo>
                <a:lnTo>
                  <a:pt x="209" y="392"/>
                </a:lnTo>
                <a:lnTo>
                  <a:pt x="211" y="391"/>
                </a:lnTo>
                <a:lnTo>
                  <a:pt x="212" y="390"/>
                </a:lnTo>
                <a:lnTo>
                  <a:pt x="213" y="390"/>
                </a:lnTo>
                <a:lnTo>
                  <a:pt x="214" y="390"/>
                </a:lnTo>
                <a:lnTo>
                  <a:pt x="215" y="390"/>
                </a:lnTo>
                <a:lnTo>
                  <a:pt x="216" y="390"/>
                </a:lnTo>
                <a:lnTo>
                  <a:pt x="219" y="390"/>
                </a:lnTo>
                <a:lnTo>
                  <a:pt x="221" y="391"/>
                </a:lnTo>
                <a:lnTo>
                  <a:pt x="224" y="391"/>
                </a:lnTo>
                <a:lnTo>
                  <a:pt x="225" y="392"/>
                </a:lnTo>
                <a:lnTo>
                  <a:pt x="228" y="392"/>
                </a:lnTo>
                <a:lnTo>
                  <a:pt x="232" y="393"/>
                </a:lnTo>
                <a:lnTo>
                  <a:pt x="233" y="393"/>
                </a:lnTo>
                <a:lnTo>
                  <a:pt x="234" y="393"/>
                </a:lnTo>
                <a:lnTo>
                  <a:pt x="237" y="392"/>
                </a:lnTo>
                <a:lnTo>
                  <a:pt x="242" y="391"/>
                </a:lnTo>
                <a:lnTo>
                  <a:pt x="245" y="390"/>
                </a:lnTo>
                <a:lnTo>
                  <a:pt x="247" y="390"/>
                </a:lnTo>
                <a:lnTo>
                  <a:pt x="248" y="390"/>
                </a:lnTo>
                <a:lnTo>
                  <a:pt x="249" y="389"/>
                </a:lnTo>
                <a:lnTo>
                  <a:pt x="253" y="387"/>
                </a:lnTo>
                <a:lnTo>
                  <a:pt x="254" y="386"/>
                </a:lnTo>
                <a:lnTo>
                  <a:pt x="254" y="385"/>
                </a:lnTo>
                <a:lnTo>
                  <a:pt x="255" y="385"/>
                </a:lnTo>
                <a:lnTo>
                  <a:pt x="255" y="384"/>
                </a:lnTo>
                <a:lnTo>
                  <a:pt x="256" y="383"/>
                </a:lnTo>
                <a:lnTo>
                  <a:pt x="256" y="383"/>
                </a:lnTo>
                <a:lnTo>
                  <a:pt x="256" y="382"/>
                </a:lnTo>
                <a:lnTo>
                  <a:pt x="256" y="379"/>
                </a:lnTo>
                <a:lnTo>
                  <a:pt x="255" y="378"/>
                </a:lnTo>
                <a:lnTo>
                  <a:pt x="256" y="377"/>
                </a:lnTo>
                <a:lnTo>
                  <a:pt x="256" y="376"/>
                </a:lnTo>
                <a:lnTo>
                  <a:pt x="257" y="375"/>
                </a:lnTo>
                <a:lnTo>
                  <a:pt x="258" y="373"/>
                </a:lnTo>
                <a:lnTo>
                  <a:pt x="259" y="373"/>
                </a:lnTo>
                <a:lnTo>
                  <a:pt x="260" y="372"/>
                </a:lnTo>
                <a:lnTo>
                  <a:pt x="261" y="371"/>
                </a:lnTo>
                <a:lnTo>
                  <a:pt x="262" y="371"/>
                </a:lnTo>
                <a:lnTo>
                  <a:pt x="264" y="370"/>
                </a:lnTo>
                <a:lnTo>
                  <a:pt x="266" y="369"/>
                </a:lnTo>
                <a:lnTo>
                  <a:pt x="269" y="369"/>
                </a:lnTo>
                <a:lnTo>
                  <a:pt x="274" y="369"/>
                </a:lnTo>
                <a:lnTo>
                  <a:pt x="278" y="368"/>
                </a:lnTo>
                <a:lnTo>
                  <a:pt x="281" y="367"/>
                </a:lnTo>
                <a:lnTo>
                  <a:pt x="284" y="367"/>
                </a:lnTo>
                <a:lnTo>
                  <a:pt x="285" y="366"/>
                </a:lnTo>
                <a:lnTo>
                  <a:pt x="286" y="366"/>
                </a:lnTo>
                <a:lnTo>
                  <a:pt x="286" y="366"/>
                </a:lnTo>
                <a:lnTo>
                  <a:pt x="287" y="365"/>
                </a:lnTo>
                <a:lnTo>
                  <a:pt x="288" y="364"/>
                </a:lnTo>
                <a:lnTo>
                  <a:pt x="289" y="364"/>
                </a:lnTo>
                <a:lnTo>
                  <a:pt x="289" y="363"/>
                </a:lnTo>
                <a:lnTo>
                  <a:pt x="290" y="362"/>
                </a:lnTo>
                <a:lnTo>
                  <a:pt x="291" y="361"/>
                </a:lnTo>
                <a:lnTo>
                  <a:pt x="292" y="360"/>
                </a:lnTo>
                <a:lnTo>
                  <a:pt x="292" y="359"/>
                </a:lnTo>
                <a:lnTo>
                  <a:pt x="293" y="356"/>
                </a:lnTo>
                <a:lnTo>
                  <a:pt x="294" y="355"/>
                </a:lnTo>
                <a:lnTo>
                  <a:pt x="294" y="354"/>
                </a:lnTo>
                <a:lnTo>
                  <a:pt x="295" y="354"/>
                </a:lnTo>
                <a:lnTo>
                  <a:pt x="296" y="353"/>
                </a:lnTo>
                <a:lnTo>
                  <a:pt x="298" y="350"/>
                </a:lnTo>
                <a:lnTo>
                  <a:pt x="299" y="350"/>
                </a:lnTo>
                <a:lnTo>
                  <a:pt x="300" y="349"/>
                </a:lnTo>
                <a:lnTo>
                  <a:pt x="301" y="348"/>
                </a:lnTo>
                <a:lnTo>
                  <a:pt x="301" y="347"/>
                </a:lnTo>
                <a:lnTo>
                  <a:pt x="301" y="346"/>
                </a:lnTo>
                <a:lnTo>
                  <a:pt x="302" y="346"/>
                </a:lnTo>
                <a:lnTo>
                  <a:pt x="302" y="345"/>
                </a:lnTo>
                <a:lnTo>
                  <a:pt x="301" y="344"/>
                </a:lnTo>
                <a:lnTo>
                  <a:pt x="301" y="343"/>
                </a:lnTo>
                <a:lnTo>
                  <a:pt x="300" y="342"/>
                </a:lnTo>
                <a:lnTo>
                  <a:pt x="299" y="341"/>
                </a:lnTo>
                <a:lnTo>
                  <a:pt x="299" y="340"/>
                </a:lnTo>
                <a:lnTo>
                  <a:pt x="297" y="339"/>
                </a:lnTo>
                <a:lnTo>
                  <a:pt x="293" y="335"/>
                </a:lnTo>
                <a:lnTo>
                  <a:pt x="292" y="334"/>
                </a:lnTo>
                <a:lnTo>
                  <a:pt x="290" y="332"/>
                </a:lnTo>
                <a:lnTo>
                  <a:pt x="289" y="331"/>
                </a:lnTo>
                <a:lnTo>
                  <a:pt x="288" y="330"/>
                </a:lnTo>
                <a:lnTo>
                  <a:pt x="288" y="329"/>
                </a:lnTo>
                <a:lnTo>
                  <a:pt x="288" y="328"/>
                </a:lnTo>
                <a:lnTo>
                  <a:pt x="288" y="327"/>
                </a:lnTo>
                <a:lnTo>
                  <a:pt x="288" y="327"/>
                </a:lnTo>
                <a:lnTo>
                  <a:pt x="288" y="327"/>
                </a:lnTo>
                <a:lnTo>
                  <a:pt x="288" y="326"/>
                </a:lnTo>
                <a:lnTo>
                  <a:pt x="289" y="326"/>
                </a:lnTo>
                <a:lnTo>
                  <a:pt x="290" y="326"/>
                </a:lnTo>
                <a:lnTo>
                  <a:pt x="291" y="325"/>
                </a:lnTo>
                <a:lnTo>
                  <a:pt x="292" y="325"/>
                </a:lnTo>
                <a:lnTo>
                  <a:pt x="294" y="324"/>
                </a:lnTo>
                <a:lnTo>
                  <a:pt x="295" y="324"/>
                </a:lnTo>
                <a:lnTo>
                  <a:pt x="295" y="323"/>
                </a:lnTo>
                <a:lnTo>
                  <a:pt x="296" y="322"/>
                </a:lnTo>
                <a:lnTo>
                  <a:pt x="297" y="321"/>
                </a:lnTo>
                <a:lnTo>
                  <a:pt x="297" y="320"/>
                </a:lnTo>
                <a:lnTo>
                  <a:pt x="298" y="319"/>
                </a:lnTo>
                <a:lnTo>
                  <a:pt x="298" y="319"/>
                </a:lnTo>
                <a:lnTo>
                  <a:pt x="298" y="318"/>
                </a:lnTo>
                <a:lnTo>
                  <a:pt x="298" y="317"/>
                </a:lnTo>
                <a:lnTo>
                  <a:pt x="297" y="316"/>
                </a:lnTo>
                <a:lnTo>
                  <a:pt x="297" y="314"/>
                </a:lnTo>
                <a:lnTo>
                  <a:pt x="296" y="311"/>
                </a:lnTo>
                <a:lnTo>
                  <a:pt x="296" y="310"/>
                </a:lnTo>
                <a:lnTo>
                  <a:pt x="296" y="309"/>
                </a:lnTo>
                <a:lnTo>
                  <a:pt x="296" y="308"/>
                </a:lnTo>
                <a:lnTo>
                  <a:pt x="296" y="307"/>
                </a:lnTo>
                <a:lnTo>
                  <a:pt x="297" y="305"/>
                </a:lnTo>
                <a:lnTo>
                  <a:pt x="297" y="305"/>
                </a:lnTo>
                <a:lnTo>
                  <a:pt x="298" y="304"/>
                </a:lnTo>
                <a:lnTo>
                  <a:pt x="298" y="303"/>
                </a:lnTo>
                <a:lnTo>
                  <a:pt x="299" y="303"/>
                </a:lnTo>
                <a:lnTo>
                  <a:pt x="300" y="302"/>
                </a:lnTo>
                <a:lnTo>
                  <a:pt x="301" y="301"/>
                </a:lnTo>
                <a:lnTo>
                  <a:pt x="304" y="300"/>
                </a:lnTo>
                <a:lnTo>
                  <a:pt x="305" y="299"/>
                </a:lnTo>
                <a:lnTo>
                  <a:pt x="307" y="298"/>
                </a:lnTo>
                <a:lnTo>
                  <a:pt x="309" y="297"/>
                </a:lnTo>
                <a:lnTo>
                  <a:pt x="310" y="296"/>
                </a:lnTo>
                <a:lnTo>
                  <a:pt x="310" y="295"/>
                </a:lnTo>
                <a:lnTo>
                  <a:pt x="311" y="294"/>
                </a:lnTo>
                <a:lnTo>
                  <a:pt x="311" y="293"/>
                </a:lnTo>
                <a:lnTo>
                  <a:pt x="311" y="292"/>
                </a:lnTo>
                <a:lnTo>
                  <a:pt x="311" y="290"/>
                </a:lnTo>
                <a:lnTo>
                  <a:pt x="311" y="288"/>
                </a:lnTo>
                <a:lnTo>
                  <a:pt x="311" y="287"/>
                </a:lnTo>
                <a:lnTo>
                  <a:pt x="311" y="286"/>
                </a:lnTo>
                <a:lnTo>
                  <a:pt x="310" y="285"/>
                </a:lnTo>
                <a:lnTo>
                  <a:pt x="310" y="284"/>
                </a:lnTo>
                <a:lnTo>
                  <a:pt x="309" y="283"/>
                </a:lnTo>
                <a:lnTo>
                  <a:pt x="309" y="282"/>
                </a:lnTo>
                <a:lnTo>
                  <a:pt x="308" y="282"/>
                </a:lnTo>
                <a:lnTo>
                  <a:pt x="307" y="281"/>
                </a:lnTo>
                <a:lnTo>
                  <a:pt x="306" y="280"/>
                </a:lnTo>
                <a:lnTo>
                  <a:pt x="303" y="277"/>
                </a:lnTo>
                <a:lnTo>
                  <a:pt x="301" y="276"/>
                </a:lnTo>
                <a:lnTo>
                  <a:pt x="300" y="275"/>
                </a:lnTo>
                <a:lnTo>
                  <a:pt x="299" y="274"/>
                </a:lnTo>
                <a:lnTo>
                  <a:pt x="299" y="274"/>
                </a:lnTo>
                <a:lnTo>
                  <a:pt x="299" y="273"/>
                </a:lnTo>
                <a:lnTo>
                  <a:pt x="298" y="272"/>
                </a:lnTo>
                <a:lnTo>
                  <a:pt x="298" y="271"/>
                </a:lnTo>
                <a:lnTo>
                  <a:pt x="298" y="270"/>
                </a:lnTo>
                <a:lnTo>
                  <a:pt x="298" y="269"/>
                </a:lnTo>
                <a:lnTo>
                  <a:pt x="298" y="268"/>
                </a:lnTo>
                <a:lnTo>
                  <a:pt x="298" y="267"/>
                </a:lnTo>
                <a:lnTo>
                  <a:pt x="299" y="265"/>
                </a:lnTo>
                <a:lnTo>
                  <a:pt x="299" y="264"/>
                </a:lnTo>
                <a:lnTo>
                  <a:pt x="300" y="262"/>
                </a:lnTo>
                <a:lnTo>
                  <a:pt x="300" y="261"/>
                </a:lnTo>
                <a:lnTo>
                  <a:pt x="301" y="259"/>
                </a:lnTo>
                <a:lnTo>
                  <a:pt x="302" y="258"/>
                </a:lnTo>
                <a:lnTo>
                  <a:pt x="303" y="256"/>
                </a:lnTo>
                <a:lnTo>
                  <a:pt x="304" y="255"/>
                </a:lnTo>
                <a:lnTo>
                  <a:pt x="305" y="253"/>
                </a:lnTo>
                <a:lnTo>
                  <a:pt x="306" y="252"/>
                </a:lnTo>
                <a:lnTo>
                  <a:pt x="308" y="251"/>
                </a:lnTo>
                <a:lnTo>
                  <a:pt x="311" y="249"/>
                </a:lnTo>
                <a:lnTo>
                  <a:pt x="313" y="247"/>
                </a:lnTo>
                <a:lnTo>
                  <a:pt x="313" y="247"/>
                </a:lnTo>
                <a:lnTo>
                  <a:pt x="314" y="246"/>
                </a:lnTo>
                <a:lnTo>
                  <a:pt x="314" y="246"/>
                </a:lnTo>
                <a:lnTo>
                  <a:pt x="315" y="245"/>
                </a:lnTo>
                <a:lnTo>
                  <a:pt x="315" y="244"/>
                </a:lnTo>
                <a:lnTo>
                  <a:pt x="315" y="243"/>
                </a:lnTo>
                <a:lnTo>
                  <a:pt x="315" y="243"/>
                </a:lnTo>
                <a:lnTo>
                  <a:pt x="314" y="242"/>
                </a:lnTo>
                <a:lnTo>
                  <a:pt x="314" y="241"/>
                </a:lnTo>
                <a:lnTo>
                  <a:pt x="313" y="240"/>
                </a:lnTo>
                <a:lnTo>
                  <a:pt x="312" y="238"/>
                </a:lnTo>
                <a:lnTo>
                  <a:pt x="310" y="236"/>
                </a:lnTo>
                <a:lnTo>
                  <a:pt x="310" y="235"/>
                </a:lnTo>
                <a:lnTo>
                  <a:pt x="309" y="234"/>
                </a:lnTo>
                <a:lnTo>
                  <a:pt x="309" y="233"/>
                </a:lnTo>
                <a:lnTo>
                  <a:pt x="308" y="231"/>
                </a:lnTo>
                <a:lnTo>
                  <a:pt x="308" y="230"/>
                </a:lnTo>
                <a:lnTo>
                  <a:pt x="308" y="229"/>
                </a:lnTo>
                <a:lnTo>
                  <a:pt x="308" y="228"/>
                </a:lnTo>
                <a:lnTo>
                  <a:pt x="308" y="227"/>
                </a:lnTo>
                <a:lnTo>
                  <a:pt x="309" y="226"/>
                </a:lnTo>
                <a:lnTo>
                  <a:pt x="309" y="225"/>
                </a:lnTo>
                <a:lnTo>
                  <a:pt x="310" y="224"/>
                </a:lnTo>
                <a:lnTo>
                  <a:pt x="314" y="219"/>
                </a:lnTo>
                <a:lnTo>
                  <a:pt x="315" y="217"/>
                </a:lnTo>
                <a:lnTo>
                  <a:pt x="316" y="215"/>
                </a:lnTo>
                <a:lnTo>
                  <a:pt x="316" y="214"/>
                </a:lnTo>
                <a:lnTo>
                  <a:pt x="317" y="213"/>
                </a:lnTo>
                <a:lnTo>
                  <a:pt x="317" y="212"/>
                </a:lnTo>
                <a:lnTo>
                  <a:pt x="317" y="211"/>
                </a:lnTo>
                <a:lnTo>
                  <a:pt x="317" y="210"/>
                </a:lnTo>
                <a:lnTo>
                  <a:pt x="317" y="210"/>
                </a:lnTo>
                <a:lnTo>
                  <a:pt x="317" y="209"/>
                </a:lnTo>
                <a:lnTo>
                  <a:pt x="316" y="208"/>
                </a:lnTo>
                <a:lnTo>
                  <a:pt x="316" y="208"/>
                </a:lnTo>
                <a:lnTo>
                  <a:pt x="315" y="207"/>
                </a:lnTo>
                <a:lnTo>
                  <a:pt x="315" y="207"/>
                </a:lnTo>
                <a:lnTo>
                  <a:pt x="314" y="206"/>
                </a:lnTo>
                <a:lnTo>
                  <a:pt x="310" y="205"/>
                </a:lnTo>
                <a:lnTo>
                  <a:pt x="309" y="205"/>
                </a:lnTo>
                <a:lnTo>
                  <a:pt x="307" y="204"/>
                </a:lnTo>
                <a:lnTo>
                  <a:pt x="306" y="204"/>
                </a:lnTo>
                <a:lnTo>
                  <a:pt x="305" y="203"/>
                </a:lnTo>
                <a:lnTo>
                  <a:pt x="304" y="203"/>
                </a:lnTo>
                <a:lnTo>
                  <a:pt x="304" y="202"/>
                </a:lnTo>
                <a:lnTo>
                  <a:pt x="303" y="202"/>
                </a:lnTo>
                <a:lnTo>
                  <a:pt x="303" y="201"/>
                </a:lnTo>
                <a:lnTo>
                  <a:pt x="303" y="201"/>
                </a:lnTo>
                <a:lnTo>
                  <a:pt x="303" y="200"/>
                </a:lnTo>
                <a:lnTo>
                  <a:pt x="303" y="200"/>
                </a:lnTo>
                <a:lnTo>
                  <a:pt x="304" y="199"/>
                </a:lnTo>
                <a:lnTo>
                  <a:pt x="304" y="199"/>
                </a:lnTo>
                <a:lnTo>
                  <a:pt x="306" y="198"/>
                </a:lnTo>
                <a:lnTo>
                  <a:pt x="306" y="197"/>
                </a:lnTo>
                <a:lnTo>
                  <a:pt x="306" y="197"/>
                </a:lnTo>
                <a:lnTo>
                  <a:pt x="307" y="197"/>
                </a:lnTo>
                <a:lnTo>
                  <a:pt x="306" y="196"/>
                </a:lnTo>
                <a:lnTo>
                  <a:pt x="306" y="196"/>
                </a:lnTo>
                <a:lnTo>
                  <a:pt x="306" y="195"/>
                </a:lnTo>
                <a:lnTo>
                  <a:pt x="305" y="195"/>
                </a:lnTo>
                <a:lnTo>
                  <a:pt x="298" y="190"/>
                </a:lnTo>
                <a:lnTo>
                  <a:pt x="294" y="186"/>
                </a:lnTo>
                <a:lnTo>
                  <a:pt x="293" y="186"/>
                </a:lnTo>
                <a:lnTo>
                  <a:pt x="292" y="185"/>
                </a:lnTo>
                <a:lnTo>
                  <a:pt x="292" y="184"/>
                </a:lnTo>
                <a:lnTo>
                  <a:pt x="291" y="184"/>
                </a:lnTo>
                <a:lnTo>
                  <a:pt x="291" y="183"/>
                </a:lnTo>
                <a:lnTo>
                  <a:pt x="291" y="182"/>
                </a:lnTo>
                <a:lnTo>
                  <a:pt x="291" y="181"/>
                </a:lnTo>
                <a:lnTo>
                  <a:pt x="291" y="180"/>
                </a:lnTo>
                <a:lnTo>
                  <a:pt x="291" y="178"/>
                </a:lnTo>
                <a:lnTo>
                  <a:pt x="292" y="174"/>
                </a:lnTo>
                <a:lnTo>
                  <a:pt x="293" y="171"/>
                </a:lnTo>
                <a:lnTo>
                  <a:pt x="293" y="169"/>
                </a:lnTo>
                <a:lnTo>
                  <a:pt x="293" y="166"/>
                </a:lnTo>
                <a:lnTo>
                  <a:pt x="293" y="162"/>
                </a:lnTo>
                <a:lnTo>
                  <a:pt x="294" y="160"/>
                </a:lnTo>
                <a:lnTo>
                  <a:pt x="294" y="159"/>
                </a:lnTo>
                <a:lnTo>
                  <a:pt x="294" y="158"/>
                </a:lnTo>
                <a:lnTo>
                  <a:pt x="295" y="156"/>
                </a:lnTo>
                <a:lnTo>
                  <a:pt x="296" y="154"/>
                </a:lnTo>
                <a:lnTo>
                  <a:pt x="298" y="153"/>
                </a:lnTo>
                <a:lnTo>
                  <a:pt x="300" y="150"/>
                </a:lnTo>
                <a:lnTo>
                  <a:pt x="301" y="148"/>
                </a:lnTo>
                <a:lnTo>
                  <a:pt x="302" y="147"/>
                </a:lnTo>
                <a:lnTo>
                  <a:pt x="304" y="143"/>
                </a:lnTo>
                <a:lnTo>
                  <a:pt x="305" y="141"/>
                </a:lnTo>
                <a:lnTo>
                  <a:pt x="306" y="140"/>
                </a:lnTo>
                <a:lnTo>
                  <a:pt x="307" y="139"/>
                </a:lnTo>
                <a:lnTo>
                  <a:pt x="308" y="138"/>
                </a:lnTo>
                <a:lnTo>
                  <a:pt x="308" y="137"/>
                </a:lnTo>
                <a:lnTo>
                  <a:pt x="309" y="137"/>
                </a:lnTo>
                <a:lnTo>
                  <a:pt x="310" y="136"/>
                </a:lnTo>
                <a:lnTo>
                  <a:pt x="312" y="135"/>
                </a:lnTo>
                <a:lnTo>
                  <a:pt x="313" y="134"/>
                </a:lnTo>
                <a:lnTo>
                  <a:pt x="315" y="134"/>
                </a:lnTo>
                <a:lnTo>
                  <a:pt x="317" y="133"/>
                </a:lnTo>
                <a:lnTo>
                  <a:pt x="321" y="133"/>
                </a:lnTo>
                <a:lnTo>
                  <a:pt x="324" y="133"/>
                </a:lnTo>
                <a:lnTo>
                  <a:pt x="327" y="132"/>
                </a:lnTo>
                <a:lnTo>
                  <a:pt x="329" y="132"/>
                </a:lnTo>
                <a:lnTo>
                  <a:pt x="330" y="131"/>
                </a:lnTo>
                <a:lnTo>
                  <a:pt x="331" y="131"/>
                </a:lnTo>
                <a:lnTo>
                  <a:pt x="332" y="130"/>
                </a:lnTo>
                <a:lnTo>
                  <a:pt x="333" y="129"/>
                </a:lnTo>
                <a:lnTo>
                  <a:pt x="333" y="128"/>
                </a:lnTo>
                <a:lnTo>
                  <a:pt x="333" y="128"/>
                </a:lnTo>
                <a:lnTo>
                  <a:pt x="334" y="127"/>
                </a:lnTo>
                <a:lnTo>
                  <a:pt x="334" y="126"/>
                </a:lnTo>
                <a:lnTo>
                  <a:pt x="334" y="126"/>
                </a:lnTo>
                <a:lnTo>
                  <a:pt x="334" y="125"/>
                </a:lnTo>
                <a:lnTo>
                  <a:pt x="333" y="124"/>
                </a:lnTo>
                <a:lnTo>
                  <a:pt x="333" y="124"/>
                </a:lnTo>
                <a:lnTo>
                  <a:pt x="332" y="123"/>
                </a:lnTo>
                <a:lnTo>
                  <a:pt x="332" y="123"/>
                </a:lnTo>
                <a:lnTo>
                  <a:pt x="331" y="122"/>
                </a:lnTo>
                <a:lnTo>
                  <a:pt x="330" y="122"/>
                </a:lnTo>
                <a:lnTo>
                  <a:pt x="329" y="121"/>
                </a:lnTo>
                <a:lnTo>
                  <a:pt x="325" y="120"/>
                </a:lnTo>
                <a:lnTo>
                  <a:pt x="324" y="120"/>
                </a:lnTo>
                <a:lnTo>
                  <a:pt x="323" y="120"/>
                </a:lnTo>
                <a:lnTo>
                  <a:pt x="323" y="120"/>
                </a:lnTo>
                <a:lnTo>
                  <a:pt x="323" y="119"/>
                </a:lnTo>
                <a:lnTo>
                  <a:pt x="323" y="119"/>
                </a:lnTo>
                <a:lnTo>
                  <a:pt x="323" y="118"/>
                </a:lnTo>
                <a:lnTo>
                  <a:pt x="323" y="118"/>
                </a:lnTo>
                <a:lnTo>
                  <a:pt x="324" y="117"/>
                </a:lnTo>
                <a:lnTo>
                  <a:pt x="324" y="116"/>
                </a:lnTo>
                <a:lnTo>
                  <a:pt x="325" y="115"/>
                </a:lnTo>
                <a:lnTo>
                  <a:pt x="327" y="113"/>
                </a:lnTo>
                <a:lnTo>
                  <a:pt x="328" y="112"/>
                </a:lnTo>
                <a:lnTo>
                  <a:pt x="329" y="111"/>
                </a:lnTo>
                <a:lnTo>
                  <a:pt x="330" y="110"/>
                </a:lnTo>
                <a:lnTo>
                  <a:pt x="332" y="110"/>
                </a:lnTo>
                <a:lnTo>
                  <a:pt x="333" y="109"/>
                </a:lnTo>
                <a:lnTo>
                  <a:pt x="334" y="109"/>
                </a:lnTo>
                <a:lnTo>
                  <a:pt x="336" y="108"/>
                </a:lnTo>
                <a:lnTo>
                  <a:pt x="337" y="108"/>
                </a:lnTo>
                <a:lnTo>
                  <a:pt x="338" y="109"/>
                </a:lnTo>
                <a:lnTo>
                  <a:pt x="339" y="109"/>
                </a:lnTo>
                <a:lnTo>
                  <a:pt x="340" y="109"/>
                </a:lnTo>
                <a:lnTo>
                  <a:pt x="340" y="110"/>
                </a:lnTo>
                <a:lnTo>
                  <a:pt x="341" y="110"/>
                </a:lnTo>
                <a:lnTo>
                  <a:pt x="341" y="110"/>
                </a:lnTo>
                <a:lnTo>
                  <a:pt x="342" y="112"/>
                </a:lnTo>
                <a:lnTo>
                  <a:pt x="343" y="114"/>
                </a:lnTo>
                <a:lnTo>
                  <a:pt x="343" y="114"/>
                </a:lnTo>
                <a:lnTo>
                  <a:pt x="344" y="115"/>
                </a:lnTo>
                <a:lnTo>
                  <a:pt x="345" y="116"/>
                </a:lnTo>
                <a:lnTo>
                  <a:pt x="345" y="117"/>
                </a:lnTo>
                <a:lnTo>
                  <a:pt x="346" y="117"/>
                </a:lnTo>
                <a:lnTo>
                  <a:pt x="347" y="117"/>
                </a:lnTo>
                <a:lnTo>
                  <a:pt x="347" y="118"/>
                </a:lnTo>
                <a:lnTo>
                  <a:pt x="348" y="118"/>
                </a:lnTo>
                <a:lnTo>
                  <a:pt x="350" y="118"/>
                </a:lnTo>
                <a:lnTo>
                  <a:pt x="351" y="117"/>
                </a:lnTo>
                <a:lnTo>
                  <a:pt x="351" y="117"/>
                </a:lnTo>
                <a:lnTo>
                  <a:pt x="352" y="117"/>
                </a:lnTo>
                <a:lnTo>
                  <a:pt x="353" y="116"/>
                </a:lnTo>
                <a:lnTo>
                  <a:pt x="353" y="116"/>
                </a:lnTo>
                <a:lnTo>
                  <a:pt x="354" y="115"/>
                </a:lnTo>
                <a:lnTo>
                  <a:pt x="354" y="114"/>
                </a:lnTo>
                <a:lnTo>
                  <a:pt x="355" y="111"/>
                </a:lnTo>
                <a:lnTo>
                  <a:pt x="356" y="108"/>
                </a:lnTo>
                <a:lnTo>
                  <a:pt x="356" y="107"/>
                </a:lnTo>
                <a:lnTo>
                  <a:pt x="356" y="106"/>
                </a:lnTo>
                <a:lnTo>
                  <a:pt x="356" y="106"/>
                </a:lnTo>
                <a:lnTo>
                  <a:pt x="356" y="105"/>
                </a:lnTo>
                <a:lnTo>
                  <a:pt x="356" y="104"/>
                </a:lnTo>
                <a:lnTo>
                  <a:pt x="356" y="103"/>
                </a:lnTo>
                <a:lnTo>
                  <a:pt x="356" y="102"/>
                </a:lnTo>
                <a:lnTo>
                  <a:pt x="355" y="100"/>
                </a:lnTo>
                <a:lnTo>
                  <a:pt x="354" y="99"/>
                </a:lnTo>
                <a:lnTo>
                  <a:pt x="353" y="98"/>
                </a:lnTo>
                <a:lnTo>
                  <a:pt x="351" y="96"/>
                </a:lnTo>
                <a:lnTo>
                  <a:pt x="350" y="95"/>
                </a:lnTo>
                <a:lnTo>
                  <a:pt x="349" y="94"/>
                </a:lnTo>
                <a:lnTo>
                  <a:pt x="349" y="93"/>
                </a:lnTo>
                <a:lnTo>
                  <a:pt x="348" y="92"/>
                </a:lnTo>
                <a:lnTo>
                  <a:pt x="348" y="91"/>
                </a:lnTo>
                <a:lnTo>
                  <a:pt x="348" y="90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9" y="89"/>
                </a:lnTo>
                <a:lnTo>
                  <a:pt x="350" y="89"/>
                </a:lnTo>
                <a:lnTo>
                  <a:pt x="352" y="89"/>
                </a:lnTo>
                <a:lnTo>
                  <a:pt x="353" y="89"/>
                </a:lnTo>
                <a:lnTo>
                  <a:pt x="354" y="89"/>
                </a:lnTo>
                <a:lnTo>
                  <a:pt x="355" y="88"/>
                </a:lnTo>
                <a:lnTo>
                  <a:pt x="356" y="88"/>
                </a:lnTo>
                <a:lnTo>
                  <a:pt x="357" y="87"/>
                </a:lnTo>
                <a:lnTo>
                  <a:pt x="358" y="87"/>
                </a:lnTo>
                <a:lnTo>
                  <a:pt x="360" y="86"/>
                </a:lnTo>
                <a:lnTo>
                  <a:pt x="361" y="84"/>
                </a:lnTo>
                <a:lnTo>
                  <a:pt x="363" y="82"/>
                </a:lnTo>
                <a:lnTo>
                  <a:pt x="365" y="80"/>
                </a:lnTo>
                <a:lnTo>
                  <a:pt x="366" y="79"/>
                </a:lnTo>
                <a:lnTo>
                  <a:pt x="367" y="77"/>
                </a:lnTo>
                <a:lnTo>
                  <a:pt x="368" y="75"/>
                </a:lnTo>
                <a:lnTo>
                  <a:pt x="368" y="74"/>
                </a:lnTo>
                <a:lnTo>
                  <a:pt x="368" y="73"/>
                </a:lnTo>
                <a:lnTo>
                  <a:pt x="368" y="72"/>
                </a:lnTo>
                <a:lnTo>
                  <a:pt x="368" y="71"/>
                </a:lnTo>
                <a:lnTo>
                  <a:pt x="368" y="70"/>
                </a:lnTo>
                <a:lnTo>
                  <a:pt x="368" y="69"/>
                </a:lnTo>
                <a:lnTo>
                  <a:pt x="368" y="68"/>
                </a:lnTo>
                <a:lnTo>
                  <a:pt x="368" y="67"/>
                </a:lnTo>
                <a:lnTo>
                  <a:pt x="367" y="66"/>
                </a:lnTo>
                <a:lnTo>
                  <a:pt x="367" y="65"/>
                </a:lnTo>
                <a:lnTo>
                  <a:pt x="366" y="65"/>
                </a:lnTo>
                <a:lnTo>
                  <a:pt x="365" y="64"/>
                </a:lnTo>
                <a:lnTo>
                  <a:pt x="364" y="63"/>
                </a:lnTo>
                <a:lnTo>
                  <a:pt x="363" y="62"/>
                </a:lnTo>
                <a:lnTo>
                  <a:pt x="360" y="60"/>
                </a:lnTo>
                <a:lnTo>
                  <a:pt x="358" y="59"/>
                </a:lnTo>
                <a:lnTo>
                  <a:pt x="357" y="59"/>
                </a:lnTo>
                <a:lnTo>
                  <a:pt x="356" y="57"/>
                </a:lnTo>
                <a:lnTo>
                  <a:pt x="355" y="56"/>
                </a:lnTo>
                <a:lnTo>
                  <a:pt x="355" y="55"/>
                </a:lnTo>
                <a:lnTo>
                  <a:pt x="354" y="54"/>
                </a:lnTo>
                <a:lnTo>
                  <a:pt x="354" y="54"/>
                </a:lnTo>
                <a:lnTo>
                  <a:pt x="354" y="53"/>
                </a:lnTo>
                <a:lnTo>
                  <a:pt x="354" y="52"/>
                </a:lnTo>
                <a:lnTo>
                  <a:pt x="355" y="51"/>
                </a:lnTo>
                <a:lnTo>
                  <a:pt x="355" y="50"/>
                </a:lnTo>
                <a:lnTo>
                  <a:pt x="357" y="44"/>
                </a:lnTo>
                <a:lnTo>
                  <a:pt x="358" y="41"/>
                </a:lnTo>
                <a:lnTo>
                  <a:pt x="359" y="39"/>
                </a:lnTo>
                <a:lnTo>
                  <a:pt x="359" y="37"/>
                </a:lnTo>
                <a:lnTo>
                  <a:pt x="359" y="36"/>
                </a:lnTo>
                <a:lnTo>
                  <a:pt x="359" y="35"/>
                </a:lnTo>
                <a:lnTo>
                  <a:pt x="359" y="34"/>
                </a:lnTo>
                <a:lnTo>
                  <a:pt x="359" y="35"/>
                </a:lnTo>
                <a:lnTo>
                  <a:pt x="360" y="35"/>
                </a:lnTo>
                <a:lnTo>
                  <a:pt x="360" y="35"/>
                </a:lnTo>
                <a:lnTo>
                  <a:pt x="361" y="35"/>
                </a:lnTo>
                <a:lnTo>
                  <a:pt x="361" y="35"/>
                </a:lnTo>
                <a:lnTo>
                  <a:pt x="362" y="35"/>
                </a:lnTo>
                <a:lnTo>
                  <a:pt x="363" y="35"/>
                </a:lnTo>
                <a:lnTo>
                  <a:pt x="363" y="35"/>
                </a:lnTo>
                <a:lnTo>
                  <a:pt x="364" y="34"/>
                </a:lnTo>
                <a:lnTo>
                  <a:pt x="365" y="33"/>
                </a:lnTo>
                <a:lnTo>
                  <a:pt x="367" y="32"/>
                </a:lnTo>
                <a:lnTo>
                  <a:pt x="368" y="30"/>
                </a:lnTo>
                <a:lnTo>
                  <a:pt x="371" y="27"/>
                </a:lnTo>
                <a:lnTo>
                  <a:pt x="371" y="27"/>
                </a:lnTo>
                <a:lnTo>
                  <a:pt x="372" y="26"/>
                </a:lnTo>
                <a:lnTo>
                  <a:pt x="373" y="25"/>
                </a:lnTo>
                <a:lnTo>
                  <a:pt x="375" y="25"/>
                </a:lnTo>
                <a:lnTo>
                  <a:pt x="376" y="24"/>
                </a:lnTo>
                <a:lnTo>
                  <a:pt x="377" y="24"/>
                </a:lnTo>
                <a:lnTo>
                  <a:pt x="378" y="24"/>
                </a:lnTo>
                <a:lnTo>
                  <a:pt x="379" y="24"/>
                </a:lnTo>
                <a:lnTo>
                  <a:pt x="380" y="24"/>
                </a:lnTo>
                <a:lnTo>
                  <a:pt x="380" y="24"/>
                </a:lnTo>
                <a:lnTo>
                  <a:pt x="382" y="24"/>
                </a:lnTo>
                <a:lnTo>
                  <a:pt x="383" y="25"/>
                </a:lnTo>
                <a:lnTo>
                  <a:pt x="384" y="26"/>
                </a:lnTo>
                <a:lnTo>
                  <a:pt x="385" y="26"/>
                </a:lnTo>
                <a:lnTo>
                  <a:pt x="386" y="26"/>
                </a:lnTo>
                <a:lnTo>
                  <a:pt x="388" y="26"/>
                </a:lnTo>
                <a:lnTo>
                  <a:pt x="391" y="25"/>
                </a:lnTo>
                <a:lnTo>
                  <a:pt x="393" y="25"/>
                </a:lnTo>
                <a:lnTo>
                  <a:pt x="397" y="24"/>
                </a:lnTo>
                <a:lnTo>
                  <a:pt x="399" y="24"/>
                </a:lnTo>
                <a:lnTo>
                  <a:pt x="400" y="24"/>
                </a:lnTo>
                <a:lnTo>
                  <a:pt x="401" y="24"/>
                </a:lnTo>
                <a:lnTo>
                  <a:pt x="402" y="24"/>
                </a:lnTo>
                <a:lnTo>
                  <a:pt x="408" y="25"/>
                </a:lnTo>
                <a:lnTo>
                  <a:pt x="410" y="25"/>
                </a:lnTo>
                <a:lnTo>
                  <a:pt x="412" y="26"/>
                </a:lnTo>
                <a:lnTo>
                  <a:pt x="415" y="26"/>
                </a:lnTo>
                <a:lnTo>
                  <a:pt x="417" y="25"/>
                </a:lnTo>
                <a:lnTo>
                  <a:pt x="419" y="25"/>
                </a:lnTo>
                <a:lnTo>
                  <a:pt x="420" y="25"/>
                </a:lnTo>
                <a:lnTo>
                  <a:pt x="420" y="25"/>
                </a:lnTo>
                <a:lnTo>
                  <a:pt x="421" y="24"/>
                </a:lnTo>
                <a:lnTo>
                  <a:pt x="422" y="23"/>
                </a:lnTo>
                <a:lnTo>
                  <a:pt x="422" y="23"/>
                </a:lnTo>
                <a:lnTo>
                  <a:pt x="423" y="21"/>
                </a:lnTo>
                <a:lnTo>
                  <a:pt x="424" y="20"/>
                </a:lnTo>
                <a:lnTo>
                  <a:pt x="424" y="18"/>
                </a:lnTo>
                <a:lnTo>
                  <a:pt x="427" y="7"/>
                </a:lnTo>
                <a:lnTo>
                  <a:pt x="428" y="4"/>
                </a:lnTo>
                <a:lnTo>
                  <a:pt x="428" y="2"/>
                </a:lnTo>
                <a:lnTo>
                  <a:pt x="429" y="1"/>
                </a:lnTo>
                <a:lnTo>
                  <a:pt x="430" y="0"/>
                </a:lnTo>
                <a:lnTo>
                  <a:pt x="430" y="0"/>
                </a:lnTo>
                <a:lnTo>
                  <a:pt x="430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7" name="Freeform 250">
            <a:extLst>
              <a:ext uri="{FF2B5EF4-FFF2-40B4-BE49-F238E27FC236}">
                <a16:creationId xmlns:a16="http://schemas.microsoft.com/office/drawing/2014/main" id="{2728568C-3436-4C9D-B9C1-825D9E567A5D}"/>
              </a:ext>
            </a:extLst>
          </p:cNvPr>
          <p:cNvSpPr>
            <a:spLocks/>
          </p:cNvSpPr>
          <p:nvPr/>
        </p:nvSpPr>
        <p:spPr bwMode="auto">
          <a:xfrm>
            <a:off x="9420367" y="4918279"/>
            <a:ext cx="1476862" cy="1366263"/>
          </a:xfrm>
          <a:custGeom>
            <a:avLst/>
            <a:gdLst>
              <a:gd name="T0" fmla="*/ 329 w 777"/>
              <a:gd name="T1" fmla="*/ 1 h 657"/>
              <a:gd name="T2" fmla="*/ 362 w 777"/>
              <a:gd name="T3" fmla="*/ 6 h 657"/>
              <a:gd name="T4" fmla="*/ 400 w 777"/>
              <a:gd name="T5" fmla="*/ 20 h 657"/>
              <a:gd name="T6" fmla="*/ 380 w 777"/>
              <a:gd name="T7" fmla="*/ 30 h 657"/>
              <a:gd name="T8" fmla="*/ 377 w 777"/>
              <a:gd name="T9" fmla="*/ 51 h 657"/>
              <a:gd name="T10" fmla="*/ 409 w 777"/>
              <a:gd name="T11" fmla="*/ 62 h 657"/>
              <a:gd name="T12" fmla="*/ 396 w 777"/>
              <a:gd name="T13" fmla="*/ 86 h 657"/>
              <a:gd name="T14" fmla="*/ 410 w 777"/>
              <a:gd name="T15" fmla="*/ 124 h 657"/>
              <a:gd name="T16" fmla="*/ 403 w 777"/>
              <a:gd name="T17" fmla="*/ 140 h 657"/>
              <a:gd name="T18" fmla="*/ 432 w 777"/>
              <a:gd name="T19" fmla="*/ 153 h 657"/>
              <a:gd name="T20" fmla="*/ 448 w 777"/>
              <a:gd name="T21" fmla="*/ 125 h 657"/>
              <a:gd name="T22" fmla="*/ 431 w 777"/>
              <a:gd name="T23" fmla="*/ 99 h 657"/>
              <a:gd name="T24" fmla="*/ 448 w 777"/>
              <a:gd name="T25" fmla="*/ 84 h 657"/>
              <a:gd name="T26" fmla="*/ 473 w 777"/>
              <a:gd name="T27" fmla="*/ 103 h 657"/>
              <a:gd name="T28" fmla="*/ 487 w 777"/>
              <a:gd name="T29" fmla="*/ 132 h 657"/>
              <a:gd name="T30" fmla="*/ 503 w 777"/>
              <a:gd name="T31" fmla="*/ 151 h 657"/>
              <a:gd name="T32" fmla="*/ 511 w 777"/>
              <a:gd name="T33" fmla="*/ 151 h 657"/>
              <a:gd name="T34" fmla="*/ 515 w 777"/>
              <a:gd name="T35" fmla="*/ 178 h 657"/>
              <a:gd name="T36" fmla="*/ 549 w 777"/>
              <a:gd name="T37" fmla="*/ 200 h 657"/>
              <a:gd name="T38" fmla="*/ 551 w 777"/>
              <a:gd name="T39" fmla="*/ 254 h 657"/>
              <a:gd name="T40" fmla="*/ 559 w 777"/>
              <a:gd name="T41" fmla="*/ 289 h 657"/>
              <a:gd name="T42" fmla="*/ 576 w 777"/>
              <a:gd name="T43" fmla="*/ 294 h 657"/>
              <a:gd name="T44" fmla="*/ 561 w 777"/>
              <a:gd name="T45" fmla="*/ 320 h 657"/>
              <a:gd name="T46" fmla="*/ 543 w 777"/>
              <a:gd name="T47" fmla="*/ 345 h 657"/>
              <a:gd name="T48" fmla="*/ 557 w 777"/>
              <a:gd name="T49" fmla="*/ 355 h 657"/>
              <a:gd name="T50" fmla="*/ 590 w 777"/>
              <a:gd name="T51" fmla="*/ 358 h 657"/>
              <a:gd name="T52" fmla="*/ 599 w 777"/>
              <a:gd name="T53" fmla="*/ 382 h 657"/>
              <a:gd name="T54" fmla="*/ 637 w 777"/>
              <a:gd name="T55" fmla="*/ 396 h 657"/>
              <a:gd name="T56" fmla="*/ 650 w 777"/>
              <a:gd name="T57" fmla="*/ 416 h 657"/>
              <a:gd name="T58" fmla="*/ 681 w 777"/>
              <a:gd name="T59" fmla="*/ 431 h 657"/>
              <a:gd name="T60" fmla="*/ 716 w 777"/>
              <a:gd name="T61" fmla="*/ 430 h 657"/>
              <a:gd name="T62" fmla="*/ 731 w 777"/>
              <a:gd name="T63" fmla="*/ 448 h 657"/>
              <a:gd name="T64" fmla="*/ 762 w 777"/>
              <a:gd name="T65" fmla="*/ 470 h 657"/>
              <a:gd name="T66" fmla="*/ 766 w 777"/>
              <a:gd name="T67" fmla="*/ 501 h 657"/>
              <a:gd name="T68" fmla="*/ 733 w 777"/>
              <a:gd name="T69" fmla="*/ 520 h 657"/>
              <a:gd name="T70" fmla="*/ 709 w 777"/>
              <a:gd name="T71" fmla="*/ 512 h 657"/>
              <a:gd name="T72" fmla="*/ 680 w 777"/>
              <a:gd name="T73" fmla="*/ 515 h 657"/>
              <a:gd name="T74" fmla="*/ 648 w 777"/>
              <a:gd name="T75" fmla="*/ 519 h 657"/>
              <a:gd name="T76" fmla="*/ 601 w 777"/>
              <a:gd name="T77" fmla="*/ 492 h 657"/>
              <a:gd name="T78" fmla="*/ 570 w 777"/>
              <a:gd name="T79" fmla="*/ 499 h 657"/>
              <a:gd name="T80" fmla="*/ 539 w 777"/>
              <a:gd name="T81" fmla="*/ 538 h 657"/>
              <a:gd name="T82" fmla="*/ 499 w 777"/>
              <a:gd name="T83" fmla="*/ 602 h 657"/>
              <a:gd name="T84" fmla="*/ 483 w 777"/>
              <a:gd name="T85" fmla="*/ 649 h 657"/>
              <a:gd name="T86" fmla="*/ 469 w 777"/>
              <a:gd name="T87" fmla="*/ 654 h 657"/>
              <a:gd name="T88" fmla="*/ 461 w 777"/>
              <a:gd name="T89" fmla="*/ 605 h 657"/>
              <a:gd name="T90" fmla="*/ 442 w 777"/>
              <a:gd name="T91" fmla="*/ 596 h 657"/>
              <a:gd name="T92" fmla="*/ 393 w 777"/>
              <a:gd name="T93" fmla="*/ 593 h 657"/>
              <a:gd name="T94" fmla="*/ 365 w 777"/>
              <a:gd name="T95" fmla="*/ 585 h 657"/>
              <a:gd name="T96" fmla="*/ 357 w 777"/>
              <a:gd name="T97" fmla="*/ 564 h 657"/>
              <a:gd name="T98" fmla="*/ 328 w 777"/>
              <a:gd name="T99" fmla="*/ 554 h 657"/>
              <a:gd name="T100" fmla="*/ 292 w 777"/>
              <a:gd name="T101" fmla="*/ 541 h 657"/>
              <a:gd name="T102" fmla="*/ 260 w 777"/>
              <a:gd name="T103" fmla="*/ 548 h 657"/>
              <a:gd name="T104" fmla="*/ 230 w 777"/>
              <a:gd name="T105" fmla="*/ 590 h 657"/>
              <a:gd name="T106" fmla="*/ 212 w 777"/>
              <a:gd name="T107" fmla="*/ 586 h 657"/>
              <a:gd name="T108" fmla="*/ 176 w 777"/>
              <a:gd name="T109" fmla="*/ 586 h 657"/>
              <a:gd name="T110" fmla="*/ 104 w 777"/>
              <a:gd name="T111" fmla="*/ 581 h 657"/>
              <a:gd name="T112" fmla="*/ 51 w 777"/>
              <a:gd name="T113" fmla="*/ 550 h 657"/>
              <a:gd name="T114" fmla="*/ 39 w 777"/>
              <a:gd name="T115" fmla="*/ 533 h 657"/>
              <a:gd name="T116" fmla="*/ 21 w 777"/>
              <a:gd name="T117" fmla="*/ 523 h 657"/>
              <a:gd name="T118" fmla="*/ 3 w 777"/>
              <a:gd name="T119" fmla="*/ 510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7" h="657">
                <a:moveTo>
                  <a:pt x="296" y="0"/>
                </a:moveTo>
                <a:lnTo>
                  <a:pt x="297" y="0"/>
                </a:lnTo>
                <a:lnTo>
                  <a:pt x="297" y="0"/>
                </a:lnTo>
                <a:lnTo>
                  <a:pt x="299" y="1"/>
                </a:lnTo>
                <a:lnTo>
                  <a:pt x="303" y="2"/>
                </a:lnTo>
                <a:lnTo>
                  <a:pt x="305" y="2"/>
                </a:lnTo>
                <a:lnTo>
                  <a:pt x="308" y="3"/>
                </a:lnTo>
                <a:lnTo>
                  <a:pt x="312" y="3"/>
                </a:lnTo>
                <a:lnTo>
                  <a:pt x="314" y="3"/>
                </a:lnTo>
                <a:lnTo>
                  <a:pt x="316" y="3"/>
                </a:lnTo>
                <a:lnTo>
                  <a:pt x="318" y="2"/>
                </a:lnTo>
                <a:lnTo>
                  <a:pt x="322" y="1"/>
                </a:lnTo>
                <a:lnTo>
                  <a:pt x="323" y="1"/>
                </a:lnTo>
                <a:lnTo>
                  <a:pt x="324" y="1"/>
                </a:lnTo>
                <a:lnTo>
                  <a:pt x="325" y="1"/>
                </a:lnTo>
                <a:lnTo>
                  <a:pt x="327" y="1"/>
                </a:lnTo>
                <a:lnTo>
                  <a:pt x="329" y="1"/>
                </a:lnTo>
                <a:lnTo>
                  <a:pt x="332" y="3"/>
                </a:lnTo>
                <a:lnTo>
                  <a:pt x="333" y="3"/>
                </a:lnTo>
                <a:lnTo>
                  <a:pt x="334" y="3"/>
                </a:lnTo>
                <a:lnTo>
                  <a:pt x="335" y="3"/>
                </a:lnTo>
                <a:lnTo>
                  <a:pt x="336" y="3"/>
                </a:lnTo>
                <a:lnTo>
                  <a:pt x="340" y="2"/>
                </a:lnTo>
                <a:lnTo>
                  <a:pt x="342" y="2"/>
                </a:lnTo>
                <a:lnTo>
                  <a:pt x="343" y="2"/>
                </a:lnTo>
                <a:lnTo>
                  <a:pt x="345" y="2"/>
                </a:lnTo>
                <a:lnTo>
                  <a:pt x="348" y="2"/>
                </a:lnTo>
                <a:lnTo>
                  <a:pt x="352" y="3"/>
                </a:lnTo>
                <a:lnTo>
                  <a:pt x="353" y="3"/>
                </a:lnTo>
                <a:lnTo>
                  <a:pt x="355" y="3"/>
                </a:lnTo>
                <a:lnTo>
                  <a:pt x="357" y="4"/>
                </a:lnTo>
                <a:lnTo>
                  <a:pt x="359" y="4"/>
                </a:lnTo>
                <a:lnTo>
                  <a:pt x="361" y="5"/>
                </a:lnTo>
                <a:lnTo>
                  <a:pt x="362" y="6"/>
                </a:lnTo>
                <a:lnTo>
                  <a:pt x="366" y="8"/>
                </a:lnTo>
                <a:lnTo>
                  <a:pt x="376" y="12"/>
                </a:lnTo>
                <a:lnTo>
                  <a:pt x="378" y="13"/>
                </a:lnTo>
                <a:lnTo>
                  <a:pt x="380" y="14"/>
                </a:lnTo>
                <a:lnTo>
                  <a:pt x="383" y="15"/>
                </a:lnTo>
                <a:lnTo>
                  <a:pt x="385" y="16"/>
                </a:lnTo>
                <a:lnTo>
                  <a:pt x="388" y="17"/>
                </a:lnTo>
                <a:lnTo>
                  <a:pt x="390" y="18"/>
                </a:lnTo>
                <a:lnTo>
                  <a:pt x="392" y="18"/>
                </a:lnTo>
                <a:lnTo>
                  <a:pt x="394" y="18"/>
                </a:lnTo>
                <a:lnTo>
                  <a:pt x="396" y="19"/>
                </a:lnTo>
                <a:lnTo>
                  <a:pt x="398" y="19"/>
                </a:lnTo>
                <a:lnTo>
                  <a:pt x="400" y="18"/>
                </a:lnTo>
                <a:lnTo>
                  <a:pt x="400" y="18"/>
                </a:lnTo>
                <a:lnTo>
                  <a:pt x="401" y="18"/>
                </a:lnTo>
                <a:lnTo>
                  <a:pt x="400" y="19"/>
                </a:lnTo>
                <a:lnTo>
                  <a:pt x="400" y="20"/>
                </a:lnTo>
                <a:lnTo>
                  <a:pt x="399" y="21"/>
                </a:lnTo>
                <a:lnTo>
                  <a:pt x="399" y="22"/>
                </a:lnTo>
                <a:lnTo>
                  <a:pt x="398" y="24"/>
                </a:lnTo>
                <a:lnTo>
                  <a:pt x="397" y="28"/>
                </a:lnTo>
                <a:lnTo>
                  <a:pt x="397" y="29"/>
                </a:lnTo>
                <a:lnTo>
                  <a:pt x="397" y="29"/>
                </a:lnTo>
                <a:lnTo>
                  <a:pt x="396" y="30"/>
                </a:lnTo>
                <a:lnTo>
                  <a:pt x="396" y="31"/>
                </a:lnTo>
                <a:lnTo>
                  <a:pt x="395" y="31"/>
                </a:lnTo>
                <a:lnTo>
                  <a:pt x="395" y="32"/>
                </a:lnTo>
                <a:lnTo>
                  <a:pt x="394" y="32"/>
                </a:lnTo>
                <a:lnTo>
                  <a:pt x="393" y="32"/>
                </a:lnTo>
                <a:lnTo>
                  <a:pt x="392" y="32"/>
                </a:lnTo>
                <a:lnTo>
                  <a:pt x="391" y="32"/>
                </a:lnTo>
                <a:lnTo>
                  <a:pt x="390" y="32"/>
                </a:lnTo>
                <a:lnTo>
                  <a:pt x="384" y="31"/>
                </a:lnTo>
                <a:lnTo>
                  <a:pt x="380" y="30"/>
                </a:lnTo>
                <a:lnTo>
                  <a:pt x="379" y="30"/>
                </a:lnTo>
                <a:lnTo>
                  <a:pt x="378" y="30"/>
                </a:lnTo>
                <a:lnTo>
                  <a:pt x="378" y="31"/>
                </a:lnTo>
                <a:lnTo>
                  <a:pt x="377" y="31"/>
                </a:lnTo>
                <a:lnTo>
                  <a:pt x="377" y="32"/>
                </a:lnTo>
                <a:lnTo>
                  <a:pt x="377" y="33"/>
                </a:lnTo>
                <a:lnTo>
                  <a:pt x="376" y="34"/>
                </a:lnTo>
                <a:lnTo>
                  <a:pt x="376" y="36"/>
                </a:lnTo>
                <a:lnTo>
                  <a:pt x="376" y="37"/>
                </a:lnTo>
                <a:lnTo>
                  <a:pt x="376" y="38"/>
                </a:lnTo>
                <a:lnTo>
                  <a:pt x="376" y="42"/>
                </a:lnTo>
                <a:lnTo>
                  <a:pt x="376" y="43"/>
                </a:lnTo>
                <a:lnTo>
                  <a:pt x="376" y="45"/>
                </a:lnTo>
                <a:lnTo>
                  <a:pt x="376" y="48"/>
                </a:lnTo>
                <a:lnTo>
                  <a:pt x="376" y="50"/>
                </a:lnTo>
                <a:lnTo>
                  <a:pt x="376" y="51"/>
                </a:lnTo>
                <a:lnTo>
                  <a:pt x="377" y="51"/>
                </a:lnTo>
                <a:lnTo>
                  <a:pt x="377" y="52"/>
                </a:lnTo>
                <a:lnTo>
                  <a:pt x="377" y="53"/>
                </a:lnTo>
                <a:lnTo>
                  <a:pt x="378" y="53"/>
                </a:lnTo>
                <a:lnTo>
                  <a:pt x="378" y="54"/>
                </a:lnTo>
                <a:lnTo>
                  <a:pt x="379" y="54"/>
                </a:lnTo>
                <a:lnTo>
                  <a:pt x="380" y="54"/>
                </a:lnTo>
                <a:lnTo>
                  <a:pt x="384" y="56"/>
                </a:lnTo>
                <a:lnTo>
                  <a:pt x="388" y="57"/>
                </a:lnTo>
                <a:lnTo>
                  <a:pt x="394" y="58"/>
                </a:lnTo>
                <a:lnTo>
                  <a:pt x="397" y="59"/>
                </a:lnTo>
                <a:lnTo>
                  <a:pt x="399" y="60"/>
                </a:lnTo>
                <a:lnTo>
                  <a:pt x="401" y="60"/>
                </a:lnTo>
                <a:lnTo>
                  <a:pt x="404" y="60"/>
                </a:lnTo>
                <a:lnTo>
                  <a:pt x="407" y="61"/>
                </a:lnTo>
                <a:lnTo>
                  <a:pt x="408" y="61"/>
                </a:lnTo>
                <a:lnTo>
                  <a:pt x="408" y="61"/>
                </a:lnTo>
                <a:lnTo>
                  <a:pt x="409" y="62"/>
                </a:lnTo>
                <a:lnTo>
                  <a:pt x="409" y="62"/>
                </a:lnTo>
                <a:lnTo>
                  <a:pt x="409" y="62"/>
                </a:lnTo>
                <a:lnTo>
                  <a:pt x="409" y="63"/>
                </a:lnTo>
                <a:lnTo>
                  <a:pt x="408" y="63"/>
                </a:lnTo>
                <a:lnTo>
                  <a:pt x="407" y="64"/>
                </a:lnTo>
                <a:lnTo>
                  <a:pt x="406" y="65"/>
                </a:lnTo>
                <a:lnTo>
                  <a:pt x="405" y="66"/>
                </a:lnTo>
                <a:lnTo>
                  <a:pt x="404" y="67"/>
                </a:lnTo>
                <a:lnTo>
                  <a:pt x="403" y="68"/>
                </a:lnTo>
                <a:lnTo>
                  <a:pt x="402" y="71"/>
                </a:lnTo>
                <a:lnTo>
                  <a:pt x="401" y="73"/>
                </a:lnTo>
                <a:lnTo>
                  <a:pt x="398" y="77"/>
                </a:lnTo>
                <a:lnTo>
                  <a:pt x="397" y="78"/>
                </a:lnTo>
                <a:lnTo>
                  <a:pt x="397" y="80"/>
                </a:lnTo>
                <a:lnTo>
                  <a:pt x="396" y="82"/>
                </a:lnTo>
                <a:lnTo>
                  <a:pt x="396" y="84"/>
                </a:lnTo>
                <a:lnTo>
                  <a:pt x="396" y="86"/>
                </a:lnTo>
                <a:lnTo>
                  <a:pt x="396" y="88"/>
                </a:lnTo>
                <a:lnTo>
                  <a:pt x="397" y="90"/>
                </a:lnTo>
                <a:lnTo>
                  <a:pt x="397" y="92"/>
                </a:lnTo>
                <a:lnTo>
                  <a:pt x="398" y="97"/>
                </a:lnTo>
                <a:lnTo>
                  <a:pt x="400" y="102"/>
                </a:lnTo>
                <a:lnTo>
                  <a:pt x="401" y="106"/>
                </a:lnTo>
                <a:lnTo>
                  <a:pt x="402" y="108"/>
                </a:lnTo>
                <a:lnTo>
                  <a:pt x="402" y="109"/>
                </a:lnTo>
                <a:lnTo>
                  <a:pt x="403" y="110"/>
                </a:lnTo>
                <a:lnTo>
                  <a:pt x="404" y="112"/>
                </a:lnTo>
                <a:lnTo>
                  <a:pt x="407" y="116"/>
                </a:lnTo>
                <a:lnTo>
                  <a:pt x="408" y="117"/>
                </a:lnTo>
                <a:lnTo>
                  <a:pt x="408" y="119"/>
                </a:lnTo>
                <a:lnTo>
                  <a:pt x="409" y="120"/>
                </a:lnTo>
                <a:lnTo>
                  <a:pt x="410" y="122"/>
                </a:lnTo>
                <a:lnTo>
                  <a:pt x="410" y="123"/>
                </a:lnTo>
                <a:lnTo>
                  <a:pt x="410" y="124"/>
                </a:lnTo>
                <a:lnTo>
                  <a:pt x="410" y="125"/>
                </a:lnTo>
                <a:lnTo>
                  <a:pt x="410" y="126"/>
                </a:lnTo>
                <a:lnTo>
                  <a:pt x="409" y="126"/>
                </a:lnTo>
                <a:lnTo>
                  <a:pt x="409" y="127"/>
                </a:lnTo>
                <a:lnTo>
                  <a:pt x="408" y="128"/>
                </a:lnTo>
                <a:lnTo>
                  <a:pt x="406" y="130"/>
                </a:lnTo>
                <a:lnTo>
                  <a:pt x="405" y="131"/>
                </a:lnTo>
                <a:lnTo>
                  <a:pt x="404" y="132"/>
                </a:lnTo>
                <a:lnTo>
                  <a:pt x="404" y="133"/>
                </a:lnTo>
                <a:lnTo>
                  <a:pt x="403" y="134"/>
                </a:lnTo>
                <a:lnTo>
                  <a:pt x="403" y="135"/>
                </a:lnTo>
                <a:lnTo>
                  <a:pt x="403" y="136"/>
                </a:lnTo>
                <a:lnTo>
                  <a:pt x="402" y="137"/>
                </a:lnTo>
                <a:lnTo>
                  <a:pt x="402" y="138"/>
                </a:lnTo>
                <a:lnTo>
                  <a:pt x="402" y="139"/>
                </a:lnTo>
                <a:lnTo>
                  <a:pt x="403" y="140"/>
                </a:lnTo>
                <a:lnTo>
                  <a:pt x="403" y="140"/>
                </a:lnTo>
                <a:lnTo>
                  <a:pt x="404" y="141"/>
                </a:lnTo>
                <a:lnTo>
                  <a:pt x="404" y="142"/>
                </a:lnTo>
                <a:lnTo>
                  <a:pt x="406" y="144"/>
                </a:lnTo>
                <a:lnTo>
                  <a:pt x="407" y="145"/>
                </a:lnTo>
                <a:lnTo>
                  <a:pt x="408" y="146"/>
                </a:lnTo>
                <a:lnTo>
                  <a:pt x="410" y="148"/>
                </a:lnTo>
                <a:lnTo>
                  <a:pt x="415" y="151"/>
                </a:lnTo>
                <a:lnTo>
                  <a:pt x="417" y="153"/>
                </a:lnTo>
                <a:lnTo>
                  <a:pt x="419" y="154"/>
                </a:lnTo>
                <a:lnTo>
                  <a:pt x="422" y="155"/>
                </a:lnTo>
                <a:lnTo>
                  <a:pt x="424" y="155"/>
                </a:lnTo>
                <a:lnTo>
                  <a:pt x="425" y="156"/>
                </a:lnTo>
                <a:lnTo>
                  <a:pt x="427" y="156"/>
                </a:lnTo>
                <a:lnTo>
                  <a:pt x="428" y="155"/>
                </a:lnTo>
                <a:lnTo>
                  <a:pt x="429" y="155"/>
                </a:lnTo>
                <a:lnTo>
                  <a:pt x="430" y="154"/>
                </a:lnTo>
                <a:lnTo>
                  <a:pt x="432" y="153"/>
                </a:lnTo>
                <a:lnTo>
                  <a:pt x="434" y="152"/>
                </a:lnTo>
                <a:lnTo>
                  <a:pt x="436" y="150"/>
                </a:lnTo>
                <a:lnTo>
                  <a:pt x="437" y="148"/>
                </a:lnTo>
                <a:lnTo>
                  <a:pt x="438" y="147"/>
                </a:lnTo>
                <a:lnTo>
                  <a:pt x="439" y="146"/>
                </a:lnTo>
                <a:lnTo>
                  <a:pt x="440" y="144"/>
                </a:lnTo>
                <a:lnTo>
                  <a:pt x="441" y="142"/>
                </a:lnTo>
                <a:lnTo>
                  <a:pt x="442" y="138"/>
                </a:lnTo>
                <a:lnTo>
                  <a:pt x="444" y="135"/>
                </a:lnTo>
                <a:lnTo>
                  <a:pt x="445" y="133"/>
                </a:lnTo>
                <a:lnTo>
                  <a:pt x="447" y="131"/>
                </a:lnTo>
                <a:lnTo>
                  <a:pt x="447" y="129"/>
                </a:lnTo>
                <a:lnTo>
                  <a:pt x="448" y="129"/>
                </a:lnTo>
                <a:lnTo>
                  <a:pt x="448" y="128"/>
                </a:lnTo>
                <a:lnTo>
                  <a:pt x="448" y="127"/>
                </a:lnTo>
                <a:lnTo>
                  <a:pt x="448" y="126"/>
                </a:lnTo>
                <a:lnTo>
                  <a:pt x="448" y="125"/>
                </a:lnTo>
                <a:lnTo>
                  <a:pt x="447" y="124"/>
                </a:lnTo>
                <a:lnTo>
                  <a:pt x="447" y="123"/>
                </a:lnTo>
                <a:lnTo>
                  <a:pt x="447" y="122"/>
                </a:lnTo>
                <a:lnTo>
                  <a:pt x="446" y="120"/>
                </a:lnTo>
                <a:lnTo>
                  <a:pt x="444" y="117"/>
                </a:lnTo>
                <a:lnTo>
                  <a:pt x="444" y="117"/>
                </a:lnTo>
                <a:lnTo>
                  <a:pt x="443" y="115"/>
                </a:lnTo>
                <a:lnTo>
                  <a:pt x="442" y="113"/>
                </a:lnTo>
                <a:lnTo>
                  <a:pt x="442" y="112"/>
                </a:lnTo>
                <a:lnTo>
                  <a:pt x="442" y="111"/>
                </a:lnTo>
                <a:lnTo>
                  <a:pt x="441" y="110"/>
                </a:lnTo>
                <a:lnTo>
                  <a:pt x="440" y="109"/>
                </a:lnTo>
                <a:lnTo>
                  <a:pt x="433" y="102"/>
                </a:lnTo>
                <a:lnTo>
                  <a:pt x="432" y="101"/>
                </a:lnTo>
                <a:lnTo>
                  <a:pt x="432" y="101"/>
                </a:lnTo>
                <a:lnTo>
                  <a:pt x="431" y="100"/>
                </a:lnTo>
                <a:lnTo>
                  <a:pt x="431" y="99"/>
                </a:lnTo>
                <a:lnTo>
                  <a:pt x="430" y="98"/>
                </a:lnTo>
                <a:lnTo>
                  <a:pt x="430" y="97"/>
                </a:lnTo>
                <a:lnTo>
                  <a:pt x="429" y="96"/>
                </a:lnTo>
                <a:lnTo>
                  <a:pt x="429" y="96"/>
                </a:lnTo>
                <a:lnTo>
                  <a:pt x="429" y="96"/>
                </a:lnTo>
                <a:lnTo>
                  <a:pt x="430" y="95"/>
                </a:lnTo>
                <a:lnTo>
                  <a:pt x="430" y="95"/>
                </a:lnTo>
                <a:lnTo>
                  <a:pt x="430" y="94"/>
                </a:lnTo>
                <a:lnTo>
                  <a:pt x="432" y="92"/>
                </a:lnTo>
                <a:lnTo>
                  <a:pt x="434" y="90"/>
                </a:lnTo>
                <a:lnTo>
                  <a:pt x="436" y="89"/>
                </a:lnTo>
                <a:lnTo>
                  <a:pt x="438" y="88"/>
                </a:lnTo>
                <a:lnTo>
                  <a:pt x="441" y="86"/>
                </a:lnTo>
                <a:lnTo>
                  <a:pt x="443" y="85"/>
                </a:lnTo>
                <a:lnTo>
                  <a:pt x="445" y="85"/>
                </a:lnTo>
                <a:lnTo>
                  <a:pt x="446" y="84"/>
                </a:lnTo>
                <a:lnTo>
                  <a:pt x="448" y="84"/>
                </a:lnTo>
                <a:lnTo>
                  <a:pt x="449" y="84"/>
                </a:lnTo>
                <a:lnTo>
                  <a:pt x="451" y="84"/>
                </a:lnTo>
                <a:lnTo>
                  <a:pt x="453" y="85"/>
                </a:lnTo>
                <a:lnTo>
                  <a:pt x="457" y="86"/>
                </a:lnTo>
                <a:lnTo>
                  <a:pt x="459" y="87"/>
                </a:lnTo>
                <a:lnTo>
                  <a:pt x="460" y="87"/>
                </a:lnTo>
                <a:lnTo>
                  <a:pt x="461" y="87"/>
                </a:lnTo>
                <a:lnTo>
                  <a:pt x="462" y="88"/>
                </a:lnTo>
                <a:lnTo>
                  <a:pt x="463" y="89"/>
                </a:lnTo>
                <a:lnTo>
                  <a:pt x="464" y="90"/>
                </a:lnTo>
                <a:lnTo>
                  <a:pt x="466" y="92"/>
                </a:lnTo>
                <a:lnTo>
                  <a:pt x="467" y="94"/>
                </a:lnTo>
                <a:lnTo>
                  <a:pt x="467" y="94"/>
                </a:lnTo>
                <a:lnTo>
                  <a:pt x="468" y="97"/>
                </a:lnTo>
                <a:lnTo>
                  <a:pt x="470" y="99"/>
                </a:lnTo>
                <a:lnTo>
                  <a:pt x="471" y="100"/>
                </a:lnTo>
                <a:lnTo>
                  <a:pt x="473" y="103"/>
                </a:lnTo>
                <a:lnTo>
                  <a:pt x="474" y="104"/>
                </a:lnTo>
                <a:lnTo>
                  <a:pt x="474" y="105"/>
                </a:lnTo>
                <a:lnTo>
                  <a:pt x="475" y="107"/>
                </a:lnTo>
                <a:lnTo>
                  <a:pt x="476" y="107"/>
                </a:lnTo>
                <a:lnTo>
                  <a:pt x="477" y="108"/>
                </a:lnTo>
                <a:lnTo>
                  <a:pt x="478" y="110"/>
                </a:lnTo>
                <a:lnTo>
                  <a:pt x="479" y="111"/>
                </a:lnTo>
                <a:lnTo>
                  <a:pt x="479" y="113"/>
                </a:lnTo>
                <a:lnTo>
                  <a:pt x="480" y="114"/>
                </a:lnTo>
                <a:lnTo>
                  <a:pt x="481" y="118"/>
                </a:lnTo>
                <a:lnTo>
                  <a:pt x="483" y="123"/>
                </a:lnTo>
                <a:lnTo>
                  <a:pt x="484" y="127"/>
                </a:lnTo>
                <a:lnTo>
                  <a:pt x="484" y="128"/>
                </a:lnTo>
                <a:lnTo>
                  <a:pt x="485" y="129"/>
                </a:lnTo>
                <a:lnTo>
                  <a:pt x="486" y="130"/>
                </a:lnTo>
                <a:lnTo>
                  <a:pt x="486" y="131"/>
                </a:lnTo>
                <a:lnTo>
                  <a:pt x="487" y="132"/>
                </a:lnTo>
                <a:lnTo>
                  <a:pt x="490" y="135"/>
                </a:lnTo>
                <a:lnTo>
                  <a:pt x="491" y="135"/>
                </a:lnTo>
                <a:lnTo>
                  <a:pt x="491" y="136"/>
                </a:lnTo>
                <a:lnTo>
                  <a:pt x="492" y="137"/>
                </a:lnTo>
                <a:lnTo>
                  <a:pt x="492" y="138"/>
                </a:lnTo>
                <a:lnTo>
                  <a:pt x="494" y="141"/>
                </a:lnTo>
                <a:lnTo>
                  <a:pt x="495" y="143"/>
                </a:lnTo>
                <a:lnTo>
                  <a:pt x="495" y="144"/>
                </a:lnTo>
                <a:lnTo>
                  <a:pt x="497" y="145"/>
                </a:lnTo>
                <a:lnTo>
                  <a:pt x="498" y="147"/>
                </a:lnTo>
                <a:lnTo>
                  <a:pt x="499" y="148"/>
                </a:lnTo>
                <a:lnTo>
                  <a:pt x="500" y="149"/>
                </a:lnTo>
                <a:lnTo>
                  <a:pt x="500" y="149"/>
                </a:lnTo>
                <a:lnTo>
                  <a:pt x="501" y="150"/>
                </a:lnTo>
                <a:lnTo>
                  <a:pt x="502" y="150"/>
                </a:lnTo>
                <a:lnTo>
                  <a:pt x="502" y="150"/>
                </a:lnTo>
                <a:lnTo>
                  <a:pt x="503" y="151"/>
                </a:lnTo>
                <a:lnTo>
                  <a:pt x="503" y="151"/>
                </a:lnTo>
                <a:lnTo>
                  <a:pt x="504" y="151"/>
                </a:lnTo>
                <a:lnTo>
                  <a:pt x="505" y="150"/>
                </a:lnTo>
                <a:lnTo>
                  <a:pt x="505" y="150"/>
                </a:lnTo>
                <a:lnTo>
                  <a:pt x="506" y="150"/>
                </a:lnTo>
                <a:lnTo>
                  <a:pt x="506" y="149"/>
                </a:lnTo>
                <a:lnTo>
                  <a:pt x="507" y="147"/>
                </a:lnTo>
                <a:lnTo>
                  <a:pt x="508" y="146"/>
                </a:lnTo>
                <a:lnTo>
                  <a:pt x="508" y="146"/>
                </a:lnTo>
                <a:lnTo>
                  <a:pt x="509" y="146"/>
                </a:lnTo>
                <a:lnTo>
                  <a:pt x="509" y="146"/>
                </a:lnTo>
                <a:lnTo>
                  <a:pt x="510" y="146"/>
                </a:lnTo>
                <a:lnTo>
                  <a:pt x="510" y="146"/>
                </a:lnTo>
                <a:lnTo>
                  <a:pt x="510" y="147"/>
                </a:lnTo>
                <a:lnTo>
                  <a:pt x="510" y="148"/>
                </a:lnTo>
                <a:lnTo>
                  <a:pt x="511" y="149"/>
                </a:lnTo>
                <a:lnTo>
                  <a:pt x="511" y="151"/>
                </a:lnTo>
                <a:lnTo>
                  <a:pt x="511" y="153"/>
                </a:lnTo>
                <a:lnTo>
                  <a:pt x="510" y="155"/>
                </a:lnTo>
                <a:lnTo>
                  <a:pt x="510" y="158"/>
                </a:lnTo>
                <a:lnTo>
                  <a:pt x="510" y="159"/>
                </a:lnTo>
                <a:lnTo>
                  <a:pt x="509" y="164"/>
                </a:lnTo>
                <a:lnTo>
                  <a:pt x="508" y="168"/>
                </a:lnTo>
                <a:lnTo>
                  <a:pt x="508" y="171"/>
                </a:lnTo>
                <a:lnTo>
                  <a:pt x="508" y="172"/>
                </a:lnTo>
                <a:lnTo>
                  <a:pt x="508" y="172"/>
                </a:lnTo>
                <a:lnTo>
                  <a:pt x="508" y="173"/>
                </a:lnTo>
                <a:lnTo>
                  <a:pt x="508" y="173"/>
                </a:lnTo>
                <a:lnTo>
                  <a:pt x="509" y="174"/>
                </a:lnTo>
                <a:lnTo>
                  <a:pt x="509" y="175"/>
                </a:lnTo>
                <a:lnTo>
                  <a:pt x="510" y="175"/>
                </a:lnTo>
                <a:lnTo>
                  <a:pt x="511" y="176"/>
                </a:lnTo>
                <a:lnTo>
                  <a:pt x="512" y="177"/>
                </a:lnTo>
                <a:lnTo>
                  <a:pt x="515" y="178"/>
                </a:lnTo>
                <a:lnTo>
                  <a:pt x="517" y="180"/>
                </a:lnTo>
                <a:lnTo>
                  <a:pt x="520" y="181"/>
                </a:lnTo>
                <a:lnTo>
                  <a:pt x="522" y="182"/>
                </a:lnTo>
                <a:lnTo>
                  <a:pt x="526" y="183"/>
                </a:lnTo>
                <a:lnTo>
                  <a:pt x="530" y="184"/>
                </a:lnTo>
                <a:lnTo>
                  <a:pt x="532" y="185"/>
                </a:lnTo>
                <a:lnTo>
                  <a:pt x="534" y="186"/>
                </a:lnTo>
                <a:lnTo>
                  <a:pt x="537" y="187"/>
                </a:lnTo>
                <a:lnTo>
                  <a:pt x="538" y="188"/>
                </a:lnTo>
                <a:lnTo>
                  <a:pt x="540" y="190"/>
                </a:lnTo>
                <a:lnTo>
                  <a:pt x="544" y="193"/>
                </a:lnTo>
                <a:lnTo>
                  <a:pt x="546" y="194"/>
                </a:lnTo>
                <a:lnTo>
                  <a:pt x="546" y="195"/>
                </a:lnTo>
                <a:lnTo>
                  <a:pt x="547" y="196"/>
                </a:lnTo>
                <a:lnTo>
                  <a:pt x="548" y="197"/>
                </a:lnTo>
                <a:lnTo>
                  <a:pt x="548" y="198"/>
                </a:lnTo>
                <a:lnTo>
                  <a:pt x="549" y="200"/>
                </a:lnTo>
                <a:lnTo>
                  <a:pt x="551" y="207"/>
                </a:lnTo>
                <a:lnTo>
                  <a:pt x="552" y="211"/>
                </a:lnTo>
                <a:lnTo>
                  <a:pt x="553" y="213"/>
                </a:lnTo>
                <a:lnTo>
                  <a:pt x="555" y="218"/>
                </a:lnTo>
                <a:lnTo>
                  <a:pt x="557" y="224"/>
                </a:lnTo>
                <a:lnTo>
                  <a:pt x="558" y="226"/>
                </a:lnTo>
                <a:lnTo>
                  <a:pt x="558" y="226"/>
                </a:lnTo>
                <a:lnTo>
                  <a:pt x="553" y="236"/>
                </a:lnTo>
                <a:lnTo>
                  <a:pt x="552" y="239"/>
                </a:lnTo>
                <a:lnTo>
                  <a:pt x="551" y="241"/>
                </a:lnTo>
                <a:lnTo>
                  <a:pt x="550" y="242"/>
                </a:lnTo>
                <a:lnTo>
                  <a:pt x="550" y="243"/>
                </a:lnTo>
                <a:lnTo>
                  <a:pt x="550" y="245"/>
                </a:lnTo>
                <a:lnTo>
                  <a:pt x="549" y="247"/>
                </a:lnTo>
                <a:lnTo>
                  <a:pt x="550" y="249"/>
                </a:lnTo>
                <a:lnTo>
                  <a:pt x="550" y="250"/>
                </a:lnTo>
                <a:lnTo>
                  <a:pt x="551" y="254"/>
                </a:lnTo>
                <a:lnTo>
                  <a:pt x="551" y="256"/>
                </a:lnTo>
                <a:lnTo>
                  <a:pt x="551" y="258"/>
                </a:lnTo>
                <a:lnTo>
                  <a:pt x="552" y="263"/>
                </a:lnTo>
                <a:lnTo>
                  <a:pt x="552" y="265"/>
                </a:lnTo>
                <a:lnTo>
                  <a:pt x="552" y="266"/>
                </a:lnTo>
                <a:lnTo>
                  <a:pt x="553" y="268"/>
                </a:lnTo>
                <a:lnTo>
                  <a:pt x="553" y="270"/>
                </a:lnTo>
                <a:lnTo>
                  <a:pt x="556" y="276"/>
                </a:lnTo>
                <a:lnTo>
                  <a:pt x="558" y="280"/>
                </a:lnTo>
                <a:lnTo>
                  <a:pt x="558" y="281"/>
                </a:lnTo>
                <a:lnTo>
                  <a:pt x="558" y="282"/>
                </a:lnTo>
                <a:lnTo>
                  <a:pt x="558" y="283"/>
                </a:lnTo>
                <a:lnTo>
                  <a:pt x="558" y="284"/>
                </a:lnTo>
                <a:lnTo>
                  <a:pt x="558" y="287"/>
                </a:lnTo>
                <a:lnTo>
                  <a:pt x="558" y="288"/>
                </a:lnTo>
                <a:lnTo>
                  <a:pt x="559" y="289"/>
                </a:lnTo>
                <a:lnTo>
                  <a:pt x="559" y="289"/>
                </a:lnTo>
                <a:lnTo>
                  <a:pt x="559" y="290"/>
                </a:lnTo>
                <a:lnTo>
                  <a:pt x="559" y="290"/>
                </a:lnTo>
                <a:lnTo>
                  <a:pt x="560" y="290"/>
                </a:lnTo>
                <a:lnTo>
                  <a:pt x="561" y="291"/>
                </a:lnTo>
                <a:lnTo>
                  <a:pt x="562" y="291"/>
                </a:lnTo>
                <a:lnTo>
                  <a:pt x="564" y="291"/>
                </a:lnTo>
                <a:lnTo>
                  <a:pt x="568" y="291"/>
                </a:lnTo>
                <a:lnTo>
                  <a:pt x="569" y="291"/>
                </a:lnTo>
                <a:lnTo>
                  <a:pt x="572" y="290"/>
                </a:lnTo>
                <a:lnTo>
                  <a:pt x="572" y="290"/>
                </a:lnTo>
                <a:lnTo>
                  <a:pt x="573" y="290"/>
                </a:lnTo>
                <a:lnTo>
                  <a:pt x="574" y="291"/>
                </a:lnTo>
                <a:lnTo>
                  <a:pt x="575" y="291"/>
                </a:lnTo>
                <a:lnTo>
                  <a:pt x="575" y="292"/>
                </a:lnTo>
                <a:lnTo>
                  <a:pt x="576" y="292"/>
                </a:lnTo>
                <a:lnTo>
                  <a:pt x="576" y="293"/>
                </a:lnTo>
                <a:lnTo>
                  <a:pt x="576" y="294"/>
                </a:lnTo>
                <a:lnTo>
                  <a:pt x="576" y="296"/>
                </a:lnTo>
                <a:lnTo>
                  <a:pt x="576" y="297"/>
                </a:lnTo>
                <a:lnTo>
                  <a:pt x="576" y="298"/>
                </a:lnTo>
                <a:lnTo>
                  <a:pt x="576" y="300"/>
                </a:lnTo>
                <a:lnTo>
                  <a:pt x="576" y="302"/>
                </a:lnTo>
                <a:lnTo>
                  <a:pt x="575" y="304"/>
                </a:lnTo>
                <a:lnTo>
                  <a:pt x="574" y="306"/>
                </a:lnTo>
                <a:lnTo>
                  <a:pt x="574" y="308"/>
                </a:lnTo>
                <a:lnTo>
                  <a:pt x="573" y="309"/>
                </a:lnTo>
                <a:lnTo>
                  <a:pt x="572" y="311"/>
                </a:lnTo>
                <a:lnTo>
                  <a:pt x="571" y="312"/>
                </a:lnTo>
                <a:lnTo>
                  <a:pt x="571" y="313"/>
                </a:lnTo>
                <a:lnTo>
                  <a:pt x="570" y="313"/>
                </a:lnTo>
                <a:lnTo>
                  <a:pt x="568" y="315"/>
                </a:lnTo>
                <a:lnTo>
                  <a:pt x="565" y="318"/>
                </a:lnTo>
                <a:lnTo>
                  <a:pt x="562" y="319"/>
                </a:lnTo>
                <a:lnTo>
                  <a:pt x="561" y="320"/>
                </a:lnTo>
                <a:lnTo>
                  <a:pt x="559" y="321"/>
                </a:lnTo>
                <a:lnTo>
                  <a:pt x="558" y="322"/>
                </a:lnTo>
                <a:lnTo>
                  <a:pt x="557" y="324"/>
                </a:lnTo>
                <a:lnTo>
                  <a:pt x="556" y="326"/>
                </a:lnTo>
                <a:lnTo>
                  <a:pt x="555" y="327"/>
                </a:lnTo>
                <a:lnTo>
                  <a:pt x="553" y="333"/>
                </a:lnTo>
                <a:lnTo>
                  <a:pt x="551" y="335"/>
                </a:lnTo>
                <a:lnTo>
                  <a:pt x="551" y="336"/>
                </a:lnTo>
                <a:lnTo>
                  <a:pt x="550" y="337"/>
                </a:lnTo>
                <a:lnTo>
                  <a:pt x="549" y="338"/>
                </a:lnTo>
                <a:lnTo>
                  <a:pt x="548" y="339"/>
                </a:lnTo>
                <a:lnTo>
                  <a:pt x="546" y="341"/>
                </a:lnTo>
                <a:lnTo>
                  <a:pt x="545" y="341"/>
                </a:lnTo>
                <a:lnTo>
                  <a:pt x="544" y="342"/>
                </a:lnTo>
                <a:lnTo>
                  <a:pt x="544" y="343"/>
                </a:lnTo>
                <a:lnTo>
                  <a:pt x="543" y="344"/>
                </a:lnTo>
                <a:lnTo>
                  <a:pt x="543" y="345"/>
                </a:lnTo>
                <a:lnTo>
                  <a:pt x="543" y="347"/>
                </a:lnTo>
                <a:lnTo>
                  <a:pt x="543" y="348"/>
                </a:lnTo>
                <a:lnTo>
                  <a:pt x="543" y="350"/>
                </a:lnTo>
                <a:lnTo>
                  <a:pt x="543" y="352"/>
                </a:lnTo>
                <a:lnTo>
                  <a:pt x="544" y="354"/>
                </a:lnTo>
                <a:lnTo>
                  <a:pt x="544" y="354"/>
                </a:lnTo>
                <a:lnTo>
                  <a:pt x="544" y="355"/>
                </a:lnTo>
                <a:lnTo>
                  <a:pt x="545" y="355"/>
                </a:lnTo>
                <a:lnTo>
                  <a:pt x="546" y="356"/>
                </a:lnTo>
                <a:lnTo>
                  <a:pt x="547" y="356"/>
                </a:lnTo>
                <a:lnTo>
                  <a:pt x="548" y="356"/>
                </a:lnTo>
                <a:lnTo>
                  <a:pt x="549" y="356"/>
                </a:lnTo>
                <a:lnTo>
                  <a:pt x="550" y="357"/>
                </a:lnTo>
                <a:lnTo>
                  <a:pt x="552" y="356"/>
                </a:lnTo>
                <a:lnTo>
                  <a:pt x="554" y="356"/>
                </a:lnTo>
                <a:lnTo>
                  <a:pt x="555" y="356"/>
                </a:lnTo>
                <a:lnTo>
                  <a:pt x="557" y="355"/>
                </a:lnTo>
                <a:lnTo>
                  <a:pt x="561" y="354"/>
                </a:lnTo>
                <a:lnTo>
                  <a:pt x="571" y="351"/>
                </a:lnTo>
                <a:lnTo>
                  <a:pt x="573" y="350"/>
                </a:lnTo>
                <a:lnTo>
                  <a:pt x="576" y="349"/>
                </a:lnTo>
                <a:lnTo>
                  <a:pt x="577" y="349"/>
                </a:lnTo>
                <a:lnTo>
                  <a:pt x="578" y="349"/>
                </a:lnTo>
                <a:lnTo>
                  <a:pt x="579" y="349"/>
                </a:lnTo>
                <a:lnTo>
                  <a:pt x="581" y="349"/>
                </a:lnTo>
                <a:lnTo>
                  <a:pt x="582" y="349"/>
                </a:lnTo>
                <a:lnTo>
                  <a:pt x="582" y="349"/>
                </a:lnTo>
                <a:lnTo>
                  <a:pt x="583" y="350"/>
                </a:lnTo>
                <a:lnTo>
                  <a:pt x="584" y="350"/>
                </a:lnTo>
                <a:lnTo>
                  <a:pt x="585" y="351"/>
                </a:lnTo>
                <a:lnTo>
                  <a:pt x="586" y="352"/>
                </a:lnTo>
                <a:lnTo>
                  <a:pt x="587" y="355"/>
                </a:lnTo>
                <a:lnTo>
                  <a:pt x="589" y="357"/>
                </a:lnTo>
                <a:lnTo>
                  <a:pt x="590" y="358"/>
                </a:lnTo>
                <a:lnTo>
                  <a:pt x="590" y="360"/>
                </a:lnTo>
                <a:lnTo>
                  <a:pt x="591" y="362"/>
                </a:lnTo>
                <a:lnTo>
                  <a:pt x="591" y="363"/>
                </a:lnTo>
                <a:lnTo>
                  <a:pt x="591" y="365"/>
                </a:lnTo>
                <a:lnTo>
                  <a:pt x="591" y="366"/>
                </a:lnTo>
                <a:lnTo>
                  <a:pt x="591" y="369"/>
                </a:lnTo>
                <a:lnTo>
                  <a:pt x="591" y="374"/>
                </a:lnTo>
                <a:lnTo>
                  <a:pt x="591" y="376"/>
                </a:lnTo>
                <a:lnTo>
                  <a:pt x="591" y="377"/>
                </a:lnTo>
                <a:lnTo>
                  <a:pt x="591" y="378"/>
                </a:lnTo>
                <a:lnTo>
                  <a:pt x="591" y="378"/>
                </a:lnTo>
                <a:lnTo>
                  <a:pt x="592" y="379"/>
                </a:lnTo>
                <a:lnTo>
                  <a:pt x="592" y="380"/>
                </a:lnTo>
                <a:lnTo>
                  <a:pt x="593" y="380"/>
                </a:lnTo>
                <a:lnTo>
                  <a:pt x="593" y="380"/>
                </a:lnTo>
                <a:lnTo>
                  <a:pt x="597" y="381"/>
                </a:lnTo>
                <a:lnTo>
                  <a:pt x="599" y="382"/>
                </a:lnTo>
                <a:lnTo>
                  <a:pt x="600" y="382"/>
                </a:lnTo>
                <a:lnTo>
                  <a:pt x="601" y="383"/>
                </a:lnTo>
                <a:lnTo>
                  <a:pt x="603" y="384"/>
                </a:lnTo>
                <a:lnTo>
                  <a:pt x="606" y="385"/>
                </a:lnTo>
                <a:lnTo>
                  <a:pt x="607" y="385"/>
                </a:lnTo>
                <a:lnTo>
                  <a:pt x="608" y="386"/>
                </a:lnTo>
                <a:lnTo>
                  <a:pt x="609" y="387"/>
                </a:lnTo>
                <a:lnTo>
                  <a:pt x="611" y="389"/>
                </a:lnTo>
                <a:lnTo>
                  <a:pt x="613" y="391"/>
                </a:lnTo>
                <a:lnTo>
                  <a:pt x="614" y="391"/>
                </a:lnTo>
                <a:lnTo>
                  <a:pt x="614" y="392"/>
                </a:lnTo>
                <a:lnTo>
                  <a:pt x="616" y="393"/>
                </a:lnTo>
                <a:lnTo>
                  <a:pt x="617" y="393"/>
                </a:lnTo>
                <a:lnTo>
                  <a:pt x="618" y="393"/>
                </a:lnTo>
                <a:lnTo>
                  <a:pt x="626" y="394"/>
                </a:lnTo>
                <a:lnTo>
                  <a:pt x="630" y="395"/>
                </a:lnTo>
                <a:lnTo>
                  <a:pt x="637" y="396"/>
                </a:lnTo>
                <a:lnTo>
                  <a:pt x="638" y="396"/>
                </a:lnTo>
                <a:lnTo>
                  <a:pt x="640" y="397"/>
                </a:lnTo>
                <a:lnTo>
                  <a:pt x="641" y="397"/>
                </a:lnTo>
                <a:lnTo>
                  <a:pt x="642" y="398"/>
                </a:lnTo>
                <a:lnTo>
                  <a:pt x="644" y="399"/>
                </a:lnTo>
                <a:lnTo>
                  <a:pt x="645" y="400"/>
                </a:lnTo>
                <a:lnTo>
                  <a:pt x="646" y="402"/>
                </a:lnTo>
                <a:lnTo>
                  <a:pt x="647" y="402"/>
                </a:lnTo>
                <a:lnTo>
                  <a:pt x="647" y="403"/>
                </a:lnTo>
                <a:lnTo>
                  <a:pt x="648" y="404"/>
                </a:lnTo>
                <a:lnTo>
                  <a:pt x="648" y="406"/>
                </a:lnTo>
                <a:lnTo>
                  <a:pt x="648" y="408"/>
                </a:lnTo>
                <a:lnTo>
                  <a:pt x="649" y="412"/>
                </a:lnTo>
                <a:lnTo>
                  <a:pt x="649" y="413"/>
                </a:lnTo>
                <a:lnTo>
                  <a:pt x="649" y="414"/>
                </a:lnTo>
                <a:lnTo>
                  <a:pt x="650" y="415"/>
                </a:lnTo>
                <a:lnTo>
                  <a:pt x="650" y="416"/>
                </a:lnTo>
                <a:lnTo>
                  <a:pt x="651" y="416"/>
                </a:lnTo>
                <a:lnTo>
                  <a:pt x="651" y="417"/>
                </a:lnTo>
                <a:lnTo>
                  <a:pt x="652" y="417"/>
                </a:lnTo>
                <a:lnTo>
                  <a:pt x="653" y="418"/>
                </a:lnTo>
                <a:lnTo>
                  <a:pt x="655" y="418"/>
                </a:lnTo>
                <a:lnTo>
                  <a:pt x="657" y="418"/>
                </a:lnTo>
                <a:lnTo>
                  <a:pt x="660" y="419"/>
                </a:lnTo>
                <a:lnTo>
                  <a:pt x="661" y="419"/>
                </a:lnTo>
                <a:lnTo>
                  <a:pt x="663" y="419"/>
                </a:lnTo>
                <a:lnTo>
                  <a:pt x="664" y="420"/>
                </a:lnTo>
                <a:lnTo>
                  <a:pt x="665" y="420"/>
                </a:lnTo>
                <a:lnTo>
                  <a:pt x="666" y="421"/>
                </a:lnTo>
                <a:lnTo>
                  <a:pt x="674" y="427"/>
                </a:lnTo>
                <a:lnTo>
                  <a:pt x="676" y="428"/>
                </a:lnTo>
                <a:lnTo>
                  <a:pt x="678" y="429"/>
                </a:lnTo>
                <a:lnTo>
                  <a:pt x="679" y="430"/>
                </a:lnTo>
                <a:lnTo>
                  <a:pt x="681" y="431"/>
                </a:lnTo>
                <a:lnTo>
                  <a:pt x="682" y="431"/>
                </a:lnTo>
                <a:lnTo>
                  <a:pt x="683" y="431"/>
                </a:lnTo>
                <a:lnTo>
                  <a:pt x="684" y="431"/>
                </a:lnTo>
                <a:lnTo>
                  <a:pt x="685" y="431"/>
                </a:lnTo>
                <a:lnTo>
                  <a:pt x="687" y="431"/>
                </a:lnTo>
                <a:lnTo>
                  <a:pt x="689" y="431"/>
                </a:lnTo>
                <a:lnTo>
                  <a:pt x="694" y="430"/>
                </a:lnTo>
                <a:lnTo>
                  <a:pt x="697" y="429"/>
                </a:lnTo>
                <a:lnTo>
                  <a:pt x="699" y="429"/>
                </a:lnTo>
                <a:lnTo>
                  <a:pt x="703" y="429"/>
                </a:lnTo>
                <a:lnTo>
                  <a:pt x="708" y="428"/>
                </a:lnTo>
                <a:lnTo>
                  <a:pt x="709" y="428"/>
                </a:lnTo>
                <a:lnTo>
                  <a:pt x="710" y="428"/>
                </a:lnTo>
                <a:lnTo>
                  <a:pt x="711" y="428"/>
                </a:lnTo>
                <a:lnTo>
                  <a:pt x="712" y="428"/>
                </a:lnTo>
                <a:lnTo>
                  <a:pt x="713" y="429"/>
                </a:lnTo>
                <a:lnTo>
                  <a:pt x="716" y="430"/>
                </a:lnTo>
                <a:lnTo>
                  <a:pt x="720" y="431"/>
                </a:lnTo>
                <a:lnTo>
                  <a:pt x="721" y="432"/>
                </a:lnTo>
                <a:lnTo>
                  <a:pt x="723" y="432"/>
                </a:lnTo>
                <a:lnTo>
                  <a:pt x="724" y="433"/>
                </a:lnTo>
                <a:lnTo>
                  <a:pt x="726" y="435"/>
                </a:lnTo>
                <a:lnTo>
                  <a:pt x="727" y="436"/>
                </a:lnTo>
                <a:lnTo>
                  <a:pt x="728" y="436"/>
                </a:lnTo>
                <a:lnTo>
                  <a:pt x="729" y="437"/>
                </a:lnTo>
                <a:lnTo>
                  <a:pt x="729" y="438"/>
                </a:lnTo>
                <a:lnTo>
                  <a:pt x="729" y="439"/>
                </a:lnTo>
                <a:lnTo>
                  <a:pt x="730" y="439"/>
                </a:lnTo>
                <a:lnTo>
                  <a:pt x="730" y="440"/>
                </a:lnTo>
                <a:lnTo>
                  <a:pt x="730" y="441"/>
                </a:lnTo>
                <a:lnTo>
                  <a:pt x="731" y="443"/>
                </a:lnTo>
                <a:lnTo>
                  <a:pt x="731" y="446"/>
                </a:lnTo>
                <a:lnTo>
                  <a:pt x="731" y="448"/>
                </a:lnTo>
                <a:lnTo>
                  <a:pt x="731" y="448"/>
                </a:lnTo>
                <a:lnTo>
                  <a:pt x="732" y="449"/>
                </a:lnTo>
                <a:lnTo>
                  <a:pt x="732" y="450"/>
                </a:lnTo>
                <a:lnTo>
                  <a:pt x="733" y="451"/>
                </a:lnTo>
                <a:lnTo>
                  <a:pt x="733" y="451"/>
                </a:lnTo>
                <a:lnTo>
                  <a:pt x="734" y="452"/>
                </a:lnTo>
                <a:lnTo>
                  <a:pt x="735" y="452"/>
                </a:lnTo>
                <a:lnTo>
                  <a:pt x="736" y="453"/>
                </a:lnTo>
                <a:lnTo>
                  <a:pt x="739" y="454"/>
                </a:lnTo>
                <a:lnTo>
                  <a:pt x="741" y="455"/>
                </a:lnTo>
                <a:lnTo>
                  <a:pt x="751" y="459"/>
                </a:lnTo>
                <a:lnTo>
                  <a:pt x="752" y="460"/>
                </a:lnTo>
                <a:lnTo>
                  <a:pt x="754" y="461"/>
                </a:lnTo>
                <a:lnTo>
                  <a:pt x="756" y="463"/>
                </a:lnTo>
                <a:lnTo>
                  <a:pt x="757" y="464"/>
                </a:lnTo>
                <a:lnTo>
                  <a:pt x="759" y="466"/>
                </a:lnTo>
                <a:lnTo>
                  <a:pt x="760" y="468"/>
                </a:lnTo>
                <a:lnTo>
                  <a:pt x="762" y="470"/>
                </a:lnTo>
                <a:lnTo>
                  <a:pt x="767" y="477"/>
                </a:lnTo>
                <a:lnTo>
                  <a:pt x="770" y="481"/>
                </a:lnTo>
                <a:lnTo>
                  <a:pt x="771" y="483"/>
                </a:lnTo>
                <a:lnTo>
                  <a:pt x="772" y="484"/>
                </a:lnTo>
                <a:lnTo>
                  <a:pt x="773" y="486"/>
                </a:lnTo>
                <a:lnTo>
                  <a:pt x="774" y="491"/>
                </a:lnTo>
                <a:lnTo>
                  <a:pt x="775" y="493"/>
                </a:lnTo>
                <a:lnTo>
                  <a:pt x="776" y="495"/>
                </a:lnTo>
                <a:lnTo>
                  <a:pt x="776" y="495"/>
                </a:lnTo>
                <a:lnTo>
                  <a:pt x="777" y="495"/>
                </a:lnTo>
                <a:lnTo>
                  <a:pt x="776" y="495"/>
                </a:lnTo>
                <a:lnTo>
                  <a:pt x="776" y="495"/>
                </a:lnTo>
                <a:lnTo>
                  <a:pt x="775" y="495"/>
                </a:lnTo>
                <a:lnTo>
                  <a:pt x="775" y="496"/>
                </a:lnTo>
                <a:lnTo>
                  <a:pt x="773" y="496"/>
                </a:lnTo>
                <a:lnTo>
                  <a:pt x="771" y="498"/>
                </a:lnTo>
                <a:lnTo>
                  <a:pt x="766" y="501"/>
                </a:lnTo>
                <a:lnTo>
                  <a:pt x="760" y="506"/>
                </a:lnTo>
                <a:lnTo>
                  <a:pt x="758" y="508"/>
                </a:lnTo>
                <a:lnTo>
                  <a:pt x="754" y="511"/>
                </a:lnTo>
                <a:lnTo>
                  <a:pt x="752" y="512"/>
                </a:lnTo>
                <a:lnTo>
                  <a:pt x="751" y="513"/>
                </a:lnTo>
                <a:lnTo>
                  <a:pt x="750" y="513"/>
                </a:lnTo>
                <a:lnTo>
                  <a:pt x="749" y="514"/>
                </a:lnTo>
                <a:lnTo>
                  <a:pt x="748" y="514"/>
                </a:lnTo>
                <a:lnTo>
                  <a:pt x="747" y="514"/>
                </a:lnTo>
                <a:lnTo>
                  <a:pt x="744" y="515"/>
                </a:lnTo>
                <a:lnTo>
                  <a:pt x="740" y="515"/>
                </a:lnTo>
                <a:lnTo>
                  <a:pt x="739" y="516"/>
                </a:lnTo>
                <a:lnTo>
                  <a:pt x="738" y="516"/>
                </a:lnTo>
                <a:lnTo>
                  <a:pt x="737" y="517"/>
                </a:lnTo>
                <a:lnTo>
                  <a:pt x="734" y="519"/>
                </a:lnTo>
                <a:lnTo>
                  <a:pt x="734" y="519"/>
                </a:lnTo>
                <a:lnTo>
                  <a:pt x="733" y="520"/>
                </a:lnTo>
                <a:lnTo>
                  <a:pt x="732" y="520"/>
                </a:lnTo>
                <a:lnTo>
                  <a:pt x="731" y="520"/>
                </a:lnTo>
                <a:lnTo>
                  <a:pt x="728" y="521"/>
                </a:lnTo>
                <a:lnTo>
                  <a:pt x="727" y="521"/>
                </a:lnTo>
                <a:lnTo>
                  <a:pt x="726" y="521"/>
                </a:lnTo>
                <a:lnTo>
                  <a:pt x="725" y="521"/>
                </a:lnTo>
                <a:lnTo>
                  <a:pt x="724" y="521"/>
                </a:lnTo>
                <a:lnTo>
                  <a:pt x="723" y="520"/>
                </a:lnTo>
                <a:lnTo>
                  <a:pt x="723" y="520"/>
                </a:lnTo>
                <a:lnTo>
                  <a:pt x="721" y="518"/>
                </a:lnTo>
                <a:lnTo>
                  <a:pt x="721" y="518"/>
                </a:lnTo>
                <a:lnTo>
                  <a:pt x="720" y="518"/>
                </a:lnTo>
                <a:lnTo>
                  <a:pt x="717" y="517"/>
                </a:lnTo>
                <a:lnTo>
                  <a:pt x="716" y="517"/>
                </a:lnTo>
                <a:lnTo>
                  <a:pt x="715" y="516"/>
                </a:lnTo>
                <a:lnTo>
                  <a:pt x="713" y="515"/>
                </a:lnTo>
                <a:lnTo>
                  <a:pt x="709" y="512"/>
                </a:lnTo>
                <a:lnTo>
                  <a:pt x="707" y="510"/>
                </a:lnTo>
                <a:lnTo>
                  <a:pt x="705" y="509"/>
                </a:lnTo>
                <a:lnTo>
                  <a:pt x="703" y="508"/>
                </a:lnTo>
                <a:lnTo>
                  <a:pt x="701" y="507"/>
                </a:lnTo>
                <a:lnTo>
                  <a:pt x="699" y="507"/>
                </a:lnTo>
                <a:lnTo>
                  <a:pt x="697" y="506"/>
                </a:lnTo>
                <a:lnTo>
                  <a:pt x="695" y="506"/>
                </a:lnTo>
                <a:lnTo>
                  <a:pt x="694" y="506"/>
                </a:lnTo>
                <a:lnTo>
                  <a:pt x="693" y="507"/>
                </a:lnTo>
                <a:lnTo>
                  <a:pt x="693" y="507"/>
                </a:lnTo>
                <a:lnTo>
                  <a:pt x="692" y="507"/>
                </a:lnTo>
                <a:lnTo>
                  <a:pt x="690" y="508"/>
                </a:lnTo>
                <a:lnTo>
                  <a:pt x="687" y="509"/>
                </a:lnTo>
                <a:lnTo>
                  <a:pt x="687" y="510"/>
                </a:lnTo>
                <a:lnTo>
                  <a:pt x="685" y="511"/>
                </a:lnTo>
                <a:lnTo>
                  <a:pt x="682" y="514"/>
                </a:lnTo>
                <a:lnTo>
                  <a:pt x="680" y="515"/>
                </a:lnTo>
                <a:lnTo>
                  <a:pt x="674" y="520"/>
                </a:lnTo>
                <a:lnTo>
                  <a:pt x="671" y="521"/>
                </a:lnTo>
                <a:lnTo>
                  <a:pt x="670" y="522"/>
                </a:lnTo>
                <a:lnTo>
                  <a:pt x="669" y="523"/>
                </a:lnTo>
                <a:lnTo>
                  <a:pt x="668" y="523"/>
                </a:lnTo>
                <a:lnTo>
                  <a:pt x="667" y="523"/>
                </a:lnTo>
                <a:lnTo>
                  <a:pt x="665" y="523"/>
                </a:lnTo>
                <a:lnTo>
                  <a:pt x="663" y="524"/>
                </a:lnTo>
                <a:lnTo>
                  <a:pt x="659" y="524"/>
                </a:lnTo>
                <a:lnTo>
                  <a:pt x="657" y="524"/>
                </a:lnTo>
                <a:lnTo>
                  <a:pt x="656" y="523"/>
                </a:lnTo>
                <a:lnTo>
                  <a:pt x="655" y="523"/>
                </a:lnTo>
                <a:lnTo>
                  <a:pt x="654" y="523"/>
                </a:lnTo>
                <a:lnTo>
                  <a:pt x="653" y="522"/>
                </a:lnTo>
                <a:lnTo>
                  <a:pt x="651" y="521"/>
                </a:lnTo>
                <a:lnTo>
                  <a:pt x="649" y="520"/>
                </a:lnTo>
                <a:lnTo>
                  <a:pt x="648" y="519"/>
                </a:lnTo>
                <a:lnTo>
                  <a:pt x="645" y="517"/>
                </a:lnTo>
                <a:lnTo>
                  <a:pt x="643" y="516"/>
                </a:lnTo>
                <a:lnTo>
                  <a:pt x="640" y="513"/>
                </a:lnTo>
                <a:lnTo>
                  <a:pt x="636" y="509"/>
                </a:lnTo>
                <a:lnTo>
                  <a:pt x="635" y="509"/>
                </a:lnTo>
                <a:lnTo>
                  <a:pt x="634" y="508"/>
                </a:lnTo>
                <a:lnTo>
                  <a:pt x="633" y="507"/>
                </a:lnTo>
                <a:lnTo>
                  <a:pt x="630" y="506"/>
                </a:lnTo>
                <a:lnTo>
                  <a:pt x="628" y="505"/>
                </a:lnTo>
                <a:lnTo>
                  <a:pt x="622" y="501"/>
                </a:lnTo>
                <a:lnTo>
                  <a:pt x="617" y="498"/>
                </a:lnTo>
                <a:lnTo>
                  <a:pt x="616" y="498"/>
                </a:lnTo>
                <a:lnTo>
                  <a:pt x="614" y="497"/>
                </a:lnTo>
                <a:lnTo>
                  <a:pt x="613" y="497"/>
                </a:lnTo>
                <a:lnTo>
                  <a:pt x="609" y="495"/>
                </a:lnTo>
                <a:lnTo>
                  <a:pt x="603" y="493"/>
                </a:lnTo>
                <a:lnTo>
                  <a:pt x="601" y="492"/>
                </a:lnTo>
                <a:lnTo>
                  <a:pt x="599" y="492"/>
                </a:lnTo>
                <a:lnTo>
                  <a:pt x="597" y="491"/>
                </a:lnTo>
                <a:lnTo>
                  <a:pt x="595" y="490"/>
                </a:lnTo>
                <a:lnTo>
                  <a:pt x="593" y="490"/>
                </a:lnTo>
                <a:lnTo>
                  <a:pt x="590" y="490"/>
                </a:lnTo>
                <a:lnTo>
                  <a:pt x="588" y="489"/>
                </a:lnTo>
                <a:lnTo>
                  <a:pt x="587" y="489"/>
                </a:lnTo>
                <a:lnTo>
                  <a:pt x="586" y="489"/>
                </a:lnTo>
                <a:lnTo>
                  <a:pt x="584" y="489"/>
                </a:lnTo>
                <a:lnTo>
                  <a:pt x="583" y="490"/>
                </a:lnTo>
                <a:lnTo>
                  <a:pt x="582" y="490"/>
                </a:lnTo>
                <a:lnTo>
                  <a:pt x="580" y="491"/>
                </a:lnTo>
                <a:lnTo>
                  <a:pt x="579" y="491"/>
                </a:lnTo>
                <a:lnTo>
                  <a:pt x="578" y="492"/>
                </a:lnTo>
                <a:lnTo>
                  <a:pt x="576" y="494"/>
                </a:lnTo>
                <a:lnTo>
                  <a:pt x="574" y="495"/>
                </a:lnTo>
                <a:lnTo>
                  <a:pt x="570" y="499"/>
                </a:lnTo>
                <a:lnTo>
                  <a:pt x="563" y="506"/>
                </a:lnTo>
                <a:lnTo>
                  <a:pt x="561" y="507"/>
                </a:lnTo>
                <a:lnTo>
                  <a:pt x="556" y="511"/>
                </a:lnTo>
                <a:lnTo>
                  <a:pt x="553" y="514"/>
                </a:lnTo>
                <a:lnTo>
                  <a:pt x="550" y="516"/>
                </a:lnTo>
                <a:lnTo>
                  <a:pt x="549" y="517"/>
                </a:lnTo>
                <a:lnTo>
                  <a:pt x="548" y="518"/>
                </a:lnTo>
                <a:lnTo>
                  <a:pt x="547" y="519"/>
                </a:lnTo>
                <a:lnTo>
                  <a:pt x="547" y="520"/>
                </a:lnTo>
                <a:lnTo>
                  <a:pt x="546" y="521"/>
                </a:lnTo>
                <a:lnTo>
                  <a:pt x="545" y="523"/>
                </a:lnTo>
                <a:lnTo>
                  <a:pt x="544" y="525"/>
                </a:lnTo>
                <a:lnTo>
                  <a:pt x="542" y="531"/>
                </a:lnTo>
                <a:lnTo>
                  <a:pt x="542" y="533"/>
                </a:lnTo>
                <a:lnTo>
                  <a:pt x="541" y="534"/>
                </a:lnTo>
                <a:lnTo>
                  <a:pt x="540" y="536"/>
                </a:lnTo>
                <a:lnTo>
                  <a:pt x="539" y="538"/>
                </a:lnTo>
                <a:lnTo>
                  <a:pt x="536" y="543"/>
                </a:lnTo>
                <a:lnTo>
                  <a:pt x="535" y="545"/>
                </a:lnTo>
                <a:lnTo>
                  <a:pt x="534" y="547"/>
                </a:lnTo>
                <a:lnTo>
                  <a:pt x="532" y="549"/>
                </a:lnTo>
                <a:lnTo>
                  <a:pt x="527" y="554"/>
                </a:lnTo>
                <a:lnTo>
                  <a:pt x="521" y="560"/>
                </a:lnTo>
                <a:lnTo>
                  <a:pt x="519" y="563"/>
                </a:lnTo>
                <a:lnTo>
                  <a:pt x="517" y="565"/>
                </a:lnTo>
                <a:lnTo>
                  <a:pt x="516" y="567"/>
                </a:lnTo>
                <a:lnTo>
                  <a:pt x="512" y="575"/>
                </a:lnTo>
                <a:lnTo>
                  <a:pt x="510" y="578"/>
                </a:lnTo>
                <a:lnTo>
                  <a:pt x="507" y="584"/>
                </a:lnTo>
                <a:lnTo>
                  <a:pt x="506" y="587"/>
                </a:lnTo>
                <a:lnTo>
                  <a:pt x="504" y="592"/>
                </a:lnTo>
                <a:lnTo>
                  <a:pt x="501" y="597"/>
                </a:lnTo>
                <a:lnTo>
                  <a:pt x="500" y="599"/>
                </a:lnTo>
                <a:lnTo>
                  <a:pt x="499" y="602"/>
                </a:lnTo>
                <a:lnTo>
                  <a:pt x="498" y="607"/>
                </a:lnTo>
                <a:lnTo>
                  <a:pt x="497" y="610"/>
                </a:lnTo>
                <a:lnTo>
                  <a:pt x="495" y="612"/>
                </a:lnTo>
                <a:lnTo>
                  <a:pt x="493" y="616"/>
                </a:lnTo>
                <a:lnTo>
                  <a:pt x="492" y="618"/>
                </a:lnTo>
                <a:lnTo>
                  <a:pt x="491" y="621"/>
                </a:lnTo>
                <a:lnTo>
                  <a:pt x="490" y="623"/>
                </a:lnTo>
                <a:lnTo>
                  <a:pt x="488" y="627"/>
                </a:lnTo>
                <a:lnTo>
                  <a:pt x="488" y="628"/>
                </a:lnTo>
                <a:lnTo>
                  <a:pt x="488" y="629"/>
                </a:lnTo>
                <a:lnTo>
                  <a:pt x="487" y="633"/>
                </a:lnTo>
                <a:lnTo>
                  <a:pt x="486" y="639"/>
                </a:lnTo>
                <a:lnTo>
                  <a:pt x="485" y="642"/>
                </a:lnTo>
                <a:lnTo>
                  <a:pt x="485" y="644"/>
                </a:lnTo>
                <a:lnTo>
                  <a:pt x="484" y="646"/>
                </a:lnTo>
                <a:lnTo>
                  <a:pt x="483" y="648"/>
                </a:lnTo>
                <a:lnTo>
                  <a:pt x="483" y="649"/>
                </a:lnTo>
                <a:lnTo>
                  <a:pt x="482" y="651"/>
                </a:lnTo>
                <a:lnTo>
                  <a:pt x="481" y="652"/>
                </a:lnTo>
                <a:lnTo>
                  <a:pt x="480" y="653"/>
                </a:lnTo>
                <a:lnTo>
                  <a:pt x="479" y="655"/>
                </a:lnTo>
                <a:lnTo>
                  <a:pt x="478" y="656"/>
                </a:lnTo>
                <a:lnTo>
                  <a:pt x="477" y="656"/>
                </a:lnTo>
                <a:lnTo>
                  <a:pt x="476" y="656"/>
                </a:lnTo>
                <a:lnTo>
                  <a:pt x="475" y="657"/>
                </a:lnTo>
                <a:lnTo>
                  <a:pt x="474" y="657"/>
                </a:lnTo>
                <a:lnTo>
                  <a:pt x="474" y="657"/>
                </a:lnTo>
                <a:lnTo>
                  <a:pt x="473" y="657"/>
                </a:lnTo>
                <a:lnTo>
                  <a:pt x="472" y="657"/>
                </a:lnTo>
                <a:lnTo>
                  <a:pt x="471" y="656"/>
                </a:lnTo>
                <a:lnTo>
                  <a:pt x="470" y="656"/>
                </a:lnTo>
                <a:lnTo>
                  <a:pt x="470" y="655"/>
                </a:lnTo>
                <a:lnTo>
                  <a:pt x="469" y="655"/>
                </a:lnTo>
                <a:lnTo>
                  <a:pt x="469" y="654"/>
                </a:lnTo>
                <a:lnTo>
                  <a:pt x="469" y="653"/>
                </a:lnTo>
                <a:lnTo>
                  <a:pt x="468" y="652"/>
                </a:lnTo>
                <a:lnTo>
                  <a:pt x="468" y="651"/>
                </a:lnTo>
                <a:lnTo>
                  <a:pt x="468" y="646"/>
                </a:lnTo>
                <a:lnTo>
                  <a:pt x="467" y="640"/>
                </a:lnTo>
                <a:lnTo>
                  <a:pt x="466" y="637"/>
                </a:lnTo>
                <a:lnTo>
                  <a:pt x="466" y="633"/>
                </a:lnTo>
                <a:lnTo>
                  <a:pt x="466" y="630"/>
                </a:lnTo>
                <a:lnTo>
                  <a:pt x="465" y="626"/>
                </a:lnTo>
                <a:lnTo>
                  <a:pt x="464" y="622"/>
                </a:lnTo>
                <a:lnTo>
                  <a:pt x="464" y="620"/>
                </a:lnTo>
                <a:lnTo>
                  <a:pt x="463" y="618"/>
                </a:lnTo>
                <a:lnTo>
                  <a:pt x="463" y="611"/>
                </a:lnTo>
                <a:lnTo>
                  <a:pt x="463" y="610"/>
                </a:lnTo>
                <a:lnTo>
                  <a:pt x="462" y="608"/>
                </a:lnTo>
                <a:lnTo>
                  <a:pt x="462" y="607"/>
                </a:lnTo>
                <a:lnTo>
                  <a:pt x="461" y="605"/>
                </a:lnTo>
                <a:lnTo>
                  <a:pt x="461" y="603"/>
                </a:lnTo>
                <a:lnTo>
                  <a:pt x="460" y="602"/>
                </a:lnTo>
                <a:lnTo>
                  <a:pt x="459" y="600"/>
                </a:lnTo>
                <a:lnTo>
                  <a:pt x="457" y="599"/>
                </a:lnTo>
                <a:lnTo>
                  <a:pt x="457" y="598"/>
                </a:lnTo>
                <a:lnTo>
                  <a:pt x="456" y="597"/>
                </a:lnTo>
                <a:lnTo>
                  <a:pt x="455" y="596"/>
                </a:lnTo>
                <a:lnTo>
                  <a:pt x="454" y="596"/>
                </a:lnTo>
                <a:lnTo>
                  <a:pt x="453" y="596"/>
                </a:lnTo>
                <a:lnTo>
                  <a:pt x="452" y="595"/>
                </a:lnTo>
                <a:lnTo>
                  <a:pt x="450" y="595"/>
                </a:lnTo>
                <a:lnTo>
                  <a:pt x="449" y="595"/>
                </a:lnTo>
                <a:lnTo>
                  <a:pt x="448" y="595"/>
                </a:lnTo>
                <a:lnTo>
                  <a:pt x="447" y="595"/>
                </a:lnTo>
                <a:lnTo>
                  <a:pt x="446" y="595"/>
                </a:lnTo>
                <a:lnTo>
                  <a:pt x="445" y="595"/>
                </a:lnTo>
                <a:lnTo>
                  <a:pt x="442" y="596"/>
                </a:lnTo>
                <a:lnTo>
                  <a:pt x="440" y="597"/>
                </a:lnTo>
                <a:lnTo>
                  <a:pt x="438" y="597"/>
                </a:lnTo>
                <a:lnTo>
                  <a:pt x="435" y="597"/>
                </a:lnTo>
                <a:lnTo>
                  <a:pt x="432" y="598"/>
                </a:lnTo>
                <a:lnTo>
                  <a:pt x="428" y="598"/>
                </a:lnTo>
                <a:lnTo>
                  <a:pt x="422" y="599"/>
                </a:lnTo>
                <a:lnTo>
                  <a:pt x="419" y="600"/>
                </a:lnTo>
                <a:lnTo>
                  <a:pt x="414" y="600"/>
                </a:lnTo>
                <a:lnTo>
                  <a:pt x="413" y="600"/>
                </a:lnTo>
                <a:lnTo>
                  <a:pt x="412" y="600"/>
                </a:lnTo>
                <a:lnTo>
                  <a:pt x="409" y="600"/>
                </a:lnTo>
                <a:lnTo>
                  <a:pt x="404" y="598"/>
                </a:lnTo>
                <a:lnTo>
                  <a:pt x="402" y="598"/>
                </a:lnTo>
                <a:lnTo>
                  <a:pt x="400" y="597"/>
                </a:lnTo>
                <a:lnTo>
                  <a:pt x="397" y="595"/>
                </a:lnTo>
                <a:lnTo>
                  <a:pt x="395" y="594"/>
                </a:lnTo>
                <a:lnTo>
                  <a:pt x="393" y="593"/>
                </a:lnTo>
                <a:lnTo>
                  <a:pt x="390" y="590"/>
                </a:lnTo>
                <a:lnTo>
                  <a:pt x="389" y="589"/>
                </a:lnTo>
                <a:lnTo>
                  <a:pt x="388" y="589"/>
                </a:lnTo>
                <a:lnTo>
                  <a:pt x="387" y="588"/>
                </a:lnTo>
                <a:lnTo>
                  <a:pt x="383" y="587"/>
                </a:lnTo>
                <a:lnTo>
                  <a:pt x="382" y="586"/>
                </a:lnTo>
                <a:lnTo>
                  <a:pt x="380" y="586"/>
                </a:lnTo>
                <a:lnTo>
                  <a:pt x="379" y="585"/>
                </a:lnTo>
                <a:lnTo>
                  <a:pt x="378" y="585"/>
                </a:lnTo>
                <a:lnTo>
                  <a:pt x="377" y="585"/>
                </a:lnTo>
                <a:lnTo>
                  <a:pt x="375" y="585"/>
                </a:lnTo>
                <a:lnTo>
                  <a:pt x="374" y="585"/>
                </a:lnTo>
                <a:lnTo>
                  <a:pt x="373" y="585"/>
                </a:lnTo>
                <a:lnTo>
                  <a:pt x="368" y="585"/>
                </a:lnTo>
                <a:lnTo>
                  <a:pt x="367" y="585"/>
                </a:lnTo>
                <a:lnTo>
                  <a:pt x="366" y="585"/>
                </a:lnTo>
                <a:lnTo>
                  <a:pt x="365" y="585"/>
                </a:lnTo>
                <a:lnTo>
                  <a:pt x="364" y="585"/>
                </a:lnTo>
                <a:lnTo>
                  <a:pt x="364" y="585"/>
                </a:lnTo>
                <a:lnTo>
                  <a:pt x="363" y="585"/>
                </a:lnTo>
                <a:lnTo>
                  <a:pt x="363" y="584"/>
                </a:lnTo>
                <a:lnTo>
                  <a:pt x="362" y="584"/>
                </a:lnTo>
                <a:lnTo>
                  <a:pt x="362" y="583"/>
                </a:lnTo>
                <a:lnTo>
                  <a:pt x="361" y="582"/>
                </a:lnTo>
                <a:lnTo>
                  <a:pt x="361" y="582"/>
                </a:lnTo>
                <a:lnTo>
                  <a:pt x="360" y="581"/>
                </a:lnTo>
                <a:lnTo>
                  <a:pt x="360" y="580"/>
                </a:lnTo>
                <a:lnTo>
                  <a:pt x="360" y="579"/>
                </a:lnTo>
                <a:lnTo>
                  <a:pt x="359" y="573"/>
                </a:lnTo>
                <a:lnTo>
                  <a:pt x="358" y="570"/>
                </a:lnTo>
                <a:lnTo>
                  <a:pt x="358" y="568"/>
                </a:lnTo>
                <a:lnTo>
                  <a:pt x="358" y="567"/>
                </a:lnTo>
                <a:lnTo>
                  <a:pt x="357" y="566"/>
                </a:lnTo>
                <a:lnTo>
                  <a:pt x="357" y="564"/>
                </a:lnTo>
                <a:lnTo>
                  <a:pt x="356" y="563"/>
                </a:lnTo>
                <a:lnTo>
                  <a:pt x="355" y="562"/>
                </a:lnTo>
                <a:lnTo>
                  <a:pt x="354" y="560"/>
                </a:lnTo>
                <a:lnTo>
                  <a:pt x="352" y="559"/>
                </a:lnTo>
                <a:lnTo>
                  <a:pt x="351" y="558"/>
                </a:lnTo>
                <a:lnTo>
                  <a:pt x="350" y="557"/>
                </a:lnTo>
                <a:lnTo>
                  <a:pt x="349" y="556"/>
                </a:lnTo>
                <a:lnTo>
                  <a:pt x="348" y="555"/>
                </a:lnTo>
                <a:lnTo>
                  <a:pt x="346" y="555"/>
                </a:lnTo>
                <a:lnTo>
                  <a:pt x="344" y="554"/>
                </a:lnTo>
                <a:lnTo>
                  <a:pt x="343" y="554"/>
                </a:lnTo>
                <a:lnTo>
                  <a:pt x="341" y="554"/>
                </a:lnTo>
                <a:lnTo>
                  <a:pt x="336" y="554"/>
                </a:lnTo>
                <a:lnTo>
                  <a:pt x="334" y="554"/>
                </a:lnTo>
                <a:lnTo>
                  <a:pt x="332" y="554"/>
                </a:lnTo>
                <a:lnTo>
                  <a:pt x="330" y="554"/>
                </a:lnTo>
                <a:lnTo>
                  <a:pt x="328" y="554"/>
                </a:lnTo>
                <a:lnTo>
                  <a:pt x="327" y="553"/>
                </a:lnTo>
                <a:lnTo>
                  <a:pt x="325" y="553"/>
                </a:lnTo>
                <a:lnTo>
                  <a:pt x="323" y="552"/>
                </a:lnTo>
                <a:lnTo>
                  <a:pt x="322" y="552"/>
                </a:lnTo>
                <a:lnTo>
                  <a:pt x="312" y="547"/>
                </a:lnTo>
                <a:lnTo>
                  <a:pt x="310" y="545"/>
                </a:lnTo>
                <a:lnTo>
                  <a:pt x="306" y="542"/>
                </a:lnTo>
                <a:lnTo>
                  <a:pt x="304" y="542"/>
                </a:lnTo>
                <a:lnTo>
                  <a:pt x="302" y="540"/>
                </a:lnTo>
                <a:lnTo>
                  <a:pt x="301" y="540"/>
                </a:lnTo>
                <a:lnTo>
                  <a:pt x="300" y="540"/>
                </a:lnTo>
                <a:lnTo>
                  <a:pt x="299" y="540"/>
                </a:lnTo>
                <a:lnTo>
                  <a:pt x="298" y="540"/>
                </a:lnTo>
                <a:lnTo>
                  <a:pt x="298" y="540"/>
                </a:lnTo>
                <a:lnTo>
                  <a:pt x="297" y="540"/>
                </a:lnTo>
                <a:lnTo>
                  <a:pt x="295" y="540"/>
                </a:lnTo>
                <a:lnTo>
                  <a:pt x="292" y="541"/>
                </a:lnTo>
                <a:lnTo>
                  <a:pt x="290" y="542"/>
                </a:lnTo>
                <a:lnTo>
                  <a:pt x="288" y="542"/>
                </a:lnTo>
                <a:lnTo>
                  <a:pt x="286" y="542"/>
                </a:lnTo>
                <a:lnTo>
                  <a:pt x="282" y="542"/>
                </a:lnTo>
                <a:lnTo>
                  <a:pt x="279" y="542"/>
                </a:lnTo>
                <a:lnTo>
                  <a:pt x="275" y="542"/>
                </a:lnTo>
                <a:lnTo>
                  <a:pt x="270" y="542"/>
                </a:lnTo>
                <a:lnTo>
                  <a:pt x="269" y="542"/>
                </a:lnTo>
                <a:lnTo>
                  <a:pt x="268" y="542"/>
                </a:lnTo>
                <a:lnTo>
                  <a:pt x="267" y="542"/>
                </a:lnTo>
                <a:lnTo>
                  <a:pt x="266" y="542"/>
                </a:lnTo>
                <a:lnTo>
                  <a:pt x="265" y="542"/>
                </a:lnTo>
                <a:lnTo>
                  <a:pt x="264" y="543"/>
                </a:lnTo>
                <a:lnTo>
                  <a:pt x="263" y="544"/>
                </a:lnTo>
                <a:lnTo>
                  <a:pt x="262" y="545"/>
                </a:lnTo>
                <a:lnTo>
                  <a:pt x="261" y="546"/>
                </a:lnTo>
                <a:lnTo>
                  <a:pt x="260" y="548"/>
                </a:lnTo>
                <a:lnTo>
                  <a:pt x="258" y="550"/>
                </a:lnTo>
                <a:lnTo>
                  <a:pt x="256" y="555"/>
                </a:lnTo>
                <a:lnTo>
                  <a:pt x="255" y="558"/>
                </a:lnTo>
                <a:lnTo>
                  <a:pt x="253" y="563"/>
                </a:lnTo>
                <a:lnTo>
                  <a:pt x="252" y="565"/>
                </a:lnTo>
                <a:lnTo>
                  <a:pt x="251" y="567"/>
                </a:lnTo>
                <a:lnTo>
                  <a:pt x="251" y="568"/>
                </a:lnTo>
                <a:lnTo>
                  <a:pt x="247" y="573"/>
                </a:lnTo>
                <a:lnTo>
                  <a:pt x="244" y="579"/>
                </a:lnTo>
                <a:lnTo>
                  <a:pt x="242" y="581"/>
                </a:lnTo>
                <a:lnTo>
                  <a:pt x="241" y="582"/>
                </a:lnTo>
                <a:lnTo>
                  <a:pt x="240" y="583"/>
                </a:lnTo>
                <a:lnTo>
                  <a:pt x="238" y="584"/>
                </a:lnTo>
                <a:lnTo>
                  <a:pt x="237" y="586"/>
                </a:lnTo>
                <a:lnTo>
                  <a:pt x="233" y="588"/>
                </a:lnTo>
                <a:lnTo>
                  <a:pt x="232" y="589"/>
                </a:lnTo>
                <a:lnTo>
                  <a:pt x="230" y="590"/>
                </a:lnTo>
                <a:lnTo>
                  <a:pt x="229" y="590"/>
                </a:lnTo>
                <a:lnTo>
                  <a:pt x="227" y="590"/>
                </a:lnTo>
                <a:lnTo>
                  <a:pt x="226" y="590"/>
                </a:lnTo>
                <a:lnTo>
                  <a:pt x="224" y="590"/>
                </a:lnTo>
                <a:lnTo>
                  <a:pt x="223" y="590"/>
                </a:lnTo>
                <a:lnTo>
                  <a:pt x="222" y="589"/>
                </a:lnTo>
                <a:lnTo>
                  <a:pt x="221" y="589"/>
                </a:lnTo>
                <a:lnTo>
                  <a:pt x="220" y="588"/>
                </a:lnTo>
                <a:lnTo>
                  <a:pt x="218" y="587"/>
                </a:lnTo>
                <a:lnTo>
                  <a:pt x="217" y="586"/>
                </a:lnTo>
                <a:lnTo>
                  <a:pt x="217" y="586"/>
                </a:lnTo>
                <a:lnTo>
                  <a:pt x="216" y="585"/>
                </a:lnTo>
                <a:lnTo>
                  <a:pt x="215" y="585"/>
                </a:lnTo>
                <a:lnTo>
                  <a:pt x="215" y="585"/>
                </a:lnTo>
                <a:lnTo>
                  <a:pt x="214" y="585"/>
                </a:lnTo>
                <a:lnTo>
                  <a:pt x="213" y="585"/>
                </a:lnTo>
                <a:lnTo>
                  <a:pt x="212" y="586"/>
                </a:lnTo>
                <a:lnTo>
                  <a:pt x="210" y="587"/>
                </a:lnTo>
                <a:lnTo>
                  <a:pt x="209" y="587"/>
                </a:lnTo>
                <a:lnTo>
                  <a:pt x="208" y="588"/>
                </a:lnTo>
                <a:lnTo>
                  <a:pt x="207" y="588"/>
                </a:lnTo>
                <a:lnTo>
                  <a:pt x="206" y="588"/>
                </a:lnTo>
                <a:lnTo>
                  <a:pt x="205" y="588"/>
                </a:lnTo>
                <a:lnTo>
                  <a:pt x="204" y="588"/>
                </a:lnTo>
                <a:lnTo>
                  <a:pt x="203" y="588"/>
                </a:lnTo>
                <a:lnTo>
                  <a:pt x="201" y="588"/>
                </a:lnTo>
                <a:lnTo>
                  <a:pt x="197" y="587"/>
                </a:lnTo>
                <a:lnTo>
                  <a:pt x="195" y="587"/>
                </a:lnTo>
                <a:lnTo>
                  <a:pt x="191" y="586"/>
                </a:lnTo>
                <a:lnTo>
                  <a:pt x="189" y="586"/>
                </a:lnTo>
                <a:lnTo>
                  <a:pt x="186" y="586"/>
                </a:lnTo>
                <a:lnTo>
                  <a:pt x="184" y="586"/>
                </a:lnTo>
                <a:lnTo>
                  <a:pt x="179" y="586"/>
                </a:lnTo>
                <a:lnTo>
                  <a:pt x="176" y="586"/>
                </a:lnTo>
                <a:lnTo>
                  <a:pt x="172" y="586"/>
                </a:lnTo>
                <a:lnTo>
                  <a:pt x="167" y="585"/>
                </a:lnTo>
                <a:lnTo>
                  <a:pt x="161" y="585"/>
                </a:lnTo>
                <a:lnTo>
                  <a:pt x="143" y="583"/>
                </a:lnTo>
                <a:lnTo>
                  <a:pt x="139" y="583"/>
                </a:lnTo>
                <a:lnTo>
                  <a:pt x="137" y="583"/>
                </a:lnTo>
                <a:lnTo>
                  <a:pt x="134" y="583"/>
                </a:lnTo>
                <a:lnTo>
                  <a:pt x="133" y="583"/>
                </a:lnTo>
                <a:lnTo>
                  <a:pt x="128" y="583"/>
                </a:lnTo>
                <a:lnTo>
                  <a:pt x="125" y="583"/>
                </a:lnTo>
                <a:lnTo>
                  <a:pt x="123" y="583"/>
                </a:lnTo>
                <a:lnTo>
                  <a:pt x="119" y="583"/>
                </a:lnTo>
                <a:lnTo>
                  <a:pt x="112" y="582"/>
                </a:lnTo>
                <a:lnTo>
                  <a:pt x="110" y="582"/>
                </a:lnTo>
                <a:lnTo>
                  <a:pt x="108" y="582"/>
                </a:lnTo>
                <a:lnTo>
                  <a:pt x="106" y="581"/>
                </a:lnTo>
                <a:lnTo>
                  <a:pt x="104" y="581"/>
                </a:lnTo>
                <a:lnTo>
                  <a:pt x="103" y="580"/>
                </a:lnTo>
                <a:lnTo>
                  <a:pt x="101" y="580"/>
                </a:lnTo>
                <a:lnTo>
                  <a:pt x="99" y="579"/>
                </a:lnTo>
                <a:lnTo>
                  <a:pt x="97" y="578"/>
                </a:lnTo>
                <a:lnTo>
                  <a:pt x="95" y="577"/>
                </a:lnTo>
                <a:lnTo>
                  <a:pt x="91" y="575"/>
                </a:lnTo>
                <a:lnTo>
                  <a:pt x="83" y="571"/>
                </a:lnTo>
                <a:lnTo>
                  <a:pt x="71" y="565"/>
                </a:lnTo>
                <a:lnTo>
                  <a:pt x="67" y="562"/>
                </a:lnTo>
                <a:lnTo>
                  <a:pt x="65" y="561"/>
                </a:lnTo>
                <a:lnTo>
                  <a:pt x="63" y="560"/>
                </a:lnTo>
                <a:lnTo>
                  <a:pt x="62" y="559"/>
                </a:lnTo>
                <a:lnTo>
                  <a:pt x="60" y="557"/>
                </a:lnTo>
                <a:lnTo>
                  <a:pt x="57" y="555"/>
                </a:lnTo>
                <a:lnTo>
                  <a:pt x="55" y="553"/>
                </a:lnTo>
                <a:lnTo>
                  <a:pt x="53" y="552"/>
                </a:lnTo>
                <a:lnTo>
                  <a:pt x="51" y="550"/>
                </a:lnTo>
                <a:lnTo>
                  <a:pt x="50" y="548"/>
                </a:lnTo>
                <a:lnTo>
                  <a:pt x="49" y="547"/>
                </a:lnTo>
                <a:lnTo>
                  <a:pt x="48" y="546"/>
                </a:lnTo>
                <a:lnTo>
                  <a:pt x="47" y="545"/>
                </a:lnTo>
                <a:lnTo>
                  <a:pt x="46" y="544"/>
                </a:lnTo>
                <a:lnTo>
                  <a:pt x="46" y="543"/>
                </a:lnTo>
                <a:lnTo>
                  <a:pt x="45" y="542"/>
                </a:lnTo>
                <a:lnTo>
                  <a:pt x="44" y="538"/>
                </a:lnTo>
                <a:lnTo>
                  <a:pt x="44" y="537"/>
                </a:lnTo>
                <a:lnTo>
                  <a:pt x="44" y="536"/>
                </a:lnTo>
                <a:lnTo>
                  <a:pt x="44" y="536"/>
                </a:lnTo>
                <a:lnTo>
                  <a:pt x="43" y="535"/>
                </a:lnTo>
                <a:lnTo>
                  <a:pt x="43" y="535"/>
                </a:lnTo>
                <a:lnTo>
                  <a:pt x="42" y="534"/>
                </a:lnTo>
                <a:lnTo>
                  <a:pt x="41" y="533"/>
                </a:lnTo>
                <a:lnTo>
                  <a:pt x="40" y="533"/>
                </a:lnTo>
                <a:lnTo>
                  <a:pt x="39" y="533"/>
                </a:lnTo>
                <a:lnTo>
                  <a:pt x="38" y="532"/>
                </a:lnTo>
                <a:lnTo>
                  <a:pt x="37" y="532"/>
                </a:lnTo>
                <a:lnTo>
                  <a:pt x="36" y="532"/>
                </a:lnTo>
                <a:lnTo>
                  <a:pt x="36" y="532"/>
                </a:lnTo>
                <a:lnTo>
                  <a:pt x="35" y="531"/>
                </a:lnTo>
                <a:lnTo>
                  <a:pt x="34" y="530"/>
                </a:lnTo>
                <a:lnTo>
                  <a:pt x="32" y="528"/>
                </a:lnTo>
                <a:lnTo>
                  <a:pt x="31" y="528"/>
                </a:lnTo>
                <a:lnTo>
                  <a:pt x="30" y="527"/>
                </a:lnTo>
                <a:lnTo>
                  <a:pt x="29" y="526"/>
                </a:lnTo>
                <a:lnTo>
                  <a:pt x="28" y="526"/>
                </a:lnTo>
                <a:lnTo>
                  <a:pt x="27" y="525"/>
                </a:lnTo>
                <a:lnTo>
                  <a:pt x="23" y="524"/>
                </a:lnTo>
                <a:lnTo>
                  <a:pt x="22" y="524"/>
                </a:lnTo>
                <a:lnTo>
                  <a:pt x="22" y="524"/>
                </a:lnTo>
                <a:lnTo>
                  <a:pt x="21" y="523"/>
                </a:lnTo>
                <a:lnTo>
                  <a:pt x="21" y="523"/>
                </a:lnTo>
                <a:lnTo>
                  <a:pt x="20" y="522"/>
                </a:lnTo>
                <a:lnTo>
                  <a:pt x="20" y="521"/>
                </a:lnTo>
                <a:lnTo>
                  <a:pt x="20" y="521"/>
                </a:lnTo>
                <a:lnTo>
                  <a:pt x="20" y="520"/>
                </a:lnTo>
                <a:lnTo>
                  <a:pt x="19" y="519"/>
                </a:lnTo>
                <a:lnTo>
                  <a:pt x="18" y="519"/>
                </a:lnTo>
                <a:lnTo>
                  <a:pt x="16" y="518"/>
                </a:lnTo>
                <a:lnTo>
                  <a:pt x="15" y="517"/>
                </a:lnTo>
                <a:lnTo>
                  <a:pt x="14" y="516"/>
                </a:lnTo>
                <a:lnTo>
                  <a:pt x="12" y="514"/>
                </a:lnTo>
                <a:lnTo>
                  <a:pt x="11" y="513"/>
                </a:lnTo>
                <a:lnTo>
                  <a:pt x="10" y="513"/>
                </a:lnTo>
                <a:lnTo>
                  <a:pt x="10" y="512"/>
                </a:lnTo>
                <a:lnTo>
                  <a:pt x="9" y="512"/>
                </a:lnTo>
                <a:lnTo>
                  <a:pt x="7" y="512"/>
                </a:lnTo>
                <a:lnTo>
                  <a:pt x="5" y="511"/>
                </a:lnTo>
                <a:lnTo>
                  <a:pt x="3" y="510"/>
                </a:lnTo>
                <a:lnTo>
                  <a:pt x="2" y="510"/>
                </a:lnTo>
                <a:lnTo>
                  <a:pt x="1" y="509"/>
                </a:lnTo>
                <a:lnTo>
                  <a:pt x="1" y="508"/>
                </a:lnTo>
                <a:lnTo>
                  <a:pt x="0" y="507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8" name="Freeform 251">
            <a:extLst>
              <a:ext uri="{FF2B5EF4-FFF2-40B4-BE49-F238E27FC236}">
                <a16:creationId xmlns:a16="http://schemas.microsoft.com/office/drawing/2014/main" id="{E6CF9038-2C80-41A6-94BC-50BBD1CAA881}"/>
              </a:ext>
            </a:extLst>
          </p:cNvPr>
          <p:cNvSpPr>
            <a:spLocks/>
          </p:cNvSpPr>
          <p:nvPr/>
        </p:nvSpPr>
        <p:spPr bwMode="auto">
          <a:xfrm>
            <a:off x="9165670" y="4918279"/>
            <a:ext cx="817311" cy="1064728"/>
          </a:xfrm>
          <a:custGeom>
            <a:avLst/>
            <a:gdLst>
              <a:gd name="T0" fmla="*/ 127 w 430"/>
              <a:gd name="T1" fmla="*/ 501 h 512"/>
              <a:gd name="T2" fmla="*/ 103 w 430"/>
              <a:gd name="T3" fmla="*/ 504 h 512"/>
              <a:gd name="T4" fmla="*/ 83 w 430"/>
              <a:gd name="T5" fmla="*/ 512 h 512"/>
              <a:gd name="T6" fmla="*/ 50 w 430"/>
              <a:gd name="T7" fmla="*/ 499 h 512"/>
              <a:gd name="T8" fmla="*/ 18 w 430"/>
              <a:gd name="T9" fmla="*/ 485 h 512"/>
              <a:gd name="T10" fmla="*/ 5 w 430"/>
              <a:gd name="T11" fmla="*/ 469 h 512"/>
              <a:gd name="T12" fmla="*/ 9 w 430"/>
              <a:gd name="T13" fmla="*/ 465 h 512"/>
              <a:gd name="T14" fmla="*/ 15 w 430"/>
              <a:gd name="T15" fmla="*/ 458 h 512"/>
              <a:gd name="T16" fmla="*/ 21 w 430"/>
              <a:gd name="T17" fmla="*/ 451 h 512"/>
              <a:gd name="T18" fmla="*/ 35 w 430"/>
              <a:gd name="T19" fmla="*/ 454 h 512"/>
              <a:gd name="T20" fmla="*/ 46 w 430"/>
              <a:gd name="T21" fmla="*/ 454 h 512"/>
              <a:gd name="T22" fmla="*/ 57 w 430"/>
              <a:gd name="T23" fmla="*/ 443 h 512"/>
              <a:gd name="T24" fmla="*/ 79 w 430"/>
              <a:gd name="T25" fmla="*/ 448 h 512"/>
              <a:gd name="T26" fmla="*/ 89 w 430"/>
              <a:gd name="T27" fmla="*/ 440 h 512"/>
              <a:gd name="T28" fmla="*/ 108 w 430"/>
              <a:gd name="T29" fmla="*/ 426 h 512"/>
              <a:gd name="T30" fmla="*/ 127 w 430"/>
              <a:gd name="T31" fmla="*/ 411 h 512"/>
              <a:gd name="T32" fmla="*/ 144 w 430"/>
              <a:gd name="T33" fmla="*/ 407 h 512"/>
              <a:gd name="T34" fmla="*/ 151 w 430"/>
              <a:gd name="T35" fmla="*/ 395 h 512"/>
              <a:gd name="T36" fmla="*/ 163 w 430"/>
              <a:gd name="T37" fmla="*/ 394 h 512"/>
              <a:gd name="T38" fmla="*/ 177 w 430"/>
              <a:gd name="T39" fmla="*/ 384 h 512"/>
              <a:gd name="T40" fmla="*/ 186 w 430"/>
              <a:gd name="T41" fmla="*/ 391 h 512"/>
              <a:gd name="T42" fmla="*/ 204 w 430"/>
              <a:gd name="T43" fmla="*/ 395 h 512"/>
              <a:gd name="T44" fmla="*/ 221 w 430"/>
              <a:gd name="T45" fmla="*/ 391 h 512"/>
              <a:gd name="T46" fmla="*/ 248 w 430"/>
              <a:gd name="T47" fmla="*/ 390 h 512"/>
              <a:gd name="T48" fmla="*/ 255 w 430"/>
              <a:gd name="T49" fmla="*/ 378 h 512"/>
              <a:gd name="T50" fmla="*/ 269 w 430"/>
              <a:gd name="T51" fmla="*/ 369 h 512"/>
              <a:gd name="T52" fmla="*/ 289 w 430"/>
              <a:gd name="T53" fmla="*/ 363 h 512"/>
              <a:gd name="T54" fmla="*/ 299 w 430"/>
              <a:gd name="T55" fmla="*/ 350 h 512"/>
              <a:gd name="T56" fmla="*/ 299 w 430"/>
              <a:gd name="T57" fmla="*/ 340 h 512"/>
              <a:gd name="T58" fmla="*/ 288 w 430"/>
              <a:gd name="T59" fmla="*/ 327 h 512"/>
              <a:gd name="T60" fmla="*/ 297 w 430"/>
              <a:gd name="T61" fmla="*/ 320 h 512"/>
              <a:gd name="T62" fmla="*/ 296 w 430"/>
              <a:gd name="T63" fmla="*/ 307 h 512"/>
              <a:gd name="T64" fmla="*/ 309 w 430"/>
              <a:gd name="T65" fmla="*/ 297 h 512"/>
              <a:gd name="T66" fmla="*/ 310 w 430"/>
              <a:gd name="T67" fmla="*/ 284 h 512"/>
              <a:gd name="T68" fmla="*/ 299 w 430"/>
              <a:gd name="T69" fmla="*/ 273 h 512"/>
              <a:gd name="T70" fmla="*/ 301 w 430"/>
              <a:gd name="T71" fmla="*/ 259 h 512"/>
              <a:gd name="T72" fmla="*/ 314 w 430"/>
              <a:gd name="T73" fmla="*/ 246 h 512"/>
              <a:gd name="T74" fmla="*/ 309 w 430"/>
              <a:gd name="T75" fmla="*/ 234 h 512"/>
              <a:gd name="T76" fmla="*/ 315 w 430"/>
              <a:gd name="T77" fmla="*/ 217 h 512"/>
              <a:gd name="T78" fmla="*/ 315 w 430"/>
              <a:gd name="T79" fmla="*/ 207 h 512"/>
              <a:gd name="T80" fmla="*/ 303 w 430"/>
              <a:gd name="T81" fmla="*/ 201 h 512"/>
              <a:gd name="T82" fmla="*/ 306 w 430"/>
              <a:gd name="T83" fmla="*/ 196 h 512"/>
              <a:gd name="T84" fmla="*/ 291 w 430"/>
              <a:gd name="T85" fmla="*/ 181 h 512"/>
              <a:gd name="T86" fmla="*/ 295 w 430"/>
              <a:gd name="T87" fmla="*/ 156 h 512"/>
              <a:gd name="T88" fmla="*/ 308 w 430"/>
              <a:gd name="T89" fmla="*/ 137 h 512"/>
              <a:gd name="T90" fmla="*/ 330 w 430"/>
              <a:gd name="T91" fmla="*/ 131 h 512"/>
              <a:gd name="T92" fmla="*/ 333 w 430"/>
              <a:gd name="T93" fmla="*/ 124 h 512"/>
              <a:gd name="T94" fmla="*/ 323 w 430"/>
              <a:gd name="T95" fmla="*/ 119 h 512"/>
              <a:gd name="T96" fmla="*/ 333 w 430"/>
              <a:gd name="T97" fmla="*/ 109 h 512"/>
              <a:gd name="T98" fmla="*/ 343 w 430"/>
              <a:gd name="T99" fmla="*/ 114 h 512"/>
              <a:gd name="T100" fmla="*/ 351 w 430"/>
              <a:gd name="T101" fmla="*/ 117 h 512"/>
              <a:gd name="T102" fmla="*/ 356 w 430"/>
              <a:gd name="T103" fmla="*/ 105 h 512"/>
              <a:gd name="T104" fmla="*/ 348 w 430"/>
              <a:gd name="T105" fmla="*/ 92 h 512"/>
              <a:gd name="T106" fmla="*/ 354 w 430"/>
              <a:gd name="T107" fmla="*/ 89 h 512"/>
              <a:gd name="T108" fmla="*/ 368 w 430"/>
              <a:gd name="T109" fmla="*/ 75 h 512"/>
              <a:gd name="T110" fmla="*/ 366 w 430"/>
              <a:gd name="T111" fmla="*/ 65 h 512"/>
              <a:gd name="T112" fmla="*/ 354 w 430"/>
              <a:gd name="T113" fmla="*/ 54 h 512"/>
              <a:gd name="T114" fmla="*/ 359 w 430"/>
              <a:gd name="T115" fmla="*/ 34 h 512"/>
              <a:gd name="T116" fmla="*/ 367 w 430"/>
              <a:gd name="T117" fmla="*/ 32 h 512"/>
              <a:gd name="T118" fmla="*/ 380 w 430"/>
              <a:gd name="T119" fmla="*/ 24 h 512"/>
              <a:gd name="T120" fmla="*/ 399 w 430"/>
              <a:gd name="T121" fmla="*/ 24 h 512"/>
              <a:gd name="T122" fmla="*/ 420 w 430"/>
              <a:gd name="T123" fmla="*/ 25 h 512"/>
              <a:gd name="T124" fmla="*/ 430 w 430"/>
              <a:gd name="T125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0" h="512">
                <a:moveTo>
                  <a:pt x="134" y="507"/>
                </a:moveTo>
                <a:lnTo>
                  <a:pt x="133" y="507"/>
                </a:lnTo>
                <a:lnTo>
                  <a:pt x="132" y="505"/>
                </a:lnTo>
                <a:lnTo>
                  <a:pt x="132" y="504"/>
                </a:lnTo>
                <a:lnTo>
                  <a:pt x="131" y="504"/>
                </a:lnTo>
                <a:lnTo>
                  <a:pt x="131" y="503"/>
                </a:lnTo>
                <a:lnTo>
                  <a:pt x="130" y="502"/>
                </a:lnTo>
                <a:lnTo>
                  <a:pt x="129" y="502"/>
                </a:lnTo>
                <a:lnTo>
                  <a:pt x="129" y="502"/>
                </a:lnTo>
                <a:lnTo>
                  <a:pt x="128" y="501"/>
                </a:lnTo>
                <a:lnTo>
                  <a:pt x="127" y="501"/>
                </a:lnTo>
                <a:lnTo>
                  <a:pt x="126" y="501"/>
                </a:lnTo>
                <a:lnTo>
                  <a:pt x="121" y="501"/>
                </a:lnTo>
                <a:lnTo>
                  <a:pt x="119" y="501"/>
                </a:lnTo>
                <a:lnTo>
                  <a:pt x="116" y="501"/>
                </a:lnTo>
                <a:lnTo>
                  <a:pt x="113" y="501"/>
                </a:lnTo>
                <a:lnTo>
                  <a:pt x="110" y="502"/>
                </a:lnTo>
                <a:lnTo>
                  <a:pt x="108" y="502"/>
                </a:lnTo>
                <a:lnTo>
                  <a:pt x="107" y="503"/>
                </a:lnTo>
                <a:lnTo>
                  <a:pt x="106" y="503"/>
                </a:lnTo>
                <a:lnTo>
                  <a:pt x="105" y="504"/>
                </a:lnTo>
                <a:lnTo>
                  <a:pt x="103" y="504"/>
                </a:lnTo>
                <a:lnTo>
                  <a:pt x="102" y="505"/>
                </a:lnTo>
                <a:lnTo>
                  <a:pt x="97" y="509"/>
                </a:lnTo>
                <a:lnTo>
                  <a:pt x="95" y="510"/>
                </a:lnTo>
                <a:lnTo>
                  <a:pt x="94" y="510"/>
                </a:lnTo>
                <a:lnTo>
                  <a:pt x="92" y="511"/>
                </a:lnTo>
                <a:lnTo>
                  <a:pt x="91" y="512"/>
                </a:lnTo>
                <a:lnTo>
                  <a:pt x="90" y="512"/>
                </a:lnTo>
                <a:lnTo>
                  <a:pt x="89" y="512"/>
                </a:lnTo>
                <a:lnTo>
                  <a:pt x="87" y="512"/>
                </a:lnTo>
                <a:lnTo>
                  <a:pt x="85" y="512"/>
                </a:lnTo>
                <a:lnTo>
                  <a:pt x="83" y="512"/>
                </a:lnTo>
                <a:lnTo>
                  <a:pt x="81" y="512"/>
                </a:lnTo>
                <a:lnTo>
                  <a:pt x="77" y="512"/>
                </a:lnTo>
                <a:lnTo>
                  <a:pt x="68" y="511"/>
                </a:lnTo>
                <a:lnTo>
                  <a:pt x="67" y="510"/>
                </a:lnTo>
                <a:lnTo>
                  <a:pt x="65" y="510"/>
                </a:lnTo>
                <a:lnTo>
                  <a:pt x="63" y="509"/>
                </a:lnTo>
                <a:lnTo>
                  <a:pt x="62" y="508"/>
                </a:lnTo>
                <a:lnTo>
                  <a:pt x="60" y="507"/>
                </a:lnTo>
                <a:lnTo>
                  <a:pt x="58" y="505"/>
                </a:lnTo>
                <a:lnTo>
                  <a:pt x="56" y="504"/>
                </a:lnTo>
                <a:lnTo>
                  <a:pt x="50" y="499"/>
                </a:lnTo>
                <a:lnTo>
                  <a:pt x="48" y="497"/>
                </a:lnTo>
                <a:lnTo>
                  <a:pt x="47" y="496"/>
                </a:lnTo>
                <a:lnTo>
                  <a:pt x="45" y="495"/>
                </a:lnTo>
                <a:lnTo>
                  <a:pt x="44" y="494"/>
                </a:lnTo>
                <a:lnTo>
                  <a:pt x="39" y="492"/>
                </a:lnTo>
                <a:lnTo>
                  <a:pt x="34" y="489"/>
                </a:lnTo>
                <a:lnTo>
                  <a:pt x="33" y="488"/>
                </a:lnTo>
                <a:lnTo>
                  <a:pt x="31" y="488"/>
                </a:lnTo>
                <a:lnTo>
                  <a:pt x="29" y="487"/>
                </a:lnTo>
                <a:lnTo>
                  <a:pt x="26" y="486"/>
                </a:lnTo>
                <a:lnTo>
                  <a:pt x="18" y="485"/>
                </a:lnTo>
                <a:lnTo>
                  <a:pt x="15" y="484"/>
                </a:lnTo>
                <a:lnTo>
                  <a:pt x="13" y="484"/>
                </a:lnTo>
                <a:lnTo>
                  <a:pt x="11" y="483"/>
                </a:lnTo>
                <a:lnTo>
                  <a:pt x="9" y="482"/>
                </a:lnTo>
                <a:lnTo>
                  <a:pt x="0" y="479"/>
                </a:lnTo>
                <a:lnTo>
                  <a:pt x="1" y="478"/>
                </a:lnTo>
                <a:lnTo>
                  <a:pt x="2" y="476"/>
                </a:lnTo>
                <a:lnTo>
                  <a:pt x="4" y="471"/>
                </a:lnTo>
                <a:lnTo>
                  <a:pt x="4" y="470"/>
                </a:lnTo>
                <a:lnTo>
                  <a:pt x="5" y="470"/>
                </a:lnTo>
                <a:lnTo>
                  <a:pt x="5" y="469"/>
                </a:lnTo>
                <a:lnTo>
                  <a:pt x="6" y="469"/>
                </a:lnTo>
                <a:lnTo>
                  <a:pt x="7" y="469"/>
                </a:lnTo>
                <a:lnTo>
                  <a:pt x="7" y="468"/>
                </a:lnTo>
                <a:lnTo>
                  <a:pt x="9" y="467"/>
                </a:lnTo>
                <a:lnTo>
                  <a:pt x="10" y="467"/>
                </a:lnTo>
                <a:lnTo>
                  <a:pt x="10" y="466"/>
                </a:lnTo>
                <a:lnTo>
                  <a:pt x="10" y="466"/>
                </a:lnTo>
                <a:lnTo>
                  <a:pt x="10" y="466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4"/>
                </a:lnTo>
                <a:lnTo>
                  <a:pt x="10" y="464"/>
                </a:lnTo>
                <a:lnTo>
                  <a:pt x="11" y="463"/>
                </a:lnTo>
                <a:lnTo>
                  <a:pt x="11" y="462"/>
                </a:lnTo>
                <a:lnTo>
                  <a:pt x="12" y="460"/>
                </a:lnTo>
                <a:lnTo>
                  <a:pt x="12" y="460"/>
                </a:lnTo>
                <a:lnTo>
                  <a:pt x="12" y="459"/>
                </a:lnTo>
                <a:lnTo>
                  <a:pt x="12" y="458"/>
                </a:lnTo>
                <a:lnTo>
                  <a:pt x="13" y="458"/>
                </a:lnTo>
                <a:lnTo>
                  <a:pt x="13" y="458"/>
                </a:lnTo>
                <a:lnTo>
                  <a:pt x="15" y="458"/>
                </a:lnTo>
                <a:lnTo>
                  <a:pt x="15" y="457"/>
                </a:lnTo>
                <a:lnTo>
                  <a:pt x="16" y="457"/>
                </a:lnTo>
                <a:lnTo>
                  <a:pt x="16" y="457"/>
                </a:lnTo>
                <a:lnTo>
                  <a:pt x="17" y="456"/>
                </a:lnTo>
                <a:lnTo>
                  <a:pt x="19" y="454"/>
                </a:lnTo>
                <a:lnTo>
                  <a:pt x="19" y="453"/>
                </a:lnTo>
                <a:lnTo>
                  <a:pt x="19" y="453"/>
                </a:lnTo>
                <a:lnTo>
                  <a:pt x="20" y="453"/>
                </a:lnTo>
                <a:lnTo>
                  <a:pt x="20" y="452"/>
                </a:lnTo>
                <a:lnTo>
                  <a:pt x="20" y="452"/>
                </a:lnTo>
                <a:lnTo>
                  <a:pt x="21" y="451"/>
                </a:lnTo>
                <a:lnTo>
                  <a:pt x="22" y="451"/>
                </a:lnTo>
                <a:lnTo>
                  <a:pt x="23" y="450"/>
                </a:lnTo>
                <a:lnTo>
                  <a:pt x="25" y="450"/>
                </a:lnTo>
                <a:lnTo>
                  <a:pt x="26" y="450"/>
                </a:lnTo>
                <a:lnTo>
                  <a:pt x="28" y="450"/>
                </a:lnTo>
                <a:lnTo>
                  <a:pt x="29" y="450"/>
                </a:lnTo>
                <a:lnTo>
                  <a:pt x="30" y="450"/>
                </a:lnTo>
                <a:lnTo>
                  <a:pt x="31" y="450"/>
                </a:lnTo>
                <a:lnTo>
                  <a:pt x="32" y="451"/>
                </a:lnTo>
                <a:lnTo>
                  <a:pt x="33" y="452"/>
                </a:lnTo>
                <a:lnTo>
                  <a:pt x="35" y="454"/>
                </a:lnTo>
                <a:lnTo>
                  <a:pt x="36" y="454"/>
                </a:lnTo>
                <a:lnTo>
                  <a:pt x="37" y="455"/>
                </a:lnTo>
                <a:lnTo>
                  <a:pt x="38" y="455"/>
                </a:lnTo>
                <a:lnTo>
                  <a:pt x="40" y="455"/>
                </a:lnTo>
                <a:lnTo>
                  <a:pt x="41" y="456"/>
                </a:lnTo>
                <a:lnTo>
                  <a:pt x="43" y="456"/>
                </a:lnTo>
                <a:lnTo>
                  <a:pt x="43" y="456"/>
                </a:lnTo>
                <a:lnTo>
                  <a:pt x="44" y="456"/>
                </a:lnTo>
                <a:lnTo>
                  <a:pt x="45" y="455"/>
                </a:lnTo>
                <a:lnTo>
                  <a:pt x="46" y="455"/>
                </a:lnTo>
                <a:lnTo>
                  <a:pt x="46" y="454"/>
                </a:lnTo>
                <a:lnTo>
                  <a:pt x="47" y="453"/>
                </a:lnTo>
                <a:lnTo>
                  <a:pt x="48" y="452"/>
                </a:lnTo>
                <a:lnTo>
                  <a:pt x="49" y="451"/>
                </a:lnTo>
                <a:lnTo>
                  <a:pt x="51" y="449"/>
                </a:lnTo>
                <a:lnTo>
                  <a:pt x="53" y="446"/>
                </a:lnTo>
                <a:lnTo>
                  <a:pt x="54" y="445"/>
                </a:lnTo>
                <a:lnTo>
                  <a:pt x="54" y="444"/>
                </a:lnTo>
                <a:lnTo>
                  <a:pt x="55" y="444"/>
                </a:lnTo>
                <a:lnTo>
                  <a:pt x="56" y="444"/>
                </a:lnTo>
                <a:lnTo>
                  <a:pt x="56" y="443"/>
                </a:lnTo>
                <a:lnTo>
                  <a:pt x="57" y="443"/>
                </a:lnTo>
                <a:lnTo>
                  <a:pt x="59" y="443"/>
                </a:lnTo>
                <a:lnTo>
                  <a:pt x="64" y="442"/>
                </a:lnTo>
                <a:lnTo>
                  <a:pt x="66" y="442"/>
                </a:lnTo>
                <a:lnTo>
                  <a:pt x="67" y="442"/>
                </a:lnTo>
                <a:lnTo>
                  <a:pt x="69" y="442"/>
                </a:lnTo>
                <a:lnTo>
                  <a:pt x="70" y="443"/>
                </a:lnTo>
                <a:lnTo>
                  <a:pt x="72" y="443"/>
                </a:lnTo>
                <a:lnTo>
                  <a:pt x="73" y="444"/>
                </a:lnTo>
                <a:lnTo>
                  <a:pt x="75" y="445"/>
                </a:lnTo>
                <a:lnTo>
                  <a:pt x="78" y="447"/>
                </a:lnTo>
                <a:lnTo>
                  <a:pt x="79" y="448"/>
                </a:lnTo>
                <a:lnTo>
                  <a:pt x="79" y="448"/>
                </a:lnTo>
                <a:lnTo>
                  <a:pt x="80" y="448"/>
                </a:lnTo>
                <a:lnTo>
                  <a:pt x="81" y="448"/>
                </a:lnTo>
                <a:lnTo>
                  <a:pt x="82" y="448"/>
                </a:lnTo>
                <a:lnTo>
                  <a:pt x="82" y="448"/>
                </a:lnTo>
                <a:lnTo>
                  <a:pt x="83" y="448"/>
                </a:lnTo>
                <a:lnTo>
                  <a:pt x="84" y="447"/>
                </a:lnTo>
                <a:lnTo>
                  <a:pt x="85" y="446"/>
                </a:lnTo>
                <a:lnTo>
                  <a:pt x="87" y="443"/>
                </a:lnTo>
                <a:lnTo>
                  <a:pt x="88" y="441"/>
                </a:lnTo>
                <a:lnTo>
                  <a:pt x="89" y="440"/>
                </a:lnTo>
                <a:lnTo>
                  <a:pt x="91" y="438"/>
                </a:lnTo>
                <a:lnTo>
                  <a:pt x="93" y="436"/>
                </a:lnTo>
                <a:lnTo>
                  <a:pt x="95" y="434"/>
                </a:lnTo>
                <a:lnTo>
                  <a:pt x="96" y="434"/>
                </a:lnTo>
                <a:lnTo>
                  <a:pt x="97" y="433"/>
                </a:lnTo>
                <a:lnTo>
                  <a:pt x="98" y="432"/>
                </a:lnTo>
                <a:lnTo>
                  <a:pt x="102" y="430"/>
                </a:lnTo>
                <a:lnTo>
                  <a:pt x="103" y="429"/>
                </a:lnTo>
                <a:lnTo>
                  <a:pt x="104" y="428"/>
                </a:lnTo>
                <a:lnTo>
                  <a:pt x="106" y="427"/>
                </a:lnTo>
                <a:lnTo>
                  <a:pt x="108" y="426"/>
                </a:lnTo>
                <a:lnTo>
                  <a:pt x="110" y="423"/>
                </a:lnTo>
                <a:lnTo>
                  <a:pt x="111" y="421"/>
                </a:lnTo>
                <a:lnTo>
                  <a:pt x="113" y="419"/>
                </a:lnTo>
                <a:lnTo>
                  <a:pt x="114" y="418"/>
                </a:lnTo>
                <a:lnTo>
                  <a:pt x="115" y="417"/>
                </a:lnTo>
                <a:lnTo>
                  <a:pt x="115" y="416"/>
                </a:lnTo>
                <a:lnTo>
                  <a:pt x="117" y="415"/>
                </a:lnTo>
                <a:lnTo>
                  <a:pt x="119" y="414"/>
                </a:lnTo>
                <a:lnTo>
                  <a:pt x="121" y="413"/>
                </a:lnTo>
                <a:lnTo>
                  <a:pt x="125" y="412"/>
                </a:lnTo>
                <a:lnTo>
                  <a:pt x="127" y="411"/>
                </a:lnTo>
                <a:lnTo>
                  <a:pt x="130" y="410"/>
                </a:lnTo>
                <a:lnTo>
                  <a:pt x="133" y="410"/>
                </a:lnTo>
                <a:lnTo>
                  <a:pt x="134" y="410"/>
                </a:lnTo>
                <a:lnTo>
                  <a:pt x="137" y="410"/>
                </a:lnTo>
                <a:lnTo>
                  <a:pt x="139" y="410"/>
                </a:lnTo>
                <a:lnTo>
                  <a:pt x="140" y="410"/>
                </a:lnTo>
                <a:lnTo>
                  <a:pt x="141" y="409"/>
                </a:lnTo>
                <a:lnTo>
                  <a:pt x="142" y="409"/>
                </a:lnTo>
                <a:lnTo>
                  <a:pt x="142" y="409"/>
                </a:lnTo>
                <a:lnTo>
                  <a:pt x="143" y="408"/>
                </a:lnTo>
                <a:lnTo>
                  <a:pt x="144" y="407"/>
                </a:lnTo>
                <a:lnTo>
                  <a:pt x="144" y="406"/>
                </a:lnTo>
                <a:lnTo>
                  <a:pt x="145" y="405"/>
                </a:lnTo>
                <a:lnTo>
                  <a:pt x="146" y="401"/>
                </a:lnTo>
                <a:lnTo>
                  <a:pt x="147" y="399"/>
                </a:lnTo>
                <a:lnTo>
                  <a:pt x="148" y="398"/>
                </a:lnTo>
                <a:lnTo>
                  <a:pt x="148" y="397"/>
                </a:lnTo>
                <a:lnTo>
                  <a:pt x="149" y="396"/>
                </a:lnTo>
                <a:lnTo>
                  <a:pt x="150" y="396"/>
                </a:lnTo>
                <a:lnTo>
                  <a:pt x="150" y="395"/>
                </a:lnTo>
                <a:lnTo>
                  <a:pt x="151" y="395"/>
                </a:lnTo>
                <a:lnTo>
                  <a:pt x="151" y="395"/>
                </a:lnTo>
                <a:lnTo>
                  <a:pt x="152" y="395"/>
                </a:lnTo>
                <a:lnTo>
                  <a:pt x="153" y="395"/>
                </a:lnTo>
                <a:lnTo>
                  <a:pt x="154" y="395"/>
                </a:lnTo>
                <a:lnTo>
                  <a:pt x="157" y="395"/>
                </a:lnTo>
                <a:lnTo>
                  <a:pt x="158" y="396"/>
                </a:lnTo>
                <a:lnTo>
                  <a:pt x="159" y="395"/>
                </a:lnTo>
                <a:lnTo>
                  <a:pt x="160" y="395"/>
                </a:lnTo>
                <a:lnTo>
                  <a:pt x="161" y="395"/>
                </a:lnTo>
                <a:lnTo>
                  <a:pt x="161" y="395"/>
                </a:lnTo>
                <a:lnTo>
                  <a:pt x="162" y="394"/>
                </a:lnTo>
                <a:lnTo>
                  <a:pt x="163" y="394"/>
                </a:lnTo>
                <a:lnTo>
                  <a:pt x="164" y="393"/>
                </a:lnTo>
                <a:lnTo>
                  <a:pt x="165" y="392"/>
                </a:lnTo>
                <a:lnTo>
                  <a:pt x="166" y="391"/>
                </a:lnTo>
                <a:lnTo>
                  <a:pt x="169" y="388"/>
                </a:lnTo>
                <a:lnTo>
                  <a:pt x="170" y="387"/>
                </a:lnTo>
                <a:lnTo>
                  <a:pt x="170" y="387"/>
                </a:lnTo>
                <a:lnTo>
                  <a:pt x="171" y="386"/>
                </a:lnTo>
                <a:lnTo>
                  <a:pt x="172" y="386"/>
                </a:lnTo>
                <a:lnTo>
                  <a:pt x="174" y="385"/>
                </a:lnTo>
                <a:lnTo>
                  <a:pt x="176" y="384"/>
                </a:lnTo>
                <a:lnTo>
                  <a:pt x="177" y="384"/>
                </a:lnTo>
                <a:lnTo>
                  <a:pt x="178" y="384"/>
                </a:lnTo>
                <a:lnTo>
                  <a:pt x="179" y="384"/>
                </a:lnTo>
                <a:lnTo>
                  <a:pt x="180" y="384"/>
                </a:lnTo>
                <a:lnTo>
                  <a:pt x="180" y="384"/>
                </a:lnTo>
                <a:lnTo>
                  <a:pt x="181" y="384"/>
                </a:lnTo>
                <a:lnTo>
                  <a:pt x="181" y="385"/>
                </a:lnTo>
                <a:lnTo>
                  <a:pt x="182" y="386"/>
                </a:lnTo>
                <a:lnTo>
                  <a:pt x="183" y="387"/>
                </a:lnTo>
                <a:lnTo>
                  <a:pt x="185" y="389"/>
                </a:lnTo>
                <a:lnTo>
                  <a:pt x="185" y="390"/>
                </a:lnTo>
                <a:lnTo>
                  <a:pt x="186" y="391"/>
                </a:lnTo>
                <a:lnTo>
                  <a:pt x="187" y="392"/>
                </a:lnTo>
                <a:lnTo>
                  <a:pt x="191" y="394"/>
                </a:lnTo>
                <a:lnTo>
                  <a:pt x="192" y="395"/>
                </a:lnTo>
                <a:lnTo>
                  <a:pt x="193" y="395"/>
                </a:lnTo>
                <a:lnTo>
                  <a:pt x="195" y="396"/>
                </a:lnTo>
                <a:lnTo>
                  <a:pt x="196" y="396"/>
                </a:lnTo>
                <a:lnTo>
                  <a:pt x="197" y="396"/>
                </a:lnTo>
                <a:lnTo>
                  <a:pt x="198" y="396"/>
                </a:lnTo>
                <a:lnTo>
                  <a:pt x="200" y="396"/>
                </a:lnTo>
                <a:lnTo>
                  <a:pt x="202" y="396"/>
                </a:lnTo>
                <a:lnTo>
                  <a:pt x="204" y="395"/>
                </a:lnTo>
                <a:lnTo>
                  <a:pt x="206" y="395"/>
                </a:lnTo>
                <a:lnTo>
                  <a:pt x="208" y="393"/>
                </a:lnTo>
                <a:lnTo>
                  <a:pt x="209" y="392"/>
                </a:lnTo>
                <a:lnTo>
                  <a:pt x="211" y="391"/>
                </a:lnTo>
                <a:lnTo>
                  <a:pt x="212" y="390"/>
                </a:lnTo>
                <a:lnTo>
                  <a:pt x="213" y="390"/>
                </a:lnTo>
                <a:lnTo>
                  <a:pt x="214" y="390"/>
                </a:lnTo>
                <a:lnTo>
                  <a:pt x="215" y="390"/>
                </a:lnTo>
                <a:lnTo>
                  <a:pt x="216" y="390"/>
                </a:lnTo>
                <a:lnTo>
                  <a:pt x="219" y="390"/>
                </a:lnTo>
                <a:lnTo>
                  <a:pt x="221" y="391"/>
                </a:lnTo>
                <a:lnTo>
                  <a:pt x="224" y="391"/>
                </a:lnTo>
                <a:lnTo>
                  <a:pt x="225" y="392"/>
                </a:lnTo>
                <a:lnTo>
                  <a:pt x="228" y="392"/>
                </a:lnTo>
                <a:lnTo>
                  <a:pt x="232" y="393"/>
                </a:lnTo>
                <a:lnTo>
                  <a:pt x="233" y="393"/>
                </a:lnTo>
                <a:lnTo>
                  <a:pt x="234" y="393"/>
                </a:lnTo>
                <a:lnTo>
                  <a:pt x="237" y="392"/>
                </a:lnTo>
                <a:lnTo>
                  <a:pt x="242" y="391"/>
                </a:lnTo>
                <a:lnTo>
                  <a:pt x="245" y="390"/>
                </a:lnTo>
                <a:lnTo>
                  <a:pt x="247" y="390"/>
                </a:lnTo>
                <a:lnTo>
                  <a:pt x="248" y="390"/>
                </a:lnTo>
                <a:lnTo>
                  <a:pt x="249" y="389"/>
                </a:lnTo>
                <a:lnTo>
                  <a:pt x="253" y="387"/>
                </a:lnTo>
                <a:lnTo>
                  <a:pt x="254" y="386"/>
                </a:lnTo>
                <a:lnTo>
                  <a:pt x="254" y="385"/>
                </a:lnTo>
                <a:lnTo>
                  <a:pt x="255" y="385"/>
                </a:lnTo>
                <a:lnTo>
                  <a:pt x="255" y="384"/>
                </a:lnTo>
                <a:lnTo>
                  <a:pt x="256" y="383"/>
                </a:lnTo>
                <a:lnTo>
                  <a:pt x="256" y="383"/>
                </a:lnTo>
                <a:lnTo>
                  <a:pt x="256" y="382"/>
                </a:lnTo>
                <a:lnTo>
                  <a:pt x="256" y="379"/>
                </a:lnTo>
                <a:lnTo>
                  <a:pt x="255" y="378"/>
                </a:lnTo>
                <a:lnTo>
                  <a:pt x="256" y="377"/>
                </a:lnTo>
                <a:lnTo>
                  <a:pt x="256" y="376"/>
                </a:lnTo>
                <a:lnTo>
                  <a:pt x="257" y="375"/>
                </a:lnTo>
                <a:lnTo>
                  <a:pt x="258" y="373"/>
                </a:lnTo>
                <a:lnTo>
                  <a:pt x="259" y="373"/>
                </a:lnTo>
                <a:lnTo>
                  <a:pt x="260" y="372"/>
                </a:lnTo>
                <a:lnTo>
                  <a:pt x="261" y="371"/>
                </a:lnTo>
                <a:lnTo>
                  <a:pt x="262" y="371"/>
                </a:lnTo>
                <a:lnTo>
                  <a:pt x="264" y="370"/>
                </a:lnTo>
                <a:lnTo>
                  <a:pt x="266" y="369"/>
                </a:lnTo>
                <a:lnTo>
                  <a:pt x="269" y="369"/>
                </a:lnTo>
                <a:lnTo>
                  <a:pt x="274" y="369"/>
                </a:lnTo>
                <a:lnTo>
                  <a:pt x="278" y="368"/>
                </a:lnTo>
                <a:lnTo>
                  <a:pt x="281" y="367"/>
                </a:lnTo>
                <a:lnTo>
                  <a:pt x="284" y="367"/>
                </a:lnTo>
                <a:lnTo>
                  <a:pt x="285" y="366"/>
                </a:lnTo>
                <a:lnTo>
                  <a:pt x="286" y="366"/>
                </a:lnTo>
                <a:lnTo>
                  <a:pt x="286" y="366"/>
                </a:lnTo>
                <a:lnTo>
                  <a:pt x="287" y="365"/>
                </a:lnTo>
                <a:lnTo>
                  <a:pt x="288" y="364"/>
                </a:lnTo>
                <a:lnTo>
                  <a:pt x="289" y="364"/>
                </a:lnTo>
                <a:lnTo>
                  <a:pt x="289" y="363"/>
                </a:lnTo>
                <a:lnTo>
                  <a:pt x="290" y="362"/>
                </a:lnTo>
                <a:lnTo>
                  <a:pt x="291" y="361"/>
                </a:lnTo>
                <a:lnTo>
                  <a:pt x="292" y="360"/>
                </a:lnTo>
                <a:lnTo>
                  <a:pt x="292" y="359"/>
                </a:lnTo>
                <a:lnTo>
                  <a:pt x="293" y="356"/>
                </a:lnTo>
                <a:lnTo>
                  <a:pt x="294" y="355"/>
                </a:lnTo>
                <a:lnTo>
                  <a:pt x="294" y="354"/>
                </a:lnTo>
                <a:lnTo>
                  <a:pt x="295" y="354"/>
                </a:lnTo>
                <a:lnTo>
                  <a:pt x="296" y="353"/>
                </a:lnTo>
                <a:lnTo>
                  <a:pt x="298" y="350"/>
                </a:lnTo>
                <a:lnTo>
                  <a:pt x="299" y="350"/>
                </a:lnTo>
                <a:lnTo>
                  <a:pt x="300" y="349"/>
                </a:lnTo>
                <a:lnTo>
                  <a:pt x="301" y="348"/>
                </a:lnTo>
                <a:lnTo>
                  <a:pt x="301" y="347"/>
                </a:lnTo>
                <a:lnTo>
                  <a:pt x="301" y="346"/>
                </a:lnTo>
                <a:lnTo>
                  <a:pt x="302" y="346"/>
                </a:lnTo>
                <a:lnTo>
                  <a:pt x="302" y="345"/>
                </a:lnTo>
                <a:lnTo>
                  <a:pt x="301" y="344"/>
                </a:lnTo>
                <a:lnTo>
                  <a:pt x="301" y="343"/>
                </a:lnTo>
                <a:lnTo>
                  <a:pt x="300" y="342"/>
                </a:lnTo>
                <a:lnTo>
                  <a:pt x="299" y="341"/>
                </a:lnTo>
                <a:lnTo>
                  <a:pt x="299" y="340"/>
                </a:lnTo>
                <a:lnTo>
                  <a:pt x="297" y="339"/>
                </a:lnTo>
                <a:lnTo>
                  <a:pt x="293" y="335"/>
                </a:lnTo>
                <a:lnTo>
                  <a:pt x="292" y="334"/>
                </a:lnTo>
                <a:lnTo>
                  <a:pt x="290" y="332"/>
                </a:lnTo>
                <a:lnTo>
                  <a:pt x="289" y="331"/>
                </a:lnTo>
                <a:lnTo>
                  <a:pt x="288" y="330"/>
                </a:lnTo>
                <a:lnTo>
                  <a:pt x="288" y="329"/>
                </a:lnTo>
                <a:lnTo>
                  <a:pt x="288" y="328"/>
                </a:lnTo>
                <a:lnTo>
                  <a:pt x="288" y="327"/>
                </a:lnTo>
                <a:lnTo>
                  <a:pt x="288" y="327"/>
                </a:lnTo>
                <a:lnTo>
                  <a:pt x="288" y="327"/>
                </a:lnTo>
                <a:lnTo>
                  <a:pt x="288" y="326"/>
                </a:lnTo>
                <a:lnTo>
                  <a:pt x="289" y="326"/>
                </a:lnTo>
                <a:lnTo>
                  <a:pt x="290" y="326"/>
                </a:lnTo>
                <a:lnTo>
                  <a:pt x="291" y="325"/>
                </a:lnTo>
                <a:lnTo>
                  <a:pt x="292" y="325"/>
                </a:lnTo>
                <a:lnTo>
                  <a:pt x="294" y="324"/>
                </a:lnTo>
                <a:lnTo>
                  <a:pt x="295" y="324"/>
                </a:lnTo>
                <a:lnTo>
                  <a:pt x="295" y="323"/>
                </a:lnTo>
                <a:lnTo>
                  <a:pt x="296" y="322"/>
                </a:lnTo>
                <a:lnTo>
                  <a:pt x="297" y="321"/>
                </a:lnTo>
                <a:lnTo>
                  <a:pt x="297" y="320"/>
                </a:lnTo>
                <a:lnTo>
                  <a:pt x="298" y="319"/>
                </a:lnTo>
                <a:lnTo>
                  <a:pt x="298" y="319"/>
                </a:lnTo>
                <a:lnTo>
                  <a:pt x="298" y="318"/>
                </a:lnTo>
                <a:lnTo>
                  <a:pt x="298" y="317"/>
                </a:lnTo>
                <a:lnTo>
                  <a:pt x="297" y="316"/>
                </a:lnTo>
                <a:lnTo>
                  <a:pt x="297" y="314"/>
                </a:lnTo>
                <a:lnTo>
                  <a:pt x="296" y="311"/>
                </a:lnTo>
                <a:lnTo>
                  <a:pt x="296" y="310"/>
                </a:lnTo>
                <a:lnTo>
                  <a:pt x="296" y="309"/>
                </a:lnTo>
                <a:lnTo>
                  <a:pt x="296" y="308"/>
                </a:lnTo>
                <a:lnTo>
                  <a:pt x="296" y="307"/>
                </a:lnTo>
                <a:lnTo>
                  <a:pt x="297" y="305"/>
                </a:lnTo>
                <a:lnTo>
                  <a:pt x="297" y="305"/>
                </a:lnTo>
                <a:lnTo>
                  <a:pt x="298" y="304"/>
                </a:lnTo>
                <a:lnTo>
                  <a:pt x="298" y="303"/>
                </a:lnTo>
                <a:lnTo>
                  <a:pt x="299" y="303"/>
                </a:lnTo>
                <a:lnTo>
                  <a:pt x="300" y="302"/>
                </a:lnTo>
                <a:lnTo>
                  <a:pt x="301" y="301"/>
                </a:lnTo>
                <a:lnTo>
                  <a:pt x="304" y="300"/>
                </a:lnTo>
                <a:lnTo>
                  <a:pt x="305" y="299"/>
                </a:lnTo>
                <a:lnTo>
                  <a:pt x="307" y="298"/>
                </a:lnTo>
                <a:lnTo>
                  <a:pt x="309" y="297"/>
                </a:lnTo>
                <a:lnTo>
                  <a:pt x="310" y="296"/>
                </a:lnTo>
                <a:lnTo>
                  <a:pt x="310" y="295"/>
                </a:lnTo>
                <a:lnTo>
                  <a:pt x="311" y="294"/>
                </a:lnTo>
                <a:lnTo>
                  <a:pt x="311" y="293"/>
                </a:lnTo>
                <a:lnTo>
                  <a:pt x="311" y="292"/>
                </a:lnTo>
                <a:lnTo>
                  <a:pt x="311" y="290"/>
                </a:lnTo>
                <a:lnTo>
                  <a:pt x="311" y="288"/>
                </a:lnTo>
                <a:lnTo>
                  <a:pt x="311" y="287"/>
                </a:lnTo>
                <a:lnTo>
                  <a:pt x="311" y="286"/>
                </a:lnTo>
                <a:lnTo>
                  <a:pt x="310" y="285"/>
                </a:lnTo>
                <a:lnTo>
                  <a:pt x="310" y="284"/>
                </a:lnTo>
                <a:lnTo>
                  <a:pt x="309" y="283"/>
                </a:lnTo>
                <a:lnTo>
                  <a:pt x="309" y="282"/>
                </a:lnTo>
                <a:lnTo>
                  <a:pt x="308" y="282"/>
                </a:lnTo>
                <a:lnTo>
                  <a:pt x="307" y="281"/>
                </a:lnTo>
                <a:lnTo>
                  <a:pt x="306" y="280"/>
                </a:lnTo>
                <a:lnTo>
                  <a:pt x="303" y="277"/>
                </a:lnTo>
                <a:lnTo>
                  <a:pt x="301" y="276"/>
                </a:lnTo>
                <a:lnTo>
                  <a:pt x="300" y="275"/>
                </a:lnTo>
                <a:lnTo>
                  <a:pt x="299" y="274"/>
                </a:lnTo>
                <a:lnTo>
                  <a:pt x="299" y="274"/>
                </a:lnTo>
                <a:lnTo>
                  <a:pt x="299" y="273"/>
                </a:lnTo>
                <a:lnTo>
                  <a:pt x="298" y="272"/>
                </a:lnTo>
                <a:lnTo>
                  <a:pt x="298" y="271"/>
                </a:lnTo>
                <a:lnTo>
                  <a:pt x="298" y="270"/>
                </a:lnTo>
                <a:lnTo>
                  <a:pt x="298" y="269"/>
                </a:lnTo>
                <a:lnTo>
                  <a:pt x="298" y="268"/>
                </a:lnTo>
                <a:lnTo>
                  <a:pt x="298" y="267"/>
                </a:lnTo>
                <a:lnTo>
                  <a:pt x="299" y="265"/>
                </a:lnTo>
                <a:lnTo>
                  <a:pt x="299" y="264"/>
                </a:lnTo>
                <a:lnTo>
                  <a:pt x="300" y="262"/>
                </a:lnTo>
                <a:lnTo>
                  <a:pt x="300" y="261"/>
                </a:lnTo>
                <a:lnTo>
                  <a:pt x="301" y="259"/>
                </a:lnTo>
                <a:lnTo>
                  <a:pt x="302" y="258"/>
                </a:lnTo>
                <a:lnTo>
                  <a:pt x="303" y="256"/>
                </a:lnTo>
                <a:lnTo>
                  <a:pt x="304" y="255"/>
                </a:lnTo>
                <a:lnTo>
                  <a:pt x="305" y="253"/>
                </a:lnTo>
                <a:lnTo>
                  <a:pt x="306" y="252"/>
                </a:lnTo>
                <a:lnTo>
                  <a:pt x="308" y="251"/>
                </a:lnTo>
                <a:lnTo>
                  <a:pt x="311" y="249"/>
                </a:lnTo>
                <a:lnTo>
                  <a:pt x="313" y="247"/>
                </a:lnTo>
                <a:lnTo>
                  <a:pt x="313" y="247"/>
                </a:lnTo>
                <a:lnTo>
                  <a:pt x="314" y="246"/>
                </a:lnTo>
                <a:lnTo>
                  <a:pt x="314" y="246"/>
                </a:lnTo>
                <a:lnTo>
                  <a:pt x="315" y="245"/>
                </a:lnTo>
                <a:lnTo>
                  <a:pt x="315" y="244"/>
                </a:lnTo>
                <a:lnTo>
                  <a:pt x="315" y="243"/>
                </a:lnTo>
                <a:lnTo>
                  <a:pt x="315" y="243"/>
                </a:lnTo>
                <a:lnTo>
                  <a:pt x="314" y="242"/>
                </a:lnTo>
                <a:lnTo>
                  <a:pt x="314" y="241"/>
                </a:lnTo>
                <a:lnTo>
                  <a:pt x="313" y="240"/>
                </a:lnTo>
                <a:lnTo>
                  <a:pt x="312" y="238"/>
                </a:lnTo>
                <a:lnTo>
                  <a:pt x="310" y="236"/>
                </a:lnTo>
                <a:lnTo>
                  <a:pt x="310" y="235"/>
                </a:lnTo>
                <a:lnTo>
                  <a:pt x="309" y="234"/>
                </a:lnTo>
                <a:lnTo>
                  <a:pt x="309" y="233"/>
                </a:lnTo>
                <a:lnTo>
                  <a:pt x="308" y="231"/>
                </a:lnTo>
                <a:lnTo>
                  <a:pt x="308" y="230"/>
                </a:lnTo>
                <a:lnTo>
                  <a:pt x="308" y="229"/>
                </a:lnTo>
                <a:lnTo>
                  <a:pt x="308" y="228"/>
                </a:lnTo>
                <a:lnTo>
                  <a:pt x="308" y="227"/>
                </a:lnTo>
                <a:lnTo>
                  <a:pt x="309" y="226"/>
                </a:lnTo>
                <a:lnTo>
                  <a:pt x="309" y="225"/>
                </a:lnTo>
                <a:lnTo>
                  <a:pt x="310" y="224"/>
                </a:lnTo>
                <a:lnTo>
                  <a:pt x="314" y="219"/>
                </a:lnTo>
                <a:lnTo>
                  <a:pt x="315" y="217"/>
                </a:lnTo>
                <a:lnTo>
                  <a:pt x="316" y="215"/>
                </a:lnTo>
                <a:lnTo>
                  <a:pt x="316" y="214"/>
                </a:lnTo>
                <a:lnTo>
                  <a:pt x="317" y="213"/>
                </a:lnTo>
                <a:lnTo>
                  <a:pt x="317" y="212"/>
                </a:lnTo>
                <a:lnTo>
                  <a:pt x="317" y="211"/>
                </a:lnTo>
                <a:lnTo>
                  <a:pt x="317" y="210"/>
                </a:lnTo>
                <a:lnTo>
                  <a:pt x="317" y="210"/>
                </a:lnTo>
                <a:lnTo>
                  <a:pt x="317" y="209"/>
                </a:lnTo>
                <a:lnTo>
                  <a:pt x="316" y="208"/>
                </a:lnTo>
                <a:lnTo>
                  <a:pt x="316" y="208"/>
                </a:lnTo>
                <a:lnTo>
                  <a:pt x="315" y="207"/>
                </a:lnTo>
                <a:lnTo>
                  <a:pt x="315" y="207"/>
                </a:lnTo>
                <a:lnTo>
                  <a:pt x="314" y="206"/>
                </a:lnTo>
                <a:lnTo>
                  <a:pt x="310" y="205"/>
                </a:lnTo>
                <a:lnTo>
                  <a:pt x="309" y="205"/>
                </a:lnTo>
                <a:lnTo>
                  <a:pt x="307" y="204"/>
                </a:lnTo>
                <a:lnTo>
                  <a:pt x="306" y="204"/>
                </a:lnTo>
                <a:lnTo>
                  <a:pt x="305" y="203"/>
                </a:lnTo>
                <a:lnTo>
                  <a:pt x="304" y="203"/>
                </a:lnTo>
                <a:lnTo>
                  <a:pt x="304" y="202"/>
                </a:lnTo>
                <a:lnTo>
                  <a:pt x="303" y="202"/>
                </a:lnTo>
                <a:lnTo>
                  <a:pt x="303" y="201"/>
                </a:lnTo>
                <a:lnTo>
                  <a:pt x="303" y="201"/>
                </a:lnTo>
                <a:lnTo>
                  <a:pt x="303" y="200"/>
                </a:lnTo>
                <a:lnTo>
                  <a:pt x="303" y="200"/>
                </a:lnTo>
                <a:lnTo>
                  <a:pt x="304" y="199"/>
                </a:lnTo>
                <a:lnTo>
                  <a:pt x="304" y="199"/>
                </a:lnTo>
                <a:lnTo>
                  <a:pt x="306" y="198"/>
                </a:lnTo>
                <a:lnTo>
                  <a:pt x="306" y="197"/>
                </a:lnTo>
                <a:lnTo>
                  <a:pt x="306" y="197"/>
                </a:lnTo>
                <a:lnTo>
                  <a:pt x="307" y="197"/>
                </a:lnTo>
                <a:lnTo>
                  <a:pt x="306" y="196"/>
                </a:lnTo>
                <a:lnTo>
                  <a:pt x="306" y="196"/>
                </a:lnTo>
                <a:lnTo>
                  <a:pt x="306" y="195"/>
                </a:lnTo>
                <a:lnTo>
                  <a:pt x="305" y="195"/>
                </a:lnTo>
                <a:lnTo>
                  <a:pt x="298" y="190"/>
                </a:lnTo>
                <a:lnTo>
                  <a:pt x="294" y="186"/>
                </a:lnTo>
                <a:lnTo>
                  <a:pt x="293" y="186"/>
                </a:lnTo>
                <a:lnTo>
                  <a:pt x="292" y="185"/>
                </a:lnTo>
                <a:lnTo>
                  <a:pt x="292" y="184"/>
                </a:lnTo>
                <a:lnTo>
                  <a:pt x="291" y="184"/>
                </a:lnTo>
                <a:lnTo>
                  <a:pt x="291" y="183"/>
                </a:lnTo>
                <a:lnTo>
                  <a:pt x="291" y="182"/>
                </a:lnTo>
                <a:lnTo>
                  <a:pt x="291" y="181"/>
                </a:lnTo>
                <a:lnTo>
                  <a:pt x="291" y="180"/>
                </a:lnTo>
                <a:lnTo>
                  <a:pt x="291" y="178"/>
                </a:lnTo>
                <a:lnTo>
                  <a:pt x="292" y="174"/>
                </a:lnTo>
                <a:lnTo>
                  <a:pt x="293" y="171"/>
                </a:lnTo>
                <a:lnTo>
                  <a:pt x="293" y="169"/>
                </a:lnTo>
                <a:lnTo>
                  <a:pt x="293" y="166"/>
                </a:lnTo>
                <a:lnTo>
                  <a:pt x="293" y="162"/>
                </a:lnTo>
                <a:lnTo>
                  <a:pt x="294" y="160"/>
                </a:lnTo>
                <a:lnTo>
                  <a:pt x="294" y="159"/>
                </a:lnTo>
                <a:lnTo>
                  <a:pt x="294" y="158"/>
                </a:lnTo>
                <a:lnTo>
                  <a:pt x="295" y="156"/>
                </a:lnTo>
                <a:lnTo>
                  <a:pt x="296" y="154"/>
                </a:lnTo>
                <a:lnTo>
                  <a:pt x="298" y="153"/>
                </a:lnTo>
                <a:lnTo>
                  <a:pt x="300" y="150"/>
                </a:lnTo>
                <a:lnTo>
                  <a:pt x="301" y="148"/>
                </a:lnTo>
                <a:lnTo>
                  <a:pt x="302" y="147"/>
                </a:lnTo>
                <a:lnTo>
                  <a:pt x="304" y="143"/>
                </a:lnTo>
                <a:lnTo>
                  <a:pt x="305" y="141"/>
                </a:lnTo>
                <a:lnTo>
                  <a:pt x="306" y="140"/>
                </a:lnTo>
                <a:lnTo>
                  <a:pt x="307" y="139"/>
                </a:lnTo>
                <a:lnTo>
                  <a:pt x="308" y="138"/>
                </a:lnTo>
                <a:lnTo>
                  <a:pt x="308" y="137"/>
                </a:lnTo>
                <a:lnTo>
                  <a:pt x="309" y="137"/>
                </a:lnTo>
                <a:lnTo>
                  <a:pt x="310" y="136"/>
                </a:lnTo>
                <a:lnTo>
                  <a:pt x="312" y="135"/>
                </a:lnTo>
                <a:lnTo>
                  <a:pt x="313" y="134"/>
                </a:lnTo>
                <a:lnTo>
                  <a:pt x="315" y="134"/>
                </a:lnTo>
                <a:lnTo>
                  <a:pt x="317" y="133"/>
                </a:lnTo>
                <a:lnTo>
                  <a:pt x="321" y="133"/>
                </a:lnTo>
                <a:lnTo>
                  <a:pt x="324" y="133"/>
                </a:lnTo>
                <a:lnTo>
                  <a:pt x="327" y="132"/>
                </a:lnTo>
                <a:lnTo>
                  <a:pt x="329" y="132"/>
                </a:lnTo>
                <a:lnTo>
                  <a:pt x="330" y="131"/>
                </a:lnTo>
                <a:lnTo>
                  <a:pt x="331" y="131"/>
                </a:lnTo>
                <a:lnTo>
                  <a:pt x="332" y="130"/>
                </a:lnTo>
                <a:lnTo>
                  <a:pt x="333" y="129"/>
                </a:lnTo>
                <a:lnTo>
                  <a:pt x="333" y="128"/>
                </a:lnTo>
                <a:lnTo>
                  <a:pt x="333" y="128"/>
                </a:lnTo>
                <a:lnTo>
                  <a:pt x="334" y="127"/>
                </a:lnTo>
                <a:lnTo>
                  <a:pt x="334" y="126"/>
                </a:lnTo>
                <a:lnTo>
                  <a:pt x="334" y="126"/>
                </a:lnTo>
                <a:lnTo>
                  <a:pt x="334" y="125"/>
                </a:lnTo>
                <a:lnTo>
                  <a:pt x="333" y="124"/>
                </a:lnTo>
                <a:lnTo>
                  <a:pt x="333" y="124"/>
                </a:lnTo>
                <a:lnTo>
                  <a:pt x="332" y="123"/>
                </a:lnTo>
                <a:lnTo>
                  <a:pt x="332" y="123"/>
                </a:lnTo>
                <a:lnTo>
                  <a:pt x="331" y="122"/>
                </a:lnTo>
                <a:lnTo>
                  <a:pt x="330" y="122"/>
                </a:lnTo>
                <a:lnTo>
                  <a:pt x="329" y="121"/>
                </a:lnTo>
                <a:lnTo>
                  <a:pt x="325" y="120"/>
                </a:lnTo>
                <a:lnTo>
                  <a:pt x="324" y="120"/>
                </a:lnTo>
                <a:lnTo>
                  <a:pt x="323" y="120"/>
                </a:lnTo>
                <a:lnTo>
                  <a:pt x="323" y="120"/>
                </a:lnTo>
                <a:lnTo>
                  <a:pt x="323" y="119"/>
                </a:lnTo>
                <a:lnTo>
                  <a:pt x="323" y="119"/>
                </a:lnTo>
                <a:lnTo>
                  <a:pt x="323" y="118"/>
                </a:lnTo>
                <a:lnTo>
                  <a:pt x="323" y="118"/>
                </a:lnTo>
                <a:lnTo>
                  <a:pt x="324" y="117"/>
                </a:lnTo>
                <a:lnTo>
                  <a:pt x="324" y="116"/>
                </a:lnTo>
                <a:lnTo>
                  <a:pt x="325" y="115"/>
                </a:lnTo>
                <a:lnTo>
                  <a:pt x="327" y="113"/>
                </a:lnTo>
                <a:lnTo>
                  <a:pt x="328" y="112"/>
                </a:lnTo>
                <a:lnTo>
                  <a:pt x="329" y="111"/>
                </a:lnTo>
                <a:lnTo>
                  <a:pt x="330" y="110"/>
                </a:lnTo>
                <a:lnTo>
                  <a:pt x="332" y="110"/>
                </a:lnTo>
                <a:lnTo>
                  <a:pt x="333" y="109"/>
                </a:lnTo>
                <a:lnTo>
                  <a:pt x="334" y="109"/>
                </a:lnTo>
                <a:lnTo>
                  <a:pt x="336" y="108"/>
                </a:lnTo>
                <a:lnTo>
                  <a:pt x="337" y="108"/>
                </a:lnTo>
                <a:lnTo>
                  <a:pt x="338" y="109"/>
                </a:lnTo>
                <a:lnTo>
                  <a:pt x="339" y="109"/>
                </a:lnTo>
                <a:lnTo>
                  <a:pt x="340" y="109"/>
                </a:lnTo>
                <a:lnTo>
                  <a:pt x="340" y="110"/>
                </a:lnTo>
                <a:lnTo>
                  <a:pt x="341" y="110"/>
                </a:lnTo>
                <a:lnTo>
                  <a:pt x="341" y="110"/>
                </a:lnTo>
                <a:lnTo>
                  <a:pt x="342" y="112"/>
                </a:lnTo>
                <a:lnTo>
                  <a:pt x="343" y="114"/>
                </a:lnTo>
                <a:lnTo>
                  <a:pt x="343" y="114"/>
                </a:lnTo>
                <a:lnTo>
                  <a:pt x="344" y="115"/>
                </a:lnTo>
                <a:lnTo>
                  <a:pt x="345" y="116"/>
                </a:lnTo>
                <a:lnTo>
                  <a:pt x="345" y="117"/>
                </a:lnTo>
                <a:lnTo>
                  <a:pt x="346" y="117"/>
                </a:lnTo>
                <a:lnTo>
                  <a:pt x="347" y="117"/>
                </a:lnTo>
                <a:lnTo>
                  <a:pt x="347" y="118"/>
                </a:lnTo>
                <a:lnTo>
                  <a:pt x="348" y="118"/>
                </a:lnTo>
                <a:lnTo>
                  <a:pt x="350" y="118"/>
                </a:lnTo>
                <a:lnTo>
                  <a:pt x="351" y="117"/>
                </a:lnTo>
                <a:lnTo>
                  <a:pt x="351" y="117"/>
                </a:lnTo>
                <a:lnTo>
                  <a:pt x="352" y="117"/>
                </a:lnTo>
                <a:lnTo>
                  <a:pt x="353" y="116"/>
                </a:lnTo>
                <a:lnTo>
                  <a:pt x="353" y="116"/>
                </a:lnTo>
                <a:lnTo>
                  <a:pt x="354" y="115"/>
                </a:lnTo>
                <a:lnTo>
                  <a:pt x="354" y="114"/>
                </a:lnTo>
                <a:lnTo>
                  <a:pt x="355" y="111"/>
                </a:lnTo>
                <a:lnTo>
                  <a:pt x="356" y="108"/>
                </a:lnTo>
                <a:lnTo>
                  <a:pt x="356" y="107"/>
                </a:lnTo>
                <a:lnTo>
                  <a:pt x="356" y="106"/>
                </a:lnTo>
                <a:lnTo>
                  <a:pt x="356" y="106"/>
                </a:lnTo>
                <a:lnTo>
                  <a:pt x="356" y="105"/>
                </a:lnTo>
                <a:lnTo>
                  <a:pt x="356" y="104"/>
                </a:lnTo>
                <a:lnTo>
                  <a:pt x="356" y="103"/>
                </a:lnTo>
                <a:lnTo>
                  <a:pt x="356" y="102"/>
                </a:lnTo>
                <a:lnTo>
                  <a:pt x="355" y="100"/>
                </a:lnTo>
                <a:lnTo>
                  <a:pt x="354" y="99"/>
                </a:lnTo>
                <a:lnTo>
                  <a:pt x="353" y="98"/>
                </a:lnTo>
                <a:lnTo>
                  <a:pt x="351" y="96"/>
                </a:lnTo>
                <a:lnTo>
                  <a:pt x="350" y="95"/>
                </a:lnTo>
                <a:lnTo>
                  <a:pt x="349" y="94"/>
                </a:lnTo>
                <a:lnTo>
                  <a:pt x="349" y="93"/>
                </a:lnTo>
                <a:lnTo>
                  <a:pt x="348" y="92"/>
                </a:lnTo>
                <a:lnTo>
                  <a:pt x="348" y="91"/>
                </a:lnTo>
                <a:lnTo>
                  <a:pt x="348" y="90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9" y="89"/>
                </a:lnTo>
                <a:lnTo>
                  <a:pt x="350" y="89"/>
                </a:lnTo>
                <a:lnTo>
                  <a:pt x="352" y="89"/>
                </a:lnTo>
                <a:lnTo>
                  <a:pt x="353" y="89"/>
                </a:lnTo>
                <a:lnTo>
                  <a:pt x="354" y="89"/>
                </a:lnTo>
                <a:lnTo>
                  <a:pt x="355" y="88"/>
                </a:lnTo>
                <a:lnTo>
                  <a:pt x="356" y="88"/>
                </a:lnTo>
                <a:lnTo>
                  <a:pt x="357" y="87"/>
                </a:lnTo>
                <a:lnTo>
                  <a:pt x="358" y="87"/>
                </a:lnTo>
                <a:lnTo>
                  <a:pt x="360" y="86"/>
                </a:lnTo>
                <a:lnTo>
                  <a:pt x="361" y="84"/>
                </a:lnTo>
                <a:lnTo>
                  <a:pt x="363" y="82"/>
                </a:lnTo>
                <a:lnTo>
                  <a:pt x="365" y="80"/>
                </a:lnTo>
                <a:lnTo>
                  <a:pt x="366" y="79"/>
                </a:lnTo>
                <a:lnTo>
                  <a:pt x="367" y="77"/>
                </a:lnTo>
                <a:lnTo>
                  <a:pt x="368" y="75"/>
                </a:lnTo>
                <a:lnTo>
                  <a:pt x="368" y="74"/>
                </a:lnTo>
                <a:lnTo>
                  <a:pt x="368" y="73"/>
                </a:lnTo>
                <a:lnTo>
                  <a:pt x="368" y="72"/>
                </a:lnTo>
                <a:lnTo>
                  <a:pt x="368" y="71"/>
                </a:lnTo>
                <a:lnTo>
                  <a:pt x="368" y="70"/>
                </a:lnTo>
                <a:lnTo>
                  <a:pt x="368" y="69"/>
                </a:lnTo>
                <a:lnTo>
                  <a:pt x="368" y="68"/>
                </a:lnTo>
                <a:lnTo>
                  <a:pt x="368" y="67"/>
                </a:lnTo>
                <a:lnTo>
                  <a:pt x="367" y="66"/>
                </a:lnTo>
                <a:lnTo>
                  <a:pt x="367" y="65"/>
                </a:lnTo>
                <a:lnTo>
                  <a:pt x="366" y="65"/>
                </a:lnTo>
                <a:lnTo>
                  <a:pt x="365" y="64"/>
                </a:lnTo>
                <a:lnTo>
                  <a:pt x="364" y="63"/>
                </a:lnTo>
                <a:lnTo>
                  <a:pt x="363" y="62"/>
                </a:lnTo>
                <a:lnTo>
                  <a:pt x="360" y="60"/>
                </a:lnTo>
                <a:lnTo>
                  <a:pt x="358" y="59"/>
                </a:lnTo>
                <a:lnTo>
                  <a:pt x="357" y="59"/>
                </a:lnTo>
                <a:lnTo>
                  <a:pt x="356" y="57"/>
                </a:lnTo>
                <a:lnTo>
                  <a:pt x="355" y="56"/>
                </a:lnTo>
                <a:lnTo>
                  <a:pt x="355" y="55"/>
                </a:lnTo>
                <a:lnTo>
                  <a:pt x="354" y="54"/>
                </a:lnTo>
                <a:lnTo>
                  <a:pt x="354" y="54"/>
                </a:lnTo>
                <a:lnTo>
                  <a:pt x="354" y="53"/>
                </a:lnTo>
                <a:lnTo>
                  <a:pt x="354" y="52"/>
                </a:lnTo>
                <a:lnTo>
                  <a:pt x="355" y="51"/>
                </a:lnTo>
                <a:lnTo>
                  <a:pt x="355" y="50"/>
                </a:lnTo>
                <a:lnTo>
                  <a:pt x="357" y="44"/>
                </a:lnTo>
                <a:lnTo>
                  <a:pt x="358" y="41"/>
                </a:lnTo>
                <a:lnTo>
                  <a:pt x="359" y="39"/>
                </a:lnTo>
                <a:lnTo>
                  <a:pt x="359" y="37"/>
                </a:lnTo>
                <a:lnTo>
                  <a:pt x="359" y="36"/>
                </a:lnTo>
                <a:lnTo>
                  <a:pt x="359" y="35"/>
                </a:lnTo>
                <a:lnTo>
                  <a:pt x="359" y="34"/>
                </a:lnTo>
                <a:lnTo>
                  <a:pt x="359" y="35"/>
                </a:lnTo>
                <a:lnTo>
                  <a:pt x="360" y="35"/>
                </a:lnTo>
                <a:lnTo>
                  <a:pt x="360" y="35"/>
                </a:lnTo>
                <a:lnTo>
                  <a:pt x="361" y="35"/>
                </a:lnTo>
                <a:lnTo>
                  <a:pt x="361" y="35"/>
                </a:lnTo>
                <a:lnTo>
                  <a:pt x="362" y="35"/>
                </a:lnTo>
                <a:lnTo>
                  <a:pt x="363" y="35"/>
                </a:lnTo>
                <a:lnTo>
                  <a:pt x="363" y="35"/>
                </a:lnTo>
                <a:lnTo>
                  <a:pt x="364" y="34"/>
                </a:lnTo>
                <a:lnTo>
                  <a:pt x="365" y="33"/>
                </a:lnTo>
                <a:lnTo>
                  <a:pt x="367" y="32"/>
                </a:lnTo>
                <a:lnTo>
                  <a:pt x="368" y="30"/>
                </a:lnTo>
                <a:lnTo>
                  <a:pt x="371" y="27"/>
                </a:lnTo>
                <a:lnTo>
                  <a:pt x="371" y="27"/>
                </a:lnTo>
                <a:lnTo>
                  <a:pt x="372" y="26"/>
                </a:lnTo>
                <a:lnTo>
                  <a:pt x="373" y="25"/>
                </a:lnTo>
                <a:lnTo>
                  <a:pt x="375" y="25"/>
                </a:lnTo>
                <a:lnTo>
                  <a:pt x="376" y="24"/>
                </a:lnTo>
                <a:lnTo>
                  <a:pt x="377" y="24"/>
                </a:lnTo>
                <a:lnTo>
                  <a:pt x="378" y="24"/>
                </a:lnTo>
                <a:lnTo>
                  <a:pt x="379" y="24"/>
                </a:lnTo>
                <a:lnTo>
                  <a:pt x="380" y="24"/>
                </a:lnTo>
                <a:lnTo>
                  <a:pt x="380" y="24"/>
                </a:lnTo>
                <a:lnTo>
                  <a:pt x="382" y="24"/>
                </a:lnTo>
                <a:lnTo>
                  <a:pt x="383" y="25"/>
                </a:lnTo>
                <a:lnTo>
                  <a:pt x="384" y="26"/>
                </a:lnTo>
                <a:lnTo>
                  <a:pt x="385" y="26"/>
                </a:lnTo>
                <a:lnTo>
                  <a:pt x="386" y="26"/>
                </a:lnTo>
                <a:lnTo>
                  <a:pt x="388" y="26"/>
                </a:lnTo>
                <a:lnTo>
                  <a:pt x="391" y="25"/>
                </a:lnTo>
                <a:lnTo>
                  <a:pt x="393" y="25"/>
                </a:lnTo>
                <a:lnTo>
                  <a:pt x="397" y="24"/>
                </a:lnTo>
                <a:lnTo>
                  <a:pt x="399" y="24"/>
                </a:lnTo>
                <a:lnTo>
                  <a:pt x="400" y="24"/>
                </a:lnTo>
                <a:lnTo>
                  <a:pt x="401" y="24"/>
                </a:lnTo>
                <a:lnTo>
                  <a:pt x="402" y="24"/>
                </a:lnTo>
                <a:lnTo>
                  <a:pt x="408" y="25"/>
                </a:lnTo>
                <a:lnTo>
                  <a:pt x="410" y="25"/>
                </a:lnTo>
                <a:lnTo>
                  <a:pt x="412" y="26"/>
                </a:lnTo>
                <a:lnTo>
                  <a:pt x="415" y="26"/>
                </a:lnTo>
                <a:lnTo>
                  <a:pt x="417" y="25"/>
                </a:lnTo>
                <a:lnTo>
                  <a:pt x="419" y="25"/>
                </a:lnTo>
                <a:lnTo>
                  <a:pt x="420" y="25"/>
                </a:lnTo>
                <a:lnTo>
                  <a:pt x="420" y="25"/>
                </a:lnTo>
                <a:lnTo>
                  <a:pt x="421" y="24"/>
                </a:lnTo>
                <a:lnTo>
                  <a:pt x="422" y="23"/>
                </a:lnTo>
                <a:lnTo>
                  <a:pt x="422" y="23"/>
                </a:lnTo>
                <a:lnTo>
                  <a:pt x="423" y="21"/>
                </a:lnTo>
                <a:lnTo>
                  <a:pt x="424" y="20"/>
                </a:lnTo>
                <a:lnTo>
                  <a:pt x="424" y="18"/>
                </a:lnTo>
                <a:lnTo>
                  <a:pt x="427" y="7"/>
                </a:lnTo>
                <a:lnTo>
                  <a:pt x="428" y="4"/>
                </a:lnTo>
                <a:lnTo>
                  <a:pt x="428" y="2"/>
                </a:lnTo>
                <a:lnTo>
                  <a:pt x="429" y="1"/>
                </a:lnTo>
                <a:lnTo>
                  <a:pt x="430" y="0"/>
                </a:lnTo>
                <a:lnTo>
                  <a:pt x="430" y="0"/>
                </a:lnTo>
                <a:lnTo>
                  <a:pt x="430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9" name="Freeform 252">
            <a:extLst>
              <a:ext uri="{FF2B5EF4-FFF2-40B4-BE49-F238E27FC236}">
                <a16:creationId xmlns:a16="http://schemas.microsoft.com/office/drawing/2014/main" id="{2DD733FA-38B9-4BA2-B9E6-82EBEE85F868}"/>
              </a:ext>
            </a:extLst>
          </p:cNvPr>
          <p:cNvSpPr>
            <a:spLocks/>
          </p:cNvSpPr>
          <p:nvPr/>
        </p:nvSpPr>
        <p:spPr bwMode="auto">
          <a:xfrm>
            <a:off x="10102727" y="3795322"/>
            <a:ext cx="982674" cy="1595013"/>
          </a:xfrm>
          <a:custGeom>
            <a:avLst/>
            <a:gdLst>
              <a:gd name="T0" fmla="*/ 258 w 517"/>
              <a:gd name="T1" fmla="*/ 105 h 767"/>
              <a:gd name="T2" fmla="*/ 281 w 517"/>
              <a:gd name="T3" fmla="*/ 107 h 767"/>
              <a:gd name="T4" fmla="*/ 290 w 517"/>
              <a:gd name="T5" fmla="*/ 147 h 767"/>
              <a:gd name="T6" fmla="*/ 254 w 517"/>
              <a:gd name="T7" fmla="*/ 165 h 767"/>
              <a:gd name="T8" fmla="*/ 217 w 517"/>
              <a:gd name="T9" fmla="*/ 213 h 767"/>
              <a:gd name="T10" fmla="*/ 194 w 517"/>
              <a:gd name="T11" fmla="*/ 277 h 767"/>
              <a:gd name="T12" fmla="*/ 201 w 517"/>
              <a:gd name="T13" fmla="*/ 320 h 767"/>
              <a:gd name="T14" fmla="*/ 189 w 517"/>
              <a:gd name="T15" fmla="*/ 356 h 767"/>
              <a:gd name="T16" fmla="*/ 201 w 517"/>
              <a:gd name="T17" fmla="*/ 389 h 767"/>
              <a:gd name="T18" fmla="*/ 215 w 517"/>
              <a:gd name="T19" fmla="*/ 406 h 767"/>
              <a:gd name="T20" fmla="*/ 258 w 517"/>
              <a:gd name="T21" fmla="*/ 384 h 767"/>
              <a:gd name="T22" fmla="*/ 276 w 517"/>
              <a:gd name="T23" fmla="*/ 406 h 767"/>
              <a:gd name="T24" fmla="*/ 294 w 517"/>
              <a:gd name="T25" fmla="*/ 409 h 767"/>
              <a:gd name="T26" fmla="*/ 314 w 517"/>
              <a:gd name="T27" fmla="*/ 396 h 767"/>
              <a:gd name="T28" fmla="*/ 322 w 517"/>
              <a:gd name="T29" fmla="*/ 379 h 767"/>
              <a:gd name="T30" fmla="*/ 336 w 517"/>
              <a:gd name="T31" fmla="*/ 420 h 767"/>
              <a:gd name="T32" fmla="*/ 379 w 517"/>
              <a:gd name="T33" fmla="*/ 449 h 767"/>
              <a:gd name="T34" fmla="*/ 416 w 517"/>
              <a:gd name="T35" fmla="*/ 449 h 767"/>
              <a:gd name="T36" fmla="*/ 419 w 517"/>
              <a:gd name="T37" fmla="*/ 495 h 767"/>
              <a:gd name="T38" fmla="*/ 444 w 517"/>
              <a:gd name="T39" fmla="*/ 501 h 767"/>
              <a:gd name="T40" fmla="*/ 491 w 517"/>
              <a:gd name="T41" fmla="*/ 558 h 767"/>
              <a:gd name="T42" fmla="*/ 501 w 517"/>
              <a:gd name="T43" fmla="*/ 569 h 767"/>
              <a:gd name="T44" fmla="*/ 513 w 517"/>
              <a:gd name="T45" fmla="*/ 593 h 767"/>
              <a:gd name="T46" fmla="*/ 484 w 517"/>
              <a:gd name="T47" fmla="*/ 602 h 767"/>
              <a:gd name="T48" fmla="*/ 459 w 517"/>
              <a:gd name="T49" fmla="*/ 646 h 767"/>
              <a:gd name="T50" fmla="*/ 424 w 517"/>
              <a:gd name="T51" fmla="*/ 640 h 767"/>
              <a:gd name="T52" fmla="*/ 400 w 517"/>
              <a:gd name="T53" fmla="*/ 647 h 767"/>
              <a:gd name="T54" fmla="*/ 400 w 517"/>
              <a:gd name="T55" fmla="*/ 674 h 767"/>
              <a:gd name="T56" fmla="*/ 364 w 517"/>
              <a:gd name="T57" fmla="*/ 676 h 767"/>
              <a:gd name="T58" fmla="*/ 339 w 517"/>
              <a:gd name="T59" fmla="*/ 702 h 767"/>
              <a:gd name="T60" fmla="*/ 298 w 517"/>
              <a:gd name="T61" fmla="*/ 692 h 767"/>
              <a:gd name="T62" fmla="*/ 281 w 517"/>
              <a:gd name="T63" fmla="*/ 678 h 767"/>
              <a:gd name="T64" fmla="*/ 278 w 517"/>
              <a:gd name="T65" fmla="*/ 719 h 767"/>
              <a:gd name="T66" fmla="*/ 239 w 517"/>
              <a:gd name="T67" fmla="*/ 750 h 767"/>
              <a:gd name="T68" fmla="*/ 200 w 517"/>
              <a:gd name="T69" fmla="*/ 767 h 767"/>
              <a:gd name="T70" fmla="*/ 161 w 517"/>
              <a:gd name="T71" fmla="*/ 721 h 767"/>
              <a:gd name="T72" fmla="*/ 151 w 517"/>
              <a:gd name="T73" fmla="*/ 686 h 767"/>
              <a:gd name="T74" fmla="*/ 133 w 517"/>
              <a:gd name="T75" fmla="*/ 678 h 767"/>
              <a:gd name="T76" fmla="*/ 111 w 517"/>
              <a:gd name="T77" fmla="*/ 639 h 767"/>
              <a:gd name="T78" fmla="*/ 71 w 517"/>
              <a:gd name="T79" fmla="*/ 634 h 767"/>
              <a:gd name="T80" fmla="*/ 88 w 517"/>
              <a:gd name="T81" fmla="*/ 664 h 767"/>
              <a:gd name="T82" fmla="*/ 65 w 517"/>
              <a:gd name="T83" fmla="*/ 695 h 767"/>
              <a:gd name="T84" fmla="*/ 50 w 517"/>
              <a:gd name="T85" fmla="*/ 667 h 767"/>
              <a:gd name="T86" fmla="*/ 38 w 517"/>
              <a:gd name="T87" fmla="*/ 620 h 767"/>
              <a:gd name="T88" fmla="*/ 25 w 517"/>
              <a:gd name="T89" fmla="*/ 596 h 767"/>
              <a:gd name="T90" fmla="*/ 21 w 517"/>
              <a:gd name="T91" fmla="*/ 570 h 767"/>
              <a:gd name="T92" fmla="*/ 42 w 517"/>
              <a:gd name="T93" fmla="*/ 551 h 767"/>
              <a:gd name="T94" fmla="*/ 55 w 517"/>
              <a:gd name="T95" fmla="*/ 504 h 767"/>
              <a:gd name="T96" fmla="*/ 39 w 517"/>
              <a:gd name="T97" fmla="*/ 472 h 767"/>
              <a:gd name="T98" fmla="*/ 30 w 517"/>
              <a:gd name="T99" fmla="*/ 440 h 767"/>
              <a:gd name="T100" fmla="*/ 11 w 517"/>
              <a:gd name="T101" fmla="*/ 391 h 767"/>
              <a:gd name="T102" fmla="*/ 7 w 517"/>
              <a:gd name="T103" fmla="*/ 329 h 767"/>
              <a:gd name="T104" fmla="*/ 15 w 517"/>
              <a:gd name="T105" fmla="*/ 294 h 767"/>
              <a:gd name="T106" fmla="*/ 36 w 517"/>
              <a:gd name="T107" fmla="*/ 252 h 767"/>
              <a:gd name="T108" fmla="*/ 51 w 517"/>
              <a:gd name="T109" fmla="*/ 192 h 767"/>
              <a:gd name="T110" fmla="*/ 74 w 517"/>
              <a:gd name="T111" fmla="*/ 150 h 767"/>
              <a:gd name="T112" fmla="*/ 113 w 517"/>
              <a:gd name="T113" fmla="*/ 146 h 767"/>
              <a:gd name="T114" fmla="*/ 120 w 517"/>
              <a:gd name="T115" fmla="*/ 114 h 767"/>
              <a:gd name="T116" fmla="*/ 84 w 517"/>
              <a:gd name="T117" fmla="*/ 70 h 767"/>
              <a:gd name="T118" fmla="*/ 55 w 517"/>
              <a:gd name="T119" fmla="*/ 22 h 767"/>
              <a:gd name="T120" fmla="*/ 96 w 517"/>
              <a:gd name="T121" fmla="*/ 15 h 767"/>
              <a:gd name="T122" fmla="*/ 157 w 517"/>
              <a:gd name="T123" fmla="*/ 31 h 767"/>
              <a:gd name="T124" fmla="*/ 200 w 517"/>
              <a:gd name="T125" fmla="*/ 54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17" h="767">
                <a:moveTo>
                  <a:pt x="238" y="79"/>
                </a:moveTo>
                <a:lnTo>
                  <a:pt x="240" y="79"/>
                </a:lnTo>
                <a:lnTo>
                  <a:pt x="241" y="79"/>
                </a:lnTo>
                <a:lnTo>
                  <a:pt x="243" y="78"/>
                </a:lnTo>
                <a:lnTo>
                  <a:pt x="249" y="77"/>
                </a:lnTo>
                <a:lnTo>
                  <a:pt x="250" y="77"/>
                </a:lnTo>
                <a:lnTo>
                  <a:pt x="251" y="77"/>
                </a:lnTo>
                <a:lnTo>
                  <a:pt x="252" y="77"/>
                </a:lnTo>
                <a:lnTo>
                  <a:pt x="253" y="77"/>
                </a:lnTo>
                <a:lnTo>
                  <a:pt x="254" y="77"/>
                </a:lnTo>
                <a:lnTo>
                  <a:pt x="254" y="77"/>
                </a:lnTo>
                <a:lnTo>
                  <a:pt x="255" y="77"/>
                </a:lnTo>
                <a:lnTo>
                  <a:pt x="255" y="78"/>
                </a:lnTo>
                <a:lnTo>
                  <a:pt x="255" y="78"/>
                </a:lnTo>
                <a:lnTo>
                  <a:pt x="256" y="79"/>
                </a:lnTo>
                <a:lnTo>
                  <a:pt x="257" y="83"/>
                </a:lnTo>
                <a:lnTo>
                  <a:pt x="258" y="87"/>
                </a:lnTo>
                <a:lnTo>
                  <a:pt x="258" y="87"/>
                </a:lnTo>
                <a:lnTo>
                  <a:pt x="258" y="89"/>
                </a:lnTo>
                <a:lnTo>
                  <a:pt x="258" y="90"/>
                </a:lnTo>
                <a:lnTo>
                  <a:pt x="258" y="92"/>
                </a:lnTo>
                <a:lnTo>
                  <a:pt x="258" y="103"/>
                </a:lnTo>
                <a:lnTo>
                  <a:pt x="258" y="104"/>
                </a:lnTo>
                <a:lnTo>
                  <a:pt x="258" y="105"/>
                </a:lnTo>
                <a:lnTo>
                  <a:pt x="258" y="107"/>
                </a:lnTo>
                <a:lnTo>
                  <a:pt x="259" y="109"/>
                </a:lnTo>
                <a:lnTo>
                  <a:pt x="259" y="110"/>
                </a:lnTo>
                <a:lnTo>
                  <a:pt x="260" y="110"/>
                </a:lnTo>
                <a:lnTo>
                  <a:pt x="260" y="111"/>
                </a:lnTo>
                <a:lnTo>
                  <a:pt x="260" y="111"/>
                </a:lnTo>
                <a:lnTo>
                  <a:pt x="261" y="112"/>
                </a:lnTo>
                <a:lnTo>
                  <a:pt x="262" y="112"/>
                </a:lnTo>
                <a:lnTo>
                  <a:pt x="263" y="112"/>
                </a:lnTo>
                <a:lnTo>
                  <a:pt x="263" y="112"/>
                </a:lnTo>
                <a:lnTo>
                  <a:pt x="264" y="111"/>
                </a:lnTo>
                <a:lnTo>
                  <a:pt x="264" y="111"/>
                </a:lnTo>
                <a:lnTo>
                  <a:pt x="267" y="109"/>
                </a:lnTo>
                <a:lnTo>
                  <a:pt x="268" y="108"/>
                </a:lnTo>
                <a:lnTo>
                  <a:pt x="269" y="107"/>
                </a:lnTo>
                <a:lnTo>
                  <a:pt x="270" y="107"/>
                </a:lnTo>
                <a:lnTo>
                  <a:pt x="271" y="107"/>
                </a:lnTo>
                <a:lnTo>
                  <a:pt x="272" y="106"/>
                </a:lnTo>
                <a:lnTo>
                  <a:pt x="274" y="106"/>
                </a:lnTo>
                <a:lnTo>
                  <a:pt x="275" y="106"/>
                </a:lnTo>
                <a:lnTo>
                  <a:pt x="276" y="106"/>
                </a:lnTo>
                <a:lnTo>
                  <a:pt x="278" y="106"/>
                </a:lnTo>
                <a:lnTo>
                  <a:pt x="279" y="106"/>
                </a:lnTo>
                <a:lnTo>
                  <a:pt x="281" y="107"/>
                </a:lnTo>
                <a:lnTo>
                  <a:pt x="282" y="107"/>
                </a:lnTo>
                <a:lnTo>
                  <a:pt x="284" y="108"/>
                </a:lnTo>
                <a:lnTo>
                  <a:pt x="285" y="109"/>
                </a:lnTo>
                <a:lnTo>
                  <a:pt x="287" y="110"/>
                </a:lnTo>
                <a:lnTo>
                  <a:pt x="288" y="111"/>
                </a:lnTo>
                <a:lnTo>
                  <a:pt x="289" y="112"/>
                </a:lnTo>
                <a:lnTo>
                  <a:pt x="290" y="112"/>
                </a:lnTo>
                <a:lnTo>
                  <a:pt x="291" y="113"/>
                </a:lnTo>
                <a:lnTo>
                  <a:pt x="292" y="115"/>
                </a:lnTo>
                <a:lnTo>
                  <a:pt x="292" y="116"/>
                </a:lnTo>
                <a:lnTo>
                  <a:pt x="293" y="117"/>
                </a:lnTo>
                <a:lnTo>
                  <a:pt x="294" y="119"/>
                </a:lnTo>
                <a:lnTo>
                  <a:pt x="294" y="120"/>
                </a:lnTo>
                <a:lnTo>
                  <a:pt x="294" y="121"/>
                </a:lnTo>
                <a:lnTo>
                  <a:pt x="294" y="121"/>
                </a:lnTo>
                <a:lnTo>
                  <a:pt x="294" y="122"/>
                </a:lnTo>
                <a:lnTo>
                  <a:pt x="293" y="134"/>
                </a:lnTo>
                <a:lnTo>
                  <a:pt x="293" y="137"/>
                </a:lnTo>
                <a:lnTo>
                  <a:pt x="293" y="140"/>
                </a:lnTo>
                <a:lnTo>
                  <a:pt x="292" y="143"/>
                </a:lnTo>
                <a:lnTo>
                  <a:pt x="292" y="144"/>
                </a:lnTo>
                <a:lnTo>
                  <a:pt x="291" y="145"/>
                </a:lnTo>
                <a:lnTo>
                  <a:pt x="291" y="147"/>
                </a:lnTo>
                <a:lnTo>
                  <a:pt x="290" y="147"/>
                </a:lnTo>
                <a:lnTo>
                  <a:pt x="290" y="148"/>
                </a:lnTo>
                <a:lnTo>
                  <a:pt x="289" y="148"/>
                </a:lnTo>
                <a:lnTo>
                  <a:pt x="288" y="149"/>
                </a:lnTo>
                <a:lnTo>
                  <a:pt x="287" y="149"/>
                </a:lnTo>
                <a:lnTo>
                  <a:pt x="286" y="149"/>
                </a:lnTo>
                <a:lnTo>
                  <a:pt x="285" y="149"/>
                </a:lnTo>
                <a:lnTo>
                  <a:pt x="284" y="149"/>
                </a:lnTo>
                <a:lnTo>
                  <a:pt x="282" y="149"/>
                </a:lnTo>
                <a:lnTo>
                  <a:pt x="280" y="149"/>
                </a:lnTo>
                <a:lnTo>
                  <a:pt x="278" y="148"/>
                </a:lnTo>
                <a:lnTo>
                  <a:pt x="276" y="148"/>
                </a:lnTo>
                <a:lnTo>
                  <a:pt x="275" y="148"/>
                </a:lnTo>
                <a:lnTo>
                  <a:pt x="274" y="148"/>
                </a:lnTo>
                <a:lnTo>
                  <a:pt x="273" y="149"/>
                </a:lnTo>
                <a:lnTo>
                  <a:pt x="272" y="149"/>
                </a:lnTo>
                <a:lnTo>
                  <a:pt x="271" y="150"/>
                </a:lnTo>
                <a:lnTo>
                  <a:pt x="269" y="152"/>
                </a:lnTo>
                <a:lnTo>
                  <a:pt x="266" y="155"/>
                </a:lnTo>
                <a:lnTo>
                  <a:pt x="262" y="160"/>
                </a:lnTo>
                <a:lnTo>
                  <a:pt x="260" y="161"/>
                </a:lnTo>
                <a:lnTo>
                  <a:pt x="259" y="162"/>
                </a:lnTo>
                <a:lnTo>
                  <a:pt x="257" y="164"/>
                </a:lnTo>
                <a:lnTo>
                  <a:pt x="256" y="165"/>
                </a:lnTo>
                <a:lnTo>
                  <a:pt x="254" y="165"/>
                </a:lnTo>
                <a:lnTo>
                  <a:pt x="251" y="166"/>
                </a:lnTo>
                <a:lnTo>
                  <a:pt x="250" y="167"/>
                </a:lnTo>
                <a:lnTo>
                  <a:pt x="248" y="168"/>
                </a:lnTo>
                <a:lnTo>
                  <a:pt x="247" y="169"/>
                </a:lnTo>
                <a:lnTo>
                  <a:pt x="246" y="170"/>
                </a:lnTo>
                <a:lnTo>
                  <a:pt x="245" y="171"/>
                </a:lnTo>
                <a:lnTo>
                  <a:pt x="241" y="174"/>
                </a:lnTo>
                <a:lnTo>
                  <a:pt x="240" y="175"/>
                </a:lnTo>
                <a:lnTo>
                  <a:pt x="239" y="176"/>
                </a:lnTo>
                <a:lnTo>
                  <a:pt x="236" y="178"/>
                </a:lnTo>
                <a:lnTo>
                  <a:pt x="235" y="179"/>
                </a:lnTo>
                <a:lnTo>
                  <a:pt x="233" y="181"/>
                </a:lnTo>
                <a:lnTo>
                  <a:pt x="230" y="185"/>
                </a:lnTo>
                <a:lnTo>
                  <a:pt x="223" y="193"/>
                </a:lnTo>
                <a:lnTo>
                  <a:pt x="221" y="196"/>
                </a:lnTo>
                <a:lnTo>
                  <a:pt x="220" y="198"/>
                </a:lnTo>
                <a:lnTo>
                  <a:pt x="220" y="199"/>
                </a:lnTo>
                <a:lnTo>
                  <a:pt x="219" y="200"/>
                </a:lnTo>
                <a:lnTo>
                  <a:pt x="219" y="202"/>
                </a:lnTo>
                <a:lnTo>
                  <a:pt x="218" y="205"/>
                </a:lnTo>
                <a:lnTo>
                  <a:pt x="218" y="209"/>
                </a:lnTo>
                <a:lnTo>
                  <a:pt x="218" y="211"/>
                </a:lnTo>
                <a:lnTo>
                  <a:pt x="217" y="212"/>
                </a:lnTo>
                <a:lnTo>
                  <a:pt x="217" y="213"/>
                </a:lnTo>
                <a:lnTo>
                  <a:pt x="216" y="215"/>
                </a:lnTo>
                <a:lnTo>
                  <a:pt x="214" y="220"/>
                </a:lnTo>
                <a:lnTo>
                  <a:pt x="214" y="222"/>
                </a:lnTo>
                <a:lnTo>
                  <a:pt x="213" y="223"/>
                </a:lnTo>
                <a:lnTo>
                  <a:pt x="213" y="225"/>
                </a:lnTo>
                <a:lnTo>
                  <a:pt x="213" y="227"/>
                </a:lnTo>
                <a:lnTo>
                  <a:pt x="213" y="229"/>
                </a:lnTo>
                <a:lnTo>
                  <a:pt x="213" y="236"/>
                </a:lnTo>
                <a:lnTo>
                  <a:pt x="213" y="242"/>
                </a:lnTo>
                <a:lnTo>
                  <a:pt x="213" y="245"/>
                </a:lnTo>
                <a:lnTo>
                  <a:pt x="213" y="247"/>
                </a:lnTo>
                <a:lnTo>
                  <a:pt x="213" y="249"/>
                </a:lnTo>
                <a:lnTo>
                  <a:pt x="213" y="250"/>
                </a:lnTo>
                <a:lnTo>
                  <a:pt x="212" y="252"/>
                </a:lnTo>
                <a:lnTo>
                  <a:pt x="211" y="254"/>
                </a:lnTo>
                <a:lnTo>
                  <a:pt x="211" y="255"/>
                </a:lnTo>
                <a:lnTo>
                  <a:pt x="210" y="257"/>
                </a:lnTo>
                <a:lnTo>
                  <a:pt x="209" y="259"/>
                </a:lnTo>
                <a:lnTo>
                  <a:pt x="208" y="260"/>
                </a:lnTo>
                <a:lnTo>
                  <a:pt x="207" y="261"/>
                </a:lnTo>
                <a:lnTo>
                  <a:pt x="199" y="270"/>
                </a:lnTo>
                <a:lnTo>
                  <a:pt x="197" y="273"/>
                </a:lnTo>
                <a:lnTo>
                  <a:pt x="196" y="275"/>
                </a:lnTo>
                <a:lnTo>
                  <a:pt x="194" y="277"/>
                </a:lnTo>
                <a:lnTo>
                  <a:pt x="193" y="279"/>
                </a:lnTo>
                <a:lnTo>
                  <a:pt x="192" y="283"/>
                </a:lnTo>
                <a:lnTo>
                  <a:pt x="191" y="284"/>
                </a:lnTo>
                <a:lnTo>
                  <a:pt x="191" y="285"/>
                </a:lnTo>
                <a:lnTo>
                  <a:pt x="190" y="287"/>
                </a:lnTo>
                <a:lnTo>
                  <a:pt x="190" y="288"/>
                </a:lnTo>
                <a:lnTo>
                  <a:pt x="190" y="290"/>
                </a:lnTo>
                <a:lnTo>
                  <a:pt x="189" y="295"/>
                </a:lnTo>
                <a:lnTo>
                  <a:pt x="188" y="300"/>
                </a:lnTo>
                <a:lnTo>
                  <a:pt x="188" y="301"/>
                </a:lnTo>
                <a:lnTo>
                  <a:pt x="188" y="302"/>
                </a:lnTo>
                <a:lnTo>
                  <a:pt x="189" y="303"/>
                </a:lnTo>
                <a:lnTo>
                  <a:pt x="189" y="304"/>
                </a:lnTo>
                <a:lnTo>
                  <a:pt x="189" y="304"/>
                </a:lnTo>
                <a:lnTo>
                  <a:pt x="189" y="305"/>
                </a:lnTo>
                <a:lnTo>
                  <a:pt x="190" y="306"/>
                </a:lnTo>
                <a:lnTo>
                  <a:pt x="191" y="307"/>
                </a:lnTo>
                <a:lnTo>
                  <a:pt x="192" y="309"/>
                </a:lnTo>
                <a:lnTo>
                  <a:pt x="198" y="315"/>
                </a:lnTo>
                <a:lnTo>
                  <a:pt x="199" y="316"/>
                </a:lnTo>
                <a:lnTo>
                  <a:pt x="200" y="318"/>
                </a:lnTo>
                <a:lnTo>
                  <a:pt x="200" y="318"/>
                </a:lnTo>
                <a:lnTo>
                  <a:pt x="201" y="319"/>
                </a:lnTo>
                <a:lnTo>
                  <a:pt x="201" y="320"/>
                </a:lnTo>
                <a:lnTo>
                  <a:pt x="201" y="321"/>
                </a:lnTo>
                <a:lnTo>
                  <a:pt x="202" y="322"/>
                </a:lnTo>
                <a:lnTo>
                  <a:pt x="202" y="323"/>
                </a:lnTo>
                <a:lnTo>
                  <a:pt x="202" y="324"/>
                </a:lnTo>
                <a:lnTo>
                  <a:pt x="202" y="325"/>
                </a:lnTo>
                <a:lnTo>
                  <a:pt x="202" y="326"/>
                </a:lnTo>
                <a:lnTo>
                  <a:pt x="201" y="328"/>
                </a:lnTo>
                <a:lnTo>
                  <a:pt x="201" y="329"/>
                </a:lnTo>
                <a:lnTo>
                  <a:pt x="200" y="331"/>
                </a:lnTo>
                <a:lnTo>
                  <a:pt x="199" y="333"/>
                </a:lnTo>
                <a:lnTo>
                  <a:pt x="198" y="334"/>
                </a:lnTo>
                <a:lnTo>
                  <a:pt x="195" y="338"/>
                </a:lnTo>
                <a:lnTo>
                  <a:pt x="193" y="340"/>
                </a:lnTo>
                <a:lnTo>
                  <a:pt x="191" y="342"/>
                </a:lnTo>
                <a:lnTo>
                  <a:pt x="191" y="343"/>
                </a:lnTo>
                <a:lnTo>
                  <a:pt x="191" y="344"/>
                </a:lnTo>
                <a:lnTo>
                  <a:pt x="190" y="345"/>
                </a:lnTo>
                <a:lnTo>
                  <a:pt x="190" y="347"/>
                </a:lnTo>
                <a:lnTo>
                  <a:pt x="190" y="348"/>
                </a:lnTo>
                <a:lnTo>
                  <a:pt x="190" y="350"/>
                </a:lnTo>
                <a:lnTo>
                  <a:pt x="190" y="351"/>
                </a:lnTo>
                <a:lnTo>
                  <a:pt x="190" y="353"/>
                </a:lnTo>
                <a:lnTo>
                  <a:pt x="190" y="354"/>
                </a:lnTo>
                <a:lnTo>
                  <a:pt x="189" y="356"/>
                </a:lnTo>
                <a:lnTo>
                  <a:pt x="188" y="358"/>
                </a:lnTo>
                <a:lnTo>
                  <a:pt x="186" y="363"/>
                </a:lnTo>
                <a:lnTo>
                  <a:pt x="185" y="365"/>
                </a:lnTo>
                <a:lnTo>
                  <a:pt x="185" y="366"/>
                </a:lnTo>
                <a:lnTo>
                  <a:pt x="185" y="367"/>
                </a:lnTo>
                <a:lnTo>
                  <a:pt x="185" y="369"/>
                </a:lnTo>
                <a:lnTo>
                  <a:pt x="185" y="369"/>
                </a:lnTo>
                <a:lnTo>
                  <a:pt x="185" y="370"/>
                </a:lnTo>
                <a:lnTo>
                  <a:pt x="185" y="371"/>
                </a:lnTo>
                <a:lnTo>
                  <a:pt x="185" y="372"/>
                </a:lnTo>
                <a:lnTo>
                  <a:pt x="186" y="373"/>
                </a:lnTo>
                <a:lnTo>
                  <a:pt x="187" y="375"/>
                </a:lnTo>
                <a:lnTo>
                  <a:pt x="188" y="377"/>
                </a:lnTo>
                <a:lnTo>
                  <a:pt x="189" y="378"/>
                </a:lnTo>
                <a:lnTo>
                  <a:pt x="189" y="379"/>
                </a:lnTo>
                <a:lnTo>
                  <a:pt x="192" y="382"/>
                </a:lnTo>
                <a:lnTo>
                  <a:pt x="194" y="385"/>
                </a:lnTo>
                <a:lnTo>
                  <a:pt x="195" y="386"/>
                </a:lnTo>
                <a:lnTo>
                  <a:pt x="197" y="388"/>
                </a:lnTo>
                <a:lnTo>
                  <a:pt x="197" y="388"/>
                </a:lnTo>
                <a:lnTo>
                  <a:pt x="198" y="389"/>
                </a:lnTo>
                <a:lnTo>
                  <a:pt x="199" y="389"/>
                </a:lnTo>
                <a:lnTo>
                  <a:pt x="200" y="389"/>
                </a:lnTo>
                <a:lnTo>
                  <a:pt x="201" y="389"/>
                </a:lnTo>
                <a:lnTo>
                  <a:pt x="202" y="389"/>
                </a:lnTo>
                <a:lnTo>
                  <a:pt x="203" y="389"/>
                </a:lnTo>
                <a:lnTo>
                  <a:pt x="207" y="389"/>
                </a:lnTo>
                <a:lnTo>
                  <a:pt x="208" y="388"/>
                </a:lnTo>
                <a:lnTo>
                  <a:pt x="210" y="388"/>
                </a:lnTo>
                <a:lnTo>
                  <a:pt x="211" y="387"/>
                </a:lnTo>
                <a:lnTo>
                  <a:pt x="212" y="387"/>
                </a:lnTo>
                <a:lnTo>
                  <a:pt x="212" y="387"/>
                </a:lnTo>
                <a:lnTo>
                  <a:pt x="213" y="387"/>
                </a:lnTo>
                <a:lnTo>
                  <a:pt x="213" y="388"/>
                </a:lnTo>
                <a:lnTo>
                  <a:pt x="213" y="388"/>
                </a:lnTo>
                <a:lnTo>
                  <a:pt x="213" y="389"/>
                </a:lnTo>
                <a:lnTo>
                  <a:pt x="214" y="390"/>
                </a:lnTo>
                <a:lnTo>
                  <a:pt x="214" y="391"/>
                </a:lnTo>
                <a:lnTo>
                  <a:pt x="213" y="394"/>
                </a:lnTo>
                <a:lnTo>
                  <a:pt x="213" y="398"/>
                </a:lnTo>
                <a:lnTo>
                  <a:pt x="213" y="400"/>
                </a:lnTo>
                <a:lnTo>
                  <a:pt x="212" y="401"/>
                </a:lnTo>
                <a:lnTo>
                  <a:pt x="213" y="403"/>
                </a:lnTo>
                <a:lnTo>
                  <a:pt x="213" y="403"/>
                </a:lnTo>
                <a:lnTo>
                  <a:pt x="213" y="404"/>
                </a:lnTo>
                <a:lnTo>
                  <a:pt x="214" y="405"/>
                </a:lnTo>
                <a:lnTo>
                  <a:pt x="214" y="406"/>
                </a:lnTo>
                <a:lnTo>
                  <a:pt x="215" y="406"/>
                </a:lnTo>
                <a:lnTo>
                  <a:pt x="215" y="406"/>
                </a:lnTo>
                <a:lnTo>
                  <a:pt x="216" y="406"/>
                </a:lnTo>
                <a:lnTo>
                  <a:pt x="217" y="407"/>
                </a:lnTo>
                <a:lnTo>
                  <a:pt x="218" y="407"/>
                </a:lnTo>
                <a:lnTo>
                  <a:pt x="223" y="406"/>
                </a:lnTo>
                <a:lnTo>
                  <a:pt x="228" y="406"/>
                </a:lnTo>
                <a:lnTo>
                  <a:pt x="229" y="406"/>
                </a:lnTo>
                <a:lnTo>
                  <a:pt x="230" y="406"/>
                </a:lnTo>
                <a:lnTo>
                  <a:pt x="231" y="406"/>
                </a:lnTo>
                <a:lnTo>
                  <a:pt x="232" y="405"/>
                </a:lnTo>
                <a:lnTo>
                  <a:pt x="232" y="404"/>
                </a:lnTo>
                <a:lnTo>
                  <a:pt x="234" y="402"/>
                </a:lnTo>
                <a:lnTo>
                  <a:pt x="235" y="401"/>
                </a:lnTo>
                <a:lnTo>
                  <a:pt x="236" y="400"/>
                </a:lnTo>
                <a:lnTo>
                  <a:pt x="237" y="399"/>
                </a:lnTo>
                <a:lnTo>
                  <a:pt x="238" y="397"/>
                </a:lnTo>
                <a:lnTo>
                  <a:pt x="243" y="394"/>
                </a:lnTo>
                <a:lnTo>
                  <a:pt x="247" y="391"/>
                </a:lnTo>
                <a:lnTo>
                  <a:pt x="249" y="389"/>
                </a:lnTo>
                <a:lnTo>
                  <a:pt x="252" y="387"/>
                </a:lnTo>
                <a:lnTo>
                  <a:pt x="253" y="386"/>
                </a:lnTo>
                <a:lnTo>
                  <a:pt x="254" y="386"/>
                </a:lnTo>
                <a:lnTo>
                  <a:pt x="255" y="385"/>
                </a:lnTo>
                <a:lnTo>
                  <a:pt x="258" y="384"/>
                </a:lnTo>
                <a:lnTo>
                  <a:pt x="260" y="383"/>
                </a:lnTo>
                <a:lnTo>
                  <a:pt x="261" y="383"/>
                </a:lnTo>
                <a:lnTo>
                  <a:pt x="262" y="382"/>
                </a:lnTo>
                <a:lnTo>
                  <a:pt x="264" y="382"/>
                </a:lnTo>
                <a:lnTo>
                  <a:pt x="267" y="382"/>
                </a:lnTo>
                <a:lnTo>
                  <a:pt x="269" y="381"/>
                </a:lnTo>
                <a:lnTo>
                  <a:pt x="270" y="381"/>
                </a:lnTo>
                <a:lnTo>
                  <a:pt x="271" y="382"/>
                </a:lnTo>
                <a:lnTo>
                  <a:pt x="272" y="382"/>
                </a:lnTo>
                <a:lnTo>
                  <a:pt x="273" y="382"/>
                </a:lnTo>
                <a:lnTo>
                  <a:pt x="274" y="383"/>
                </a:lnTo>
                <a:lnTo>
                  <a:pt x="275" y="384"/>
                </a:lnTo>
                <a:lnTo>
                  <a:pt x="276" y="384"/>
                </a:lnTo>
                <a:lnTo>
                  <a:pt x="277" y="385"/>
                </a:lnTo>
                <a:lnTo>
                  <a:pt x="277" y="386"/>
                </a:lnTo>
                <a:lnTo>
                  <a:pt x="278" y="387"/>
                </a:lnTo>
                <a:lnTo>
                  <a:pt x="278" y="389"/>
                </a:lnTo>
                <a:lnTo>
                  <a:pt x="278" y="390"/>
                </a:lnTo>
                <a:lnTo>
                  <a:pt x="278" y="390"/>
                </a:lnTo>
                <a:lnTo>
                  <a:pt x="278" y="391"/>
                </a:lnTo>
                <a:lnTo>
                  <a:pt x="278" y="394"/>
                </a:lnTo>
                <a:lnTo>
                  <a:pt x="277" y="397"/>
                </a:lnTo>
                <a:lnTo>
                  <a:pt x="276" y="403"/>
                </a:lnTo>
                <a:lnTo>
                  <a:pt x="276" y="406"/>
                </a:lnTo>
                <a:lnTo>
                  <a:pt x="276" y="408"/>
                </a:lnTo>
                <a:lnTo>
                  <a:pt x="276" y="409"/>
                </a:lnTo>
                <a:lnTo>
                  <a:pt x="276" y="410"/>
                </a:lnTo>
                <a:lnTo>
                  <a:pt x="276" y="412"/>
                </a:lnTo>
                <a:lnTo>
                  <a:pt x="277" y="413"/>
                </a:lnTo>
                <a:lnTo>
                  <a:pt x="278" y="415"/>
                </a:lnTo>
                <a:lnTo>
                  <a:pt x="279" y="417"/>
                </a:lnTo>
                <a:lnTo>
                  <a:pt x="280" y="418"/>
                </a:lnTo>
                <a:lnTo>
                  <a:pt x="281" y="419"/>
                </a:lnTo>
                <a:lnTo>
                  <a:pt x="282" y="420"/>
                </a:lnTo>
                <a:lnTo>
                  <a:pt x="283" y="420"/>
                </a:lnTo>
                <a:lnTo>
                  <a:pt x="283" y="421"/>
                </a:lnTo>
                <a:lnTo>
                  <a:pt x="284" y="421"/>
                </a:lnTo>
                <a:lnTo>
                  <a:pt x="284" y="420"/>
                </a:lnTo>
                <a:lnTo>
                  <a:pt x="285" y="420"/>
                </a:lnTo>
                <a:lnTo>
                  <a:pt x="285" y="420"/>
                </a:lnTo>
                <a:lnTo>
                  <a:pt x="286" y="420"/>
                </a:lnTo>
                <a:lnTo>
                  <a:pt x="287" y="418"/>
                </a:lnTo>
                <a:lnTo>
                  <a:pt x="288" y="415"/>
                </a:lnTo>
                <a:lnTo>
                  <a:pt x="289" y="414"/>
                </a:lnTo>
                <a:lnTo>
                  <a:pt x="290" y="414"/>
                </a:lnTo>
                <a:lnTo>
                  <a:pt x="293" y="410"/>
                </a:lnTo>
                <a:lnTo>
                  <a:pt x="294" y="410"/>
                </a:lnTo>
                <a:lnTo>
                  <a:pt x="294" y="409"/>
                </a:lnTo>
                <a:lnTo>
                  <a:pt x="295" y="408"/>
                </a:lnTo>
                <a:lnTo>
                  <a:pt x="296" y="406"/>
                </a:lnTo>
                <a:lnTo>
                  <a:pt x="296" y="405"/>
                </a:lnTo>
                <a:lnTo>
                  <a:pt x="297" y="404"/>
                </a:lnTo>
                <a:lnTo>
                  <a:pt x="297" y="404"/>
                </a:lnTo>
                <a:lnTo>
                  <a:pt x="298" y="403"/>
                </a:lnTo>
                <a:lnTo>
                  <a:pt x="299" y="403"/>
                </a:lnTo>
                <a:lnTo>
                  <a:pt x="301" y="401"/>
                </a:lnTo>
                <a:lnTo>
                  <a:pt x="302" y="401"/>
                </a:lnTo>
                <a:lnTo>
                  <a:pt x="303" y="400"/>
                </a:lnTo>
                <a:lnTo>
                  <a:pt x="304" y="400"/>
                </a:lnTo>
                <a:lnTo>
                  <a:pt x="304" y="399"/>
                </a:lnTo>
                <a:lnTo>
                  <a:pt x="305" y="399"/>
                </a:lnTo>
                <a:lnTo>
                  <a:pt x="305" y="399"/>
                </a:lnTo>
                <a:lnTo>
                  <a:pt x="306" y="400"/>
                </a:lnTo>
                <a:lnTo>
                  <a:pt x="307" y="400"/>
                </a:lnTo>
                <a:lnTo>
                  <a:pt x="308" y="400"/>
                </a:lnTo>
                <a:lnTo>
                  <a:pt x="308" y="400"/>
                </a:lnTo>
                <a:lnTo>
                  <a:pt x="309" y="400"/>
                </a:lnTo>
                <a:lnTo>
                  <a:pt x="310" y="400"/>
                </a:lnTo>
                <a:lnTo>
                  <a:pt x="311" y="399"/>
                </a:lnTo>
                <a:lnTo>
                  <a:pt x="311" y="398"/>
                </a:lnTo>
                <a:lnTo>
                  <a:pt x="313" y="397"/>
                </a:lnTo>
                <a:lnTo>
                  <a:pt x="314" y="396"/>
                </a:lnTo>
                <a:lnTo>
                  <a:pt x="314" y="395"/>
                </a:lnTo>
                <a:lnTo>
                  <a:pt x="314" y="395"/>
                </a:lnTo>
                <a:lnTo>
                  <a:pt x="315" y="394"/>
                </a:lnTo>
                <a:lnTo>
                  <a:pt x="315" y="393"/>
                </a:lnTo>
                <a:lnTo>
                  <a:pt x="315" y="391"/>
                </a:lnTo>
                <a:lnTo>
                  <a:pt x="315" y="390"/>
                </a:lnTo>
                <a:lnTo>
                  <a:pt x="314" y="389"/>
                </a:lnTo>
                <a:lnTo>
                  <a:pt x="312" y="379"/>
                </a:lnTo>
                <a:lnTo>
                  <a:pt x="312" y="377"/>
                </a:lnTo>
                <a:lnTo>
                  <a:pt x="312" y="376"/>
                </a:lnTo>
                <a:lnTo>
                  <a:pt x="312" y="375"/>
                </a:lnTo>
                <a:lnTo>
                  <a:pt x="312" y="374"/>
                </a:lnTo>
                <a:lnTo>
                  <a:pt x="313" y="374"/>
                </a:lnTo>
                <a:lnTo>
                  <a:pt x="313" y="373"/>
                </a:lnTo>
                <a:lnTo>
                  <a:pt x="314" y="373"/>
                </a:lnTo>
                <a:lnTo>
                  <a:pt x="315" y="373"/>
                </a:lnTo>
                <a:lnTo>
                  <a:pt x="316" y="373"/>
                </a:lnTo>
                <a:lnTo>
                  <a:pt x="318" y="373"/>
                </a:lnTo>
                <a:lnTo>
                  <a:pt x="319" y="373"/>
                </a:lnTo>
                <a:lnTo>
                  <a:pt x="319" y="374"/>
                </a:lnTo>
                <a:lnTo>
                  <a:pt x="319" y="374"/>
                </a:lnTo>
                <a:lnTo>
                  <a:pt x="320" y="375"/>
                </a:lnTo>
                <a:lnTo>
                  <a:pt x="320" y="376"/>
                </a:lnTo>
                <a:lnTo>
                  <a:pt x="322" y="379"/>
                </a:lnTo>
                <a:lnTo>
                  <a:pt x="324" y="383"/>
                </a:lnTo>
                <a:lnTo>
                  <a:pt x="325" y="385"/>
                </a:lnTo>
                <a:lnTo>
                  <a:pt x="326" y="387"/>
                </a:lnTo>
                <a:lnTo>
                  <a:pt x="326" y="389"/>
                </a:lnTo>
                <a:lnTo>
                  <a:pt x="326" y="391"/>
                </a:lnTo>
                <a:lnTo>
                  <a:pt x="326" y="394"/>
                </a:lnTo>
                <a:lnTo>
                  <a:pt x="326" y="395"/>
                </a:lnTo>
                <a:lnTo>
                  <a:pt x="327" y="397"/>
                </a:lnTo>
                <a:lnTo>
                  <a:pt x="327" y="398"/>
                </a:lnTo>
                <a:lnTo>
                  <a:pt x="328" y="401"/>
                </a:lnTo>
                <a:lnTo>
                  <a:pt x="329" y="402"/>
                </a:lnTo>
                <a:lnTo>
                  <a:pt x="331" y="406"/>
                </a:lnTo>
                <a:lnTo>
                  <a:pt x="331" y="407"/>
                </a:lnTo>
                <a:lnTo>
                  <a:pt x="332" y="408"/>
                </a:lnTo>
                <a:lnTo>
                  <a:pt x="333" y="409"/>
                </a:lnTo>
                <a:lnTo>
                  <a:pt x="333" y="410"/>
                </a:lnTo>
                <a:lnTo>
                  <a:pt x="333" y="411"/>
                </a:lnTo>
                <a:lnTo>
                  <a:pt x="333" y="412"/>
                </a:lnTo>
                <a:lnTo>
                  <a:pt x="334" y="414"/>
                </a:lnTo>
                <a:lnTo>
                  <a:pt x="334" y="416"/>
                </a:lnTo>
                <a:lnTo>
                  <a:pt x="334" y="417"/>
                </a:lnTo>
                <a:lnTo>
                  <a:pt x="335" y="418"/>
                </a:lnTo>
                <a:lnTo>
                  <a:pt x="335" y="419"/>
                </a:lnTo>
                <a:lnTo>
                  <a:pt x="336" y="420"/>
                </a:lnTo>
                <a:lnTo>
                  <a:pt x="340" y="424"/>
                </a:lnTo>
                <a:lnTo>
                  <a:pt x="341" y="425"/>
                </a:lnTo>
                <a:lnTo>
                  <a:pt x="342" y="427"/>
                </a:lnTo>
                <a:lnTo>
                  <a:pt x="343" y="429"/>
                </a:lnTo>
                <a:lnTo>
                  <a:pt x="344" y="431"/>
                </a:lnTo>
                <a:lnTo>
                  <a:pt x="345" y="432"/>
                </a:lnTo>
                <a:lnTo>
                  <a:pt x="346" y="433"/>
                </a:lnTo>
                <a:lnTo>
                  <a:pt x="347" y="434"/>
                </a:lnTo>
                <a:lnTo>
                  <a:pt x="349" y="435"/>
                </a:lnTo>
                <a:lnTo>
                  <a:pt x="349" y="435"/>
                </a:lnTo>
                <a:lnTo>
                  <a:pt x="352" y="436"/>
                </a:lnTo>
                <a:lnTo>
                  <a:pt x="353" y="437"/>
                </a:lnTo>
                <a:lnTo>
                  <a:pt x="354" y="438"/>
                </a:lnTo>
                <a:lnTo>
                  <a:pt x="356" y="439"/>
                </a:lnTo>
                <a:lnTo>
                  <a:pt x="358" y="441"/>
                </a:lnTo>
                <a:lnTo>
                  <a:pt x="359" y="442"/>
                </a:lnTo>
                <a:lnTo>
                  <a:pt x="361" y="443"/>
                </a:lnTo>
                <a:lnTo>
                  <a:pt x="362" y="444"/>
                </a:lnTo>
                <a:lnTo>
                  <a:pt x="368" y="447"/>
                </a:lnTo>
                <a:lnTo>
                  <a:pt x="371" y="448"/>
                </a:lnTo>
                <a:lnTo>
                  <a:pt x="372" y="448"/>
                </a:lnTo>
                <a:lnTo>
                  <a:pt x="373" y="448"/>
                </a:lnTo>
                <a:lnTo>
                  <a:pt x="378" y="449"/>
                </a:lnTo>
                <a:lnTo>
                  <a:pt x="379" y="449"/>
                </a:lnTo>
                <a:lnTo>
                  <a:pt x="380" y="449"/>
                </a:lnTo>
                <a:lnTo>
                  <a:pt x="381" y="449"/>
                </a:lnTo>
                <a:lnTo>
                  <a:pt x="382" y="449"/>
                </a:lnTo>
                <a:lnTo>
                  <a:pt x="383" y="449"/>
                </a:lnTo>
                <a:lnTo>
                  <a:pt x="386" y="447"/>
                </a:lnTo>
                <a:lnTo>
                  <a:pt x="389" y="446"/>
                </a:lnTo>
                <a:lnTo>
                  <a:pt x="391" y="445"/>
                </a:lnTo>
                <a:lnTo>
                  <a:pt x="393" y="445"/>
                </a:lnTo>
                <a:lnTo>
                  <a:pt x="400" y="442"/>
                </a:lnTo>
                <a:lnTo>
                  <a:pt x="402" y="442"/>
                </a:lnTo>
                <a:lnTo>
                  <a:pt x="406" y="441"/>
                </a:lnTo>
                <a:lnTo>
                  <a:pt x="407" y="441"/>
                </a:lnTo>
                <a:lnTo>
                  <a:pt x="407" y="441"/>
                </a:lnTo>
                <a:lnTo>
                  <a:pt x="408" y="441"/>
                </a:lnTo>
                <a:lnTo>
                  <a:pt x="409" y="441"/>
                </a:lnTo>
                <a:lnTo>
                  <a:pt x="410" y="441"/>
                </a:lnTo>
                <a:lnTo>
                  <a:pt x="410" y="442"/>
                </a:lnTo>
                <a:lnTo>
                  <a:pt x="411" y="442"/>
                </a:lnTo>
                <a:lnTo>
                  <a:pt x="412" y="442"/>
                </a:lnTo>
                <a:lnTo>
                  <a:pt x="413" y="443"/>
                </a:lnTo>
                <a:lnTo>
                  <a:pt x="414" y="445"/>
                </a:lnTo>
                <a:lnTo>
                  <a:pt x="414" y="446"/>
                </a:lnTo>
                <a:lnTo>
                  <a:pt x="415" y="447"/>
                </a:lnTo>
                <a:lnTo>
                  <a:pt x="416" y="449"/>
                </a:lnTo>
                <a:lnTo>
                  <a:pt x="416" y="451"/>
                </a:lnTo>
                <a:lnTo>
                  <a:pt x="417" y="454"/>
                </a:lnTo>
                <a:lnTo>
                  <a:pt x="417" y="456"/>
                </a:lnTo>
                <a:lnTo>
                  <a:pt x="417" y="457"/>
                </a:lnTo>
                <a:lnTo>
                  <a:pt x="418" y="459"/>
                </a:lnTo>
                <a:lnTo>
                  <a:pt x="417" y="461"/>
                </a:lnTo>
                <a:lnTo>
                  <a:pt x="417" y="462"/>
                </a:lnTo>
                <a:lnTo>
                  <a:pt x="417" y="464"/>
                </a:lnTo>
                <a:lnTo>
                  <a:pt x="417" y="465"/>
                </a:lnTo>
                <a:lnTo>
                  <a:pt x="415" y="471"/>
                </a:lnTo>
                <a:lnTo>
                  <a:pt x="415" y="474"/>
                </a:lnTo>
                <a:lnTo>
                  <a:pt x="415" y="475"/>
                </a:lnTo>
                <a:lnTo>
                  <a:pt x="415" y="477"/>
                </a:lnTo>
                <a:lnTo>
                  <a:pt x="414" y="478"/>
                </a:lnTo>
                <a:lnTo>
                  <a:pt x="414" y="480"/>
                </a:lnTo>
                <a:lnTo>
                  <a:pt x="415" y="482"/>
                </a:lnTo>
                <a:lnTo>
                  <a:pt x="415" y="484"/>
                </a:lnTo>
                <a:lnTo>
                  <a:pt x="415" y="486"/>
                </a:lnTo>
                <a:lnTo>
                  <a:pt x="416" y="488"/>
                </a:lnTo>
                <a:lnTo>
                  <a:pt x="416" y="490"/>
                </a:lnTo>
                <a:lnTo>
                  <a:pt x="417" y="492"/>
                </a:lnTo>
                <a:lnTo>
                  <a:pt x="418" y="493"/>
                </a:lnTo>
                <a:lnTo>
                  <a:pt x="419" y="494"/>
                </a:lnTo>
                <a:lnTo>
                  <a:pt x="419" y="495"/>
                </a:lnTo>
                <a:lnTo>
                  <a:pt x="420" y="496"/>
                </a:lnTo>
                <a:lnTo>
                  <a:pt x="422" y="497"/>
                </a:lnTo>
                <a:lnTo>
                  <a:pt x="423" y="498"/>
                </a:lnTo>
                <a:lnTo>
                  <a:pt x="425" y="499"/>
                </a:lnTo>
                <a:lnTo>
                  <a:pt x="426" y="500"/>
                </a:lnTo>
                <a:lnTo>
                  <a:pt x="428" y="501"/>
                </a:lnTo>
                <a:lnTo>
                  <a:pt x="429" y="501"/>
                </a:lnTo>
                <a:lnTo>
                  <a:pt x="430" y="501"/>
                </a:lnTo>
                <a:lnTo>
                  <a:pt x="431" y="501"/>
                </a:lnTo>
                <a:lnTo>
                  <a:pt x="432" y="501"/>
                </a:lnTo>
                <a:lnTo>
                  <a:pt x="433" y="501"/>
                </a:lnTo>
                <a:lnTo>
                  <a:pt x="434" y="501"/>
                </a:lnTo>
                <a:lnTo>
                  <a:pt x="434" y="500"/>
                </a:lnTo>
                <a:lnTo>
                  <a:pt x="436" y="499"/>
                </a:lnTo>
                <a:lnTo>
                  <a:pt x="437" y="499"/>
                </a:lnTo>
                <a:lnTo>
                  <a:pt x="437" y="498"/>
                </a:lnTo>
                <a:lnTo>
                  <a:pt x="438" y="498"/>
                </a:lnTo>
                <a:lnTo>
                  <a:pt x="439" y="498"/>
                </a:lnTo>
                <a:lnTo>
                  <a:pt x="439" y="498"/>
                </a:lnTo>
                <a:lnTo>
                  <a:pt x="440" y="498"/>
                </a:lnTo>
                <a:lnTo>
                  <a:pt x="440" y="499"/>
                </a:lnTo>
                <a:lnTo>
                  <a:pt x="441" y="499"/>
                </a:lnTo>
                <a:lnTo>
                  <a:pt x="443" y="500"/>
                </a:lnTo>
                <a:lnTo>
                  <a:pt x="444" y="501"/>
                </a:lnTo>
                <a:lnTo>
                  <a:pt x="445" y="503"/>
                </a:lnTo>
                <a:lnTo>
                  <a:pt x="447" y="505"/>
                </a:lnTo>
                <a:lnTo>
                  <a:pt x="448" y="507"/>
                </a:lnTo>
                <a:lnTo>
                  <a:pt x="449" y="508"/>
                </a:lnTo>
                <a:lnTo>
                  <a:pt x="450" y="510"/>
                </a:lnTo>
                <a:lnTo>
                  <a:pt x="452" y="514"/>
                </a:lnTo>
                <a:lnTo>
                  <a:pt x="453" y="515"/>
                </a:lnTo>
                <a:lnTo>
                  <a:pt x="454" y="518"/>
                </a:lnTo>
                <a:lnTo>
                  <a:pt x="455" y="519"/>
                </a:lnTo>
                <a:lnTo>
                  <a:pt x="456" y="520"/>
                </a:lnTo>
                <a:lnTo>
                  <a:pt x="457" y="521"/>
                </a:lnTo>
                <a:lnTo>
                  <a:pt x="458" y="521"/>
                </a:lnTo>
                <a:lnTo>
                  <a:pt x="468" y="529"/>
                </a:lnTo>
                <a:lnTo>
                  <a:pt x="470" y="531"/>
                </a:lnTo>
                <a:lnTo>
                  <a:pt x="472" y="532"/>
                </a:lnTo>
                <a:lnTo>
                  <a:pt x="477" y="537"/>
                </a:lnTo>
                <a:lnTo>
                  <a:pt x="480" y="540"/>
                </a:lnTo>
                <a:lnTo>
                  <a:pt x="481" y="542"/>
                </a:lnTo>
                <a:lnTo>
                  <a:pt x="484" y="545"/>
                </a:lnTo>
                <a:lnTo>
                  <a:pt x="486" y="548"/>
                </a:lnTo>
                <a:lnTo>
                  <a:pt x="488" y="551"/>
                </a:lnTo>
                <a:lnTo>
                  <a:pt x="490" y="555"/>
                </a:lnTo>
                <a:lnTo>
                  <a:pt x="491" y="556"/>
                </a:lnTo>
                <a:lnTo>
                  <a:pt x="491" y="558"/>
                </a:lnTo>
                <a:lnTo>
                  <a:pt x="491" y="559"/>
                </a:lnTo>
                <a:lnTo>
                  <a:pt x="491" y="559"/>
                </a:lnTo>
                <a:lnTo>
                  <a:pt x="491" y="560"/>
                </a:lnTo>
                <a:lnTo>
                  <a:pt x="491" y="561"/>
                </a:lnTo>
                <a:lnTo>
                  <a:pt x="491" y="562"/>
                </a:lnTo>
                <a:lnTo>
                  <a:pt x="490" y="564"/>
                </a:lnTo>
                <a:lnTo>
                  <a:pt x="489" y="565"/>
                </a:lnTo>
                <a:lnTo>
                  <a:pt x="489" y="567"/>
                </a:lnTo>
                <a:lnTo>
                  <a:pt x="489" y="568"/>
                </a:lnTo>
                <a:lnTo>
                  <a:pt x="489" y="568"/>
                </a:lnTo>
                <a:lnTo>
                  <a:pt x="489" y="569"/>
                </a:lnTo>
                <a:lnTo>
                  <a:pt x="489" y="571"/>
                </a:lnTo>
                <a:lnTo>
                  <a:pt x="490" y="572"/>
                </a:lnTo>
                <a:lnTo>
                  <a:pt x="490" y="573"/>
                </a:lnTo>
                <a:lnTo>
                  <a:pt x="491" y="574"/>
                </a:lnTo>
                <a:lnTo>
                  <a:pt x="492" y="574"/>
                </a:lnTo>
                <a:lnTo>
                  <a:pt x="492" y="575"/>
                </a:lnTo>
                <a:lnTo>
                  <a:pt x="493" y="575"/>
                </a:lnTo>
                <a:lnTo>
                  <a:pt x="494" y="575"/>
                </a:lnTo>
                <a:lnTo>
                  <a:pt x="494" y="574"/>
                </a:lnTo>
                <a:lnTo>
                  <a:pt x="495" y="574"/>
                </a:lnTo>
                <a:lnTo>
                  <a:pt x="498" y="571"/>
                </a:lnTo>
                <a:lnTo>
                  <a:pt x="500" y="570"/>
                </a:lnTo>
                <a:lnTo>
                  <a:pt x="501" y="569"/>
                </a:lnTo>
                <a:lnTo>
                  <a:pt x="502" y="568"/>
                </a:lnTo>
                <a:lnTo>
                  <a:pt x="503" y="568"/>
                </a:lnTo>
                <a:lnTo>
                  <a:pt x="505" y="568"/>
                </a:lnTo>
                <a:lnTo>
                  <a:pt x="506" y="568"/>
                </a:lnTo>
                <a:lnTo>
                  <a:pt x="507" y="568"/>
                </a:lnTo>
                <a:lnTo>
                  <a:pt x="507" y="568"/>
                </a:lnTo>
                <a:lnTo>
                  <a:pt x="508" y="568"/>
                </a:lnTo>
                <a:lnTo>
                  <a:pt x="508" y="568"/>
                </a:lnTo>
                <a:lnTo>
                  <a:pt x="509" y="568"/>
                </a:lnTo>
                <a:lnTo>
                  <a:pt x="509" y="569"/>
                </a:lnTo>
                <a:lnTo>
                  <a:pt x="511" y="570"/>
                </a:lnTo>
                <a:lnTo>
                  <a:pt x="512" y="572"/>
                </a:lnTo>
                <a:lnTo>
                  <a:pt x="513" y="574"/>
                </a:lnTo>
                <a:lnTo>
                  <a:pt x="515" y="579"/>
                </a:lnTo>
                <a:lnTo>
                  <a:pt x="516" y="582"/>
                </a:lnTo>
                <a:lnTo>
                  <a:pt x="517" y="583"/>
                </a:lnTo>
                <a:lnTo>
                  <a:pt x="517" y="583"/>
                </a:lnTo>
                <a:lnTo>
                  <a:pt x="517" y="584"/>
                </a:lnTo>
                <a:lnTo>
                  <a:pt x="517" y="585"/>
                </a:lnTo>
                <a:lnTo>
                  <a:pt x="516" y="586"/>
                </a:lnTo>
                <a:lnTo>
                  <a:pt x="516" y="587"/>
                </a:lnTo>
                <a:lnTo>
                  <a:pt x="515" y="588"/>
                </a:lnTo>
                <a:lnTo>
                  <a:pt x="514" y="590"/>
                </a:lnTo>
                <a:lnTo>
                  <a:pt x="513" y="593"/>
                </a:lnTo>
                <a:lnTo>
                  <a:pt x="511" y="595"/>
                </a:lnTo>
                <a:lnTo>
                  <a:pt x="510" y="596"/>
                </a:lnTo>
                <a:lnTo>
                  <a:pt x="510" y="596"/>
                </a:lnTo>
                <a:lnTo>
                  <a:pt x="509" y="597"/>
                </a:lnTo>
                <a:lnTo>
                  <a:pt x="508" y="598"/>
                </a:lnTo>
                <a:lnTo>
                  <a:pt x="507" y="598"/>
                </a:lnTo>
                <a:lnTo>
                  <a:pt x="506" y="599"/>
                </a:lnTo>
                <a:lnTo>
                  <a:pt x="505" y="599"/>
                </a:lnTo>
                <a:lnTo>
                  <a:pt x="505" y="599"/>
                </a:lnTo>
                <a:lnTo>
                  <a:pt x="504" y="599"/>
                </a:lnTo>
                <a:lnTo>
                  <a:pt x="503" y="599"/>
                </a:lnTo>
                <a:lnTo>
                  <a:pt x="502" y="599"/>
                </a:lnTo>
                <a:lnTo>
                  <a:pt x="501" y="599"/>
                </a:lnTo>
                <a:lnTo>
                  <a:pt x="499" y="599"/>
                </a:lnTo>
                <a:lnTo>
                  <a:pt x="497" y="598"/>
                </a:lnTo>
                <a:lnTo>
                  <a:pt x="493" y="597"/>
                </a:lnTo>
                <a:lnTo>
                  <a:pt x="491" y="597"/>
                </a:lnTo>
                <a:lnTo>
                  <a:pt x="489" y="597"/>
                </a:lnTo>
                <a:lnTo>
                  <a:pt x="488" y="597"/>
                </a:lnTo>
                <a:lnTo>
                  <a:pt x="488" y="597"/>
                </a:lnTo>
                <a:lnTo>
                  <a:pt x="487" y="597"/>
                </a:lnTo>
                <a:lnTo>
                  <a:pt x="486" y="598"/>
                </a:lnTo>
                <a:lnTo>
                  <a:pt x="485" y="599"/>
                </a:lnTo>
                <a:lnTo>
                  <a:pt x="484" y="602"/>
                </a:lnTo>
                <a:lnTo>
                  <a:pt x="483" y="603"/>
                </a:lnTo>
                <a:lnTo>
                  <a:pt x="482" y="604"/>
                </a:lnTo>
                <a:lnTo>
                  <a:pt x="482" y="605"/>
                </a:lnTo>
                <a:lnTo>
                  <a:pt x="481" y="606"/>
                </a:lnTo>
                <a:lnTo>
                  <a:pt x="480" y="607"/>
                </a:lnTo>
                <a:lnTo>
                  <a:pt x="479" y="608"/>
                </a:lnTo>
                <a:lnTo>
                  <a:pt x="476" y="610"/>
                </a:lnTo>
                <a:lnTo>
                  <a:pt x="474" y="611"/>
                </a:lnTo>
                <a:lnTo>
                  <a:pt x="473" y="612"/>
                </a:lnTo>
                <a:lnTo>
                  <a:pt x="471" y="615"/>
                </a:lnTo>
                <a:lnTo>
                  <a:pt x="468" y="617"/>
                </a:lnTo>
                <a:lnTo>
                  <a:pt x="468" y="618"/>
                </a:lnTo>
                <a:lnTo>
                  <a:pt x="467" y="619"/>
                </a:lnTo>
                <a:lnTo>
                  <a:pt x="467" y="620"/>
                </a:lnTo>
                <a:lnTo>
                  <a:pt x="466" y="621"/>
                </a:lnTo>
                <a:lnTo>
                  <a:pt x="466" y="622"/>
                </a:lnTo>
                <a:lnTo>
                  <a:pt x="466" y="626"/>
                </a:lnTo>
                <a:lnTo>
                  <a:pt x="466" y="628"/>
                </a:lnTo>
                <a:lnTo>
                  <a:pt x="466" y="629"/>
                </a:lnTo>
                <a:lnTo>
                  <a:pt x="465" y="632"/>
                </a:lnTo>
                <a:lnTo>
                  <a:pt x="464" y="634"/>
                </a:lnTo>
                <a:lnTo>
                  <a:pt x="462" y="638"/>
                </a:lnTo>
                <a:lnTo>
                  <a:pt x="461" y="642"/>
                </a:lnTo>
                <a:lnTo>
                  <a:pt x="459" y="646"/>
                </a:lnTo>
                <a:lnTo>
                  <a:pt x="459" y="647"/>
                </a:lnTo>
                <a:lnTo>
                  <a:pt x="458" y="647"/>
                </a:lnTo>
                <a:lnTo>
                  <a:pt x="457" y="648"/>
                </a:lnTo>
                <a:lnTo>
                  <a:pt x="456" y="649"/>
                </a:lnTo>
                <a:lnTo>
                  <a:pt x="456" y="649"/>
                </a:lnTo>
                <a:lnTo>
                  <a:pt x="456" y="650"/>
                </a:lnTo>
                <a:lnTo>
                  <a:pt x="454" y="650"/>
                </a:lnTo>
                <a:lnTo>
                  <a:pt x="450" y="651"/>
                </a:lnTo>
                <a:lnTo>
                  <a:pt x="447" y="652"/>
                </a:lnTo>
                <a:lnTo>
                  <a:pt x="445" y="652"/>
                </a:lnTo>
                <a:lnTo>
                  <a:pt x="444" y="652"/>
                </a:lnTo>
                <a:lnTo>
                  <a:pt x="442" y="652"/>
                </a:lnTo>
                <a:lnTo>
                  <a:pt x="440" y="651"/>
                </a:lnTo>
                <a:lnTo>
                  <a:pt x="439" y="651"/>
                </a:lnTo>
                <a:lnTo>
                  <a:pt x="437" y="650"/>
                </a:lnTo>
                <a:lnTo>
                  <a:pt x="436" y="650"/>
                </a:lnTo>
                <a:lnTo>
                  <a:pt x="435" y="649"/>
                </a:lnTo>
                <a:lnTo>
                  <a:pt x="434" y="648"/>
                </a:lnTo>
                <a:lnTo>
                  <a:pt x="433" y="647"/>
                </a:lnTo>
                <a:lnTo>
                  <a:pt x="430" y="645"/>
                </a:lnTo>
                <a:lnTo>
                  <a:pt x="429" y="643"/>
                </a:lnTo>
                <a:lnTo>
                  <a:pt x="427" y="642"/>
                </a:lnTo>
                <a:lnTo>
                  <a:pt x="425" y="641"/>
                </a:lnTo>
                <a:lnTo>
                  <a:pt x="424" y="640"/>
                </a:lnTo>
                <a:lnTo>
                  <a:pt x="423" y="640"/>
                </a:lnTo>
                <a:lnTo>
                  <a:pt x="422" y="639"/>
                </a:lnTo>
                <a:lnTo>
                  <a:pt x="421" y="639"/>
                </a:lnTo>
                <a:lnTo>
                  <a:pt x="419" y="639"/>
                </a:lnTo>
                <a:lnTo>
                  <a:pt x="418" y="639"/>
                </a:lnTo>
                <a:lnTo>
                  <a:pt x="417" y="640"/>
                </a:lnTo>
                <a:lnTo>
                  <a:pt x="417" y="640"/>
                </a:lnTo>
                <a:lnTo>
                  <a:pt x="416" y="641"/>
                </a:lnTo>
                <a:lnTo>
                  <a:pt x="415" y="642"/>
                </a:lnTo>
                <a:lnTo>
                  <a:pt x="413" y="645"/>
                </a:lnTo>
                <a:lnTo>
                  <a:pt x="412" y="646"/>
                </a:lnTo>
                <a:lnTo>
                  <a:pt x="412" y="646"/>
                </a:lnTo>
                <a:lnTo>
                  <a:pt x="411" y="647"/>
                </a:lnTo>
                <a:lnTo>
                  <a:pt x="411" y="647"/>
                </a:lnTo>
                <a:lnTo>
                  <a:pt x="410" y="648"/>
                </a:lnTo>
                <a:lnTo>
                  <a:pt x="410" y="648"/>
                </a:lnTo>
                <a:lnTo>
                  <a:pt x="409" y="648"/>
                </a:lnTo>
                <a:lnTo>
                  <a:pt x="408" y="648"/>
                </a:lnTo>
                <a:lnTo>
                  <a:pt x="407" y="647"/>
                </a:lnTo>
                <a:lnTo>
                  <a:pt x="404" y="647"/>
                </a:lnTo>
                <a:lnTo>
                  <a:pt x="403" y="647"/>
                </a:lnTo>
                <a:lnTo>
                  <a:pt x="402" y="647"/>
                </a:lnTo>
                <a:lnTo>
                  <a:pt x="401" y="647"/>
                </a:lnTo>
                <a:lnTo>
                  <a:pt x="400" y="647"/>
                </a:lnTo>
                <a:lnTo>
                  <a:pt x="399" y="647"/>
                </a:lnTo>
                <a:lnTo>
                  <a:pt x="399" y="647"/>
                </a:lnTo>
                <a:lnTo>
                  <a:pt x="398" y="648"/>
                </a:lnTo>
                <a:lnTo>
                  <a:pt x="398" y="648"/>
                </a:lnTo>
                <a:lnTo>
                  <a:pt x="397" y="648"/>
                </a:lnTo>
                <a:lnTo>
                  <a:pt x="397" y="649"/>
                </a:lnTo>
                <a:lnTo>
                  <a:pt x="397" y="649"/>
                </a:lnTo>
                <a:lnTo>
                  <a:pt x="397" y="650"/>
                </a:lnTo>
                <a:lnTo>
                  <a:pt x="397" y="650"/>
                </a:lnTo>
                <a:lnTo>
                  <a:pt x="397" y="651"/>
                </a:lnTo>
                <a:lnTo>
                  <a:pt x="397" y="652"/>
                </a:lnTo>
                <a:lnTo>
                  <a:pt x="398" y="653"/>
                </a:lnTo>
                <a:lnTo>
                  <a:pt x="401" y="659"/>
                </a:lnTo>
                <a:lnTo>
                  <a:pt x="402" y="662"/>
                </a:lnTo>
                <a:lnTo>
                  <a:pt x="402" y="663"/>
                </a:lnTo>
                <a:lnTo>
                  <a:pt x="402" y="664"/>
                </a:lnTo>
                <a:lnTo>
                  <a:pt x="403" y="666"/>
                </a:lnTo>
                <a:lnTo>
                  <a:pt x="403" y="667"/>
                </a:lnTo>
                <a:lnTo>
                  <a:pt x="402" y="668"/>
                </a:lnTo>
                <a:lnTo>
                  <a:pt x="402" y="669"/>
                </a:lnTo>
                <a:lnTo>
                  <a:pt x="402" y="670"/>
                </a:lnTo>
                <a:lnTo>
                  <a:pt x="401" y="671"/>
                </a:lnTo>
                <a:lnTo>
                  <a:pt x="401" y="673"/>
                </a:lnTo>
                <a:lnTo>
                  <a:pt x="400" y="674"/>
                </a:lnTo>
                <a:lnTo>
                  <a:pt x="398" y="675"/>
                </a:lnTo>
                <a:lnTo>
                  <a:pt x="398" y="676"/>
                </a:lnTo>
                <a:lnTo>
                  <a:pt x="397" y="677"/>
                </a:lnTo>
                <a:lnTo>
                  <a:pt x="396" y="677"/>
                </a:lnTo>
                <a:lnTo>
                  <a:pt x="395" y="678"/>
                </a:lnTo>
                <a:lnTo>
                  <a:pt x="394" y="678"/>
                </a:lnTo>
                <a:lnTo>
                  <a:pt x="392" y="679"/>
                </a:lnTo>
                <a:lnTo>
                  <a:pt x="391" y="679"/>
                </a:lnTo>
                <a:lnTo>
                  <a:pt x="390" y="679"/>
                </a:lnTo>
                <a:lnTo>
                  <a:pt x="388" y="679"/>
                </a:lnTo>
                <a:lnTo>
                  <a:pt x="387" y="679"/>
                </a:lnTo>
                <a:lnTo>
                  <a:pt x="386" y="679"/>
                </a:lnTo>
                <a:lnTo>
                  <a:pt x="384" y="679"/>
                </a:lnTo>
                <a:lnTo>
                  <a:pt x="383" y="678"/>
                </a:lnTo>
                <a:lnTo>
                  <a:pt x="382" y="678"/>
                </a:lnTo>
                <a:lnTo>
                  <a:pt x="379" y="677"/>
                </a:lnTo>
                <a:lnTo>
                  <a:pt x="378" y="677"/>
                </a:lnTo>
                <a:lnTo>
                  <a:pt x="377" y="676"/>
                </a:lnTo>
                <a:lnTo>
                  <a:pt x="376" y="676"/>
                </a:lnTo>
                <a:lnTo>
                  <a:pt x="374" y="676"/>
                </a:lnTo>
                <a:lnTo>
                  <a:pt x="372" y="676"/>
                </a:lnTo>
                <a:lnTo>
                  <a:pt x="370" y="676"/>
                </a:lnTo>
                <a:lnTo>
                  <a:pt x="368" y="676"/>
                </a:lnTo>
                <a:lnTo>
                  <a:pt x="364" y="676"/>
                </a:lnTo>
                <a:lnTo>
                  <a:pt x="362" y="677"/>
                </a:lnTo>
                <a:lnTo>
                  <a:pt x="361" y="677"/>
                </a:lnTo>
                <a:lnTo>
                  <a:pt x="358" y="678"/>
                </a:lnTo>
                <a:lnTo>
                  <a:pt x="355" y="679"/>
                </a:lnTo>
                <a:lnTo>
                  <a:pt x="352" y="680"/>
                </a:lnTo>
                <a:lnTo>
                  <a:pt x="350" y="680"/>
                </a:lnTo>
                <a:lnTo>
                  <a:pt x="349" y="680"/>
                </a:lnTo>
                <a:lnTo>
                  <a:pt x="349" y="681"/>
                </a:lnTo>
                <a:lnTo>
                  <a:pt x="348" y="681"/>
                </a:lnTo>
                <a:lnTo>
                  <a:pt x="348" y="682"/>
                </a:lnTo>
                <a:lnTo>
                  <a:pt x="348" y="682"/>
                </a:lnTo>
                <a:lnTo>
                  <a:pt x="348" y="684"/>
                </a:lnTo>
                <a:lnTo>
                  <a:pt x="348" y="685"/>
                </a:lnTo>
                <a:lnTo>
                  <a:pt x="347" y="688"/>
                </a:lnTo>
                <a:lnTo>
                  <a:pt x="347" y="690"/>
                </a:lnTo>
                <a:lnTo>
                  <a:pt x="346" y="691"/>
                </a:lnTo>
                <a:lnTo>
                  <a:pt x="346" y="692"/>
                </a:lnTo>
                <a:lnTo>
                  <a:pt x="345" y="694"/>
                </a:lnTo>
                <a:lnTo>
                  <a:pt x="344" y="695"/>
                </a:lnTo>
                <a:lnTo>
                  <a:pt x="343" y="697"/>
                </a:lnTo>
                <a:lnTo>
                  <a:pt x="342" y="698"/>
                </a:lnTo>
                <a:lnTo>
                  <a:pt x="341" y="700"/>
                </a:lnTo>
                <a:lnTo>
                  <a:pt x="340" y="701"/>
                </a:lnTo>
                <a:lnTo>
                  <a:pt x="339" y="702"/>
                </a:lnTo>
                <a:lnTo>
                  <a:pt x="338" y="703"/>
                </a:lnTo>
                <a:lnTo>
                  <a:pt x="336" y="704"/>
                </a:lnTo>
                <a:lnTo>
                  <a:pt x="335" y="704"/>
                </a:lnTo>
                <a:lnTo>
                  <a:pt x="334" y="705"/>
                </a:lnTo>
                <a:lnTo>
                  <a:pt x="333" y="705"/>
                </a:lnTo>
                <a:lnTo>
                  <a:pt x="333" y="705"/>
                </a:lnTo>
                <a:lnTo>
                  <a:pt x="332" y="704"/>
                </a:lnTo>
                <a:lnTo>
                  <a:pt x="330" y="703"/>
                </a:lnTo>
                <a:lnTo>
                  <a:pt x="326" y="700"/>
                </a:lnTo>
                <a:lnTo>
                  <a:pt x="324" y="699"/>
                </a:lnTo>
                <a:lnTo>
                  <a:pt x="323" y="698"/>
                </a:lnTo>
                <a:lnTo>
                  <a:pt x="321" y="697"/>
                </a:lnTo>
                <a:lnTo>
                  <a:pt x="320" y="697"/>
                </a:lnTo>
                <a:lnTo>
                  <a:pt x="319" y="696"/>
                </a:lnTo>
                <a:lnTo>
                  <a:pt x="318" y="696"/>
                </a:lnTo>
                <a:lnTo>
                  <a:pt x="316" y="696"/>
                </a:lnTo>
                <a:lnTo>
                  <a:pt x="315" y="695"/>
                </a:lnTo>
                <a:lnTo>
                  <a:pt x="312" y="695"/>
                </a:lnTo>
                <a:lnTo>
                  <a:pt x="309" y="695"/>
                </a:lnTo>
                <a:lnTo>
                  <a:pt x="307" y="694"/>
                </a:lnTo>
                <a:lnTo>
                  <a:pt x="304" y="693"/>
                </a:lnTo>
                <a:lnTo>
                  <a:pt x="301" y="692"/>
                </a:lnTo>
                <a:lnTo>
                  <a:pt x="300" y="692"/>
                </a:lnTo>
                <a:lnTo>
                  <a:pt x="298" y="692"/>
                </a:lnTo>
                <a:lnTo>
                  <a:pt x="295" y="692"/>
                </a:lnTo>
                <a:lnTo>
                  <a:pt x="293" y="691"/>
                </a:lnTo>
                <a:lnTo>
                  <a:pt x="293" y="691"/>
                </a:lnTo>
                <a:lnTo>
                  <a:pt x="292" y="691"/>
                </a:lnTo>
                <a:lnTo>
                  <a:pt x="292" y="690"/>
                </a:lnTo>
                <a:lnTo>
                  <a:pt x="291" y="689"/>
                </a:lnTo>
                <a:lnTo>
                  <a:pt x="291" y="688"/>
                </a:lnTo>
                <a:lnTo>
                  <a:pt x="290" y="687"/>
                </a:lnTo>
                <a:lnTo>
                  <a:pt x="290" y="686"/>
                </a:lnTo>
                <a:lnTo>
                  <a:pt x="289" y="682"/>
                </a:lnTo>
                <a:lnTo>
                  <a:pt x="289" y="681"/>
                </a:lnTo>
                <a:lnTo>
                  <a:pt x="289" y="680"/>
                </a:lnTo>
                <a:lnTo>
                  <a:pt x="289" y="679"/>
                </a:lnTo>
                <a:lnTo>
                  <a:pt x="288" y="678"/>
                </a:lnTo>
                <a:lnTo>
                  <a:pt x="287" y="677"/>
                </a:lnTo>
                <a:lnTo>
                  <a:pt x="287" y="677"/>
                </a:lnTo>
                <a:lnTo>
                  <a:pt x="286" y="676"/>
                </a:lnTo>
                <a:lnTo>
                  <a:pt x="285" y="676"/>
                </a:lnTo>
                <a:lnTo>
                  <a:pt x="285" y="676"/>
                </a:lnTo>
                <a:lnTo>
                  <a:pt x="284" y="676"/>
                </a:lnTo>
                <a:lnTo>
                  <a:pt x="283" y="677"/>
                </a:lnTo>
                <a:lnTo>
                  <a:pt x="282" y="677"/>
                </a:lnTo>
                <a:lnTo>
                  <a:pt x="281" y="677"/>
                </a:lnTo>
                <a:lnTo>
                  <a:pt x="281" y="678"/>
                </a:lnTo>
                <a:lnTo>
                  <a:pt x="280" y="679"/>
                </a:lnTo>
                <a:lnTo>
                  <a:pt x="280" y="679"/>
                </a:lnTo>
                <a:lnTo>
                  <a:pt x="278" y="681"/>
                </a:lnTo>
                <a:lnTo>
                  <a:pt x="275" y="686"/>
                </a:lnTo>
                <a:lnTo>
                  <a:pt x="274" y="688"/>
                </a:lnTo>
                <a:lnTo>
                  <a:pt x="273" y="690"/>
                </a:lnTo>
                <a:lnTo>
                  <a:pt x="273" y="691"/>
                </a:lnTo>
                <a:lnTo>
                  <a:pt x="273" y="693"/>
                </a:lnTo>
                <a:lnTo>
                  <a:pt x="273" y="695"/>
                </a:lnTo>
                <a:lnTo>
                  <a:pt x="273" y="697"/>
                </a:lnTo>
                <a:lnTo>
                  <a:pt x="273" y="698"/>
                </a:lnTo>
                <a:lnTo>
                  <a:pt x="274" y="701"/>
                </a:lnTo>
                <a:lnTo>
                  <a:pt x="274" y="702"/>
                </a:lnTo>
                <a:lnTo>
                  <a:pt x="275" y="704"/>
                </a:lnTo>
                <a:lnTo>
                  <a:pt x="276" y="708"/>
                </a:lnTo>
                <a:lnTo>
                  <a:pt x="278" y="711"/>
                </a:lnTo>
                <a:lnTo>
                  <a:pt x="278" y="712"/>
                </a:lnTo>
                <a:lnTo>
                  <a:pt x="279" y="713"/>
                </a:lnTo>
                <a:lnTo>
                  <a:pt x="279" y="714"/>
                </a:lnTo>
                <a:lnTo>
                  <a:pt x="279" y="715"/>
                </a:lnTo>
                <a:lnTo>
                  <a:pt x="279" y="717"/>
                </a:lnTo>
                <a:lnTo>
                  <a:pt x="279" y="718"/>
                </a:lnTo>
                <a:lnTo>
                  <a:pt x="278" y="718"/>
                </a:lnTo>
                <a:lnTo>
                  <a:pt x="278" y="719"/>
                </a:lnTo>
                <a:lnTo>
                  <a:pt x="277" y="720"/>
                </a:lnTo>
                <a:lnTo>
                  <a:pt x="276" y="721"/>
                </a:lnTo>
                <a:lnTo>
                  <a:pt x="273" y="724"/>
                </a:lnTo>
                <a:lnTo>
                  <a:pt x="270" y="726"/>
                </a:lnTo>
                <a:lnTo>
                  <a:pt x="269" y="728"/>
                </a:lnTo>
                <a:lnTo>
                  <a:pt x="268" y="729"/>
                </a:lnTo>
                <a:lnTo>
                  <a:pt x="267" y="730"/>
                </a:lnTo>
                <a:lnTo>
                  <a:pt x="265" y="731"/>
                </a:lnTo>
                <a:lnTo>
                  <a:pt x="263" y="736"/>
                </a:lnTo>
                <a:lnTo>
                  <a:pt x="260" y="739"/>
                </a:lnTo>
                <a:lnTo>
                  <a:pt x="258" y="742"/>
                </a:lnTo>
                <a:lnTo>
                  <a:pt x="256" y="745"/>
                </a:lnTo>
                <a:lnTo>
                  <a:pt x="254" y="746"/>
                </a:lnTo>
                <a:lnTo>
                  <a:pt x="254" y="746"/>
                </a:lnTo>
                <a:lnTo>
                  <a:pt x="253" y="747"/>
                </a:lnTo>
                <a:lnTo>
                  <a:pt x="252" y="748"/>
                </a:lnTo>
                <a:lnTo>
                  <a:pt x="251" y="748"/>
                </a:lnTo>
                <a:lnTo>
                  <a:pt x="250" y="749"/>
                </a:lnTo>
                <a:lnTo>
                  <a:pt x="249" y="749"/>
                </a:lnTo>
                <a:lnTo>
                  <a:pt x="248" y="750"/>
                </a:lnTo>
                <a:lnTo>
                  <a:pt x="247" y="750"/>
                </a:lnTo>
                <a:lnTo>
                  <a:pt x="245" y="750"/>
                </a:lnTo>
                <a:lnTo>
                  <a:pt x="241" y="750"/>
                </a:lnTo>
                <a:lnTo>
                  <a:pt x="239" y="750"/>
                </a:lnTo>
                <a:lnTo>
                  <a:pt x="234" y="751"/>
                </a:lnTo>
                <a:lnTo>
                  <a:pt x="230" y="752"/>
                </a:lnTo>
                <a:lnTo>
                  <a:pt x="229" y="752"/>
                </a:lnTo>
                <a:lnTo>
                  <a:pt x="221" y="754"/>
                </a:lnTo>
                <a:lnTo>
                  <a:pt x="219" y="754"/>
                </a:lnTo>
                <a:lnTo>
                  <a:pt x="216" y="754"/>
                </a:lnTo>
                <a:lnTo>
                  <a:pt x="215" y="754"/>
                </a:lnTo>
                <a:lnTo>
                  <a:pt x="214" y="755"/>
                </a:lnTo>
                <a:lnTo>
                  <a:pt x="213" y="755"/>
                </a:lnTo>
                <a:lnTo>
                  <a:pt x="212" y="756"/>
                </a:lnTo>
                <a:lnTo>
                  <a:pt x="211" y="757"/>
                </a:lnTo>
                <a:lnTo>
                  <a:pt x="209" y="758"/>
                </a:lnTo>
                <a:lnTo>
                  <a:pt x="209" y="759"/>
                </a:lnTo>
                <a:lnTo>
                  <a:pt x="208" y="760"/>
                </a:lnTo>
                <a:lnTo>
                  <a:pt x="206" y="763"/>
                </a:lnTo>
                <a:lnTo>
                  <a:pt x="205" y="764"/>
                </a:lnTo>
                <a:lnTo>
                  <a:pt x="204" y="765"/>
                </a:lnTo>
                <a:lnTo>
                  <a:pt x="203" y="766"/>
                </a:lnTo>
                <a:lnTo>
                  <a:pt x="203" y="767"/>
                </a:lnTo>
                <a:lnTo>
                  <a:pt x="202" y="767"/>
                </a:lnTo>
                <a:lnTo>
                  <a:pt x="201" y="767"/>
                </a:lnTo>
                <a:lnTo>
                  <a:pt x="201" y="767"/>
                </a:lnTo>
                <a:lnTo>
                  <a:pt x="200" y="767"/>
                </a:lnTo>
                <a:lnTo>
                  <a:pt x="200" y="767"/>
                </a:lnTo>
                <a:lnTo>
                  <a:pt x="199" y="767"/>
                </a:lnTo>
                <a:lnTo>
                  <a:pt x="199" y="766"/>
                </a:lnTo>
                <a:lnTo>
                  <a:pt x="199" y="766"/>
                </a:lnTo>
                <a:lnTo>
                  <a:pt x="198" y="764"/>
                </a:lnTo>
                <a:lnTo>
                  <a:pt x="196" y="758"/>
                </a:lnTo>
                <a:lnTo>
                  <a:pt x="194" y="753"/>
                </a:lnTo>
                <a:lnTo>
                  <a:pt x="193" y="751"/>
                </a:lnTo>
                <a:lnTo>
                  <a:pt x="192" y="747"/>
                </a:lnTo>
                <a:lnTo>
                  <a:pt x="190" y="740"/>
                </a:lnTo>
                <a:lnTo>
                  <a:pt x="189" y="738"/>
                </a:lnTo>
                <a:lnTo>
                  <a:pt x="189" y="737"/>
                </a:lnTo>
                <a:lnTo>
                  <a:pt x="188" y="736"/>
                </a:lnTo>
                <a:lnTo>
                  <a:pt x="187" y="735"/>
                </a:lnTo>
                <a:lnTo>
                  <a:pt x="187" y="734"/>
                </a:lnTo>
                <a:lnTo>
                  <a:pt x="185" y="733"/>
                </a:lnTo>
                <a:lnTo>
                  <a:pt x="181" y="730"/>
                </a:lnTo>
                <a:lnTo>
                  <a:pt x="179" y="728"/>
                </a:lnTo>
                <a:lnTo>
                  <a:pt x="178" y="727"/>
                </a:lnTo>
                <a:lnTo>
                  <a:pt x="175" y="726"/>
                </a:lnTo>
                <a:lnTo>
                  <a:pt x="173" y="725"/>
                </a:lnTo>
                <a:lnTo>
                  <a:pt x="171" y="724"/>
                </a:lnTo>
                <a:lnTo>
                  <a:pt x="167" y="723"/>
                </a:lnTo>
                <a:lnTo>
                  <a:pt x="163" y="722"/>
                </a:lnTo>
                <a:lnTo>
                  <a:pt x="161" y="721"/>
                </a:lnTo>
                <a:lnTo>
                  <a:pt x="158" y="720"/>
                </a:lnTo>
                <a:lnTo>
                  <a:pt x="156" y="718"/>
                </a:lnTo>
                <a:lnTo>
                  <a:pt x="153" y="717"/>
                </a:lnTo>
                <a:lnTo>
                  <a:pt x="152" y="716"/>
                </a:lnTo>
                <a:lnTo>
                  <a:pt x="151" y="715"/>
                </a:lnTo>
                <a:lnTo>
                  <a:pt x="150" y="715"/>
                </a:lnTo>
                <a:lnTo>
                  <a:pt x="150" y="714"/>
                </a:lnTo>
                <a:lnTo>
                  <a:pt x="149" y="713"/>
                </a:lnTo>
                <a:lnTo>
                  <a:pt x="149" y="713"/>
                </a:lnTo>
                <a:lnTo>
                  <a:pt x="149" y="712"/>
                </a:lnTo>
                <a:lnTo>
                  <a:pt x="149" y="712"/>
                </a:lnTo>
                <a:lnTo>
                  <a:pt x="149" y="711"/>
                </a:lnTo>
                <a:lnTo>
                  <a:pt x="149" y="708"/>
                </a:lnTo>
                <a:lnTo>
                  <a:pt x="150" y="704"/>
                </a:lnTo>
                <a:lnTo>
                  <a:pt x="151" y="699"/>
                </a:lnTo>
                <a:lnTo>
                  <a:pt x="151" y="698"/>
                </a:lnTo>
                <a:lnTo>
                  <a:pt x="151" y="695"/>
                </a:lnTo>
                <a:lnTo>
                  <a:pt x="152" y="693"/>
                </a:lnTo>
                <a:lnTo>
                  <a:pt x="152" y="691"/>
                </a:lnTo>
                <a:lnTo>
                  <a:pt x="152" y="689"/>
                </a:lnTo>
                <a:lnTo>
                  <a:pt x="151" y="688"/>
                </a:lnTo>
                <a:lnTo>
                  <a:pt x="151" y="687"/>
                </a:lnTo>
                <a:lnTo>
                  <a:pt x="151" y="686"/>
                </a:lnTo>
                <a:lnTo>
                  <a:pt x="151" y="686"/>
                </a:lnTo>
                <a:lnTo>
                  <a:pt x="150" y="686"/>
                </a:lnTo>
                <a:lnTo>
                  <a:pt x="150" y="686"/>
                </a:lnTo>
                <a:lnTo>
                  <a:pt x="149" y="686"/>
                </a:lnTo>
                <a:lnTo>
                  <a:pt x="149" y="686"/>
                </a:lnTo>
                <a:lnTo>
                  <a:pt x="148" y="687"/>
                </a:lnTo>
                <a:lnTo>
                  <a:pt x="147" y="689"/>
                </a:lnTo>
                <a:lnTo>
                  <a:pt x="147" y="690"/>
                </a:lnTo>
                <a:lnTo>
                  <a:pt x="146" y="690"/>
                </a:lnTo>
                <a:lnTo>
                  <a:pt x="146" y="690"/>
                </a:lnTo>
                <a:lnTo>
                  <a:pt x="145" y="691"/>
                </a:lnTo>
                <a:lnTo>
                  <a:pt x="144" y="691"/>
                </a:lnTo>
                <a:lnTo>
                  <a:pt x="144" y="691"/>
                </a:lnTo>
                <a:lnTo>
                  <a:pt x="143" y="690"/>
                </a:lnTo>
                <a:lnTo>
                  <a:pt x="143" y="690"/>
                </a:lnTo>
                <a:lnTo>
                  <a:pt x="142" y="690"/>
                </a:lnTo>
                <a:lnTo>
                  <a:pt x="141" y="689"/>
                </a:lnTo>
                <a:lnTo>
                  <a:pt x="141" y="689"/>
                </a:lnTo>
                <a:lnTo>
                  <a:pt x="140" y="688"/>
                </a:lnTo>
                <a:lnTo>
                  <a:pt x="139" y="687"/>
                </a:lnTo>
                <a:lnTo>
                  <a:pt x="138" y="685"/>
                </a:lnTo>
                <a:lnTo>
                  <a:pt x="136" y="684"/>
                </a:lnTo>
                <a:lnTo>
                  <a:pt x="136" y="683"/>
                </a:lnTo>
                <a:lnTo>
                  <a:pt x="135" y="681"/>
                </a:lnTo>
                <a:lnTo>
                  <a:pt x="133" y="678"/>
                </a:lnTo>
                <a:lnTo>
                  <a:pt x="133" y="677"/>
                </a:lnTo>
                <a:lnTo>
                  <a:pt x="132" y="676"/>
                </a:lnTo>
                <a:lnTo>
                  <a:pt x="132" y="675"/>
                </a:lnTo>
                <a:lnTo>
                  <a:pt x="131" y="675"/>
                </a:lnTo>
                <a:lnTo>
                  <a:pt x="128" y="672"/>
                </a:lnTo>
                <a:lnTo>
                  <a:pt x="127" y="671"/>
                </a:lnTo>
                <a:lnTo>
                  <a:pt x="127" y="670"/>
                </a:lnTo>
                <a:lnTo>
                  <a:pt x="126" y="669"/>
                </a:lnTo>
                <a:lnTo>
                  <a:pt x="125" y="668"/>
                </a:lnTo>
                <a:lnTo>
                  <a:pt x="125" y="667"/>
                </a:lnTo>
                <a:lnTo>
                  <a:pt x="124" y="663"/>
                </a:lnTo>
                <a:lnTo>
                  <a:pt x="122" y="658"/>
                </a:lnTo>
                <a:lnTo>
                  <a:pt x="121" y="654"/>
                </a:lnTo>
                <a:lnTo>
                  <a:pt x="120" y="653"/>
                </a:lnTo>
                <a:lnTo>
                  <a:pt x="120" y="651"/>
                </a:lnTo>
                <a:lnTo>
                  <a:pt x="119" y="650"/>
                </a:lnTo>
                <a:lnTo>
                  <a:pt x="118" y="648"/>
                </a:lnTo>
                <a:lnTo>
                  <a:pt x="117" y="647"/>
                </a:lnTo>
                <a:lnTo>
                  <a:pt x="116" y="647"/>
                </a:lnTo>
                <a:lnTo>
                  <a:pt x="115" y="645"/>
                </a:lnTo>
                <a:lnTo>
                  <a:pt x="115" y="644"/>
                </a:lnTo>
                <a:lnTo>
                  <a:pt x="114" y="643"/>
                </a:lnTo>
                <a:lnTo>
                  <a:pt x="112" y="640"/>
                </a:lnTo>
                <a:lnTo>
                  <a:pt x="111" y="639"/>
                </a:lnTo>
                <a:lnTo>
                  <a:pt x="109" y="637"/>
                </a:lnTo>
                <a:lnTo>
                  <a:pt x="108" y="634"/>
                </a:lnTo>
                <a:lnTo>
                  <a:pt x="108" y="634"/>
                </a:lnTo>
                <a:lnTo>
                  <a:pt x="107" y="632"/>
                </a:lnTo>
                <a:lnTo>
                  <a:pt x="105" y="630"/>
                </a:lnTo>
                <a:lnTo>
                  <a:pt x="104" y="629"/>
                </a:lnTo>
                <a:lnTo>
                  <a:pt x="103" y="628"/>
                </a:lnTo>
                <a:lnTo>
                  <a:pt x="102" y="627"/>
                </a:lnTo>
                <a:lnTo>
                  <a:pt x="101" y="627"/>
                </a:lnTo>
                <a:lnTo>
                  <a:pt x="100" y="627"/>
                </a:lnTo>
                <a:lnTo>
                  <a:pt x="98" y="626"/>
                </a:lnTo>
                <a:lnTo>
                  <a:pt x="94" y="625"/>
                </a:lnTo>
                <a:lnTo>
                  <a:pt x="92" y="624"/>
                </a:lnTo>
                <a:lnTo>
                  <a:pt x="90" y="624"/>
                </a:lnTo>
                <a:lnTo>
                  <a:pt x="89" y="624"/>
                </a:lnTo>
                <a:lnTo>
                  <a:pt x="87" y="624"/>
                </a:lnTo>
                <a:lnTo>
                  <a:pt x="86" y="625"/>
                </a:lnTo>
                <a:lnTo>
                  <a:pt x="84" y="625"/>
                </a:lnTo>
                <a:lnTo>
                  <a:pt x="82" y="626"/>
                </a:lnTo>
                <a:lnTo>
                  <a:pt x="79" y="628"/>
                </a:lnTo>
                <a:lnTo>
                  <a:pt x="77" y="629"/>
                </a:lnTo>
                <a:lnTo>
                  <a:pt x="75" y="630"/>
                </a:lnTo>
                <a:lnTo>
                  <a:pt x="73" y="632"/>
                </a:lnTo>
                <a:lnTo>
                  <a:pt x="71" y="634"/>
                </a:lnTo>
                <a:lnTo>
                  <a:pt x="71" y="635"/>
                </a:lnTo>
                <a:lnTo>
                  <a:pt x="71" y="635"/>
                </a:lnTo>
                <a:lnTo>
                  <a:pt x="70" y="636"/>
                </a:lnTo>
                <a:lnTo>
                  <a:pt x="70" y="636"/>
                </a:lnTo>
                <a:lnTo>
                  <a:pt x="70" y="636"/>
                </a:lnTo>
                <a:lnTo>
                  <a:pt x="71" y="637"/>
                </a:lnTo>
                <a:lnTo>
                  <a:pt x="71" y="638"/>
                </a:lnTo>
                <a:lnTo>
                  <a:pt x="72" y="639"/>
                </a:lnTo>
                <a:lnTo>
                  <a:pt x="72" y="640"/>
                </a:lnTo>
                <a:lnTo>
                  <a:pt x="73" y="641"/>
                </a:lnTo>
                <a:lnTo>
                  <a:pt x="73" y="641"/>
                </a:lnTo>
                <a:lnTo>
                  <a:pt x="74" y="642"/>
                </a:lnTo>
                <a:lnTo>
                  <a:pt x="81" y="649"/>
                </a:lnTo>
                <a:lnTo>
                  <a:pt x="82" y="650"/>
                </a:lnTo>
                <a:lnTo>
                  <a:pt x="83" y="651"/>
                </a:lnTo>
                <a:lnTo>
                  <a:pt x="83" y="652"/>
                </a:lnTo>
                <a:lnTo>
                  <a:pt x="83" y="653"/>
                </a:lnTo>
                <a:lnTo>
                  <a:pt x="84" y="655"/>
                </a:lnTo>
                <a:lnTo>
                  <a:pt x="85" y="657"/>
                </a:lnTo>
                <a:lnTo>
                  <a:pt x="85" y="657"/>
                </a:lnTo>
                <a:lnTo>
                  <a:pt x="87" y="660"/>
                </a:lnTo>
                <a:lnTo>
                  <a:pt x="88" y="662"/>
                </a:lnTo>
                <a:lnTo>
                  <a:pt x="88" y="663"/>
                </a:lnTo>
                <a:lnTo>
                  <a:pt x="88" y="664"/>
                </a:lnTo>
                <a:lnTo>
                  <a:pt x="89" y="665"/>
                </a:lnTo>
                <a:lnTo>
                  <a:pt x="89" y="666"/>
                </a:lnTo>
                <a:lnTo>
                  <a:pt x="89" y="667"/>
                </a:lnTo>
                <a:lnTo>
                  <a:pt x="89" y="668"/>
                </a:lnTo>
                <a:lnTo>
                  <a:pt x="89" y="669"/>
                </a:lnTo>
                <a:lnTo>
                  <a:pt x="88" y="669"/>
                </a:lnTo>
                <a:lnTo>
                  <a:pt x="88" y="671"/>
                </a:lnTo>
                <a:lnTo>
                  <a:pt x="86" y="673"/>
                </a:lnTo>
                <a:lnTo>
                  <a:pt x="85" y="675"/>
                </a:lnTo>
                <a:lnTo>
                  <a:pt x="83" y="678"/>
                </a:lnTo>
                <a:lnTo>
                  <a:pt x="82" y="682"/>
                </a:lnTo>
                <a:lnTo>
                  <a:pt x="81" y="684"/>
                </a:lnTo>
                <a:lnTo>
                  <a:pt x="80" y="686"/>
                </a:lnTo>
                <a:lnTo>
                  <a:pt x="79" y="687"/>
                </a:lnTo>
                <a:lnTo>
                  <a:pt x="78" y="688"/>
                </a:lnTo>
                <a:lnTo>
                  <a:pt x="77" y="690"/>
                </a:lnTo>
                <a:lnTo>
                  <a:pt x="75" y="692"/>
                </a:lnTo>
                <a:lnTo>
                  <a:pt x="73" y="693"/>
                </a:lnTo>
                <a:lnTo>
                  <a:pt x="71" y="694"/>
                </a:lnTo>
                <a:lnTo>
                  <a:pt x="70" y="695"/>
                </a:lnTo>
                <a:lnTo>
                  <a:pt x="69" y="695"/>
                </a:lnTo>
                <a:lnTo>
                  <a:pt x="68" y="696"/>
                </a:lnTo>
                <a:lnTo>
                  <a:pt x="66" y="696"/>
                </a:lnTo>
                <a:lnTo>
                  <a:pt x="65" y="695"/>
                </a:lnTo>
                <a:lnTo>
                  <a:pt x="63" y="695"/>
                </a:lnTo>
                <a:lnTo>
                  <a:pt x="60" y="694"/>
                </a:lnTo>
                <a:lnTo>
                  <a:pt x="58" y="693"/>
                </a:lnTo>
                <a:lnTo>
                  <a:pt x="56" y="691"/>
                </a:lnTo>
                <a:lnTo>
                  <a:pt x="51" y="688"/>
                </a:lnTo>
                <a:lnTo>
                  <a:pt x="49" y="686"/>
                </a:lnTo>
                <a:lnTo>
                  <a:pt x="48" y="685"/>
                </a:lnTo>
                <a:lnTo>
                  <a:pt x="47" y="684"/>
                </a:lnTo>
                <a:lnTo>
                  <a:pt x="45" y="682"/>
                </a:lnTo>
                <a:lnTo>
                  <a:pt x="45" y="681"/>
                </a:lnTo>
                <a:lnTo>
                  <a:pt x="44" y="680"/>
                </a:lnTo>
                <a:lnTo>
                  <a:pt x="44" y="680"/>
                </a:lnTo>
                <a:lnTo>
                  <a:pt x="43" y="679"/>
                </a:lnTo>
                <a:lnTo>
                  <a:pt x="43" y="678"/>
                </a:lnTo>
                <a:lnTo>
                  <a:pt x="43" y="677"/>
                </a:lnTo>
                <a:lnTo>
                  <a:pt x="44" y="676"/>
                </a:lnTo>
                <a:lnTo>
                  <a:pt x="44" y="675"/>
                </a:lnTo>
                <a:lnTo>
                  <a:pt x="44" y="674"/>
                </a:lnTo>
                <a:lnTo>
                  <a:pt x="45" y="673"/>
                </a:lnTo>
                <a:lnTo>
                  <a:pt x="45" y="672"/>
                </a:lnTo>
                <a:lnTo>
                  <a:pt x="46" y="671"/>
                </a:lnTo>
                <a:lnTo>
                  <a:pt x="47" y="670"/>
                </a:lnTo>
                <a:lnTo>
                  <a:pt x="49" y="668"/>
                </a:lnTo>
                <a:lnTo>
                  <a:pt x="50" y="667"/>
                </a:lnTo>
                <a:lnTo>
                  <a:pt x="50" y="666"/>
                </a:lnTo>
                <a:lnTo>
                  <a:pt x="51" y="666"/>
                </a:lnTo>
                <a:lnTo>
                  <a:pt x="51" y="665"/>
                </a:lnTo>
                <a:lnTo>
                  <a:pt x="51" y="664"/>
                </a:lnTo>
                <a:lnTo>
                  <a:pt x="51" y="663"/>
                </a:lnTo>
                <a:lnTo>
                  <a:pt x="51" y="662"/>
                </a:lnTo>
                <a:lnTo>
                  <a:pt x="50" y="660"/>
                </a:lnTo>
                <a:lnTo>
                  <a:pt x="49" y="659"/>
                </a:lnTo>
                <a:lnTo>
                  <a:pt x="49" y="657"/>
                </a:lnTo>
                <a:lnTo>
                  <a:pt x="48" y="656"/>
                </a:lnTo>
                <a:lnTo>
                  <a:pt x="45" y="652"/>
                </a:lnTo>
                <a:lnTo>
                  <a:pt x="44" y="650"/>
                </a:lnTo>
                <a:lnTo>
                  <a:pt x="43" y="649"/>
                </a:lnTo>
                <a:lnTo>
                  <a:pt x="43" y="648"/>
                </a:lnTo>
                <a:lnTo>
                  <a:pt x="42" y="646"/>
                </a:lnTo>
                <a:lnTo>
                  <a:pt x="41" y="642"/>
                </a:lnTo>
                <a:lnTo>
                  <a:pt x="39" y="637"/>
                </a:lnTo>
                <a:lnTo>
                  <a:pt x="38" y="632"/>
                </a:lnTo>
                <a:lnTo>
                  <a:pt x="38" y="630"/>
                </a:lnTo>
                <a:lnTo>
                  <a:pt x="37" y="628"/>
                </a:lnTo>
                <a:lnTo>
                  <a:pt x="37" y="626"/>
                </a:lnTo>
                <a:lnTo>
                  <a:pt x="37" y="624"/>
                </a:lnTo>
                <a:lnTo>
                  <a:pt x="37" y="622"/>
                </a:lnTo>
                <a:lnTo>
                  <a:pt x="38" y="620"/>
                </a:lnTo>
                <a:lnTo>
                  <a:pt x="38" y="618"/>
                </a:lnTo>
                <a:lnTo>
                  <a:pt x="39" y="617"/>
                </a:lnTo>
                <a:lnTo>
                  <a:pt x="42" y="613"/>
                </a:lnTo>
                <a:lnTo>
                  <a:pt x="43" y="611"/>
                </a:lnTo>
                <a:lnTo>
                  <a:pt x="44" y="608"/>
                </a:lnTo>
                <a:lnTo>
                  <a:pt x="45" y="607"/>
                </a:lnTo>
                <a:lnTo>
                  <a:pt x="46" y="606"/>
                </a:lnTo>
                <a:lnTo>
                  <a:pt x="47" y="605"/>
                </a:lnTo>
                <a:lnTo>
                  <a:pt x="48" y="604"/>
                </a:lnTo>
                <a:lnTo>
                  <a:pt x="49" y="603"/>
                </a:lnTo>
                <a:lnTo>
                  <a:pt x="50" y="603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49" y="601"/>
                </a:lnTo>
                <a:lnTo>
                  <a:pt x="49" y="601"/>
                </a:lnTo>
                <a:lnTo>
                  <a:pt x="48" y="601"/>
                </a:lnTo>
                <a:lnTo>
                  <a:pt x="45" y="600"/>
                </a:lnTo>
                <a:lnTo>
                  <a:pt x="42" y="600"/>
                </a:lnTo>
                <a:lnTo>
                  <a:pt x="40" y="600"/>
                </a:lnTo>
                <a:lnTo>
                  <a:pt x="38" y="599"/>
                </a:lnTo>
                <a:lnTo>
                  <a:pt x="35" y="598"/>
                </a:lnTo>
                <a:lnTo>
                  <a:pt x="29" y="597"/>
                </a:lnTo>
                <a:lnTo>
                  <a:pt x="25" y="596"/>
                </a:lnTo>
                <a:lnTo>
                  <a:pt x="21" y="594"/>
                </a:lnTo>
                <a:lnTo>
                  <a:pt x="20" y="594"/>
                </a:lnTo>
                <a:lnTo>
                  <a:pt x="19" y="594"/>
                </a:lnTo>
                <a:lnTo>
                  <a:pt x="19" y="593"/>
                </a:lnTo>
                <a:lnTo>
                  <a:pt x="18" y="593"/>
                </a:lnTo>
                <a:lnTo>
                  <a:pt x="18" y="592"/>
                </a:lnTo>
                <a:lnTo>
                  <a:pt x="18" y="591"/>
                </a:lnTo>
                <a:lnTo>
                  <a:pt x="17" y="591"/>
                </a:lnTo>
                <a:lnTo>
                  <a:pt x="17" y="590"/>
                </a:lnTo>
                <a:lnTo>
                  <a:pt x="17" y="588"/>
                </a:lnTo>
                <a:lnTo>
                  <a:pt x="17" y="585"/>
                </a:lnTo>
                <a:lnTo>
                  <a:pt x="17" y="583"/>
                </a:lnTo>
                <a:lnTo>
                  <a:pt x="17" y="582"/>
                </a:lnTo>
                <a:lnTo>
                  <a:pt x="17" y="578"/>
                </a:lnTo>
                <a:lnTo>
                  <a:pt x="17" y="577"/>
                </a:lnTo>
                <a:lnTo>
                  <a:pt x="17" y="576"/>
                </a:lnTo>
                <a:lnTo>
                  <a:pt x="17" y="574"/>
                </a:lnTo>
                <a:lnTo>
                  <a:pt x="18" y="573"/>
                </a:lnTo>
                <a:lnTo>
                  <a:pt x="18" y="572"/>
                </a:lnTo>
                <a:lnTo>
                  <a:pt x="18" y="571"/>
                </a:lnTo>
                <a:lnTo>
                  <a:pt x="19" y="571"/>
                </a:lnTo>
                <a:lnTo>
                  <a:pt x="19" y="570"/>
                </a:lnTo>
                <a:lnTo>
                  <a:pt x="20" y="570"/>
                </a:lnTo>
                <a:lnTo>
                  <a:pt x="21" y="570"/>
                </a:lnTo>
                <a:lnTo>
                  <a:pt x="25" y="571"/>
                </a:lnTo>
                <a:lnTo>
                  <a:pt x="31" y="572"/>
                </a:lnTo>
                <a:lnTo>
                  <a:pt x="32" y="572"/>
                </a:lnTo>
                <a:lnTo>
                  <a:pt x="33" y="572"/>
                </a:lnTo>
                <a:lnTo>
                  <a:pt x="34" y="572"/>
                </a:lnTo>
                <a:lnTo>
                  <a:pt x="35" y="572"/>
                </a:lnTo>
                <a:lnTo>
                  <a:pt x="36" y="572"/>
                </a:lnTo>
                <a:lnTo>
                  <a:pt x="36" y="571"/>
                </a:lnTo>
                <a:lnTo>
                  <a:pt x="37" y="571"/>
                </a:lnTo>
                <a:lnTo>
                  <a:pt x="37" y="570"/>
                </a:lnTo>
                <a:lnTo>
                  <a:pt x="38" y="569"/>
                </a:lnTo>
                <a:lnTo>
                  <a:pt x="38" y="569"/>
                </a:lnTo>
                <a:lnTo>
                  <a:pt x="38" y="568"/>
                </a:lnTo>
                <a:lnTo>
                  <a:pt x="39" y="564"/>
                </a:lnTo>
                <a:lnTo>
                  <a:pt x="40" y="562"/>
                </a:lnTo>
                <a:lnTo>
                  <a:pt x="40" y="561"/>
                </a:lnTo>
                <a:lnTo>
                  <a:pt x="41" y="560"/>
                </a:lnTo>
                <a:lnTo>
                  <a:pt x="41" y="559"/>
                </a:lnTo>
                <a:lnTo>
                  <a:pt x="42" y="558"/>
                </a:lnTo>
                <a:lnTo>
                  <a:pt x="42" y="558"/>
                </a:lnTo>
                <a:lnTo>
                  <a:pt x="42" y="558"/>
                </a:lnTo>
                <a:lnTo>
                  <a:pt x="42" y="557"/>
                </a:lnTo>
                <a:lnTo>
                  <a:pt x="42" y="554"/>
                </a:lnTo>
                <a:lnTo>
                  <a:pt x="42" y="551"/>
                </a:lnTo>
                <a:lnTo>
                  <a:pt x="43" y="548"/>
                </a:lnTo>
                <a:lnTo>
                  <a:pt x="44" y="544"/>
                </a:lnTo>
                <a:lnTo>
                  <a:pt x="45" y="542"/>
                </a:lnTo>
                <a:lnTo>
                  <a:pt x="45" y="540"/>
                </a:lnTo>
                <a:lnTo>
                  <a:pt x="45" y="540"/>
                </a:lnTo>
                <a:lnTo>
                  <a:pt x="45" y="539"/>
                </a:lnTo>
                <a:lnTo>
                  <a:pt x="43" y="534"/>
                </a:lnTo>
                <a:lnTo>
                  <a:pt x="42" y="532"/>
                </a:lnTo>
                <a:lnTo>
                  <a:pt x="42" y="531"/>
                </a:lnTo>
                <a:lnTo>
                  <a:pt x="42" y="529"/>
                </a:lnTo>
                <a:lnTo>
                  <a:pt x="42" y="528"/>
                </a:lnTo>
                <a:lnTo>
                  <a:pt x="42" y="526"/>
                </a:lnTo>
                <a:lnTo>
                  <a:pt x="42" y="525"/>
                </a:lnTo>
                <a:lnTo>
                  <a:pt x="43" y="523"/>
                </a:lnTo>
                <a:lnTo>
                  <a:pt x="43" y="522"/>
                </a:lnTo>
                <a:lnTo>
                  <a:pt x="44" y="520"/>
                </a:lnTo>
                <a:lnTo>
                  <a:pt x="45" y="519"/>
                </a:lnTo>
                <a:lnTo>
                  <a:pt x="46" y="518"/>
                </a:lnTo>
                <a:lnTo>
                  <a:pt x="46" y="517"/>
                </a:lnTo>
                <a:lnTo>
                  <a:pt x="50" y="512"/>
                </a:lnTo>
                <a:lnTo>
                  <a:pt x="53" y="508"/>
                </a:lnTo>
                <a:lnTo>
                  <a:pt x="54" y="507"/>
                </a:lnTo>
                <a:lnTo>
                  <a:pt x="55" y="505"/>
                </a:lnTo>
                <a:lnTo>
                  <a:pt x="55" y="504"/>
                </a:lnTo>
                <a:lnTo>
                  <a:pt x="56" y="503"/>
                </a:lnTo>
                <a:lnTo>
                  <a:pt x="56" y="501"/>
                </a:lnTo>
                <a:lnTo>
                  <a:pt x="57" y="498"/>
                </a:lnTo>
                <a:lnTo>
                  <a:pt x="57" y="496"/>
                </a:lnTo>
                <a:lnTo>
                  <a:pt x="57" y="493"/>
                </a:lnTo>
                <a:lnTo>
                  <a:pt x="57" y="492"/>
                </a:lnTo>
                <a:lnTo>
                  <a:pt x="57" y="490"/>
                </a:lnTo>
                <a:lnTo>
                  <a:pt x="57" y="485"/>
                </a:lnTo>
                <a:lnTo>
                  <a:pt x="56" y="483"/>
                </a:lnTo>
                <a:lnTo>
                  <a:pt x="56" y="482"/>
                </a:lnTo>
                <a:lnTo>
                  <a:pt x="55" y="481"/>
                </a:lnTo>
                <a:lnTo>
                  <a:pt x="55" y="479"/>
                </a:lnTo>
                <a:lnTo>
                  <a:pt x="54" y="478"/>
                </a:lnTo>
                <a:lnTo>
                  <a:pt x="53" y="478"/>
                </a:lnTo>
                <a:lnTo>
                  <a:pt x="52" y="477"/>
                </a:lnTo>
                <a:lnTo>
                  <a:pt x="51" y="476"/>
                </a:lnTo>
                <a:lnTo>
                  <a:pt x="50" y="475"/>
                </a:lnTo>
                <a:lnTo>
                  <a:pt x="49" y="475"/>
                </a:lnTo>
                <a:lnTo>
                  <a:pt x="49" y="474"/>
                </a:lnTo>
                <a:lnTo>
                  <a:pt x="47" y="474"/>
                </a:lnTo>
                <a:lnTo>
                  <a:pt x="43" y="473"/>
                </a:lnTo>
                <a:lnTo>
                  <a:pt x="42" y="473"/>
                </a:lnTo>
                <a:lnTo>
                  <a:pt x="40" y="472"/>
                </a:lnTo>
                <a:lnTo>
                  <a:pt x="39" y="472"/>
                </a:lnTo>
                <a:lnTo>
                  <a:pt x="39" y="472"/>
                </a:lnTo>
                <a:lnTo>
                  <a:pt x="38" y="472"/>
                </a:lnTo>
                <a:lnTo>
                  <a:pt x="38" y="471"/>
                </a:lnTo>
                <a:lnTo>
                  <a:pt x="38" y="471"/>
                </a:lnTo>
                <a:lnTo>
                  <a:pt x="37" y="471"/>
                </a:lnTo>
                <a:lnTo>
                  <a:pt x="37" y="470"/>
                </a:lnTo>
                <a:lnTo>
                  <a:pt x="37" y="469"/>
                </a:lnTo>
                <a:lnTo>
                  <a:pt x="38" y="468"/>
                </a:lnTo>
                <a:lnTo>
                  <a:pt x="39" y="465"/>
                </a:lnTo>
                <a:lnTo>
                  <a:pt x="39" y="464"/>
                </a:lnTo>
                <a:lnTo>
                  <a:pt x="39" y="462"/>
                </a:lnTo>
                <a:lnTo>
                  <a:pt x="39" y="461"/>
                </a:lnTo>
                <a:lnTo>
                  <a:pt x="39" y="460"/>
                </a:lnTo>
                <a:lnTo>
                  <a:pt x="39" y="459"/>
                </a:lnTo>
                <a:lnTo>
                  <a:pt x="37" y="455"/>
                </a:lnTo>
                <a:lnTo>
                  <a:pt x="37" y="454"/>
                </a:lnTo>
                <a:lnTo>
                  <a:pt x="37" y="453"/>
                </a:lnTo>
                <a:lnTo>
                  <a:pt x="36" y="449"/>
                </a:lnTo>
                <a:lnTo>
                  <a:pt x="36" y="448"/>
                </a:lnTo>
                <a:lnTo>
                  <a:pt x="36" y="447"/>
                </a:lnTo>
                <a:lnTo>
                  <a:pt x="35" y="446"/>
                </a:lnTo>
                <a:lnTo>
                  <a:pt x="34" y="444"/>
                </a:lnTo>
                <a:lnTo>
                  <a:pt x="33" y="443"/>
                </a:lnTo>
                <a:lnTo>
                  <a:pt x="30" y="440"/>
                </a:lnTo>
                <a:lnTo>
                  <a:pt x="27" y="437"/>
                </a:lnTo>
                <a:lnTo>
                  <a:pt x="25" y="434"/>
                </a:lnTo>
                <a:lnTo>
                  <a:pt x="24" y="432"/>
                </a:lnTo>
                <a:lnTo>
                  <a:pt x="23" y="431"/>
                </a:lnTo>
                <a:lnTo>
                  <a:pt x="21" y="428"/>
                </a:lnTo>
                <a:lnTo>
                  <a:pt x="20" y="425"/>
                </a:lnTo>
                <a:lnTo>
                  <a:pt x="19" y="423"/>
                </a:lnTo>
                <a:lnTo>
                  <a:pt x="18" y="419"/>
                </a:lnTo>
                <a:lnTo>
                  <a:pt x="17" y="417"/>
                </a:lnTo>
                <a:lnTo>
                  <a:pt x="17" y="416"/>
                </a:lnTo>
                <a:lnTo>
                  <a:pt x="16" y="415"/>
                </a:lnTo>
                <a:lnTo>
                  <a:pt x="15" y="413"/>
                </a:lnTo>
                <a:lnTo>
                  <a:pt x="12" y="408"/>
                </a:lnTo>
                <a:lnTo>
                  <a:pt x="11" y="407"/>
                </a:lnTo>
                <a:lnTo>
                  <a:pt x="11" y="405"/>
                </a:lnTo>
                <a:lnTo>
                  <a:pt x="10" y="404"/>
                </a:lnTo>
                <a:lnTo>
                  <a:pt x="10" y="402"/>
                </a:lnTo>
                <a:lnTo>
                  <a:pt x="10" y="401"/>
                </a:lnTo>
                <a:lnTo>
                  <a:pt x="10" y="398"/>
                </a:lnTo>
                <a:lnTo>
                  <a:pt x="10" y="397"/>
                </a:lnTo>
                <a:lnTo>
                  <a:pt x="10" y="396"/>
                </a:lnTo>
                <a:lnTo>
                  <a:pt x="10" y="394"/>
                </a:lnTo>
                <a:lnTo>
                  <a:pt x="11" y="393"/>
                </a:lnTo>
                <a:lnTo>
                  <a:pt x="11" y="391"/>
                </a:lnTo>
                <a:lnTo>
                  <a:pt x="11" y="390"/>
                </a:lnTo>
                <a:lnTo>
                  <a:pt x="12" y="389"/>
                </a:lnTo>
                <a:lnTo>
                  <a:pt x="12" y="387"/>
                </a:lnTo>
                <a:lnTo>
                  <a:pt x="14" y="386"/>
                </a:lnTo>
                <a:lnTo>
                  <a:pt x="16" y="382"/>
                </a:lnTo>
                <a:lnTo>
                  <a:pt x="17" y="381"/>
                </a:lnTo>
                <a:lnTo>
                  <a:pt x="17" y="380"/>
                </a:lnTo>
                <a:lnTo>
                  <a:pt x="18" y="379"/>
                </a:lnTo>
                <a:lnTo>
                  <a:pt x="18" y="378"/>
                </a:lnTo>
                <a:lnTo>
                  <a:pt x="18" y="376"/>
                </a:lnTo>
                <a:lnTo>
                  <a:pt x="18" y="375"/>
                </a:lnTo>
                <a:lnTo>
                  <a:pt x="18" y="373"/>
                </a:lnTo>
                <a:lnTo>
                  <a:pt x="17" y="368"/>
                </a:lnTo>
                <a:lnTo>
                  <a:pt x="17" y="366"/>
                </a:lnTo>
                <a:lnTo>
                  <a:pt x="16" y="364"/>
                </a:lnTo>
                <a:lnTo>
                  <a:pt x="16" y="360"/>
                </a:lnTo>
                <a:lnTo>
                  <a:pt x="16" y="354"/>
                </a:lnTo>
                <a:lnTo>
                  <a:pt x="15" y="352"/>
                </a:lnTo>
                <a:lnTo>
                  <a:pt x="15" y="350"/>
                </a:lnTo>
                <a:lnTo>
                  <a:pt x="14" y="348"/>
                </a:lnTo>
                <a:lnTo>
                  <a:pt x="12" y="342"/>
                </a:lnTo>
                <a:lnTo>
                  <a:pt x="9" y="335"/>
                </a:lnTo>
                <a:lnTo>
                  <a:pt x="8" y="331"/>
                </a:lnTo>
                <a:lnTo>
                  <a:pt x="7" y="329"/>
                </a:lnTo>
                <a:lnTo>
                  <a:pt x="7" y="326"/>
                </a:lnTo>
                <a:lnTo>
                  <a:pt x="5" y="319"/>
                </a:lnTo>
                <a:lnTo>
                  <a:pt x="4" y="316"/>
                </a:lnTo>
                <a:lnTo>
                  <a:pt x="3" y="312"/>
                </a:lnTo>
                <a:lnTo>
                  <a:pt x="1" y="307"/>
                </a:lnTo>
                <a:lnTo>
                  <a:pt x="1" y="305"/>
                </a:lnTo>
                <a:lnTo>
                  <a:pt x="0" y="303"/>
                </a:lnTo>
                <a:lnTo>
                  <a:pt x="0" y="302"/>
                </a:lnTo>
                <a:lnTo>
                  <a:pt x="0" y="301"/>
                </a:lnTo>
                <a:lnTo>
                  <a:pt x="0" y="300"/>
                </a:lnTo>
                <a:lnTo>
                  <a:pt x="1" y="300"/>
                </a:lnTo>
                <a:lnTo>
                  <a:pt x="1" y="299"/>
                </a:lnTo>
                <a:lnTo>
                  <a:pt x="1" y="299"/>
                </a:lnTo>
                <a:lnTo>
                  <a:pt x="2" y="298"/>
                </a:lnTo>
                <a:lnTo>
                  <a:pt x="2" y="298"/>
                </a:lnTo>
                <a:lnTo>
                  <a:pt x="3" y="297"/>
                </a:lnTo>
                <a:lnTo>
                  <a:pt x="4" y="297"/>
                </a:lnTo>
                <a:lnTo>
                  <a:pt x="5" y="296"/>
                </a:lnTo>
                <a:lnTo>
                  <a:pt x="7" y="296"/>
                </a:lnTo>
                <a:lnTo>
                  <a:pt x="10" y="296"/>
                </a:lnTo>
                <a:lnTo>
                  <a:pt x="12" y="295"/>
                </a:lnTo>
                <a:lnTo>
                  <a:pt x="13" y="295"/>
                </a:lnTo>
                <a:lnTo>
                  <a:pt x="14" y="294"/>
                </a:lnTo>
                <a:lnTo>
                  <a:pt x="15" y="294"/>
                </a:lnTo>
                <a:lnTo>
                  <a:pt x="15" y="293"/>
                </a:lnTo>
                <a:lnTo>
                  <a:pt x="17" y="292"/>
                </a:lnTo>
                <a:lnTo>
                  <a:pt x="18" y="290"/>
                </a:lnTo>
                <a:lnTo>
                  <a:pt x="19" y="289"/>
                </a:lnTo>
                <a:lnTo>
                  <a:pt x="20" y="287"/>
                </a:lnTo>
                <a:lnTo>
                  <a:pt x="21" y="286"/>
                </a:lnTo>
                <a:lnTo>
                  <a:pt x="25" y="283"/>
                </a:lnTo>
                <a:lnTo>
                  <a:pt x="26" y="281"/>
                </a:lnTo>
                <a:lnTo>
                  <a:pt x="31" y="278"/>
                </a:lnTo>
                <a:lnTo>
                  <a:pt x="32" y="276"/>
                </a:lnTo>
                <a:lnTo>
                  <a:pt x="33" y="275"/>
                </a:lnTo>
                <a:lnTo>
                  <a:pt x="34" y="274"/>
                </a:lnTo>
                <a:lnTo>
                  <a:pt x="35" y="273"/>
                </a:lnTo>
                <a:lnTo>
                  <a:pt x="35" y="272"/>
                </a:lnTo>
                <a:lnTo>
                  <a:pt x="36" y="271"/>
                </a:lnTo>
                <a:lnTo>
                  <a:pt x="37" y="269"/>
                </a:lnTo>
                <a:lnTo>
                  <a:pt x="37" y="267"/>
                </a:lnTo>
                <a:lnTo>
                  <a:pt x="37" y="266"/>
                </a:lnTo>
                <a:lnTo>
                  <a:pt x="37" y="265"/>
                </a:lnTo>
                <a:lnTo>
                  <a:pt x="37" y="263"/>
                </a:lnTo>
                <a:lnTo>
                  <a:pt x="37" y="258"/>
                </a:lnTo>
                <a:lnTo>
                  <a:pt x="36" y="256"/>
                </a:lnTo>
                <a:lnTo>
                  <a:pt x="36" y="253"/>
                </a:lnTo>
                <a:lnTo>
                  <a:pt x="36" y="252"/>
                </a:lnTo>
                <a:lnTo>
                  <a:pt x="35" y="250"/>
                </a:lnTo>
                <a:lnTo>
                  <a:pt x="36" y="249"/>
                </a:lnTo>
                <a:lnTo>
                  <a:pt x="36" y="248"/>
                </a:lnTo>
                <a:lnTo>
                  <a:pt x="36" y="247"/>
                </a:lnTo>
                <a:lnTo>
                  <a:pt x="36" y="245"/>
                </a:lnTo>
                <a:lnTo>
                  <a:pt x="38" y="241"/>
                </a:lnTo>
                <a:lnTo>
                  <a:pt x="38" y="240"/>
                </a:lnTo>
                <a:lnTo>
                  <a:pt x="38" y="239"/>
                </a:lnTo>
                <a:lnTo>
                  <a:pt x="38" y="237"/>
                </a:lnTo>
                <a:lnTo>
                  <a:pt x="38" y="236"/>
                </a:lnTo>
                <a:lnTo>
                  <a:pt x="37" y="231"/>
                </a:lnTo>
                <a:lnTo>
                  <a:pt x="37" y="229"/>
                </a:lnTo>
                <a:lnTo>
                  <a:pt x="37" y="227"/>
                </a:lnTo>
                <a:lnTo>
                  <a:pt x="37" y="226"/>
                </a:lnTo>
                <a:lnTo>
                  <a:pt x="38" y="225"/>
                </a:lnTo>
                <a:lnTo>
                  <a:pt x="38" y="224"/>
                </a:lnTo>
                <a:lnTo>
                  <a:pt x="38" y="223"/>
                </a:lnTo>
                <a:lnTo>
                  <a:pt x="40" y="220"/>
                </a:lnTo>
                <a:lnTo>
                  <a:pt x="41" y="219"/>
                </a:lnTo>
                <a:lnTo>
                  <a:pt x="43" y="214"/>
                </a:lnTo>
                <a:lnTo>
                  <a:pt x="44" y="210"/>
                </a:lnTo>
                <a:lnTo>
                  <a:pt x="45" y="208"/>
                </a:lnTo>
                <a:lnTo>
                  <a:pt x="47" y="203"/>
                </a:lnTo>
                <a:lnTo>
                  <a:pt x="51" y="192"/>
                </a:lnTo>
                <a:lnTo>
                  <a:pt x="52" y="187"/>
                </a:lnTo>
                <a:lnTo>
                  <a:pt x="55" y="181"/>
                </a:lnTo>
                <a:lnTo>
                  <a:pt x="55" y="179"/>
                </a:lnTo>
                <a:lnTo>
                  <a:pt x="56" y="177"/>
                </a:lnTo>
                <a:lnTo>
                  <a:pt x="56" y="175"/>
                </a:lnTo>
                <a:lnTo>
                  <a:pt x="57" y="173"/>
                </a:lnTo>
                <a:lnTo>
                  <a:pt x="57" y="171"/>
                </a:lnTo>
                <a:lnTo>
                  <a:pt x="57" y="169"/>
                </a:lnTo>
                <a:lnTo>
                  <a:pt x="57" y="167"/>
                </a:lnTo>
                <a:lnTo>
                  <a:pt x="57" y="165"/>
                </a:lnTo>
                <a:lnTo>
                  <a:pt x="57" y="165"/>
                </a:lnTo>
                <a:lnTo>
                  <a:pt x="57" y="165"/>
                </a:lnTo>
                <a:lnTo>
                  <a:pt x="58" y="165"/>
                </a:lnTo>
                <a:lnTo>
                  <a:pt x="59" y="164"/>
                </a:lnTo>
                <a:lnTo>
                  <a:pt x="60" y="163"/>
                </a:lnTo>
                <a:lnTo>
                  <a:pt x="60" y="163"/>
                </a:lnTo>
                <a:lnTo>
                  <a:pt x="61" y="162"/>
                </a:lnTo>
                <a:lnTo>
                  <a:pt x="65" y="157"/>
                </a:lnTo>
                <a:lnTo>
                  <a:pt x="66" y="156"/>
                </a:lnTo>
                <a:lnTo>
                  <a:pt x="67" y="155"/>
                </a:lnTo>
                <a:lnTo>
                  <a:pt x="69" y="154"/>
                </a:lnTo>
                <a:lnTo>
                  <a:pt x="71" y="152"/>
                </a:lnTo>
                <a:lnTo>
                  <a:pt x="72" y="151"/>
                </a:lnTo>
                <a:lnTo>
                  <a:pt x="74" y="150"/>
                </a:lnTo>
                <a:lnTo>
                  <a:pt x="75" y="150"/>
                </a:lnTo>
                <a:lnTo>
                  <a:pt x="76" y="149"/>
                </a:lnTo>
                <a:lnTo>
                  <a:pt x="78" y="149"/>
                </a:lnTo>
                <a:lnTo>
                  <a:pt x="79" y="148"/>
                </a:lnTo>
                <a:lnTo>
                  <a:pt x="81" y="148"/>
                </a:lnTo>
                <a:lnTo>
                  <a:pt x="86" y="147"/>
                </a:lnTo>
                <a:lnTo>
                  <a:pt x="88" y="147"/>
                </a:lnTo>
                <a:lnTo>
                  <a:pt x="91" y="146"/>
                </a:lnTo>
                <a:lnTo>
                  <a:pt x="92" y="146"/>
                </a:lnTo>
                <a:lnTo>
                  <a:pt x="94" y="145"/>
                </a:lnTo>
                <a:lnTo>
                  <a:pt x="95" y="144"/>
                </a:lnTo>
                <a:lnTo>
                  <a:pt x="97" y="143"/>
                </a:lnTo>
                <a:lnTo>
                  <a:pt x="99" y="141"/>
                </a:lnTo>
                <a:lnTo>
                  <a:pt x="100" y="140"/>
                </a:lnTo>
                <a:lnTo>
                  <a:pt x="101" y="140"/>
                </a:lnTo>
                <a:lnTo>
                  <a:pt x="102" y="139"/>
                </a:lnTo>
                <a:lnTo>
                  <a:pt x="102" y="139"/>
                </a:lnTo>
                <a:lnTo>
                  <a:pt x="103" y="139"/>
                </a:lnTo>
                <a:lnTo>
                  <a:pt x="104" y="139"/>
                </a:lnTo>
                <a:lnTo>
                  <a:pt x="105" y="139"/>
                </a:lnTo>
                <a:lnTo>
                  <a:pt x="106" y="140"/>
                </a:lnTo>
                <a:lnTo>
                  <a:pt x="107" y="141"/>
                </a:lnTo>
                <a:lnTo>
                  <a:pt x="111" y="145"/>
                </a:lnTo>
                <a:lnTo>
                  <a:pt x="113" y="146"/>
                </a:lnTo>
                <a:lnTo>
                  <a:pt x="113" y="147"/>
                </a:lnTo>
                <a:lnTo>
                  <a:pt x="114" y="147"/>
                </a:lnTo>
                <a:lnTo>
                  <a:pt x="115" y="147"/>
                </a:lnTo>
                <a:lnTo>
                  <a:pt x="116" y="148"/>
                </a:lnTo>
                <a:lnTo>
                  <a:pt x="117" y="148"/>
                </a:lnTo>
                <a:lnTo>
                  <a:pt x="118" y="147"/>
                </a:lnTo>
                <a:lnTo>
                  <a:pt x="119" y="147"/>
                </a:lnTo>
                <a:lnTo>
                  <a:pt x="119" y="146"/>
                </a:lnTo>
                <a:lnTo>
                  <a:pt x="120" y="145"/>
                </a:lnTo>
                <a:lnTo>
                  <a:pt x="121" y="144"/>
                </a:lnTo>
                <a:lnTo>
                  <a:pt x="121" y="143"/>
                </a:lnTo>
                <a:lnTo>
                  <a:pt x="122" y="142"/>
                </a:lnTo>
                <a:lnTo>
                  <a:pt x="122" y="141"/>
                </a:lnTo>
                <a:lnTo>
                  <a:pt x="121" y="139"/>
                </a:lnTo>
                <a:lnTo>
                  <a:pt x="121" y="138"/>
                </a:lnTo>
                <a:lnTo>
                  <a:pt x="120" y="134"/>
                </a:lnTo>
                <a:lnTo>
                  <a:pt x="119" y="132"/>
                </a:lnTo>
                <a:lnTo>
                  <a:pt x="119" y="129"/>
                </a:lnTo>
                <a:lnTo>
                  <a:pt x="119" y="127"/>
                </a:lnTo>
                <a:lnTo>
                  <a:pt x="118" y="126"/>
                </a:lnTo>
                <a:lnTo>
                  <a:pt x="119" y="124"/>
                </a:lnTo>
                <a:lnTo>
                  <a:pt x="119" y="119"/>
                </a:lnTo>
                <a:lnTo>
                  <a:pt x="119" y="116"/>
                </a:lnTo>
                <a:lnTo>
                  <a:pt x="120" y="114"/>
                </a:lnTo>
                <a:lnTo>
                  <a:pt x="119" y="111"/>
                </a:lnTo>
                <a:lnTo>
                  <a:pt x="119" y="109"/>
                </a:lnTo>
                <a:lnTo>
                  <a:pt x="118" y="107"/>
                </a:lnTo>
                <a:lnTo>
                  <a:pt x="118" y="105"/>
                </a:lnTo>
                <a:lnTo>
                  <a:pt x="117" y="103"/>
                </a:lnTo>
                <a:lnTo>
                  <a:pt x="115" y="101"/>
                </a:lnTo>
                <a:lnTo>
                  <a:pt x="114" y="99"/>
                </a:lnTo>
                <a:lnTo>
                  <a:pt x="112" y="98"/>
                </a:lnTo>
                <a:lnTo>
                  <a:pt x="111" y="97"/>
                </a:lnTo>
                <a:lnTo>
                  <a:pt x="110" y="96"/>
                </a:lnTo>
                <a:lnTo>
                  <a:pt x="108" y="94"/>
                </a:lnTo>
                <a:lnTo>
                  <a:pt x="100" y="90"/>
                </a:lnTo>
                <a:lnTo>
                  <a:pt x="98" y="89"/>
                </a:lnTo>
                <a:lnTo>
                  <a:pt x="95" y="88"/>
                </a:lnTo>
                <a:lnTo>
                  <a:pt x="94" y="87"/>
                </a:lnTo>
                <a:lnTo>
                  <a:pt x="92" y="86"/>
                </a:lnTo>
                <a:lnTo>
                  <a:pt x="91" y="85"/>
                </a:lnTo>
                <a:lnTo>
                  <a:pt x="90" y="84"/>
                </a:lnTo>
                <a:lnTo>
                  <a:pt x="89" y="83"/>
                </a:lnTo>
                <a:lnTo>
                  <a:pt x="88" y="82"/>
                </a:lnTo>
                <a:lnTo>
                  <a:pt x="88" y="80"/>
                </a:lnTo>
                <a:lnTo>
                  <a:pt x="87" y="79"/>
                </a:lnTo>
                <a:lnTo>
                  <a:pt x="86" y="77"/>
                </a:lnTo>
                <a:lnTo>
                  <a:pt x="84" y="70"/>
                </a:lnTo>
                <a:lnTo>
                  <a:pt x="80" y="64"/>
                </a:lnTo>
                <a:lnTo>
                  <a:pt x="79" y="60"/>
                </a:lnTo>
                <a:lnTo>
                  <a:pt x="78" y="57"/>
                </a:lnTo>
                <a:lnTo>
                  <a:pt x="76" y="52"/>
                </a:lnTo>
                <a:lnTo>
                  <a:pt x="75" y="48"/>
                </a:lnTo>
                <a:lnTo>
                  <a:pt x="74" y="46"/>
                </a:lnTo>
                <a:lnTo>
                  <a:pt x="73" y="44"/>
                </a:lnTo>
                <a:lnTo>
                  <a:pt x="72" y="43"/>
                </a:lnTo>
                <a:lnTo>
                  <a:pt x="72" y="42"/>
                </a:lnTo>
                <a:lnTo>
                  <a:pt x="71" y="41"/>
                </a:lnTo>
                <a:lnTo>
                  <a:pt x="70" y="40"/>
                </a:lnTo>
                <a:lnTo>
                  <a:pt x="69" y="39"/>
                </a:lnTo>
                <a:lnTo>
                  <a:pt x="65" y="36"/>
                </a:lnTo>
                <a:lnTo>
                  <a:pt x="61" y="32"/>
                </a:lnTo>
                <a:lnTo>
                  <a:pt x="59" y="31"/>
                </a:lnTo>
                <a:lnTo>
                  <a:pt x="58" y="30"/>
                </a:lnTo>
                <a:lnTo>
                  <a:pt x="58" y="29"/>
                </a:lnTo>
                <a:lnTo>
                  <a:pt x="57" y="28"/>
                </a:lnTo>
                <a:lnTo>
                  <a:pt x="56" y="27"/>
                </a:lnTo>
                <a:lnTo>
                  <a:pt x="56" y="26"/>
                </a:lnTo>
                <a:lnTo>
                  <a:pt x="55" y="25"/>
                </a:lnTo>
                <a:lnTo>
                  <a:pt x="55" y="24"/>
                </a:lnTo>
                <a:lnTo>
                  <a:pt x="55" y="23"/>
                </a:lnTo>
                <a:lnTo>
                  <a:pt x="55" y="22"/>
                </a:lnTo>
                <a:lnTo>
                  <a:pt x="55" y="21"/>
                </a:lnTo>
                <a:lnTo>
                  <a:pt x="56" y="19"/>
                </a:lnTo>
                <a:lnTo>
                  <a:pt x="56" y="17"/>
                </a:lnTo>
                <a:lnTo>
                  <a:pt x="57" y="15"/>
                </a:lnTo>
                <a:lnTo>
                  <a:pt x="58" y="13"/>
                </a:lnTo>
                <a:lnTo>
                  <a:pt x="60" y="11"/>
                </a:lnTo>
                <a:lnTo>
                  <a:pt x="61" y="9"/>
                </a:lnTo>
                <a:lnTo>
                  <a:pt x="63" y="7"/>
                </a:lnTo>
                <a:lnTo>
                  <a:pt x="64" y="5"/>
                </a:lnTo>
                <a:lnTo>
                  <a:pt x="65" y="4"/>
                </a:lnTo>
                <a:lnTo>
                  <a:pt x="67" y="3"/>
                </a:lnTo>
                <a:lnTo>
                  <a:pt x="69" y="1"/>
                </a:lnTo>
                <a:lnTo>
                  <a:pt x="70" y="1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2" y="1"/>
                </a:lnTo>
                <a:lnTo>
                  <a:pt x="74" y="2"/>
                </a:lnTo>
                <a:lnTo>
                  <a:pt x="76" y="4"/>
                </a:lnTo>
                <a:lnTo>
                  <a:pt x="79" y="5"/>
                </a:lnTo>
                <a:lnTo>
                  <a:pt x="83" y="7"/>
                </a:lnTo>
                <a:lnTo>
                  <a:pt x="89" y="11"/>
                </a:lnTo>
                <a:lnTo>
                  <a:pt x="92" y="13"/>
                </a:lnTo>
                <a:lnTo>
                  <a:pt x="96" y="15"/>
                </a:lnTo>
                <a:lnTo>
                  <a:pt x="97" y="15"/>
                </a:lnTo>
                <a:lnTo>
                  <a:pt x="98" y="16"/>
                </a:lnTo>
                <a:lnTo>
                  <a:pt x="100" y="16"/>
                </a:lnTo>
                <a:lnTo>
                  <a:pt x="102" y="16"/>
                </a:lnTo>
                <a:lnTo>
                  <a:pt x="104" y="16"/>
                </a:lnTo>
                <a:lnTo>
                  <a:pt x="107" y="16"/>
                </a:lnTo>
                <a:lnTo>
                  <a:pt x="109" y="16"/>
                </a:lnTo>
                <a:lnTo>
                  <a:pt x="111" y="16"/>
                </a:lnTo>
                <a:lnTo>
                  <a:pt x="113" y="17"/>
                </a:lnTo>
                <a:lnTo>
                  <a:pt x="118" y="18"/>
                </a:lnTo>
                <a:lnTo>
                  <a:pt x="120" y="19"/>
                </a:lnTo>
                <a:lnTo>
                  <a:pt x="122" y="20"/>
                </a:lnTo>
                <a:lnTo>
                  <a:pt x="130" y="23"/>
                </a:lnTo>
                <a:lnTo>
                  <a:pt x="133" y="24"/>
                </a:lnTo>
                <a:lnTo>
                  <a:pt x="135" y="25"/>
                </a:lnTo>
                <a:lnTo>
                  <a:pt x="138" y="26"/>
                </a:lnTo>
                <a:lnTo>
                  <a:pt x="142" y="27"/>
                </a:lnTo>
                <a:lnTo>
                  <a:pt x="144" y="27"/>
                </a:lnTo>
                <a:lnTo>
                  <a:pt x="149" y="28"/>
                </a:lnTo>
                <a:lnTo>
                  <a:pt x="151" y="28"/>
                </a:lnTo>
                <a:lnTo>
                  <a:pt x="152" y="28"/>
                </a:lnTo>
                <a:lnTo>
                  <a:pt x="154" y="29"/>
                </a:lnTo>
                <a:lnTo>
                  <a:pt x="155" y="30"/>
                </a:lnTo>
                <a:lnTo>
                  <a:pt x="157" y="31"/>
                </a:lnTo>
                <a:lnTo>
                  <a:pt x="159" y="32"/>
                </a:lnTo>
                <a:lnTo>
                  <a:pt x="160" y="33"/>
                </a:lnTo>
                <a:lnTo>
                  <a:pt x="167" y="37"/>
                </a:lnTo>
                <a:lnTo>
                  <a:pt x="169" y="38"/>
                </a:lnTo>
                <a:lnTo>
                  <a:pt x="170" y="38"/>
                </a:lnTo>
                <a:lnTo>
                  <a:pt x="172" y="39"/>
                </a:lnTo>
                <a:lnTo>
                  <a:pt x="174" y="39"/>
                </a:lnTo>
                <a:lnTo>
                  <a:pt x="175" y="39"/>
                </a:lnTo>
                <a:lnTo>
                  <a:pt x="177" y="40"/>
                </a:lnTo>
                <a:lnTo>
                  <a:pt x="179" y="40"/>
                </a:lnTo>
                <a:lnTo>
                  <a:pt x="185" y="39"/>
                </a:lnTo>
                <a:lnTo>
                  <a:pt x="187" y="39"/>
                </a:lnTo>
                <a:lnTo>
                  <a:pt x="188" y="39"/>
                </a:lnTo>
                <a:lnTo>
                  <a:pt x="189" y="39"/>
                </a:lnTo>
                <a:lnTo>
                  <a:pt x="191" y="40"/>
                </a:lnTo>
                <a:lnTo>
                  <a:pt x="191" y="40"/>
                </a:lnTo>
                <a:lnTo>
                  <a:pt x="192" y="40"/>
                </a:lnTo>
                <a:lnTo>
                  <a:pt x="193" y="41"/>
                </a:lnTo>
                <a:lnTo>
                  <a:pt x="193" y="42"/>
                </a:lnTo>
                <a:lnTo>
                  <a:pt x="194" y="42"/>
                </a:lnTo>
                <a:lnTo>
                  <a:pt x="195" y="44"/>
                </a:lnTo>
                <a:lnTo>
                  <a:pt x="197" y="50"/>
                </a:lnTo>
                <a:lnTo>
                  <a:pt x="198" y="52"/>
                </a:lnTo>
                <a:lnTo>
                  <a:pt x="200" y="54"/>
                </a:lnTo>
                <a:lnTo>
                  <a:pt x="201" y="57"/>
                </a:lnTo>
                <a:lnTo>
                  <a:pt x="203" y="59"/>
                </a:lnTo>
                <a:lnTo>
                  <a:pt x="205" y="61"/>
                </a:lnTo>
                <a:lnTo>
                  <a:pt x="206" y="63"/>
                </a:lnTo>
                <a:lnTo>
                  <a:pt x="207" y="64"/>
                </a:lnTo>
                <a:lnTo>
                  <a:pt x="209" y="66"/>
                </a:lnTo>
                <a:lnTo>
                  <a:pt x="211" y="67"/>
                </a:lnTo>
                <a:lnTo>
                  <a:pt x="213" y="69"/>
                </a:lnTo>
                <a:lnTo>
                  <a:pt x="216" y="71"/>
                </a:lnTo>
                <a:lnTo>
                  <a:pt x="217" y="72"/>
                </a:lnTo>
                <a:lnTo>
                  <a:pt x="219" y="73"/>
                </a:lnTo>
                <a:lnTo>
                  <a:pt x="221" y="74"/>
                </a:lnTo>
                <a:lnTo>
                  <a:pt x="223" y="76"/>
                </a:lnTo>
                <a:lnTo>
                  <a:pt x="226" y="77"/>
                </a:lnTo>
                <a:lnTo>
                  <a:pt x="227" y="77"/>
                </a:lnTo>
                <a:lnTo>
                  <a:pt x="229" y="78"/>
                </a:lnTo>
                <a:lnTo>
                  <a:pt x="230" y="78"/>
                </a:lnTo>
                <a:lnTo>
                  <a:pt x="232" y="79"/>
                </a:lnTo>
                <a:lnTo>
                  <a:pt x="233" y="79"/>
                </a:lnTo>
                <a:lnTo>
                  <a:pt x="235" y="79"/>
                </a:lnTo>
                <a:lnTo>
                  <a:pt x="236" y="79"/>
                </a:lnTo>
                <a:lnTo>
                  <a:pt x="238" y="79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0" name="Freeform 253">
            <a:extLst>
              <a:ext uri="{FF2B5EF4-FFF2-40B4-BE49-F238E27FC236}">
                <a16:creationId xmlns:a16="http://schemas.microsoft.com/office/drawing/2014/main" id="{3C9B9565-D3E8-4174-A913-091D9A1C451B}"/>
              </a:ext>
            </a:extLst>
          </p:cNvPr>
          <p:cNvSpPr>
            <a:spLocks/>
          </p:cNvSpPr>
          <p:nvPr/>
        </p:nvSpPr>
        <p:spPr bwMode="auto">
          <a:xfrm>
            <a:off x="10184458" y="3955448"/>
            <a:ext cx="900943" cy="1434889"/>
          </a:xfrm>
          <a:custGeom>
            <a:avLst/>
            <a:gdLst>
              <a:gd name="T0" fmla="*/ 215 w 474"/>
              <a:gd name="T1" fmla="*/ 10 h 690"/>
              <a:gd name="T2" fmla="*/ 220 w 474"/>
              <a:gd name="T3" fmla="*/ 35 h 690"/>
              <a:gd name="T4" fmla="*/ 242 w 474"/>
              <a:gd name="T5" fmla="*/ 32 h 690"/>
              <a:gd name="T6" fmla="*/ 249 w 474"/>
              <a:gd name="T7" fmla="*/ 66 h 690"/>
              <a:gd name="T8" fmla="*/ 231 w 474"/>
              <a:gd name="T9" fmla="*/ 71 h 690"/>
              <a:gd name="T10" fmla="*/ 202 w 474"/>
              <a:gd name="T11" fmla="*/ 94 h 690"/>
              <a:gd name="T12" fmla="*/ 174 w 474"/>
              <a:gd name="T13" fmla="*/ 135 h 690"/>
              <a:gd name="T14" fmla="*/ 168 w 474"/>
              <a:gd name="T15" fmla="*/ 178 h 690"/>
              <a:gd name="T16" fmla="*/ 145 w 474"/>
              <a:gd name="T17" fmla="*/ 223 h 690"/>
              <a:gd name="T18" fmla="*/ 159 w 474"/>
              <a:gd name="T19" fmla="*/ 245 h 690"/>
              <a:gd name="T20" fmla="*/ 147 w 474"/>
              <a:gd name="T21" fmla="*/ 271 h 690"/>
              <a:gd name="T22" fmla="*/ 144 w 474"/>
              <a:gd name="T23" fmla="*/ 298 h 690"/>
              <a:gd name="T24" fmla="*/ 167 w 474"/>
              <a:gd name="T25" fmla="*/ 311 h 690"/>
              <a:gd name="T26" fmla="*/ 171 w 474"/>
              <a:gd name="T27" fmla="*/ 328 h 690"/>
              <a:gd name="T28" fmla="*/ 194 w 474"/>
              <a:gd name="T29" fmla="*/ 322 h 690"/>
              <a:gd name="T30" fmla="*/ 228 w 474"/>
              <a:gd name="T31" fmla="*/ 305 h 690"/>
              <a:gd name="T32" fmla="*/ 233 w 474"/>
              <a:gd name="T33" fmla="*/ 331 h 690"/>
              <a:gd name="T34" fmla="*/ 244 w 474"/>
              <a:gd name="T35" fmla="*/ 341 h 690"/>
              <a:gd name="T36" fmla="*/ 261 w 474"/>
              <a:gd name="T37" fmla="*/ 323 h 690"/>
              <a:gd name="T38" fmla="*/ 272 w 474"/>
              <a:gd name="T39" fmla="*/ 316 h 690"/>
              <a:gd name="T40" fmla="*/ 276 w 474"/>
              <a:gd name="T41" fmla="*/ 297 h 690"/>
              <a:gd name="T42" fmla="*/ 289 w 474"/>
              <a:gd name="T43" fmla="*/ 331 h 690"/>
              <a:gd name="T44" fmla="*/ 303 w 474"/>
              <a:gd name="T45" fmla="*/ 356 h 690"/>
              <a:gd name="T46" fmla="*/ 336 w 474"/>
              <a:gd name="T47" fmla="*/ 372 h 690"/>
              <a:gd name="T48" fmla="*/ 367 w 474"/>
              <a:gd name="T49" fmla="*/ 365 h 690"/>
              <a:gd name="T50" fmla="*/ 372 w 474"/>
              <a:gd name="T51" fmla="*/ 394 h 690"/>
              <a:gd name="T52" fmla="*/ 380 w 474"/>
              <a:gd name="T53" fmla="*/ 421 h 690"/>
              <a:gd name="T54" fmla="*/ 397 w 474"/>
              <a:gd name="T55" fmla="*/ 421 h 690"/>
              <a:gd name="T56" fmla="*/ 425 w 474"/>
              <a:gd name="T57" fmla="*/ 452 h 690"/>
              <a:gd name="T58" fmla="*/ 447 w 474"/>
              <a:gd name="T59" fmla="*/ 487 h 690"/>
              <a:gd name="T60" fmla="*/ 457 w 474"/>
              <a:gd name="T61" fmla="*/ 493 h 690"/>
              <a:gd name="T62" fmla="*/ 474 w 474"/>
              <a:gd name="T63" fmla="*/ 506 h 690"/>
              <a:gd name="T64" fmla="*/ 462 w 474"/>
              <a:gd name="T65" fmla="*/ 522 h 690"/>
              <a:gd name="T66" fmla="*/ 439 w 474"/>
              <a:gd name="T67" fmla="*/ 527 h 690"/>
              <a:gd name="T68" fmla="*/ 423 w 474"/>
              <a:gd name="T69" fmla="*/ 552 h 690"/>
              <a:gd name="T70" fmla="*/ 399 w 474"/>
              <a:gd name="T71" fmla="*/ 575 h 690"/>
              <a:gd name="T72" fmla="*/ 375 w 474"/>
              <a:gd name="T73" fmla="*/ 562 h 690"/>
              <a:gd name="T74" fmla="*/ 359 w 474"/>
              <a:gd name="T75" fmla="*/ 570 h 690"/>
              <a:gd name="T76" fmla="*/ 359 w 474"/>
              <a:gd name="T77" fmla="*/ 586 h 690"/>
              <a:gd name="T78" fmla="*/ 348 w 474"/>
              <a:gd name="T79" fmla="*/ 602 h 690"/>
              <a:gd name="T80" fmla="*/ 319 w 474"/>
              <a:gd name="T81" fmla="*/ 600 h 690"/>
              <a:gd name="T82" fmla="*/ 302 w 474"/>
              <a:gd name="T83" fmla="*/ 617 h 690"/>
              <a:gd name="T84" fmla="*/ 280 w 474"/>
              <a:gd name="T85" fmla="*/ 621 h 690"/>
              <a:gd name="T86" fmla="*/ 249 w 474"/>
              <a:gd name="T87" fmla="*/ 614 h 690"/>
              <a:gd name="T88" fmla="*/ 240 w 474"/>
              <a:gd name="T89" fmla="*/ 600 h 690"/>
              <a:gd name="T90" fmla="*/ 232 w 474"/>
              <a:gd name="T91" fmla="*/ 627 h 690"/>
              <a:gd name="T92" fmla="*/ 224 w 474"/>
              <a:gd name="T93" fmla="*/ 653 h 690"/>
              <a:gd name="T94" fmla="*/ 196 w 474"/>
              <a:gd name="T95" fmla="*/ 673 h 690"/>
              <a:gd name="T96" fmla="*/ 161 w 474"/>
              <a:gd name="T97" fmla="*/ 688 h 690"/>
              <a:gd name="T98" fmla="*/ 146 w 474"/>
              <a:gd name="T99" fmla="*/ 661 h 690"/>
              <a:gd name="T100" fmla="*/ 110 w 474"/>
              <a:gd name="T101" fmla="*/ 640 h 690"/>
              <a:gd name="T102" fmla="*/ 109 w 474"/>
              <a:gd name="T103" fmla="*/ 612 h 690"/>
              <a:gd name="T104" fmla="*/ 100 w 474"/>
              <a:gd name="T105" fmla="*/ 613 h 690"/>
              <a:gd name="T106" fmla="*/ 84 w 474"/>
              <a:gd name="T107" fmla="*/ 594 h 690"/>
              <a:gd name="T108" fmla="*/ 69 w 474"/>
              <a:gd name="T109" fmla="*/ 563 h 690"/>
              <a:gd name="T110" fmla="*/ 44 w 474"/>
              <a:gd name="T111" fmla="*/ 547 h 690"/>
              <a:gd name="T112" fmla="*/ 29 w 474"/>
              <a:gd name="T113" fmla="*/ 563 h 690"/>
              <a:gd name="T114" fmla="*/ 46 w 474"/>
              <a:gd name="T115" fmla="*/ 589 h 690"/>
              <a:gd name="T116" fmla="*/ 28 w 474"/>
              <a:gd name="T117" fmla="*/ 617 h 690"/>
              <a:gd name="T118" fmla="*/ 1 w 474"/>
              <a:gd name="T119" fmla="*/ 603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4" h="690">
                <a:moveTo>
                  <a:pt x="195" y="2"/>
                </a:moveTo>
                <a:lnTo>
                  <a:pt x="197" y="2"/>
                </a:lnTo>
                <a:lnTo>
                  <a:pt x="198" y="2"/>
                </a:lnTo>
                <a:lnTo>
                  <a:pt x="200" y="1"/>
                </a:lnTo>
                <a:lnTo>
                  <a:pt x="206" y="0"/>
                </a:lnTo>
                <a:lnTo>
                  <a:pt x="207" y="0"/>
                </a:lnTo>
                <a:lnTo>
                  <a:pt x="208" y="0"/>
                </a:lnTo>
                <a:lnTo>
                  <a:pt x="209" y="0"/>
                </a:lnTo>
                <a:lnTo>
                  <a:pt x="210" y="0"/>
                </a:lnTo>
                <a:lnTo>
                  <a:pt x="211" y="0"/>
                </a:lnTo>
                <a:lnTo>
                  <a:pt x="211" y="0"/>
                </a:lnTo>
                <a:lnTo>
                  <a:pt x="212" y="0"/>
                </a:lnTo>
                <a:lnTo>
                  <a:pt x="212" y="1"/>
                </a:lnTo>
                <a:lnTo>
                  <a:pt x="212" y="1"/>
                </a:lnTo>
                <a:lnTo>
                  <a:pt x="213" y="2"/>
                </a:lnTo>
                <a:lnTo>
                  <a:pt x="214" y="6"/>
                </a:lnTo>
                <a:lnTo>
                  <a:pt x="215" y="10"/>
                </a:lnTo>
                <a:lnTo>
                  <a:pt x="215" y="10"/>
                </a:lnTo>
                <a:lnTo>
                  <a:pt x="215" y="12"/>
                </a:lnTo>
                <a:lnTo>
                  <a:pt x="215" y="13"/>
                </a:lnTo>
                <a:lnTo>
                  <a:pt x="215" y="15"/>
                </a:lnTo>
                <a:lnTo>
                  <a:pt x="215" y="26"/>
                </a:lnTo>
                <a:lnTo>
                  <a:pt x="215" y="27"/>
                </a:lnTo>
                <a:lnTo>
                  <a:pt x="215" y="28"/>
                </a:lnTo>
                <a:lnTo>
                  <a:pt x="215" y="30"/>
                </a:lnTo>
                <a:lnTo>
                  <a:pt x="216" y="32"/>
                </a:lnTo>
                <a:lnTo>
                  <a:pt x="216" y="33"/>
                </a:lnTo>
                <a:lnTo>
                  <a:pt x="217" y="33"/>
                </a:lnTo>
                <a:lnTo>
                  <a:pt x="217" y="34"/>
                </a:lnTo>
                <a:lnTo>
                  <a:pt x="217" y="34"/>
                </a:lnTo>
                <a:lnTo>
                  <a:pt x="218" y="35"/>
                </a:lnTo>
                <a:lnTo>
                  <a:pt x="219" y="35"/>
                </a:lnTo>
                <a:lnTo>
                  <a:pt x="220" y="35"/>
                </a:lnTo>
                <a:lnTo>
                  <a:pt x="220" y="35"/>
                </a:lnTo>
                <a:lnTo>
                  <a:pt x="221" y="34"/>
                </a:lnTo>
                <a:lnTo>
                  <a:pt x="221" y="34"/>
                </a:lnTo>
                <a:lnTo>
                  <a:pt x="224" y="32"/>
                </a:lnTo>
                <a:lnTo>
                  <a:pt x="225" y="31"/>
                </a:lnTo>
                <a:lnTo>
                  <a:pt x="226" y="30"/>
                </a:lnTo>
                <a:lnTo>
                  <a:pt x="227" y="30"/>
                </a:lnTo>
                <a:lnTo>
                  <a:pt x="228" y="30"/>
                </a:lnTo>
                <a:lnTo>
                  <a:pt x="229" y="29"/>
                </a:lnTo>
                <a:lnTo>
                  <a:pt x="231" y="29"/>
                </a:lnTo>
                <a:lnTo>
                  <a:pt x="232" y="29"/>
                </a:lnTo>
                <a:lnTo>
                  <a:pt x="233" y="29"/>
                </a:lnTo>
                <a:lnTo>
                  <a:pt x="235" y="29"/>
                </a:lnTo>
                <a:lnTo>
                  <a:pt x="236" y="29"/>
                </a:lnTo>
                <a:lnTo>
                  <a:pt x="238" y="30"/>
                </a:lnTo>
                <a:lnTo>
                  <a:pt x="239" y="30"/>
                </a:lnTo>
                <a:lnTo>
                  <a:pt x="241" y="31"/>
                </a:lnTo>
                <a:lnTo>
                  <a:pt x="242" y="32"/>
                </a:lnTo>
                <a:lnTo>
                  <a:pt x="244" y="33"/>
                </a:lnTo>
                <a:lnTo>
                  <a:pt x="245" y="34"/>
                </a:lnTo>
                <a:lnTo>
                  <a:pt x="246" y="35"/>
                </a:lnTo>
                <a:lnTo>
                  <a:pt x="247" y="35"/>
                </a:lnTo>
                <a:lnTo>
                  <a:pt x="248" y="36"/>
                </a:lnTo>
                <a:lnTo>
                  <a:pt x="249" y="38"/>
                </a:lnTo>
                <a:lnTo>
                  <a:pt x="249" y="39"/>
                </a:lnTo>
                <a:lnTo>
                  <a:pt x="250" y="40"/>
                </a:lnTo>
                <a:lnTo>
                  <a:pt x="251" y="42"/>
                </a:lnTo>
                <a:lnTo>
                  <a:pt x="251" y="43"/>
                </a:lnTo>
                <a:lnTo>
                  <a:pt x="251" y="44"/>
                </a:lnTo>
                <a:lnTo>
                  <a:pt x="251" y="44"/>
                </a:lnTo>
                <a:lnTo>
                  <a:pt x="251" y="45"/>
                </a:lnTo>
                <a:lnTo>
                  <a:pt x="250" y="57"/>
                </a:lnTo>
                <a:lnTo>
                  <a:pt x="250" y="60"/>
                </a:lnTo>
                <a:lnTo>
                  <a:pt x="250" y="63"/>
                </a:lnTo>
                <a:lnTo>
                  <a:pt x="249" y="66"/>
                </a:lnTo>
                <a:lnTo>
                  <a:pt x="249" y="67"/>
                </a:lnTo>
                <a:lnTo>
                  <a:pt x="248" y="68"/>
                </a:lnTo>
                <a:lnTo>
                  <a:pt x="248" y="70"/>
                </a:lnTo>
                <a:lnTo>
                  <a:pt x="247" y="70"/>
                </a:lnTo>
                <a:lnTo>
                  <a:pt x="247" y="71"/>
                </a:lnTo>
                <a:lnTo>
                  <a:pt x="246" y="71"/>
                </a:lnTo>
                <a:lnTo>
                  <a:pt x="245" y="72"/>
                </a:lnTo>
                <a:lnTo>
                  <a:pt x="244" y="72"/>
                </a:lnTo>
                <a:lnTo>
                  <a:pt x="243" y="72"/>
                </a:lnTo>
                <a:lnTo>
                  <a:pt x="242" y="72"/>
                </a:lnTo>
                <a:lnTo>
                  <a:pt x="241" y="72"/>
                </a:lnTo>
                <a:lnTo>
                  <a:pt x="239" y="72"/>
                </a:lnTo>
                <a:lnTo>
                  <a:pt x="237" y="72"/>
                </a:lnTo>
                <a:lnTo>
                  <a:pt x="235" y="71"/>
                </a:lnTo>
                <a:lnTo>
                  <a:pt x="233" y="71"/>
                </a:lnTo>
                <a:lnTo>
                  <a:pt x="232" y="71"/>
                </a:lnTo>
                <a:lnTo>
                  <a:pt x="231" y="71"/>
                </a:lnTo>
                <a:lnTo>
                  <a:pt x="230" y="72"/>
                </a:lnTo>
                <a:lnTo>
                  <a:pt x="229" y="72"/>
                </a:lnTo>
                <a:lnTo>
                  <a:pt x="228" y="73"/>
                </a:lnTo>
                <a:lnTo>
                  <a:pt x="226" y="75"/>
                </a:lnTo>
                <a:lnTo>
                  <a:pt x="223" y="78"/>
                </a:lnTo>
                <a:lnTo>
                  <a:pt x="219" y="83"/>
                </a:lnTo>
                <a:lnTo>
                  <a:pt x="217" y="84"/>
                </a:lnTo>
                <a:lnTo>
                  <a:pt x="216" y="85"/>
                </a:lnTo>
                <a:lnTo>
                  <a:pt x="214" y="87"/>
                </a:lnTo>
                <a:lnTo>
                  <a:pt x="213" y="88"/>
                </a:lnTo>
                <a:lnTo>
                  <a:pt x="211" y="88"/>
                </a:lnTo>
                <a:lnTo>
                  <a:pt x="208" y="89"/>
                </a:lnTo>
                <a:lnTo>
                  <a:pt x="207" y="90"/>
                </a:lnTo>
                <a:lnTo>
                  <a:pt x="205" y="91"/>
                </a:lnTo>
                <a:lnTo>
                  <a:pt x="204" y="92"/>
                </a:lnTo>
                <a:lnTo>
                  <a:pt x="203" y="93"/>
                </a:lnTo>
                <a:lnTo>
                  <a:pt x="202" y="94"/>
                </a:lnTo>
                <a:lnTo>
                  <a:pt x="198" y="97"/>
                </a:lnTo>
                <a:lnTo>
                  <a:pt x="197" y="98"/>
                </a:lnTo>
                <a:lnTo>
                  <a:pt x="196" y="99"/>
                </a:lnTo>
                <a:lnTo>
                  <a:pt x="193" y="101"/>
                </a:lnTo>
                <a:lnTo>
                  <a:pt x="192" y="102"/>
                </a:lnTo>
                <a:lnTo>
                  <a:pt x="190" y="104"/>
                </a:lnTo>
                <a:lnTo>
                  <a:pt x="187" y="108"/>
                </a:lnTo>
                <a:lnTo>
                  <a:pt x="180" y="116"/>
                </a:lnTo>
                <a:lnTo>
                  <a:pt x="178" y="119"/>
                </a:lnTo>
                <a:lnTo>
                  <a:pt x="177" y="121"/>
                </a:lnTo>
                <a:lnTo>
                  <a:pt x="177" y="122"/>
                </a:lnTo>
                <a:lnTo>
                  <a:pt x="176" y="123"/>
                </a:lnTo>
                <a:lnTo>
                  <a:pt x="176" y="125"/>
                </a:lnTo>
                <a:lnTo>
                  <a:pt x="175" y="128"/>
                </a:lnTo>
                <a:lnTo>
                  <a:pt x="175" y="132"/>
                </a:lnTo>
                <a:lnTo>
                  <a:pt x="175" y="134"/>
                </a:lnTo>
                <a:lnTo>
                  <a:pt x="174" y="135"/>
                </a:lnTo>
                <a:lnTo>
                  <a:pt x="174" y="136"/>
                </a:lnTo>
                <a:lnTo>
                  <a:pt x="173" y="138"/>
                </a:lnTo>
                <a:lnTo>
                  <a:pt x="171" y="143"/>
                </a:lnTo>
                <a:lnTo>
                  <a:pt x="171" y="145"/>
                </a:lnTo>
                <a:lnTo>
                  <a:pt x="170" y="146"/>
                </a:lnTo>
                <a:lnTo>
                  <a:pt x="170" y="148"/>
                </a:lnTo>
                <a:lnTo>
                  <a:pt x="170" y="150"/>
                </a:lnTo>
                <a:lnTo>
                  <a:pt x="170" y="152"/>
                </a:lnTo>
                <a:lnTo>
                  <a:pt x="170" y="159"/>
                </a:lnTo>
                <a:lnTo>
                  <a:pt x="170" y="165"/>
                </a:lnTo>
                <a:lnTo>
                  <a:pt x="170" y="168"/>
                </a:lnTo>
                <a:lnTo>
                  <a:pt x="170" y="170"/>
                </a:lnTo>
                <a:lnTo>
                  <a:pt x="170" y="172"/>
                </a:lnTo>
                <a:lnTo>
                  <a:pt x="170" y="173"/>
                </a:lnTo>
                <a:lnTo>
                  <a:pt x="169" y="175"/>
                </a:lnTo>
                <a:lnTo>
                  <a:pt x="168" y="177"/>
                </a:lnTo>
                <a:lnTo>
                  <a:pt x="168" y="178"/>
                </a:lnTo>
                <a:lnTo>
                  <a:pt x="167" y="180"/>
                </a:lnTo>
                <a:lnTo>
                  <a:pt x="166" y="182"/>
                </a:lnTo>
                <a:lnTo>
                  <a:pt x="165" y="183"/>
                </a:lnTo>
                <a:lnTo>
                  <a:pt x="164" y="184"/>
                </a:lnTo>
                <a:lnTo>
                  <a:pt x="156" y="193"/>
                </a:lnTo>
                <a:lnTo>
                  <a:pt x="154" y="196"/>
                </a:lnTo>
                <a:lnTo>
                  <a:pt x="153" y="198"/>
                </a:lnTo>
                <a:lnTo>
                  <a:pt x="151" y="200"/>
                </a:lnTo>
                <a:lnTo>
                  <a:pt x="150" y="202"/>
                </a:lnTo>
                <a:lnTo>
                  <a:pt x="149" y="206"/>
                </a:lnTo>
                <a:lnTo>
                  <a:pt x="148" y="207"/>
                </a:lnTo>
                <a:lnTo>
                  <a:pt x="148" y="208"/>
                </a:lnTo>
                <a:lnTo>
                  <a:pt x="147" y="210"/>
                </a:lnTo>
                <a:lnTo>
                  <a:pt x="147" y="211"/>
                </a:lnTo>
                <a:lnTo>
                  <a:pt x="147" y="213"/>
                </a:lnTo>
                <a:lnTo>
                  <a:pt x="146" y="218"/>
                </a:lnTo>
                <a:lnTo>
                  <a:pt x="145" y="223"/>
                </a:lnTo>
                <a:lnTo>
                  <a:pt x="145" y="224"/>
                </a:lnTo>
                <a:lnTo>
                  <a:pt x="145" y="225"/>
                </a:lnTo>
                <a:lnTo>
                  <a:pt x="146" y="226"/>
                </a:lnTo>
                <a:lnTo>
                  <a:pt x="146" y="227"/>
                </a:lnTo>
                <a:lnTo>
                  <a:pt x="146" y="227"/>
                </a:lnTo>
                <a:lnTo>
                  <a:pt x="146" y="228"/>
                </a:lnTo>
                <a:lnTo>
                  <a:pt x="147" y="229"/>
                </a:lnTo>
                <a:lnTo>
                  <a:pt x="148" y="230"/>
                </a:lnTo>
                <a:lnTo>
                  <a:pt x="149" y="232"/>
                </a:lnTo>
                <a:lnTo>
                  <a:pt x="155" y="238"/>
                </a:lnTo>
                <a:lnTo>
                  <a:pt x="156" y="239"/>
                </a:lnTo>
                <a:lnTo>
                  <a:pt x="157" y="241"/>
                </a:lnTo>
                <a:lnTo>
                  <a:pt x="157" y="241"/>
                </a:lnTo>
                <a:lnTo>
                  <a:pt x="158" y="242"/>
                </a:lnTo>
                <a:lnTo>
                  <a:pt x="158" y="243"/>
                </a:lnTo>
                <a:lnTo>
                  <a:pt x="158" y="244"/>
                </a:lnTo>
                <a:lnTo>
                  <a:pt x="159" y="245"/>
                </a:lnTo>
                <a:lnTo>
                  <a:pt x="159" y="246"/>
                </a:lnTo>
                <a:lnTo>
                  <a:pt x="159" y="247"/>
                </a:lnTo>
                <a:lnTo>
                  <a:pt x="159" y="248"/>
                </a:lnTo>
                <a:lnTo>
                  <a:pt x="159" y="249"/>
                </a:lnTo>
                <a:lnTo>
                  <a:pt x="158" y="251"/>
                </a:lnTo>
                <a:lnTo>
                  <a:pt x="158" y="252"/>
                </a:lnTo>
                <a:lnTo>
                  <a:pt x="157" y="254"/>
                </a:lnTo>
                <a:lnTo>
                  <a:pt x="156" y="256"/>
                </a:lnTo>
                <a:lnTo>
                  <a:pt x="155" y="257"/>
                </a:lnTo>
                <a:lnTo>
                  <a:pt x="152" y="261"/>
                </a:lnTo>
                <a:lnTo>
                  <a:pt x="150" y="263"/>
                </a:lnTo>
                <a:lnTo>
                  <a:pt x="148" y="265"/>
                </a:lnTo>
                <a:lnTo>
                  <a:pt x="148" y="266"/>
                </a:lnTo>
                <a:lnTo>
                  <a:pt x="148" y="267"/>
                </a:lnTo>
                <a:lnTo>
                  <a:pt x="147" y="268"/>
                </a:lnTo>
                <a:lnTo>
                  <a:pt x="147" y="270"/>
                </a:lnTo>
                <a:lnTo>
                  <a:pt x="147" y="271"/>
                </a:lnTo>
                <a:lnTo>
                  <a:pt x="147" y="273"/>
                </a:lnTo>
                <a:lnTo>
                  <a:pt x="147" y="274"/>
                </a:lnTo>
                <a:lnTo>
                  <a:pt x="147" y="276"/>
                </a:lnTo>
                <a:lnTo>
                  <a:pt x="147" y="277"/>
                </a:lnTo>
                <a:lnTo>
                  <a:pt x="146" y="279"/>
                </a:lnTo>
                <a:lnTo>
                  <a:pt x="145" y="281"/>
                </a:lnTo>
                <a:lnTo>
                  <a:pt x="143" y="286"/>
                </a:lnTo>
                <a:lnTo>
                  <a:pt x="142" y="288"/>
                </a:lnTo>
                <a:lnTo>
                  <a:pt x="142" y="289"/>
                </a:lnTo>
                <a:lnTo>
                  <a:pt x="142" y="290"/>
                </a:lnTo>
                <a:lnTo>
                  <a:pt x="142" y="292"/>
                </a:lnTo>
                <a:lnTo>
                  <a:pt x="142" y="292"/>
                </a:lnTo>
                <a:lnTo>
                  <a:pt x="142" y="293"/>
                </a:lnTo>
                <a:lnTo>
                  <a:pt x="142" y="294"/>
                </a:lnTo>
                <a:lnTo>
                  <a:pt x="142" y="295"/>
                </a:lnTo>
                <a:lnTo>
                  <a:pt x="143" y="296"/>
                </a:lnTo>
                <a:lnTo>
                  <a:pt x="144" y="298"/>
                </a:lnTo>
                <a:lnTo>
                  <a:pt x="145" y="300"/>
                </a:lnTo>
                <a:lnTo>
                  <a:pt x="146" y="301"/>
                </a:lnTo>
                <a:lnTo>
                  <a:pt x="146" y="302"/>
                </a:lnTo>
                <a:lnTo>
                  <a:pt x="149" y="305"/>
                </a:lnTo>
                <a:lnTo>
                  <a:pt x="151" y="308"/>
                </a:lnTo>
                <a:lnTo>
                  <a:pt x="152" y="309"/>
                </a:lnTo>
                <a:lnTo>
                  <a:pt x="154" y="311"/>
                </a:lnTo>
                <a:lnTo>
                  <a:pt x="154" y="311"/>
                </a:lnTo>
                <a:lnTo>
                  <a:pt x="155" y="312"/>
                </a:lnTo>
                <a:lnTo>
                  <a:pt x="156" y="312"/>
                </a:lnTo>
                <a:lnTo>
                  <a:pt x="157" y="312"/>
                </a:lnTo>
                <a:lnTo>
                  <a:pt x="158" y="312"/>
                </a:lnTo>
                <a:lnTo>
                  <a:pt x="159" y="312"/>
                </a:lnTo>
                <a:lnTo>
                  <a:pt x="160" y="312"/>
                </a:lnTo>
                <a:lnTo>
                  <a:pt x="164" y="312"/>
                </a:lnTo>
                <a:lnTo>
                  <a:pt x="165" y="311"/>
                </a:lnTo>
                <a:lnTo>
                  <a:pt x="167" y="311"/>
                </a:lnTo>
                <a:lnTo>
                  <a:pt x="168" y="310"/>
                </a:lnTo>
                <a:lnTo>
                  <a:pt x="169" y="310"/>
                </a:lnTo>
                <a:lnTo>
                  <a:pt x="169" y="310"/>
                </a:lnTo>
                <a:lnTo>
                  <a:pt x="170" y="310"/>
                </a:lnTo>
                <a:lnTo>
                  <a:pt x="170" y="311"/>
                </a:lnTo>
                <a:lnTo>
                  <a:pt x="170" y="311"/>
                </a:lnTo>
                <a:lnTo>
                  <a:pt x="170" y="312"/>
                </a:lnTo>
                <a:lnTo>
                  <a:pt x="171" y="313"/>
                </a:lnTo>
                <a:lnTo>
                  <a:pt x="171" y="314"/>
                </a:lnTo>
                <a:lnTo>
                  <a:pt x="170" y="317"/>
                </a:lnTo>
                <a:lnTo>
                  <a:pt x="170" y="321"/>
                </a:lnTo>
                <a:lnTo>
                  <a:pt x="170" y="323"/>
                </a:lnTo>
                <a:lnTo>
                  <a:pt x="169" y="324"/>
                </a:lnTo>
                <a:lnTo>
                  <a:pt x="170" y="326"/>
                </a:lnTo>
                <a:lnTo>
                  <a:pt x="170" y="326"/>
                </a:lnTo>
                <a:lnTo>
                  <a:pt x="170" y="327"/>
                </a:lnTo>
                <a:lnTo>
                  <a:pt x="171" y="328"/>
                </a:lnTo>
                <a:lnTo>
                  <a:pt x="171" y="329"/>
                </a:lnTo>
                <a:lnTo>
                  <a:pt x="172" y="329"/>
                </a:lnTo>
                <a:lnTo>
                  <a:pt x="172" y="329"/>
                </a:lnTo>
                <a:lnTo>
                  <a:pt x="173" y="329"/>
                </a:lnTo>
                <a:lnTo>
                  <a:pt x="174" y="330"/>
                </a:lnTo>
                <a:lnTo>
                  <a:pt x="175" y="330"/>
                </a:lnTo>
                <a:lnTo>
                  <a:pt x="180" y="329"/>
                </a:lnTo>
                <a:lnTo>
                  <a:pt x="185" y="329"/>
                </a:lnTo>
                <a:lnTo>
                  <a:pt x="186" y="329"/>
                </a:lnTo>
                <a:lnTo>
                  <a:pt x="187" y="329"/>
                </a:lnTo>
                <a:lnTo>
                  <a:pt x="188" y="329"/>
                </a:lnTo>
                <a:lnTo>
                  <a:pt x="189" y="328"/>
                </a:lnTo>
                <a:lnTo>
                  <a:pt x="189" y="327"/>
                </a:lnTo>
                <a:lnTo>
                  <a:pt x="191" y="325"/>
                </a:lnTo>
                <a:lnTo>
                  <a:pt x="192" y="324"/>
                </a:lnTo>
                <a:lnTo>
                  <a:pt x="193" y="323"/>
                </a:lnTo>
                <a:lnTo>
                  <a:pt x="194" y="322"/>
                </a:lnTo>
                <a:lnTo>
                  <a:pt x="195" y="320"/>
                </a:lnTo>
                <a:lnTo>
                  <a:pt x="200" y="317"/>
                </a:lnTo>
                <a:lnTo>
                  <a:pt x="204" y="314"/>
                </a:lnTo>
                <a:lnTo>
                  <a:pt x="206" y="312"/>
                </a:lnTo>
                <a:lnTo>
                  <a:pt x="209" y="310"/>
                </a:lnTo>
                <a:lnTo>
                  <a:pt x="210" y="309"/>
                </a:lnTo>
                <a:lnTo>
                  <a:pt x="211" y="309"/>
                </a:lnTo>
                <a:lnTo>
                  <a:pt x="212" y="308"/>
                </a:lnTo>
                <a:lnTo>
                  <a:pt x="215" y="307"/>
                </a:lnTo>
                <a:lnTo>
                  <a:pt x="217" y="306"/>
                </a:lnTo>
                <a:lnTo>
                  <a:pt x="218" y="306"/>
                </a:lnTo>
                <a:lnTo>
                  <a:pt x="219" y="305"/>
                </a:lnTo>
                <a:lnTo>
                  <a:pt x="221" y="305"/>
                </a:lnTo>
                <a:lnTo>
                  <a:pt x="224" y="305"/>
                </a:lnTo>
                <a:lnTo>
                  <a:pt x="226" y="304"/>
                </a:lnTo>
                <a:lnTo>
                  <a:pt x="227" y="304"/>
                </a:lnTo>
                <a:lnTo>
                  <a:pt x="228" y="305"/>
                </a:lnTo>
                <a:lnTo>
                  <a:pt x="229" y="305"/>
                </a:lnTo>
                <a:lnTo>
                  <a:pt x="230" y="305"/>
                </a:lnTo>
                <a:lnTo>
                  <a:pt x="231" y="306"/>
                </a:lnTo>
                <a:lnTo>
                  <a:pt x="232" y="307"/>
                </a:lnTo>
                <a:lnTo>
                  <a:pt x="233" y="307"/>
                </a:lnTo>
                <a:lnTo>
                  <a:pt x="234" y="308"/>
                </a:lnTo>
                <a:lnTo>
                  <a:pt x="234" y="309"/>
                </a:lnTo>
                <a:lnTo>
                  <a:pt x="235" y="310"/>
                </a:lnTo>
                <a:lnTo>
                  <a:pt x="235" y="312"/>
                </a:lnTo>
                <a:lnTo>
                  <a:pt x="235" y="313"/>
                </a:lnTo>
                <a:lnTo>
                  <a:pt x="235" y="313"/>
                </a:lnTo>
                <a:lnTo>
                  <a:pt x="235" y="314"/>
                </a:lnTo>
                <a:lnTo>
                  <a:pt x="235" y="317"/>
                </a:lnTo>
                <a:lnTo>
                  <a:pt x="234" y="320"/>
                </a:lnTo>
                <a:lnTo>
                  <a:pt x="233" y="326"/>
                </a:lnTo>
                <a:lnTo>
                  <a:pt x="233" y="329"/>
                </a:lnTo>
                <a:lnTo>
                  <a:pt x="233" y="331"/>
                </a:lnTo>
                <a:lnTo>
                  <a:pt x="233" y="332"/>
                </a:lnTo>
                <a:lnTo>
                  <a:pt x="233" y="333"/>
                </a:lnTo>
                <a:lnTo>
                  <a:pt x="233" y="335"/>
                </a:lnTo>
                <a:lnTo>
                  <a:pt x="234" y="336"/>
                </a:lnTo>
                <a:lnTo>
                  <a:pt x="235" y="338"/>
                </a:lnTo>
                <a:lnTo>
                  <a:pt x="236" y="340"/>
                </a:lnTo>
                <a:lnTo>
                  <a:pt x="237" y="341"/>
                </a:lnTo>
                <a:lnTo>
                  <a:pt x="238" y="342"/>
                </a:lnTo>
                <a:lnTo>
                  <a:pt x="239" y="343"/>
                </a:lnTo>
                <a:lnTo>
                  <a:pt x="240" y="343"/>
                </a:lnTo>
                <a:lnTo>
                  <a:pt x="240" y="344"/>
                </a:lnTo>
                <a:lnTo>
                  <a:pt x="241" y="344"/>
                </a:lnTo>
                <a:lnTo>
                  <a:pt x="241" y="343"/>
                </a:lnTo>
                <a:lnTo>
                  <a:pt x="242" y="343"/>
                </a:lnTo>
                <a:lnTo>
                  <a:pt x="242" y="343"/>
                </a:lnTo>
                <a:lnTo>
                  <a:pt x="243" y="343"/>
                </a:lnTo>
                <a:lnTo>
                  <a:pt x="244" y="341"/>
                </a:lnTo>
                <a:lnTo>
                  <a:pt x="245" y="338"/>
                </a:lnTo>
                <a:lnTo>
                  <a:pt x="246" y="337"/>
                </a:lnTo>
                <a:lnTo>
                  <a:pt x="247" y="337"/>
                </a:lnTo>
                <a:lnTo>
                  <a:pt x="250" y="333"/>
                </a:lnTo>
                <a:lnTo>
                  <a:pt x="251" y="333"/>
                </a:lnTo>
                <a:lnTo>
                  <a:pt x="251" y="332"/>
                </a:lnTo>
                <a:lnTo>
                  <a:pt x="252" y="331"/>
                </a:lnTo>
                <a:lnTo>
                  <a:pt x="253" y="329"/>
                </a:lnTo>
                <a:lnTo>
                  <a:pt x="253" y="328"/>
                </a:lnTo>
                <a:lnTo>
                  <a:pt x="254" y="327"/>
                </a:lnTo>
                <a:lnTo>
                  <a:pt x="254" y="327"/>
                </a:lnTo>
                <a:lnTo>
                  <a:pt x="255" y="326"/>
                </a:lnTo>
                <a:lnTo>
                  <a:pt x="256" y="326"/>
                </a:lnTo>
                <a:lnTo>
                  <a:pt x="258" y="324"/>
                </a:lnTo>
                <a:lnTo>
                  <a:pt x="259" y="324"/>
                </a:lnTo>
                <a:lnTo>
                  <a:pt x="260" y="323"/>
                </a:lnTo>
                <a:lnTo>
                  <a:pt x="261" y="323"/>
                </a:lnTo>
                <a:lnTo>
                  <a:pt x="261" y="322"/>
                </a:lnTo>
                <a:lnTo>
                  <a:pt x="262" y="322"/>
                </a:lnTo>
                <a:lnTo>
                  <a:pt x="262" y="322"/>
                </a:lnTo>
                <a:lnTo>
                  <a:pt x="263" y="323"/>
                </a:lnTo>
                <a:lnTo>
                  <a:pt x="264" y="323"/>
                </a:lnTo>
                <a:lnTo>
                  <a:pt x="265" y="323"/>
                </a:lnTo>
                <a:lnTo>
                  <a:pt x="265" y="323"/>
                </a:lnTo>
                <a:lnTo>
                  <a:pt x="266" y="323"/>
                </a:lnTo>
                <a:lnTo>
                  <a:pt x="267" y="323"/>
                </a:lnTo>
                <a:lnTo>
                  <a:pt x="268" y="322"/>
                </a:lnTo>
                <a:lnTo>
                  <a:pt x="268" y="321"/>
                </a:lnTo>
                <a:lnTo>
                  <a:pt x="270" y="320"/>
                </a:lnTo>
                <a:lnTo>
                  <a:pt x="271" y="319"/>
                </a:lnTo>
                <a:lnTo>
                  <a:pt x="271" y="318"/>
                </a:lnTo>
                <a:lnTo>
                  <a:pt x="271" y="318"/>
                </a:lnTo>
                <a:lnTo>
                  <a:pt x="272" y="317"/>
                </a:lnTo>
                <a:lnTo>
                  <a:pt x="272" y="316"/>
                </a:lnTo>
                <a:lnTo>
                  <a:pt x="272" y="314"/>
                </a:lnTo>
                <a:lnTo>
                  <a:pt x="272" y="313"/>
                </a:lnTo>
                <a:lnTo>
                  <a:pt x="271" y="312"/>
                </a:lnTo>
                <a:lnTo>
                  <a:pt x="269" y="302"/>
                </a:lnTo>
                <a:lnTo>
                  <a:pt x="269" y="300"/>
                </a:lnTo>
                <a:lnTo>
                  <a:pt x="269" y="299"/>
                </a:lnTo>
                <a:lnTo>
                  <a:pt x="269" y="298"/>
                </a:lnTo>
                <a:lnTo>
                  <a:pt x="269" y="297"/>
                </a:lnTo>
                <a:lnTo>
                  <a:pt x="270" y="297"/>
                </a:lnTo>
                <a:lnTo>
                  <a:pt x="270" y="296"/>
                </a:lnTo>
                <a:lnTo>
                  <a:pt x="271" y="296"/>
                </a:lnTo>
                <a:lnTo>
                  <a:pt x="272" y="296"/>
                </a:lnTo>
                <a:lnTo>
                  <a:pt x="273" y="296"/>
                </a:lnTo>
                <a:lnTo>
                  <a:pt x="275" y="296"/>
                </a:lnTo>
                <a:lnTo>
                  <a:pt x="276" y="296"/>
                </a:lnTo>
                <a:lnTo>
                  <a:pt x="276" y="297"/>
                </a:lnTo>
                <a:lnTo>
                  <a:pt x="276" y="297"/>
                </a:lnTo>
                <a:lnTo>
                  <a:pt x="277" y="298"/>
                </a:lnTo>
                <a:lnTo>
                  <a:pt x="277" y="299"/>
                </a:lnTo>
                <a:lnTo>
                  <a:pt x="279" y="302"/>
                </a:lnTo>
                <a:lnTo>
                  <a:pt x="281" y="306"/>
                </a:lnTo>
                <a:lnTo>
                  <a:pt x="282" y="308"/>
                </a:lnTo>
                <a:lnTo>
                  <a:pt x="283" y="310"/>
                </a:lnTo>
                <a:lnTo>
                  <a:pt x="283" y="312"/>
                </a:lnTo>
                <a:lnTo>
                  <a:pt x="283" y="314"/>
                </a:lnTo>
                <a:lnTo>
                  <a:pt x="283" y="317"/>
                </a:lnTo>
                <a:lnTo>
                  <a:pt x="283" y="318"/>
                </a:lnTo>
                <a:lnTo>
                  <a:pt x="284" y="320"/>
                </a:lnTo>
                <a:lnTo>
                  <a:pt x="284" y="321"/>
                </a:lnTo>
                <a:lnTo>
                  <a:pt x="285" y="324"/>
                </a:lnTo>
                <a:lnTo>
                  <a:pt x="286" y="325"/>
                </a:lnTo>
                <a:lnTo>
                  <a:pt x="288" y="329"/>
                </a:lnTo>
                <a:lnTo>
                  <a:pt x="288" y="330"/>
                </a:lnTo>
                <a:lnTo>
                  <a:pt x="289" y="331"/>
                </a:lnTo>
                <a:lnTo>
                  <a:pt x="290" y="332"/>
                </a:lnTo>
                <a:lnTo>
                  <a:pt x="290" y="333"/>
                </a:lnTo>
                <a:lnTo>
                  <a:pt x="290" y="334"/>
                </a:lnTo>
                <a:lnTo>
                  <a:pt x="290" y="335"/>
                </a:lnTo>
                <a:lnTo>
                  <a:pt x="291" y="337"/>
                </a:lnTo>
                <a:lnTo>
                  <a:pt x="291" y="339"/>
                </a:lnTo>
                <a:lnTo>
                  <a:pt x="291" y="340"/>
                </a:lnTo>
                <a:lnTo>
                  <a:pt x="292" y="341"/>
                </a:lnTo>
                <a:lnTo>
                  <a:pt x="292" y="342"/>
                </a:lnTo>
                <a:lnTo>
                  <a:pt x="293" y="343"/>
                </a:lnTo>
                <a:lnTo>
                  <a:pt x="297" y="347"/>
                </a:lnTo>
                <a:lnTo>
                  <a:pt x="298" y="348"/>
                </a:lnTo>
                <a:lnTo>
                  <a:pt x="299" y="350"/>
                </a:lnTo>
                <a:lnTo>
                  <a:pt x="300" y="352"/>
                </a:lnTo>
                <a:lnTo>
                  <a:pt x="301" y="354"/>
                </a:lnTo>
                <a:lnTo>
                  <a:pt x="302" y="355"/>
                </a:lnTo>
                <a:lnTo>
                  <a:pt x="303" y="356"/>
                </a:lnTo>
                <a:lnTo>
                  <a:pt x="304" y="357"/>
                </a:lnTo>
                <a:lnTo>
                  <a:pt x="306" y="358"/>
                </a:lnTo>
                <a:lnTo>
                  <a:pt x="306" y="358"/>
                </a:lnTo>
                <a:lnTo>
                  <a:pt x="309" y="359"/>
                </a:lnTo>
                <a:lnTo>
                  <a:pt x="310" y="360"/>
                </a:lnTo>
                <a:lnTo>
                  <a:pt x="311" y="361"/>
                </a:lnTo>
                <a:lnTo>
                  <a:pt x="313" y="362"/>
                </a:lnTo>
                <a:lnTo>
                  <a:pt x="315" y="364"/>
                </a:lnTo>
                <a:lnTo>
                  <a:pt x="316" y="365"/>
                </a:lnTo>
                <a:lnTo>
                  <a:pt x="318" y="366"/>
                </a:lnTo>
                <a:lnTo>
                  <a:pt x="319" y="367"/>
                </a:lnTo>
                <a:lnTo>
                  <a:pt x="325" y="370"/>
                </a:lnTo>
                <a:lnTo>
                  <a:pt x="328" y="371"/>
                </a:lnTo>
                <a:lnTo>
                  <a:pt x="329" y="371"/>
                </a:lnTo>
                <a:lnTo>
                  <a:pt x="330" y="371"/>
                </a:lnTo>
                <a:lnTo>
                  <a:pt x="335" y="372"/>
                </a:lnTo>
                <a:lnTo>
                  <a:pt x="336" y="372"/>
                </a:lnTo>
                <a:lnTo>
                  <a:pt x="337" y="372"/>
                </a:lnTo>
                <a:lnTo>
                  <a:pt x="338" y="372"/>
                </a:lnTo>
                <a:lnTo>
                  <a:pt x="339" y="372"/>
                </a:lnTo>
                <a:lnTo>
                  <a:pt x="340" y="372"/>
                </a:lnTo>
                <a:lnTo>
                  <a:pt x="343" y="370"/>
                </a:lnTo>
                <a:lnTo>
                  <a:pt x="346" y="369"/>
                </a:lnTo>
                <a:lnTo>
                  <a:pt x="348" y="368"/>
                </a:lnTo>
                <a:lnTo>
                  <a:pt x="350" y="368"/>
                </a:lnTo>
                <a:lnTo>
                  <a:pt x="357" y="365"/>
                </a:lnTo>
                <a:lnTo>
                  <a:pt x="359" y="365"/>
                </a:lnTo>
                <a:lnTo>
                  <a:pt x="363" y="364"/>
                </a:lnTo>
                <a:lnTo>
                  <a:pt x="364" y="364"/>
                </a:lnTo>
                <a:lnTo>
                  <a:pt x="364" y="364"/>
                </a:lnTo>
                <a:lnTo>
                  <a:pt x="365" y="364"/>
                </a:lnTo>
                <a:lnTo>
                  <a:pt x="366" y="364"/>
                </a:lnTo>
                <a:lnTo>
                  <a:pt x="367" y="364"/>
                </a:lnTo>
                <a:lnTo>
                  <a:pt x="367" y="365"/>
                </a:lnTo>
                <a:lnTo>
                  <a:pt x="368" y="365"/>
                </a:lnTo>
                <a:lnTo>
                  <a:pt x="369" y="365"/>
                </a:lnTo>
                <a:lnTo>
                  <a:pt x="370" y="366"/>
                </a:lnTo>
                <a:lnTo>
                  <a:pt x="371" y="368"/>
                </a:lnTo>
                <a:lnTo>
                  <a:pt x="371" y="369"/>
                </a:lnTo>
                <a:lnTo>
                  <a:pt x="372" y="370"/>
                </a:lnTo>
                <a:lnTo>
                  <a:pt x="373" y="372"/>
                </a:lnTo>
                <a:lnTo>
                  <a:pt x="373" y="374"/>
                </a:lnTo>
                <a:lnTo>
                  <a:pt x="374" y="377"/>
                </a:lnTo>
                <a:lnTo>
                  <a:pt x="374" y="379"/>
                </a:lnTo>
                <a:lnTo>
                  <a:pt x="374" y="380"/>
                </a:lnTo>
                <a:lnTo>
                  <a:pt x="375" y="382"/>
                </a:lnTo>
                <a:lnTo>
                  <a:pt x="374" y="384"/>
                </a:lnTo>
                <a:lnTo>
                  <a:pt x="374" y="385"/>
                </a:lnTo>
                <a:lnTo>
                  <a:pt x="374" y="387"/>
                </a:lnTo>
                <a:lnTo>
                  <a:pt x="374" y="388"/>
                </a:lnTo>
                <a:lnTo>
                  <a:pt x="372" y="394"/>
                </a:lnTo>
                <a:lnTo>
                  <a:pt x="372" y="397"/>
                </a:lnTo>
                <a:lnTo>
                  <a:pt x="372" y="398"/>
                </a:lnTo>
                <a:lnTo>
                  <a:pt x="372" y="400"/>
                </a:lnTo>
                <a:lnTo>
                  <a:pt x="371" y="401"/>
                </a:lnTo>
                <a:lnTo>
                  <a:pt x="371" y="403"/>
                </a:lnTo>
                <a:lnTo>
                  <a:pt x="372" y="405"/>
                </a:lnTo>
                <a:lnTo>
                  <a:pt x="372" y="407"/>
                </a:lnTo>
                <a:lnTo>
                  <a:pt x="372" y="409"/>
                </a:lnTo>
                <a:lnTo>
                  <a:pt x="373" y="411"/>
                </a:lnTo>
                <a:lnTo>
                  <a:pt x="373" y="413"/>
                </a:lnTo>
                <a:lnTo>
                  <a:pt x="374" y="415"/>
                </a:lnTo>
                <a:lnTo>
                  <a:pt x="375" y="416"/>
                </a:lnTo>
                <a:lnTo>
                  <a:pt x="376" y="417"/>
                </a:lnTo>
                <a:lnTo>
                  <a:pt x="376" y="418"/>
                </a:lnTo>
                <a:lnTo>
                  <a:pt x="377" y="419"/>
                </a:lnTo>
                <a:lnTo>
                  <a:pt x="379" y="420"/>
                </a:lnTo>
                <a:lnTo>
                  <a:pt x="380" y="421"/>
                </a:lnTo>
                <a:lnTo>
                  <a:pt x="382" y="422"/>
                </a:lnTo>
                <a:lnTo>
                  <a:pt x="383" y="423"/>
                </a:lnTo>
                <a:lnTo>
                  <a:pt x="385" y="424"/>
                </a:lnTo>
                <a:lnTo>
                  <a:pt x="386" y="424"/>
                </a:lnTo>
                <a:lnTo>
                  <a:pt x="387" y="424"/>
                </a:lnTo>
                <a:lnTo>
                  <a:pt x="388" y="424"/>
                </a:lnTo>
                <a:lnTo>
                  <a:pt x="389" y="424"/>
                </a:lnTo>
                <a:lnTo>
                  <a:pt x="390" y="424"/>
                </a:lnTo>
                <a:lnTo>
                  <a:pt x="391" y="424"/>
                </a:lnTo>
                <a:lnTo>
                  <a:pt x="391" y="423"/>
                </a:lnTo>
                <a:lnTo>
                  <a:pt x="393" y="422"/>
                </a:lnTo>
                <a:lnTo>
                  <a:pt x="394" y="422"/>
                </a:lnTo>
                <a:lnTo>
                  <a:pt x="394" y="421"/>
                </a:lnTo>
                <a:lnTo>
                  <a:pt x="395" y="421"/>
                </a:lnTo>
                <a:lnTo>
                  <a:pt x="396" y="421"/>
                </a:lnTo>
                <a:lnTo>
                  <a:pt x="396" y="421"/>
                </a:lnTo>
                <a:lnTo>
                  <a:pt x="397" y="421"/>
                </a:lnTo>
                <a:lnTo>
                  <a:pt x="397" y="422"/>
                </a:lnTo>
                <a:lnTo>
                  <a:pt x="398" y="422"/>
                </a:lnTo>
                <a:lnTo>
                  <a:pt x="400" y="423"/>
                </a:lnTo>
                <a:lnTo>
                  <a:pt x="401" y="424"/>
                </a:lnTo>
                <a:lnTo>
                  <a:pt x="402" y="426"/>
                </a:lnTo>
                <a:lnTo>
                  <a:pt x="404" y="428"/>
                </a:lnTo>
                <a:lnTo>
                  <a:pt x="405" y="430"/>
                </a:lnTo>
                <a:lnTo>
                  <a:pt x="406" y="431"/>
                </a:lnTo>
                <a:lnTo>
                  <a:pt x="407" y="433"/>
                </a:lnTo>
                <a:lnTo>
                  <a:pt x="409" y="437"/>
                </a:lnTo>
                <a:lnTo>
                  <a:pt x="410" y="438"/>
                </a:lnTo>
                <a:lnTo>
                  <a:pt x="411" y="441"/>
                </a:lnTo>
                <a:lnTo>
                  <a:pt x="412" y="442"/>
                </a:lnTo>
                <a:lnTo>
                  <a:pt x="413" y="443"/>
                </a:lnTo>
                <a:lnTo>
                  <a:pt x="414" y="444"/>
                </a:lnTo>
                <a:lnTo>
                  <a:pt x="415" y="444"/>
                </a:lnTo>
                <a:lnTo>
                  <a:pt x="425" y="452"/>
                </a:lnTo>
                <a:lnTo>
                  <a:pt x="427" y="454"/>
                </a:lnTo>
                <a:lnTo>
                  <a:pt x="429" y="455"/>
                </a:lnTo>
                <a:lnTo>
                  <a:pt x="434" y="460"/>
                </a:lnTo>
                <a:lnTo>
                  <a:pt x="437" y="463"/>
                </a:lnTo>
                <a:lnTo>
                  <a:pt x="438" y="465"/>
                </a:lnTo>
                <a:lnTo>
                  <a:pt x="441" y="468"/>
                </a:lnTo>
                <a:lnTo>
                  <a:pt x="443" y="471"/>
                </a:lnTo>
                <a:lnTo>
                  <a:pt x="445" y="474"/>
                </a:lnTo>
                <a:lnTo>
                  <a:pt x="447" y="478"/>
                </a:lnTo>
                <a:lnTo>
                  <a:pt x="448" y="479"/>
                </a:lnTo>
                <a:lnTo>
                  <a:pt x="448" y="481"/>
                </a:lnTo>
                <a:lnTo>
                  <a:pt x="448" y="482"/>
                </a:lnTo>
                <a:lnTo>
                  <a:pt x="448" y="482"/>
                </a:lnTo>
                <a:lnTo>
                  <a:pt x="448" y="483"/>
                </a:lnTo>
                <a:lnTo>
                  <a:pt x="448" y="484"/>
                </a:lnTo>
                <a:lnTo>
                  <a:pt x="448" y="485"/>
                </a:lnTo>
                <a:lnTo>
                  <a:pt x="447" y="487"/>
                </a:lnTo>
                <a:lnTo>
                  <a:pt x="446" y="488"/>
                </a:lnTo>
                <a:lnTo>
                  <a:pt x="446" y="490"/>
                </a:lnTo>
                <a:lnTo>
                  <a:pt x="446" y="491"/>
                </a:lnTo>
                <a:lnTo>
                  <a:pt x="446" y="491"/>
                </a:lnTo>
                <a:lnTo>
                  <a:pt x="446" y="492"/>
                </a:lnTo>
                <a:lnTo>
                  <a:pt x="446" y="494"/>
                </a:lnTo>
                <a:lnTo>
                  <a:pt x="447" y="495"/>
                </a:lnTo>
                <a:lnTo>
                  <a:pt x="447" y="496"/>
                </a:lnTo>
                <a:lnTo>
                  <a:pt x="448" y="497"/>
                </a:lnTo>
                <a:lnTo>
                  <a:pt x="449" y="497"/>
                </a:lnTo>
                <a:lnTo>
                  <a:pt x="449" y="498"/>
                </a:lnTo>
                <a:lnTo>
                  <a:pt x="450" y="498"/>
                </a:lnTo>
                <a:lnTo>
                  <a:pt x="451" y="498"/>
                </a:lnTo>
                <a:lnTo>
                  <a:pt x="451" y="497"/>
                </a:lnTo>
                <a:lnTo>
                  <a:pt x="452" y="497"/>
                </a:lnTo>
                <a:lnTo>
                  <a:pt x="455" y="494"/>
                </a:lnTo>
                <a:lnTo>
                  <a:pt x="457" y="493"/>
                </a:lnTo>
                <a:lnTo>
                  <a:pt x="458" y="492"/>
                </a:lnTo>
                <a:lnTo>
                  <a:pt x="459" y="491"/>
                </a:lnTo>
                <a:lnTo>
                  <a:pt x="460" y="491"/>
                </a:lnTo>
                <a:lnTo>
                  <a:pt x="462" y="491"/>
                </a:lnTo>
                <a:lnTo>
                  <a:pt x="463" y="491"/>
                </a:lnTo>
                <a:lnTo>
                  <a:pt x="464" y="491"/>
                </a:lnTo>
                <a:lnTo>
                  <a:pt x="464" y="491"/>
                </a:lnTo>
                <a:lnTo>
                  <a:pt x="465" y="491"/>
                </a:lnTo>
                <a:lnTo>
                  <a:pt x="465" y="491"/>
                </a:lnTo>
                <a:lnTo>
                  <a:pt x="466" y="491"/>
                </a:lnTo>
                <a:lnTo>
                  <a:pt x="466" y="492"/>
                </a:lnTo>
                <a:lnTo>
                  <a:pt x="468" y="493"/>
                </a:lnTo>
                <a:lnTo>
                  <a:pt x="469" y="495"/>
                </a:lnTo>
                <a:lnTo>
                  <a:pt x="470" y="497"/>
                </a:lnTo>
                <a:lnTo>
                  <a:pt x="472" y="502"/>
                </a:lnTo>
                <a:lnTo>
                  <a:pt x="473" y="505"/>
                </a:lnTo>
                <a:lnTo>
                  <a:pt x="474" y="506"/>
                </a:lnTo>
                <a:lnTo>
                  <a:pt x="474" y="506"/>
                </a:lnTo>
                <a:lnTo>
                  <a:pt x="474" y="507"/>
                </a:lnTo>
                <a:lnTo>
                  <a:pt x="474" y="508"/>
                </a:lnTo>
                <a:lnTo>
                  <a:pt x="473" y="509"/>
                </a:lnTo>
                <a:lnTo>
                  <a:pt x="473" y="510"/>
                </a:lnTo>
                <a:lnTo>
                  <a:pt x="472" y="511"/>
                </a:lnTo>
                <a:lnTo>
                  <a:pt x="471" y="513"/>
                </a:lnTo>
                <a:lnTo>
                  <a:pt x="470" y="516"/>
                </a:lnTo>
                <a:lnTo>
                  <a:pt x="468" y="518"/>
                </a:lnTo>
                <a:lnTo>
                  <a:pt x="467" y="519"/>
                </a:lnTo>
                <a:lnTo>
                  <a:pt x="467" y="519"/>
                </a:lnTo>
                <a:lnTo>
                  <a:pt x="466" y="520"/>
                </a:lnTo>
                <a:lnTo>
                  <a:pt x="465" y="521"/>
                </a:lnTo>
                <a:lnTo>
                  <a:pt x="464" y="521"/>
                </a:lnTo>
                <a:lnTo>
                  <a:pt x="463" y="522"/>
                </a:lnTo>
                <a:lnTo>
                  <a:pt x="462" y="522"/>
                </a:lnTo>
                <a:lnTo>
                  <a:pt x="462" y="522"/>
                </a:lnTo>
                <a:lnTo>
                  <a:pt x="461" y="522"/>
                </a:lnTo>
                <a:lnTo>
                  <a:pt x="460" y="522"/>
                </a:lnTo>
                <a:lnTo>
                  <a:pt x="459" y="522"/>
                </a:lnTo>
                <a:lnTo>
                  <a:pt x="458" y="522"/>
                </a:lnTo>
                <a:lnTo>
                  <a:pt x="456" y="522"/>
                </a:lnTo>
                <a:lnTo>
                  <a:pt x="454" y="521"/>
                </a:lnTo>
                <a:lnTo>
                  <a:pt x="450" y="520"/>
                </a:lnTo>
                <a:lnTo>
                  <a:pt x="448" y="520"/>
                </a:lnTo>
                <a:lnTo>
                  <a:pt x="446" y="520"/>
                </a:lnTo>
                <a:lnTo>
                  <a:pt x="445" y="520"/>
                </a:lnTo>
                <a:lnTo>
                  <a:pt x="445" y="520"/>
                </a:lnTo>
                <a:lnTo>
                  <a:pt x="444" y="520"/>
                </a:lnTo>
                <a:lnTo>
                  <a:pt x="443" y="521"/>
                </a:lnTo>
                <a:lnTo>
                  <a:pt x="442" y="522"/>
                </a:lnTo>
                <a:lnTo>
                  <a:pt x="441" y="525"/>
                </a:lnTo>
                <a:lnTo>
                  <a:pt x="440" y="526"/>
                </a:lnTo>
                <a:lnTo>
                  <a:pt x="439" y="527"/>
                </a:lnTo>
                <a:lnTo>
                  <a:pt x="439" y="528"/>
                </a:lnTo>
                <a:lnTo>
                  <a:pt x="438" y="529"/>
                </a:lnTo>
                <a:lnTo>
                  <a:pt x="437" y="530"/>
                </a:lnTo>
                <a:lnTo>
                  <a:pt x="436" y="531"/>
                </a:lnTo>
                <a:lnTo>
                  <a:pt x="433" y="533"/>
                </a:lnTo>
                <a:lnTo>
                  <a:pt x="431" y="534"/>
                </a:lnTo>
                <a:lnTo>
                  <a:pt x="430" y="535"/>
                </a:lnTo>
                <a:lnTo>
                  <a:pt x="428" y="538"/>
                </a:lnTo>
                <a:lnTo>
                  <a:pt x="425" y="540"/>
                </a:lnTo>
                <a:lnTo>
                  <a:pt x="425" y="541"/>
                </a:lnTo>
                <a:lnTo>
                  <a:pt x="424" y="542"/>
                </a:lnTo>
                <a:lnTo>
                  <a:pt x="424" y="543"/>
                </a:lnTo>
                <a:lnTo>
                  <a:pt x="423" y="544"/>
                </a:lnTo>
                <a:lnTo>
                  <a:pt x="423" y="545"/>
                </a:lnTo>
                <a:lnTo>
                  <a:pt x="423" y="549"/>
                </a:lnTo>
                <a:lnTo>
                  <a:pt x="423" y="551"/>
                </a:lnTo>
                <a:lnTo>
                  <a:pt x="423" y="552"/>
                </a:lnTo>
                <a:lnTo>
                  <a:pt x="422" y="555"/>
                </a:lnTo>
                <a:lnTo>
                  <a:pt x="421" y="557"/>
                </a:lnTo>
                <a:lnTo>
                  <a:pt x="419" y="561"/>
                </a:lnTo>
                <a:lnTo>
                  <a:pt x="418" y="565"/>
                </a:lnTo>
                <a:lnTo>
                  <a:pt x="416" y="569"/>
                </a:lnTo>
                <a:lnTo>
                  <a:pt x="416" y="570"/>
                </a:lnTo>
                <a:lnTo>
                  <a:pt x="415" y="570"/>
                </a:lnTo>
                <a:lnTo>
                  <a:pt x="414" y="571"/>
                </a:lnTo>
                <a:lnTo>
                  <a:pt x="413" y="572"/>
                </a:lnTo>
                <a:lnTo>
                  <a:pt x="413" y="572"/>
                </a:lnTo>
                <a:lnTo>
                  <a:pt x="413" y="573"/>
                </a:lnTo>
                <a:lnTo>
                  <a:pt x="411" y="573"/>
                </a:lnTo>
                <a:lnTo>
                  <a:pt x="407" y="574"/>
                </a:lnTo>
                <a:lnTo>
                  <a:pt x="404" y="575"/>
                </a:lnTo>
                <a:lnTo>
                  <a:pt x="402" y="575"/>
                </a:lnTo>
                <a:lnTo>
                  <a:pt x="401" y="575"/>
                </a:lnTo>
                <a:lnTo>
                  <a:pt x="399" y="575"/>
                </a:lnTo>
                <a:lnTo>
                  <a:pt x="397" y="574"/>
                </a:lnTo>
                <a:lnTo>
                  <a:pt x="396" y="574"/>
                </a:lnTo>
                <a:lnTo>
                  <a:pt x="394" y="573"/>
                </a:lnTo>
                <a:lnTo>
                  <a:pt x="393" y="573"/>
                </a:lnTo>
                <a:lnTo>
                  <a:pt x="392" y="572"/>
                </a:lnTo>
                <a:lnTo>
                  <a:pt x="391" y="571"/>
                </a:lnTo>
                <a:lnTo>
                  <a:pt x="390" y="570"/>
                </a:lnTo>
                <a:lnTo>
                  <a:pt x="387" y="568"/>
                </a:lnTo>
                <a:lnTo>
                  <a:pt x="386" y="566"/>
                </a:lnTo>
                <a:lnTo>
                  <a:pt x="384" y="565"/>
                </a:lnTo>
                <a:lnTo>
                  <a:pt x="382" y="564"/>
                </a:lnTo>
                <a:lnTo>
                  <a:pt x="381" y="563"/>
                </a:lnTo>
                <a:lnTo>
                  <a:pt x="380" y="563"/>
                </a:lnTo>
                <a:lnTo>
                  <a:pt x="379" y="562"/>
                </a:lnTo>
                <a:lnTo>
                  <a:pt x="378" y="562"/>
                </a:lnTo>
                <a:lnTo>
                  <a:pt x="376" y="562"/>
                </a:lnTo>
                <a:lnTo>
                  <a:pt x="375" y="562"/>
                </a:lnTo>
                <a:lnTo>
                  <a:pt x="374" y="563"/>
                </a:lnTo>
                <a:lnTo>
                  <a:pt x="374" y="563"/>
                </a:lnTo>
                <a:lnTo>
                  <a:pt x="373" y="564"/>
                </a:lnTo>
                <a:lnTo>
                  <a:pt x="372" y="565"/>
                </a:lnTo>
                <a:lnTo>
                  <a:pt x="370" y="568"/>
                </a:lnTo>
                <a:lnTo>
                  <a:pt x="369" y="569"/>
                </a:lnTo>
                <a:lnTo>
                  <a:pt x="369" y="569"/>
                </a:lnTo>
                <a:lnTo>
                  <a:pt x="368" y="570"/>
                </a:lnTo>
                <a:lnTo>
                  <a:pt x="368" y="570"/>
                </a:lnTo>
                <a:lnTo>
                  <a:pt x="367" y="571"/>
                </a:lnTo>
                <a:lnTo>
                  <a:pt x="367" y="571"/>
                </a:lnTo>
                <a:lnTo>
                  <a:pt x="366" y="571"/>
                </a:lnTo>
                <a:lnTo>
                  <a:pt x="365" y="571"/>
                </a:lnTo>
                <a:lnTo>
                  <a:pt x="364" y="570"/>
                </a:lnTo>
                <a:lnTo>
                  <a:pt x="361" y="570"/>
                </a:lnTo>
                <a:lnTo>
                  <a:pt x="360" y="570"/>
                </a:lnTo>
                <a:lnTo>
                  <a:pt x="359" y="570"/>
                </a:lnTo>
                <a:lnTo>
                  <a:pt x="358" y="570"/>
                </a:lnTo>
                <a:lnTo>
                  <a:pt x="357" y="570"/>
                </a:lnTo>
                <a:lnTo>
                  <a:pt x="356" y="570"/>
                </a:lnTo>
                <a:lnTo>
                  <a:pt x="356" y="570"/>
                </a:lnTo>
                <a:lnTo>
                  <a:pt x="355" y="571"/>
                </a:lnTo>
                <a:lnTo>
                  <a:pt x="355" y="571"/>
                </a:lnTo>
                <a:lnTo>
                  <a:pt x="354" y="571"/>
                </a:lnTo>
                <a:lnTo>
                  <a:pt x="354" y="572"/>
                </a:lnTo>
                <a:lnTo>
                  <a:pt x="354" y="572"/>
                </a:lnTo>
                <a:lnTo>
                  <a:pt x="354" y="573"/>
                </a:lnTo>
                <a:lnTo>
                  <a:pt x="354" y="573"/>
                </a:lnTo>
                <a:lnTo>
                  <a:pt x="354" y="574"/>
                </a:lnTo>
                <a:lnTo>
                  <a:pt x="354" y="575"/>
                </a:lnTo>
                <a:lnTo>
                  <a:pt x="355" y="576"/>
                </a:lnTo>
                <a:lnTo>
                  <a:pt x="358" y="582"/>
                </a:lnTo>
                <a:lnTo>
                  <a:pt x="359" y="585"/>
                </a:lnTo>
                <a:lnTo>
                  <a:pt x="359" y="586"/>
                </a:lnTo>
                <a:lnTo>
                  <a:pt x="359" y="587"/>
                </a:lnTo>
                <a:lnTo>
                  <a:pt x="360" y="589"/>
                </a:lnTo>
                <a:lnTo>
                  <a:pt x="360" y="590"/>
                </a:lnTo>
                <a:lnTo>
                  <a:pt x="359" y="591"/>
                </a:lnTo>
                <a:lnTo>
                  <a:pt x="359" y="592"/>
                </a:lnTo>
                <a:lnTo>
                  <a:pt x="359" y="593"/>
                </a:lnTo>
                <a:lnTo>
                  <a:pt x="358" y="594"/>
                </a:lnTo>
                <a:lnTo>
                  <a:pt x="358" y="596"/>
                </a:lnTo>
                <a:lnTo>
                  <a:pt x="357" y="597"/>
                </a:lnTo>
                <a:lnTo>
                  <a:pt x="355" y="598"/>
                </a:lnTo>
                <a:lnTo>
                  <a:pt x="355" y="599"/>
                </a:lnTo>
                <a:lnTo>
                  <a:pt x="354" y="600"/>
                </a:lnTo>
                <a:lnTo>
                  <a:pt x="353" y="600"/>
                </a:lnTo>
                <a:lnTo>
                  <a:pt x="352" y="601"/>
                </a:lnTo>
                <a:lnTo>
                  <a:pt x="351" y="601"/>
                </a:lnTo>
                <a:lnTo>
                  <a:pt x="349" y="602"/>
                </a:lnTo>
                <a:lnTo>
                  <a:pt x="348" y="602"/>
                </a:lnTo>
                <a:lnTo>
                  <a:pt x="347" y="602"/>
                </a:lnTo>
                <a:lnTo>
                  <a:pt x="345" y="602"/>
                </a:lnTo>
                <a:lnTo>
                  <a:pt x="344" y="602"/>
                </a:lnTo>
                <a:lnTo>
                  <a:pt x="343" y="602"/>
                </a:lnTo>
                <a:lnTo>
                  <a:pt x="341" y="602"/>
                </a:lnTo>
                <a:lnTo>
                  <a:pt x="340" y="601"/>
                </a:lnTo>
                <a:lnTo>
                  <a:pt x="339" y="601"/>
                </a:lnTo>
                <a:lnTo>
                  <a:pt x="336" y="600"/>
                </a:lnTo>
                <a:lnTo>
                  <a:pt x="335" y="600"/>
                </a:lnTo>
                <a:lnTo>
                  <a:pt x="334" y="599"/>
                </a:lnTo>
                <a:lnTo>
                  <a:pt x="333" y="599"/>
                </a:lnTo>
                <a:lnTo>
                  <a:pt x="331" y="599"/>
                </a:lnTo>
                <a:lnTo>
                  <a:pt x="329" y="599"/>
                </a:lnTo>
                <a:lnTo>
                  <a:pt x="327" y="599"/>
                </a:lnTo>
                <a:lnTo>
                  <a:pt x="325" y="599"/>
                </a:lnTo>
                <a:lnTo>
                  <a:pt x="321" y="599"/>
                </a:lnTo>
                <a:lnTo>
                  <a:pt x="319" y="600"/>
                </a:lnTo>
                <a:lnTo>
                  <a:pt x="318" y="600"/>
                </a:lnTo>
                <a:lnTo>
                  <a:pt x="315" y="601"/>
                </a:lnTo>
                <a:lnTo>
                  <a:pt x="312" y="602"/>
                </a:lnTo>
                <a:lnTo>
                  <a:pt x="309" y="603"/>
                </a:lnTo>
                <a:lnTo>
                  <a:pt x="307" y="603"/>
                </a:lnTo>
                <a:lnTo>
                  <a:pt x="306" y="603"/>
                </a:lnTo>
                <a:lnTo>
                  <a:pt x="306" y="604"/>
                </a:lnTo>
                <a:lnTo>
                  <a:pt x="305" y="604"/>
                </a:lnTo>
                <a:lnTo>
                  <a:pt x="305" y="605"/>
                </a:lnTo>
                <a:lnTo>
                  <a:pt x="305" y="605"/>
                </a:lnTo>
                <a:lnTo>
                  <a:pt x="305" y="607"/>
                </a:lnTo>
                <a:lnTo>
                  <a:pt x="305" y="608"/>
                </a:lnTo>
                <a:lnTo>
                  <a:pt x="304" y="611"/>
                </a:lnTo>
                <a:lnTo>
                  <a:pt x="304" y="613"/>
                </a:lnTo>
                <a:lnTo>
                  <a:pt x="303" y="614"/>
                </a:lnTo>
                <a:lnTo>
                  <a:pt x="303" y="615"/>
                </a:lnTo>
                <a:lnTo>
                  <a:pt x="302" y="617"/>
                </a:lnTo>
                <a:lnTo>
                  <a:pt x="301" y="618"/>
                </a:lnTo>
                <a:lnTo>
                  <a:pt x="300" y="620"/>
                </a:lnTo>
                <a:lnTo>
                  <a:pt x="299" y="621"/>
                </a:lnTo>
                <a:lnTo>
                  <a:pt x="298" y="623"/>
                </a:lnTo>
                <a:lnTo>
                  <a:pt x="297" y="624"/>
                </a:lnTo>
                <a:lnTo>
                  <a:pt x="296" y="625"/>
                </a:lnTo>
                <a:lnTo>
                  <a:pt x="295" y="626"/>
                </a:lnTo>
                <a:lnTo>
                  <a:pt x="293" y="627"/>
                </a:lnTo>
                <a:lnTo>
                  <a:pt x="292" y="627"/>
                </a:lnTo>
                <a:lnTo>
                  <a:pt x="291" y="628"/>
                </a:lnTo>
                <a:lnTo>
                  <a:pt x="290" y="628"/>
                </a:lnTo>
                <a:lnTo>
                  <a:pt x="290" y="628"/>
                </a:lnTo>
                <a:lnTo>
                  <a:pt x="289" y="627"/>
                </a:lnTo>
                <a:lnTo>
                  <a:pt x="287" y="626"/>
                </a:lnTo>
                <a:lnTo>
                  <a:pt x="283" y="623"/>
                </a:lnTo>
                <a:lnTo>
                  <a:pt x="281" y="622"/>
                </a:lnTo>
                <a:lnTo>
                  <a:pt x="280" y="621"/>
                </a:lnTo>
                <a:lnTo>
                  <a:pt x="278" y="620"/>
                </a:lnTo>
                <a:lnTo>
                  <a:pt x="277" y="620"/>
                </a:lnTo>
                <a:lnTo>
                  <a:pt x="276" y="619"/>
                </a:lnTo>
                <a:lnTo>
                  <a:pt x="275" y="619"/>
                </a:lnTo>
                <a:lnTo>
                  <a:pt x="273" y="619"/>
                </a:lnTo>
                <a:lnTo>
                  <a:pt x="272" y="618"/>
                </a:lnTo>
                <a:lnTo>
                  <a:pt x="269" y="618"/>
                </a:lnTo>
                <a:lnTo>
                  <a:pt x="266" y="618"/>
                </a:lnTo>
                <a:lnTo>
                  <a:pt x="264" y="617"/>
                </a:lnTo>
                <a:lnTo>
                  <a:pt x="261" y="616"/>
                </a:lnTo>
                <a:lnTo>
                  <a:pt x="258" y="615"/>
                </a:lnTo>
                <a:lnTo>
                  <a:pt x="257" y="615"/>
                </a:lnTo>
                <a:lnTo>
                  <a:pt x="255" y="615"/>
                </a:lnTo>
                <a:lnTo>
                  <a:pt x="252" y="615"/>
                </a:lnTo>
                <a:lnTo>
                  <a:pt x="250" y="614"/>
                </a:lnTo>
                <a:lnTo>
                  <a:pt x="250" y="614"/>
                </a:lnTo>
                <a:lnTo>
                  <a:pt x="249" y="614"/>
                </a:lnTo>
                <a:lnTo>
                  <a:pt x="249" y="613"/>
                </a:lnTo>
                <a:lnTo>
                  <a:pt x="248" y="612"/>
                </a:lnTo>
                <a:lnTo>
                  <a:pt x="248" y="611"/>
                </a:lnTo>
                <a:lnTo>
                  <a:pt x="247" y="610"/>
                </a:lnTo>
                <a:lnTo>
                  <a:pt x="247" y="609"/>
                </a:lnTo>
                <a:lnTo>
                  <a:pt x="246" y="605"/>
                </a:lnTo>
                <a:lnTo>
                  <a:pt x="246" y="604"/>
                </a:lnTo>
                <a:lnTo>
                  <a:pt x="246" y="603"/>
                </a:lnTo>
                <a:lnTo>
                  <a:pt x="246" y="602"/>
                </a:lnTo>
                <a:lnTo>
                  <a:pt x="245" y="601"/>
                </a:lnTo>
                <a:lnTo>
                  <a:pt x="244" y="600"/>
                </a:lnTo>
                <a:lnTo>
                  <a:pt x="244" y="600"/>
                </a:lnTo>
                <a:lnTo>
                  <a:pt x="243" y="599"/>
                </a:lnTo>
                <a:lnTo>
                  <a:pt x="242" y="599"/>
                </a:lnTo>
                <a:lnTo>
                  <a:pt x="242" y="599"/>
                </a:lnTo>
                <a:lnTo>
                  <a:pt x="241" y="599"/>
                </a:lnTo>
                <a:lnTo>
                  <a:pt x="240" y="600"/>
                </a:lnTo>
                <a:lnTo>
                  <a:pt x="239" y="600"/>
                </a:lnTo>
                <a:lnTo>
                  <a:pt x="238" y="600"/>
                </a:lnTo>
                <a:lnTo>
                  <a:pt x="238" y="601"/>
                </a:lnTo>
                <a:lnTo>
                  <a:pt x="237" y="602"/>
                </a:lnTo>
                <a:lnTo>
                  <a:pt x="237" y="602"/>
                </a:lnTo>
                <a:lnTo>
                  <a:pt x="235" y="604"/>
                </a:lnTo>
                <a:lnTo>
                  <a:pt x="232" y="609"/>
                </a:lnTo>
                <a:lnTo>
                  <a:pt x="231" y="611"/>
                </a:lnTo>
                <a:lnTo>
                  <a:pt x="230" y="613"/>
                </a:lnTo>
                <a:lnTo>
                  <a:pt x="230" y="614"/>
                </a:lnTo>
                <a:lnTo>
                  <a:pt x="230" y="616"/>
                </a:lnTo>
                <a:lnTo>
                  <a:pt x="230" y="618"/>
                </a:lnTo>
                <a:lnTo>
                  <a:pt x="230" y="620"/>
                </a:lnTo>
                <a:lnTo>
                  <a:pt x="230" y="621"/>
                </a:lnTo>
                <a:lnTo>
                  <a:pt x="231" y="624"/>
                </a:lnTo>
                <a:lnTo>
                  <a:pt x="231" y="625"/>
                </a:lnTo>
                <a:lnTo>
                  <a:pt x="232" y="627"/>
                </a:lnTo>
                <a:lnTo>
                  <a:pt x="233" y="631"/>
                </a:lnTo>
                <a:lnTo>
                  <a:pt x="235" y="634"/>
                </a:lnTo>
                <a:lnTo>
                  <a:pt x="235" y="635"/>
                </a:lnTo>
                <a:lnTo>
                  <a:pt x="236" y="636"/>
                </a:lnTo>
                <a:lnTo>
                  <a:pt x="236" y="637"/>
                </a:lnTo>
                <a:lnTo>
                  <a:pt x="236" y="638"/>
                </a:lnTo>
                <a:lnTo>
                  <a:pt x="236" y="640"/>
                </a:lnTo>
                <a:lnTo>
                  <a:pt x="236" y="641"/>
                </a:lnTo>
                <a:lnTo>
                  <a:pt x="235" y="641"/>
                </a:lnTo>
                <a:lnTo>
                  <a:pt x="235" y="642"/>
                </a:lnTo>
                <a:lnTo>
                  <a:pt x="234" y="643"/>
                </a:lnTo>
                <a:lnTo>
                  <a:pt x="233" y="644"/>
                </a:lnTo>
                <a:lnTo>
                  <a:pt x="230" y="647"/>
                </a:lnTo>
                <a:lnTo>
                  <a:pt x="227" y="649"/>
                </a:lnTo>
                <a:lnTo>
                  <a:pt x="226" y="651"/>
                </a:lnTo>
                <a:lnTo>
                  <a:pt x="225" y="652"/>
                </a:lnTo>
                <a:lnTo>
                  <a:pt x="224" y="653"/>
                </a:lnTo>
                <a:lnTo>
                  <a:pt x="222" y="654"/>
                </a:lnTo>
                <a:lnTo>
                  <a:pt x="220" y="659"/>
                </a:lnTo>
                <a:lnTo>
                  <a:pt x="217" y="662"/>
                </a:lnTo>
                <a:lnTo>
                  <a:pt x="215" y="665"/>
                </a:lnTo>
                <a:lnTo>
                  <a:pt x="213" y="668"/>
                </a:lnTo>
                <a:lnTo>
                  <a:pt x="211" y="669"/>
                </a:lnTo>
                <a:lnTo>
                  <a:pt x="211" y="669"/>
                </a:lnTo>
                <a:lnTo>
                  <a:pt x="210" y="670"/>
                </a:lnTo>
                <a:lnTo>
                  <a:pt x="209" y="671"/>
                </a:lnTo>
                <a:lnTo>
                  <a:pt x="208" y="671"/>
                </a:lnTo>
                <a:lnTo>
                  <a:pt x="207" y="672"/>
                </a:lnTo>
                <a:lnTo>
                  <a:pt x="206" y="672"/>
                </a:lnTo>
                <a:lnTo>
                  <a:pt x="205" y="673"/>
                </a:lnTo>
                <a:lnTo>
                  <a:pt x="204" y="673"/>
                </a:lnTo>
                <a:lnTo>
                  <a:pt x="202" y="673"/>
                </a:lnTo>
                <a:lnTo>
                  <a:pt x="198" y="673"/>
                </a:lnTo>
                <a:lnTo>
                  <a:pt x="196" y="673"/>
                </a:lnTo>
                <a:lnTo>
                  <a:pt x="191" y="674"/>
                </a:lnTo>
                <a:lnTo>
                  <a:pt x="187" y="675"/>
                </a:lnTo>
                <a:lnTo>
                  <a:pt x="186" y="675"/>
                </a:lnTo>
                <a:lnTo>
                  <a:pt x="178" y="677"/>
                </a:lnTo>
                <a:lnTo>
                  <a:pt x="176" y="677"/>
                </a:lnTo>
                <a:lnTo>
                  <a:pt x="173" y="677"/>
                </a:lnTo>
                <a:lnTo>
                  <a:pt x="172" y="677"/>
                </a:lnTo>
                <a:lnTo>
                  <a:pt x="171" y="678"/>
                </a:lnTo>
                <a:lnTo>
                  <a:pt x="170" y="678"/>
                </a:lnTo>
                <a:lnTo>
                  <a:pt x="169" y="679"/>
                </a:lnTo>
                <a:lnTo>
                  <a:pt x="168" y="680"/>
                </a:lnTo>
                <a:lnTo>
                  <a:pt x="166" y="681"/>
                </a:lnTo>
                <a:lnTo>
                  <a:pt x="166" y="682"/>
                </a:lnTo>
                <a:lnTo>
                  <a:pt x="165" y="683"/>
                </a:lnTo>
                <a:lnTo>
                  <a:pt x="163" y="686"/>
                </a:lnTo>
                <a:lnTo>
                  <a:pt x="162" y="687"/>
                </a:lnTo>
                <a:lnTo>
                  <a:pt x="161" y="688"/>
                </a:lnTo>
                <a:lnTo>
                  <a:pt x="160" y="689"/>
                </a:lnTo>
                <a:lnTo>
                  <a:pt x="160" y="690"/>
                </a:lnTo>
                <a:lnTo>
                  <a:pt x="159" y="690"/>
                </a:lnTo>
                <a:lnTo>
                  <a:pt x="158" y="690"/>
                </a:lnTo>
                <a:lnTo>
                  <a:pt x="158" y="690"/>
                </a:lnTo>
                <a:lnTo>
                  <a:pt x="157" y="690"/>
                </a:lnTo>
                <a:lnTo>
                  <a:pt x="157" y="690"/>
                </a:lnTo>
                <a:lnTo>
                  <a:pt x="156" y="690"/>
                </a:lnTo>
                <a:lnTo>
                  <a:pt x="156" y="689"/>
                </a:lnTo>
                <a:lnTo>
                  <a:pt x="156" y="689"/>
                </a:lnTo>
                <a:lnTo>
                  <a:pt x="155" y="687"/>
                </a:lnTo>
                <a:lnTo>
                  <a:pt x="153" y="681"/>
                </a:lnTo>
                <a:lnTo>
                  <a:pt x="151" y="676"/>
                </a:lnTo>
                <a:lnTo>
                  <a:pt x="150" y="674"/>
                </a:lnTo>
                <a:lnTo>
                  <a:pt x="149" y="670"/>
                </a:lnTo>
                <a:lnTo>
                  <a:pt x="147" y="663"/>
                </a:lnTo>
                <a:lnTo>
                  <a:pt x="146" y="661"/>
                </a:lnTo>
                <a:lnTo>
                  <a:pt x="146" y="660"/>
                </a:lnTo>
                <a:lnTo>
                  <a:pt x="145" y="659"/>
                </a:lnTo>
                <a:lnTo>
                  <a:pt x="144" y="658"/>
                </a:lnTo>
                <a:lnTo>
                  <a:pt x="144" y="657"/>
                </a:lnTo>
                <a:lnTo>
                  <a:pt x="142" y="656"/>
                </a:lnTo>
                <a:lnTo>
                  <a:pt x="138" y="653"/>
                </a:lnTo>
                <a:lnTo>
                  <a:pt x="136" y="651"/>
                </a:lnTo>
                <a:lnTo>
                  <a:pt x="135" y="650"/>
                </a:lnTo>
                <a:lnTo>
                  <a:pt x="132" y="649"/>
                </a:lnTo>
                <a:lnTo>
                  <a:pt x="130" y="648"/>
                </a:lnTo>
                <a:lnTo>
                  <a:pt x="128" y="647"/>
                </a:lnTo>
                <a:lnTo>
                  <a:pt x="124" y="646"/>
                </a:lnTo>
                <a:lnTo>
                  <a:pt x="120" y="645"/>
                </a:lnTo>
                <a:lnTo>
                  <a:pt x="118" y="644"/>
                </a:lnTo>
                <a:lnTo>
                  <a:pt x="115" y="643"/>
                </a:lnTo>
                <a:lnTo>
                  <a:pt x="113" y="641"/>
                </a:lnTo>
                <a:lnTo>
                  <a:pt x="110" y="640"/>
                </a:lnTo>
                <a:lnTo>
                  <a:pt x="109" y="639"/>
                </a:lnTo>
                <a:lnTo>
                  <a:pt x="108" y="638"/>
                </a:lnTo>
                <a:lnTo>
                  <a:pt x="107" y="638"/>
                </a:lnTo>
                <a:lnTo>
                  <a:pt x="107" y="637"/>
                </a:lnTo>
                <a:lnTo>
                  <a:pt x="106" y="636"/>
                </a:lnTo>
                <a:lnTo>
                  <a:pt x="106" y="636"/>
                </a:lnTo>
                <a:lnTo>
                  <a:pt x="106" y="635"/>
                </a:lnTo>
                <a:lnTo>
                  <a:pt x="106" y="635"/>
                </a:lnTo>
                <a:lnTo>
                  <a:pt x="106" y="634"/>
                </a:lnTo>
                <a:lnTo>
                  <a:pt x="106" y="631"/>
                </a:lnTo>
                <a:lnTo>
                  <a:pt x="107" y="627"/>
                </a:lnTo>
                <a:lnTo>
                  <a:pt x="108" y="622"/>
                </a:lnTo>
                <a:lnTo>
                  <a:pt x="108" y="621"/>
                </a:lnTo>
                <a:lnTo>
                  <a:pt x="108" y="618"/>
                </a:lnTo>
                <a:lnTo>
                  <a:pt x="109" y="616"/>
                </a:lnTo>
                <a:lnTo>
                  <a:pt x="109" y="614"/>
                </a:lnTo>
                <a:lnTo>
                  <a:pt x="109" y="612"/>
                </a:lnTo>
                <a:lnTo>
                  <a:pt x="108" y="611"/>
                </a:lnTo>
                <a:lnTo>
                  <a:pt x="108" y="610"/>
                </a:lnTo>
                <a:lnTo>
                  <a:pt x="108" y="609"/>
                </a:lnTo>
                <a:lnTo>
                  <a:pt x="108" y="609"/>
                </a:lnTo>
                <a:lnTo>
                  <a:pt x="107" y="609"/>
                </a:lnTo>
                <a:lnTo>
                  <a:pt x="107" y="609"/>
                </a:lnTo>
                <a:lnTo>
                  <a:pt x="106" y="609"/>
                </a:lnTo>
                <a:lnTo>
                  <a:pt x="106" y="609"/>
                </a:lnTo>
                <a:lnTo>
                  <a:pt x="105" y="610"/>
                </a:lnTo>
                <a:lnTo>
                  <a:pt x="104" y="612"/>
                </a:lnTo>
                <a:lnTo>
                  <a:pt x="104" y="613"/>
                </a:lnTo>
                <a:lnTo>
                  <a:pt x="103" y="613"/>
                </a:lnTo>
                <a:lnTo>
                  <a:pt x="103" y="613"/>
                </a:lnTo>
                <a:lnTo>
                  <a:pt x="102" y="614"/>
                </a:lnTo>
                <a:lnTo>
                  <a:pt x="101" y="614"/>
                </a:lnTo>
                <a:lnTo>
                  <a:pt x="101" y="614"/>
                </a:lnTo>
                <a:lnTo>
                  <a:pt x="100" y="613"/>
                </a:lnTo>
                <a:lnTo>
                  <a:pt x="100" y="613"/>
                </a:lnTo>
                <a:lnTo>
                  <a:pt x="99" y="613"/>
                </a:lnTo>
                <a:lnTo>
                  <a:pt x="98" y="612"/>
                </a:lnTo>
                <a:lnTo>
                  <a:pt x="98" y="612"/>
                </a:lnTo>
                <a:lnTo>
                  <a:pt x="97" y="611"/>
                </a:lnTo>
                <a:lnTo>
                  <a:pt x="96" y="610"/>
                </a:lnTo>
                <a:lnTo>
                  <a:pt x="95" y="608"/>
                </a:lnTo>
                <a:lnTo>
                  <a:pt x="93" y="607"/>
                </a:lnTo>
                <a:lnTo>
                  <a:pt x="93" y="606"/>
                </a:lnTo>
                <a:lnTo>
                  <a:pt x="92" y="604"/>
                </a:lnTo>
                <a:lnTo>
                  <a:pt x="90" y="601"/>
                </a:lnTo>
                <a:lnTo>
                  <a:pt x="90" y="600"/>
                </a:lnTo>
                <a:lnTo>
                  <a:pt x="89" y="599"/>
                </a:lnTo>
                <a:lnTo>
                  <a:pt x="89" y="598"/>
                </a:lnTo>
                <a:lnTo>
                  <a:pt x="88" y="598"/>
                </a:lnTo>
                <a:lnTo>
                  <a:pt x="85" y="595"/>
                </a:lnTo>
                <a:lnTo>
                  <a:pt x="84" y="594"/>
                </a:lnTo>
                <a:lnTo>
                  <a:pt x="84" y="593"/>
                </a:lnTo>
                <a:lnTo>
                  <a:pt x="83" y="592"/>
                </a:lnTo>
                <a:lnTo>
                  <a:pt x="82" y="591"/>
                </a:lnTo>
                <a:lnTo>
                  <a:pt x="82" y="590"/>
                </a:lnTo>
                <a:lnTo>
                  <a:pt x="81" y="586"/>
                </a:lnTo>
                <a:lnTo>
                  <a:pt x="79" y="581"/>
                </a:lnTo>
                <a:lnTo>
                  <a:pt x="78" y="577"/>
                </a:lnTo>
                <a:lnTo>
                  <a:pt x="77" y="576"/>
                </a:lnTo>
                <a:lnTo>
                  <a:pt x="77" y="574"/>
                </a:lnTo>
                <a:lnTo>
                  <a:pt x="76" y="573"/>
                </a:lnTo>
                <a:lnTo>
                  <a:pt x="75" y="571"/>
                </a:lnTo>
                <a:lnTo>
                  <a:pt x="74" y="570"/>
                </a:lnTo>
                <a:lnTo>
                  <a:pt x="73" y="570"/>
                </a:lnTo>
                <a:lnTo>
                  <a:pt x="72" y="568"/>
                </a:lnTo>
                <a:lnTo>
                  <a:pt x="72" y="567"/>
                </a:lnTo>
                <a:lnTo>
                  <a:pt x="71" y="566"/>
                </a:lnTo>
                <a:lnTo>
                  <a:pt x="69" y="563"/>
                </a:lnTo>
                <a:lnTo>
                  <a:pt x="68" y="562"/>
                </a:lnTo>
                <a:lnTo>
                  <a:pt x="66" y="560"/>
                </a:lnTo>
                <a:lnTo>
                  <a:pt x="65" y="557"/>
                </a:lnTo>
                <a:lnTo>
                  <a:pt x="65" y="557"/>
                </a:lnTo>
                <a:lnTo>
                  <a:pt x="64" y="555"/>
                </a:lnTo>
                <a:lnTo>
                  <a:pt x="62" y="553"/>
                </a:lnTo>
                <a:lnTo>
                  <a:pt x="61" y="552"/>
                </a:lnTo>
                <a:lnTo>
                  <a:pt x="60" y="551"/>
                </a:lnTo>
                <a:lnTo>
                  <a:pt x="59" y="550"/>
                </a:lnTo>
                <a:lnTo>
                  <a:pt x="58" y="550"/>
                </a:lnTo>
                <a:lnTo>
                  <a:pt x="57" y="550"/>
                </a:lnTo>
                <a:lnTo>
                  <a:pt x="55" y="549"/>
                </a:lnTo>
                <a:lnTo>
                  <a:pt x="51" y="548"/>
                </a:lnTo>
                <a:lnTo>
                  <a:pt x="49" y="547"/>
                </a:lnTo>
                <a:lnTo>
                  <a:pt x="47" y="547"/>
                </a:lnTo>
                <a:lnTo>
                  <a:pt x="46" y="547"/>
                </a:lnTo>
                <a:lnTo>
                  <a:pt x="44" y="547"/>
                </a:lnTo>
                <a:lnTo>
                  <a:pt x="43" y="548"/>
                </a:lnTo>
                <a:lnTo>
                  <a:pt x="41" y="548"/>
                </a:lnTo>
                <a:lnTo>
                  <a:pt x="39" y="549"/>
                </a:lnTo>
                <a:lnTo>
                  <a:pt x="36" y="551"/>
                </a:lnTo>
                <a:lnTo>
                  <a:pt x="34" y="552"/>
                </a:lnTo>
                <a:lnTo>
                  <a:pt x="32" y="553"/>
                </a:lnTo>
                <a:lnTo>
                  <a:pt x="30" y="555"/>
                </a:lnTo>
                <a:lnTo>
                  <a:pt x="28" y="557"/>
                </a:lnTo>
                <a:lnTo>
                  <a:pt x="28" y="558"/>
                </a:lnTo>
                <a:lnTo>
                  <a:pt x="28" y="558"/>
                </a:lnTo>
                <a:lnTo>
                  <a:pt x="27" y="559"/>
                </a:lnTo>
                <a:lnTo>
                  <a:pt x="27" y="559"/>
                </a:lnTo>
                <a:lnTo>
                  <a:pt x="27" y="559"/>
                </a:lnTo>
                <a:lnTo>
                  <a:pt x="28" y="560"/>
                </a:lnTo>
                <a:lnTo>
                  <a:pt x="28" y="561"/>
                </a:lnTo>
                <a:lnTo>
                  <a:pt x="29" y="562"/>
                </a:lnTo>
                <a:lnTo>
                  <a:pt x="29" y="563"/>
                </a:lnTo>
                <a:lnTo>
                  <a:pt x="30" y="564"/>
                </a:lnTo>
                <a:lnTo>
                  <a:pt x="30" y="564"/>
                </a:lnTo>
                <a:lnTo>
                  <a:pt x="31" y="565"/>
                </a:lnTo>
                <a:lnTo>
                  <a:pt x="38" y="572"/>
                </a:lnTo>
                <a:lnTo>
                  <a:pt x="39" y="573"/>
                </a:lnTo>
                <a:lnTo>
                  <a:pt x="40" y="574"/>
                </a:lnTo>
                <a:lnTo>
                  <a:pt x="40" y="575"/>
                </a:lnTo>
                <a:lnTo>
                  <a:pt x="40" y="576"/>
                </a:lnTo>
                <a:lnTo>
                  <a:pt x="41" y="578"/>
                </a:lnTo>
                <a:lnTo>
                  <a:pt x="42" y="580"/>
                </a:lnTo>
                <a:lnTo>
                  <a:pt x="42" y="580"/>
                </a:lnTo>
                <a:lnTo>
                  <a:pt x="44" y="583"/>
                </a:lnTo>
                <a:lnTo>
                  <a:pt x="45" y="585"/>
                </a:lnTo>
                <a:lnTo>
                  <a:pt x="45" y="586"/>
                </a:lnTo>
                <a:lnTo>
                  <a:pt x="45" y="587"/>
                </a:lnTo>
                <a:lnTo>
                  <a:pt x="46" y="588"/>
                </a:lnTo>
                <a:lnTo>
                  <a:pt x="46" y="589"/>
                </a:lnTo>
                <a:lnTo>
                  <a:pt x="46" y="590"/>
                </a:lnTo>
                <a:lnTo>
                  <a:pt x="46" y="591"/>
                </a:lnTo>
                <a:lnTo>
                  <a:pt x="46" y="592"/>
                </a:lnTo>
                <a:lnTo>
                  <a:pt x="45" y="592"/>
                </a:lnTo>
                <a:lnTo>
                  <a:pt x="45" y="594"/>
                </a:lnTo>
                <a:lnTo>
                  <a:pt x="43" y="596"/>
                </a:lnTo>
                <a:lnTo>
                  <a:pt x="42" y="598"/>
                </a:lnTo>
                <a:lnTo>
                  <a:pt x="40" y="601"/>
                </a:lnTo>
                <a:lnTo>
                  <a:pt x="39" y="605"/>
                </a:lnTo>
                <a:lnTo>
                  <a:pt x="38" y="607"/>
                </a:lnTo>
                <a:lnTo>
                  <a:pt x="37" y="609"/>
                </a:lnTo>
                <a:lnTo>
                  <a:pt x="36" y="610"/>
                </a:lnTo>
                <a:lnTo>
                  <a:pt x="35" y="611"/>
                </a:lnTo>
                <a:lnTo>
                  <a:pt x="34" y="613"/>
                </a:lnTo>
                <a:lnTo>
                  <a:pt x="32" y="615"/>
                </a:lnTo>
                <a:lnTo>
                  <a:pt x="30" y="616"/>
                </a:lnTo>
                <a:lnTo>
                  <a:pt x="28" y="617"/>
                </a:lnTo>
                <a:lnTo>
                  <a:pt x="27" y="618"/>
                </a:lnTo>
                <a:lnTo>
                  <a:pt x="26" y="618"/>
                </a:lnTo>
                <a:lnTo>
                  <a:pt x="25" y="619"/>
                </a:lnTo>
                <a:lnTo>
                  <a:pt x="23" y="619"/>
                </a:lnTo>
                <a:lnTo>
                  <a:pt x="22" y="618"/>
                </a:lnTo>
                <a:lnTo>
                  <a:pt x="20" y="618"/>
                </a:lnTo>
                <a:lnTo>
                  <a:pt x="17" y="617"/>
                </a:lnTo>
                <a:lnTo>
                  <a:pt x="15" y="616"/>
                </a:lnTo>
                <a:lnTo>
                  <a:pt x="13" y="614"/>
                </a:lnTo>
                <a:lnTo>
                  <a:pt x="8" y="611"/>
                </a:lnTo>
                <a:lnTo>
                  <a:pt x="6" y="609"/>
                </a:lnTo>
                <a:lnTo>
                  <a:pt x="5" y="608"/>
                </a:lnTo>
                <a:lnTo>
                  <a:pt x="4" y="607"/>
                </a:lnTo>
                <a:lnTo>
                  <a:pt x="2" y="605"/>
                </a:lnTo>
                <a:lnTo>
                  <a:pt x="2" y="604"/>
                </a:lnTo>
                <a:lnTo>
                  <a:pt x="1" y="603"/>
                </a:lnTo>
                <a:lnTo>
                  <a:pt x="1" y="603"/>
                </a:lnTo>
                <a:lnTo>
                  <a:pt x="0" y="602"/>
                </a:lnTo>
                <a:lnTo>
                  <a:pt x="0" y="601"/>
                </a:lnTo>
                <a:lnTo>
                  <a:pt x="0" y="600"/>
                </a:lnTo>
                <a:lnTo>
                  <a:pt x="1" y="599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1" name="Freeform 254">
            <a:extLst>
              <a:ext uri="{FF2B5EF4-FFF2-40B4-BE49-F238E27FC236}">
                <a16:creationId xmlns:a16="http://schemas.microsoft.com/office/drawing/2014/main" id="{CE1082C9-C35F-408D-9C85-62A4117AF5BB}"/>
              </a:ext>
            </a:extLst>
          </p:cNvPr>
          <p:cNvSpPr>
            <a:spLocks/>
          </p:cNvSpPr>
          <p:nvPr/>
        </p:nvSpPr>
        <p:spPr bwMode="auto">
          <a:xfrm>
            <a:off x="10102727" y="3795322"/>
            <a:ext cx="452372" cy="1405775"/>
          </a:xfrm>
          <a:custGeom>
            <a:avLst/>
            <a:gdLst>
              <a:gd name="T0" fmla="*/ 49 w 238"/>
              <a:gd name="T1" fmla="*/ 668 h 676"/>
              <a:gd name="T2" fmla="*/ 50 w 238"/>
              <a:gd name="T3" fmla="*/ 660 h 676"/>
              <a:gd name="T4" fmla="*/ 42 w 238"/>
              <a:gd name="T5" fmla="*/ 646 h 676"/>
              <a:gd name="T6" fmla="*/ 37 w 238"/>
              <a:gd name="T7" fmla="*/ 622 h 676"/>
              <a:gd name="T8" fmla="*/ 46 w 238"/>
              <a:gd name="T9" fmla="*/ 606 h 676"/>
              <a:gd name="T10" fmla="*/ 49 w 238"/>
              <a:gd name="T11" fmla="*/ 601 h 676"/>
              <a:gd name="T12" fmla="*/ 29 w 238"/>
              <a:gd name="T13" fmla="*/ 597 h 676"/>
              <a:gd name="T14" fmla="*/ 18 w 238"/>
              <a:gd name="T15" fmla="*/ 591 h 676"/>
              <a:gd name="T16" fmla="*/ 17 w 238"/>
              <a:gd name="T17" fmla="*/ 577 h 676"/>
              <a:gd name="T18" fmla="*/ 20 w 238"/>
              <a:gd name="T19" fmla="*/ 570 h 676"/>
              <a:gd name="T20" fmla="*/ 36 w 238"/>
              <a:gd name="T21" fmla="*/ 572 h 676"/>
              <a:gd name="T22" fmla="*/ 40 w 238"/>
              <a:gd name="T23" fmla="*/ 562 h 676"/>
              <a:gd name="T24" fmla="*/ 42 w 238"/>
              <a:gd name="T25" fmla="*/ 554 h 676"/>
              <a:gd name="T26" fmla="*/ 43 w 238"/>
              <a:gd name="T27" fmla="*/ 534 h 676"/>
              <a:gd name="T28" fmla="*/ 43 w 238"/>
              <a:gd name="T29" fmla="*/ 522 h 676"/>
              <a:gd name="T30" fmla="*/ 55 w 238"/>
              <a:gd name="T31" fmla="*/ 505 h 676"/>
              <a:gd name="T32" fmla="*/ 57 w 238"/>
              <a:gd name="T33" fmla="*/ 490 h 676"/>
              <a:gd name="T34" fmla="*/ 52 w 238"/>
              <a:gd name="T35" fmla="*/ 477 h 676"/>
              <a:gd name="T36" fmla="*/ 40 w 238"/>
              <a:gd name="T37" fmla="*/ 472 h 676"/>
              <a:gd name="T38" fmla="*/ 37 w 238"/>
              <a:gd name="T39" fmla="*/ 469 h 676"/>
              <a:gd name="T40" fmla="*/ 37 w 238"/>
              <a:gd name="T41" fmla="*/ 455 h 676"/>
              <a:gd name="T42" fmla="*/ 33 w 238"/>
              <a:gd name="T43" fmla="*/ 443 h 676"/>
              <a:gd name="T44" fmla="*/ 19 w 238"/>
              <a:gd name="T45" fmla="*/ 423 h 676"/>
              <a:gd name="T46" fmla="*/ 11 w 238"/>
              <a:gd name="T47" fmla="*/ 405 h 676"/>
              <a:gd name="T48" fmla="*/ 11 w 238"/>
              <a:gd name="T49" fmla="*/ 393 h 676"/>
              <a:gd name="T50" fmla="*/ 17 w 238"/>
              <a:gd name="T51" fmla="*/ 380 h 676"/>
              <a:gd name="T52" fmla="*/ 16 w 238"/>
              <a:gd name="T53" fmla="*/ 364 h 676"/>
              <a:gd name="T54" fmla="*/ 8 w 238"/>
              <a:gd name="T55" fmla="*/ 331 h 676"/>
              <a:gd name="T56" fmla="*/ 0 w 238"/>
              <a:gd name="T57" fmla="*/ 303 h 676"/>
              <a:gd name="T58" fmla="*/ 2 w 238"/>
              <a:gd name="T59" fmla="*/ 298 h 676"/>
              <a:gd name="T60" fmla="*/ 14 w 238"/>
              <a:gd name="T61" fmla="*/ 294 h 676"/>
              <a:gd name="T62" fmla="*/ 25 w 238"/>
              <a:gd name="T63" fmla="*/ 283 h 676"/>
              <a:gd name="T64" fmla="*/ 36 w 238"/>
              <a:gd name="T65" fmla="*/ 271 h 676"/>
              <a:gd name="T66" fmla="*/ 36 w 238"/>
              <a:gd name="T67" fmla="*/ 253 h 676"/>
              <a:gd name="T68" fmla="*/ 38 w 238"/>
              <a:gd name="T69" fmla="*/ 240 h 676"/>
              <a:gd name="T70" fmla="*/ 38 w 238"/>
              <a:gd name="T71" fmla="*/ 225 h 676"/>
              <a:gd name="T72" fmla="*/ 47 w 238"/>
              <a:gd name="T73" fmla="*/ 203 h 676"/>
              <a:gd name="T74" fmla="*/ 57 w 238"/>
              <a:gd name="T75" fmla="*/ 171 h 676"/>
              <a:gd name="T76" fmla="*/ 60 w 238"/>
              <a:gd name="T77" fmla="*/ 163 h 676"/>
              <a:gd name="T78" fmla="*/ 72 w 238"/>
              <a:gd name="T79" fmla="*/ 151 h 676"/>
              <a:gd name="T80" fmla="*/ 88 w 238"/>
              <a:gd name="T81" fmla="*/ 147 h 676"/>
              <a:gd name="T82" fmla="*/ 101 w 238"/>
              <a:gd name="T83" fmla="*/ 140 h 676"/>
              <a:gd name="T84" fmla="*/ 111 w 238"/>
              <a:gd name="T85" fmla="*/ 145 h 676"/>
              <a:gd name="T86" fmla="*/ 119 w 238"/>
              <a:gd name="T87" fmla="*/ 147 h 676"/>
              <a:gd name="T88" fmla="*/ 121 w 238"/>
              <a:gd name="T89" fmla="*/ 138 h 676"/>
              <a:gd name="T90" fmla="*/ 119 w 238"/>
              <a:gd name="T91" fmla="*/ 116 h 676"/>
              <a:gd name="T92" fmla="*/ 114 w 238"/>
              <a:gd name="T93" fmla="*/ 99 h 676"/>
              <a:gd name="T94" fmla="*/ 94 w 238"/>
              <a:gd name="T95" fmla="*/ 87 h 676"/>
              <a:gd name="T96" fmla="*/ 86 w 238"/>
              <a:gd name="T97" fmla="*/ 77 h 676"/>
              <a:gd name="T98" fmla="*/ 73 w 238"/>
              <a:gd name="T99" fmla="*/ 44 h 676"/>
              <a:gd name="T100" fmla="*/ 59 w 238"/>
              <a:gd name="T101" fmla="*/ 31 h 676"/>
              <a:gd name="T102" fmla="*/ 55 w 238"/>
              <a:gd name="T103" fmla="*/ 23 h 676"/>
              <a:gd name="T104" fmla="*/ 61 w 238"/>
              <a:gd name="T105" fmla="*/ 9 h 676"/>
              <a:gd name="T106" fmla="*/ 72 w 238"/>
              <a:gd name="T107" fmla="*/ 0 h 676"/>
              <a:gd name="T108" fmla="*/ 92 w 238"/>
              <a:gd name="T109" fmla="*/ 13 h 676"/>
              <a:gd name="T110" fmla="*/ 109 w 238"/>
              <a:gd name="T111" fmla="*/ 16 h 676"/>
              <a:gd name="T112" fmla="*/ 135 w 238"/>
              <a:gd name="T113" fmla="*/ 25 h 676"/>
              <a:gd name="T114" fmla="*/ 155 w 238"/>
              <a:gd name="T115" fmla="*/ 30 h 676"/>
              <a:gd name="T116" fmla="*/ 174 w 238"/>
              <a:gd name="T117" fmla="*/ 39 h 676"/>
              <a:gd name="T118" fmla="*/ 191 w 238"/>
              <a:gd name="T119" fmla="*/ 40 h 676"/>
              <a:gd name="T120" fmla="*/ 198 w 238"/>
              <a:gd name="T121" fmla="*/ 52 h 676"/>
              <a:gd name="T122" fmla="*/ 211 w 238"/>
              <a:gd name="T123" fmla="*/ 67 h 676"/>
              <a:gd name="T124" fmla="*/ 227 w 238"/>
              <a:gd name="T125" fmla="*/ 77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676">
                <a:moveTo>
                  <a:pt x="44" y="676"/>
                </a:moveTo>
                <a:lnTo>
                  <a:pt x="44" y="675"/>
                </a:lnTo>
                <a:lnTo>
                  <a:pt x="44" y="674"/>
                </a:lnTo>
                <a:lnTo>
                  <a:pt x="45" y="673"/>
                </a:lnTo>
                <a:lnTo>
                  <a:pt x="45" y="672"/>
                </a:lnTo>
                <a:lnTo>
                  <a:pt x="46" y="671"/>
                </a:lnTo>
                <a:lnTo>
                  <a:pt x="47" y="670"/>
                </a:lnTo>
                <a:lnTo>
                  <a:pt x="49" y="668"/>
                </a:lnTo>
                <a:lnTo>
                  <a:pt x="50" y="667"/>
                </a:lnTo>
                <a:lnTo>
                  <a:pt x="50" y="666"/>
                </a:lnTo>
                <a:lnTo>
                  <a:pt x="51" y="666"/>
                </a:lnTo>
                <a:lnTo>
                  <a:pt x="51" y="665"/>
                </a:lnTo>
                <a:lnTo>
                  <a:pt x="51" y="664"/>
                </a:lnTo>
                <a:lnTo>
                  <a:pt x="51" y="663"/>
                </a:lnTo>
                <a:lnTo>
                  <a:pt x="51" y="662"/>
                </a:lnTo>
                <a:lnTo>
                  <a:pt x="50" y="660"/>
                </a:lnTo>
                <a:lnTo>
                  <a:pt x="49" y="659"/>
                </a:lnTo>
                <a:lnTo>
                  <a:pt x="49" y="657"/>
                </a:lnTo>
                <a:lnTo>
                  <a:pt x="48" y="656"/>
                </a:lnTo>
                <a:lnTo>
                  <a:pt x="45" y="652"/>
                </a:lnTo>
                <a:lnTo>
                  <a:pt x="44" y="650"/>
                </a:lnTo>
                <a:lnTo>
                  <a:pt x="43" y="649"/>
                </a:lnTo>
                <a:lnTo>
                  <a:pt x="43" y="648"/>
                </a:lnTo>
                <a:lnTo>
                  <a:pt x="42" y="646"/>
                </a:lnTo>
                <a:lnTo>
                  <a:pt x="41" y="642"/>
                </a:lnTo>
                <a:lnTo>
                  <a:pt x="39" y="637"/>
                </a:lnTo>
                <a:lnTo>
                  <a:pt x="38" y="632"/>
                </a:lnTo>
                <a:lnTo>
                  <a:pt x="38" y="630"/>
                </a:lnTo>
                <a:lnTo>
                  <a:pt x="37" y="628"/>
                </a:lnTo>
                <a:lnTo>
                  <a:pt x="37" y="626"/>
                </a:lnTo>
                <a:lnTo>
                  <a:pt x="37" y="624"/>
                </a:lnTo>
                <a:lnTo>
                  <a:pt x="37" y="622"/>
                </a:lnTo>
                <a:lnTo>
                  <a:pt x="38" y="620"/>
                </a:lnTo>
                <a:lnTo>
                  <a:pt x="38" y="618"/>
                </a:lnTo>
                <a:lnTo>
                  <a:pt x="39" y="617"/>
                </a:lnTo>
                <a:lnTo>
                  <a:pt x="42" y="613"/>
                </a:lnTo>
                <a:lnTo>
                  <a:pt x="43" y="611"/>
                </a:lnTo>
                <a:lnTo>
                  <a:pt x="44" y="608"/>
                </a:lnTo>
                <a:lnTo>
                  <a:pt x="45" y="607"/>
                </a:lnTo>
                <a:lnTo>
                  <a:pt x="46" y="606"/>
                </a:lnTo>
                <a:lnTo>
                  <a:pt x="47" y="605"/>
                </a:lnTo>
                <a:lnTo>
                  <a:pt x="48" y="604"/>
                </a:lnTo>
                <a:lnTo>
                  <a:pt x="49" y="603"/>
                </a:lnTo>
                <a:lnTo>
                  <a:pt x="50" y="603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49" y="601"/>
                </a:lnTo>
                <a:lnTo>
                  <a:pt x="49" y="601"/>
                </a:lnTo>
                <a:lnTo>
                  <a:pt x="48" y="601"/>
                </a:lnTo>
                <a:lnTo>
                  <a:pt x="45" y="600"/>
                </a:lnTo>
                <a:lnTo>
                  <a:pt x="42" y="600"/>
                </a:lnTo>
                <a:lnTo>
                  <a:pt x="40" y="600"/>
                </a:lnTo>
                <a:lnTo>
                  <a:pt x="38" y="599"/>
                </a:lnTo>
                <a:lnTo>
                  <a:pt x="35" y="598"/>
                </a:lnTo>
                <a:lnTo>
                  <a:pt x="29" y="597"/>
                </a:lnTo>
                <a:lnTo>
                  <a:pt x="25" y="596"/>
                </a:lnTo>
                <a:lnTo>
                  <a:pt x="21" y="594"/>
                </a:lnTo>
                <a:lnTo>
                  <a:pt x="20" y="594"/>
                </a:lnTo>
                <a:lnTo>
                  <a:pt x="19" y="594"/>
                </a:lnTo>
                <a:lnTo>
                  <a:pt x="19" y="593"/>
                </a:lnTo>
                <a:lnTo>
                  <a:pt x="18" y="593"/>
                </a:lnTo>
                <a:lnTo>
                  <a:pt x="18" y="592"/>
                </a:lnTo>
                <a:lnTo>
                  <a:pt x="18" y="591"/>
                </a:lnTo>
                <a:lnTo>
                  <a:pt x="17" y="591"/>
                </a:lnTo>
                <a:lnTo>
                  <a:pt x="17" y="590"/>
                </a:lnTo>
                <a:lnTo>
                  <a:pt x="17" y="588"/>
                </a:lnTo>
                <a:lnTo>
                  <a:pt x="17" y="585"/>
                </a:lnTo>
                <a:lnTo>
                  <a:pt x="17" y="583"/>
                </a:lnTo>
                <a:lnTo>
                  <a:pt x="17" y="582"/>
                </a:lnTo>
                <a:lnTo>
                  <a:pt x="17" y="578"/>
                </a:lnTo>
                <a:lnTo>
                  <a:pt x="17" y="577"/>
                </a:lnTo>
                <a:lnTo>
                  <a:pt x="17" y="576"/>
                </a:lnTo>
                <a:lnTo>
                  <a:pt x="17" y="574"/>
                </a:lnTo>
                <a:lnTo>
                  <a:pt x="18" y="573"/>
                </a:lnTo>
                <a:lnTo>
                  <a:pt x="18" y="572"/>
                </a:lnTo>
                <a:lnTo>
                  <a:pt x="18" y="571"/>
                </a:lnTo>
                <a:lnTo>
                  <a:pt x="19" y="571"/>
                </a:lnTo>
                <a:lnTo>
                  <a:pt x="19" y="570"/>
                </a:lnTo>
                <a:lnTo>
                  <a:pt x="20" y="570"/>
                </a:lnTo>
                <a:lnTo>
                  <a:pt x="21" y="570"/>
                </a:lnTo>
                <a:lnTo>
                  <a:pt x="25" y="571"/>
                </a:lnTo>
                <a:lnTo>
                  <a:pt x="31" y="572"/>
                </a:lnTo>
                <a:lnTo>
                  <a:pt x="32" y="572"/>
                </a:lnTo>
                <a:lnTo>
                  <a:pt x="33" y="572"/>
                </a:lnTo>
                <a:lnTo>
                  <a:pt x="34" y="572"/>
                </a:lnTo>
                <a:lnTo>
                  <a:pt x="35" y="572"/>
                </a:lnTo>
                <a:lnTo>
                  <a:pt x="36" y="572"/>
                </a:lnTo>
                <a:lnTo>
                  <a:pt x="36" y="571"/>
                </a:lnTo>
                <a:lnTo>
                  <a:pt x="37" y="571"/>
                </a:lnTo>
                <a:lnTo>
                  <a:pt x="37" y="570"/>
                </a:lnTo>
                <a:lnTo>
                  <a:pt x="38" y="569"/>
                </a:lnTo>
                <a:lnTo>
                  <a:pt x="38" y="569"/>
                </a:lnTo>
                <a:lnTo>
                  <a:pt x="38" y="568"/>
                </a:lnTo>
                <a:lnTo>
                  <a:pt x="39" y="564"/>
                </a:lnTo>
                <a:lnTo>
                  <a:pt x="40" y="562"/>
                </a:lnTo>
                <a:lnTo>
                  <a:pt x="40" y="561"/>
                </a:lnTo>
                <a:lnTo>
                  <a:pt x="41" y="560"/>
                </a:lnTo>
                <a:lnTo>
                  <a:pt x="41" y="559"/>
                </a:lnTo>
                <a:lnTo>
                  <a:pt x="42" y="558"/>
                </a:lnTo>
                <a:lnTo>
                  <a:pt x="42" y="558"/>
                </a:lnTo>
                <a:lnTo>
                  <a:pt x="42" y="558"/>
                </a:lnTo>
                <a:lnTo>
                  <a:pt x="42" y="557"/>
                </a:lnTo>
                <a:lnTo>
                  <a:pt x="42" y="554"/>
                </a:lnTo>
                <a:lnTo>
                  <a:pt x="42" y="551"/>
                </a:lnTo>
                <a:lnTo>
                  <a:pt x="43" y="548"/>
                </a:lnTo>
                <a:lnTo>
                  <a:pt x="44" y="544"/>
                </a:lnTo>
                <a:lnTo>
                  <a:pt x="45" y="542"/>
                </a:lnTo>
                <a:lnTo>
                  <a:pt x="45" y="540"/>
                </a:lnTo>
                <a:lnTo>
                  <a:pt x="45" y="540"/>
                </a:lnTo>
                <a:lnTo>
                  <a:pt x="45" y="539"/>
                </a:lnTo>
                <a:lnTo>
                  <a:pt x="43" y="534"/>
                </a:lnTo>
                <a:lnTo>
                  <a:pt x="42" y="532"/>
                </a:lnTo>
                <a:lnTo>
                  <a:pt x="42" y="531"/>
                </a:lnTo>
                <a:lnTo>
                  <a:pt x="42" y="529"/>
                </a:lnTo>
                <a:lnTo>
                  <a:pt x="42" y="528"/>
                </a:lnTo>
                <a:lnTo>
                  <a:pt x="42" y="526"/>
                </a:lnTo>
                <a:lnTo>
                  <a:pt x="42" y="525"/>
                </a:lnTo>
                <a:lnTo>
                  <a:pt x="43" y="523"/>
                </a:lnTo>
                <a:lnTo>
                  <a:pt x="43" y="522"/>
                </a:lnTo>
                <a:lnTo>
                  <a:pt x="44" y="520"/>
                </a:lnTo>
                <a:lnTo>
                  <a:pt x="45" y="519"/>
                </a:lnTo>
                <a:lnTo>
                  <a:pt x="46" y="518"/>
                </a:lnTo>
                <a:lnTo>
                  <a:pt x="46" y="517"/>
                </a:lnTo>
                <a:lnTo>
                  <a:pt x="50" y="512"/>
                </a:lnTo>
                <a:lnTo>
                  <a:pt x="53" y="508"/>
                </a:lnTo>
                <a:lnTo>
                  <a:pt x="54" y="507"/>
                </a:lnTo>
                <a:lnTo>
                  <a:pt x="55" y="505"/>
                </a:lnTo>
                <a:lnTo>
                  <a:pt x="55" y="504"/>
                </a:lnTo>
                <a:lnTo>
                  <a:pt x="56" y="503"/>
                </a:lnTo>
                <a:lnTo>
                  <a:pt x="56" y="501"/>
                </a:lnTo>
                <a:lnTo>
                  <a:pt x="57" y="498"/>
                </a:lnTo>
                <a:lnTo>
                  <a:pt x="57" y="496"/>
                </a:lnTo>
                <a:lnTo>
                  <a:pt x="57" y="493"/>
                </a:lnTo>
                <a:lnTo>
                  <a:pt x="57" y="492"/>
                </a:lnTo>
                <a:lnTo>
                  <a:pt x="57" y="490"/>
                </a:lnTo>
                <a:lnTo>
                  <a:pt x="57" y="485"/>
                </a:lnTo>
                <a:lnTo>
                  <a:pt x="56" y="483"/>
                </a:lnTo>
                <a:lnTo>
                  <a:pt x="56" y="482"/>
                </a:lnTo>
                <a:lnTo>
                  <a:pt x="55" y="481"/>
                </a:lnTo>
                <a:lnTo>
                  <a:pt x="55" y="479"/>
                </a:lnTo>
                <a:lnTo>
                  <a:pt x="54" y="478"/>
                </a:lnTo>
                <a:lnTo>
                  <a:pt x="53" y="478"/>
                </a:lnTo>
                <a:lnTo>
                  <a:pt x="52" y="477"/>
                </a:lnTo>
                <a:lnTo>
                  <a:pt x="51" y="476"/>
                </a:lnTo>
                <a:lnTo>
                  <a:pt x="50" y="475"/>
                </a:lnTo>
                <a:lnTo>
                  <a:pt x="49" y="475"/>
                </a:lnTo>
                <a:lnTo>
                  <a:pt x="49" y="474"/>
                </a:lnTo>
                <a:lnTo>
                  <a:pt x="47" y="474"/>
                </a:lnTo>
                <a:lnTo>
                  <a:pt x="43" y="473"/>
                </a:lnTo>
                <a:lnTo>
                  <a:pt x="42" y="473"/>
                </a:lnTo>
                <a:lnTo>
                  <a:pt x="40" y="472"/>
                </a:lnTo>
                <a:lnTo>
                  <a:pt x="39" y="472"/>
                </a:lnTo>
                <a:lnTo>
                  <a:pt x="39" y="472"/>
                </a:lnTo>
                <a:lnTo>
                  <a:pt x="38" y="472"/>
                </a:lnTo>
                <a:lnTo>
                  <a:pt x="38" y="471"/>
                </a:lnTo>
                <a:lnTo>
                  <a:pt x="38" y="471"/>
                </a:lnTo>
                <a:lnTo>
                  <a:pt x="37" y="471"/>
                </a:lnTo>
                <a:lnTo>
                  <a:pt x="37" y="470"/>
                </a:lnTo>
                <a:lnTo>
                  <a:pt x="37" y="469"/>
                </a:lnTo>
                <a:lnTo>
                  <a:pt x="38" y="468"/>
                </a:lnTo>
                <a:lnTo>
                  <a:pt x="39" y="465"/>
                </a:lnTo>
                <a:lnTo>
                  <a:pt x="39" y="464"/>
                </a:lnTo>
                <a:lnTo>
                  <a:pt x="39" y="462"/>
                </a:lnTo>
                <a:lnTo>
                  <a:pt x="39" y="461"/>
                </a:lnTo>
                <a:lnTo>
                  <a:pt x="39" y="460"/>
                </a:lnTo>
                <a:lnTo>
                  <a:pt x="39" y="459"/>
                </a:lnTo>
                <a:lnTo>
                  <a:pt x="37" y="455"/>
                </a:lnTo>
                <a:lnTo>
                  <a:pt x="37" y="454"/>
                </a:lnTo>
                <a:lnTo>
                  <a:pt x="37" y="453"/>
                </a:lnTo>
                <a:lnTo>
                  <a:pt x="36" y="449"/>
                </a:lnTo>
                <a:lnTo>
                  <a:pt x="36" y="448"/>
                </a:lnTo>
                <a:lnTo>
                  <a:pt x="36" y="447"/>
                </a:lnTo>
                <a:lnTo>
                  <a:pt x="35" y="446"/>
                </a:lnTo>
                <a:lnTo>
                  <a:pt x="34" y="444"/>
                </a:lnTo>
                <a:lnTo>
                  <a:pt x="33" y="443"/>
                </a:lnTo>
                <a:lnTo>
                  <a:pt x="30" y="440"/>
                </a:lnTo>
                <a:lnTo>
                  <a:pt x="27" y="437"/>
                </a:lnTo>
                <a:lnTo>
                  <a:pt x="25" y="434"/>
                </a:lnTo>
                <a:lnTo>
                  <a:pt x="24" y="432"/>
                </a:lnTo>
                <a:lnTo>
                  <a:pt x="23" y="431"/>
                </a:lnTo>
                <a:lnTo>
                  <a:pt x="21" y="428"/>
                </a:lnTo>
                <a:lnTo>
                  <a:pt x="20" y="425"/>
                </a:lnTo>
                <a:lnTo>
                  <a:pt x="19" y="423"/>
                </a:lnTo>
                <a:lnTo>
                  <a:pt x="18" y="419"/>
                </a:lnTo>
                <a:lnTo>
                  <a:pt x="17" y="417"/>
                </a:lnTo>
                <a:lnTo>
                  <a:pt x="17" y="416"/>
                </a:lnTo>
                <a:lnTo>
                  <a:pt x="16" y="415"/>
                </a:lnTo>
                <a:lnTo>
                  <a:pt x="15" y="413"/>
                </a:lnTo>
                <a:lnTo>
                  <a:pt x="12" y="408"/>
                </a:lnTo>
                <a:lnTo>
                  <a:pt x="11" y="407"/>
                </a:lnTo>
                <a:lnTo>
                  <a:pt x="11" y="405"/>
                </a:lnTo>
                <a:lnTo>
                  <a:pt x="10" y="404"/>
                </a:lnTo>
                <a:lnTo>
                  <a:pt x="10" y="402"/>
                </a:lnTo>
                <a:lnTo>
                  <a:pt x="10" y="401"/>
                </a:lnTo>
                <a:lnTo>
                  <a:pt x="10" y="398"/>
                </a:lnTo>
                <a:lnTo>
                  <a:pt x="10" y="397"/>
                </a:lnTo>
                <a:lnTo>
                  <a:pt x="10" y="396"/>
                </a:lnTo>
                <a:lnTo>
                  <a:pt x="10" y="394"/>
                </a:lnTo>
                <a:lnTo>
                  <a:pt x="11" y="393"/>
                </a:lnTo>
                <a:lnTo>
                  <a:pt x="11" y="391"/>
                </a:lnTo>
                <a:lnTo>
                  <a:pt x="11" y="390"/>
                </a:lnTo>
                <a:lnTo>
                  <a:pt x="12" y="389"/>
                </a:lnTo>
                <a:lnTo>
                  <a:pt x="12" y="387"/>
                </a:lnTo>
                <a:lnTo>
                  <a:pt x="14" y="386"/>
                </a:lnTo>
                <a:lnTo>
                  <a:pt x="16" y="382"/>
                </a:lnTo>
                <a:lnTo>
                  <a:pt x="17" y="381"/>
                </a:lnTo>
                <a:lnTo>
                  <a:pt x="17" y="380"/>
                </a:lnTo>
                <a:lnTo>
                  <a:pt x="18" y="379"/>
                </a:lnTo>
                <a:lnTo>
                  <a:pt x="18" y="378"/>
                </a:lnTo>
                <a:lnTo>
                  <a:pt x="18" y="376"/>
                </a:lnTo>
                <a:lnTo>
                  <a:pt x="18" y="375"/>
                </a:lnTo>
                <a:lnTo>
                  <a:pt x="18" y="373"/>
                </a:lnTo>
                <a:lnTo>
                  <a:pt x="17" y="368"/>
                </a:lnTo>
                <a:lnTo>
                  <a:pt x="17" y="366"/>
                </a:lnTo>
                <a:lnTo>
                  <a:pt x="16" y="364"/>
                </a:lnTo>
                <a:lnTo>
                  <a:pt x="16" y="360"/>
                </a:lnTo>
                <a:lnTo>
                  <a:pt x="16" y="354"/>
                </a:lnTo>
                <a:lnTo>
                  <a:pt x="15" y="352"/>
                </a:lnTo>
                <a:lnTo>
                  <a:pt x="15" y="350"/>
                </a:lnTo>
                <a:lnTo>
                  <a:pt x="14" y="348"/>
                </a:lnTo>
                <a:lnTo>
                  <a:pt x="12" y="342"/>
                </a:lnTo>
                <a:lnTo>
                  <a:pt x="9" y="335"/>
                </a:lnTo>
                <a:lnTo>
                  <a:pt x="8" y="331"/>
                </a:lnTo>
                <a:lnTo>
                  <a:pt x="7" y="329"/>
                </a:lnTo>
                <a:lnTo>
                  <a:pt x="7" y="326"/>
                </a:lnTo>
                <a:lnTo>
                  <a:pt x="5" y="319"/>
                </a:lnTo>
                <a:lnTo>
                  <a:pt x="4" y="316"/>
                </a:lnTo>
                <a:lnTo>
                  <a:pt x="3" y="312"/>
                </a:lnTo>
                <a:lnTo>
                  <a:pt x="1" y="307"/>
                </a:lnTo>
                <a:lnTo>
                  <a:pt x="1" y="305"/>
                </a:lnTo>
                <a:lnTo>
                  <a:pt x="0" y="303"/>
                </a:lnTo>
                <a:lnTo>
                  <a:pt x="0" y="302"/>
                </a:lnTo>
                <a:lnTo>
                  <a:pt x="0" y="301"/>
                </a:lnTo>
                <a:lnTo>
                  <a:pt x="0" y="300"/>
                </a:lnTo>
                <a:lnTo>
                  <a:pt x="1" y="300"/>
                </a:lnTo>
                <a:lnTo>
                  <a:pt x="1" y="299"/>
                </a:lnTo>
                <a:lnTo>
                  <a:pt x="1" y="299"/>
                </a:lnTo>
                <a:lnTo>
                  <a:pt x="2" y="298"/>
                </a:lnTo>
                <a:lnTo>
                  <a:pt x="2" y="298"/>
                </a:lnTo>
                <a:lnTo>
                  <a:pt x="3" y="297"/>
                </a:lnTo>
                <a:lnTo>
                  <a:pt x="4" y="297"/>
                </a:lnTo>
                <a:lnTo>
                  <a:pt x="5" y="296"/>
                </a:lnTo>
                <a:lnTo>
                  <a:pt x="7" y="296"/>
                </a:lnTo>
                <a:lnTo>
                  <a:pt x="10" y="296"/>
                </a:lnTo>
                <a:lnTo>
                  <a:pt x="12" y="295"/>
                </a:lnTo>
                <a:lnTo>
                  <a:pt x="13" y="295"/>
                </a:lnTo>
                <a:lnTo>
                  <a:pt x="14" y="294"/>
                </a:lnTo>
                <a:lnTo>
                  <a:pt x="15" y="294"/>
                </a:lnTo>
                <a:lnTo>
                  <a:pt x="15" y="293"/>
                </a:lnTo>
                <a:lnTo>
                  <a:pt x="17" y="292"/>
                </a:lnTo>
                <a:lnTo>
                  <a:pt x="18" y="290"/>
                </a:lnTo>
                <a:lnTo>
                  <a:pt x="19" y="289"/>
                </a:lnTo>
                <a:lnTo>
                  <a:pt x="20" y="287"/>
                </a:lnTo>
                <a:lnTo>
                  <a:pt x="21" y="286"/>
                </a:lnTo>
                <a:lnTo>
                  <a:pt x="25" y="283"/>
                </a:lnTo>
                <a:lnTo>
                  <a:pt x="26" y="281"/>
                </a:lnTo>
                <a:lnTo>
                  <a:pt x="31" y="278"/>
                </a:lnTo>
                <a:lnTo>
                  <a:pt x="32" y="276"/>
                </a:lnTo>
                <a:lnTo>
                  <a:pt x="33" y="275"/>
                </a:lnTo>
                <a:lnTo>
                  <a:pt x="34" y="274"/>
                </a:lnTo>
                <a:lnTo>
                  <a:pt x="35" y="273"/>
                </a:lnTo>
                <a:lnTo>
                  <a:pt x="35" y="272"/>
                </a:lnTo>
                <a:lnTo>
                  <a:pt x="36" y="271"/>
                </a:lnTo>
                <a:lnTo>
                  <a:pt x="37" y="269"/>
                </a:lnTo>
                <a:lnTo>
                  <a:pt x="37" y="267"/>
                </a:lnTo>
                <a:lnTo>
                  <a:pt x="37" y="266"/>
                </a:lnTo>
                <a:lnTo>
                  <a:pt x="37" y="265"/>
                </a:lnTo>
                <a:lnTo>
                  <a:pt x="37" y="263"/>
                </a:lnTo>
                <a:lnTo>
                  <a:pt x="37" y="258"/>
                </a:lnTo>
                <a:lnTo>
                  <a:pt x="36" y="256"/>
                </a:lnTo>
                <a:lnTo>
                  <a:pt x="36" y="253"/>
                </a:lnTo>
                <a:lnTo>
                  <a:pt x="36" y="252"/>
                </a:lnTo>
                <a:lnTo>
                  <a:pt x="35" y="250"/>
                </a:lnTo>
                <a:lnTo>
                  <a:pt x="36" y="249"/>
                </a:lnTo>
                <a:lnTo>
                  <a:pt x="36" y="248"/>
                </a:lnTo>
                <a:lnTo>
                  <a:pt x="36" y="247"/>
                </a:lnTo>
                <a:lnTo>
                  <a:pt x="36" y="245"/>
                </a:lnTo>
                <a:lnTo>
                  <a:pt x="38" y="241"/>
                </a:lnTo>
                <a:lnTo>
                  <a:pt x="38" y="240"/>
                </a:lnTo>
                <a:lnTo>
                  <a:pt x="38" y="239"/>
                </a:lnTo>
                <a:lnTo>
                  <a:pt x="38" y="237"/>
                </a:lnTo>
                <a:lnTo>
                  <a:pt x="38" y="236"/>
                </a:lnTo>
                <a:lnTo>
                  <a:pt x="37" y="231"/>
                </a:lnTo>
                <a:lnTo>
                  <a:pt x="37" y="229"/>
                </a:lnTo>
                <a:lnTo>
                  <a:pt x="37" y="227"/>
                </a:lnTo>
                <a:lnTo>
                  <a:pt x="37" y="226"/>
                </a:lnTo>
                <a:lnTo>
                  <a:pt x="38" y="225"/>
                </a:lnTo>
                <a:lnTo>
                  <a:pt x="38" y="224"/>
                </a:lnTo>
                <a:lnTo>
                  <a:pt x="38" y="223"/>
                </a:lnTo>
                <a:lnTo>
                  <a:pt x="40" y="220"/>
                </a:lnTo>
                <a:lnTo>
                  <a:pt x="41" y="219"/>
                </a:lnTo>
                <a:lnTo>
                  <a:pt x="43" y="214"/>
                </a:lnTo>
                <a:lnTo>
                  <a:pt x="44" y="210"/>
                </a:lnTo>
                <a:lnTo>
                  <a:pt x="45" y="208"/>
                </a:lnTo>
                <a:lnTo>
                  <a:pt x="47" y="203"/>
                </a:lnTo>
                <a:lnTo>
                  <a:pt x="51" y="192"/>
                </a:lnTo>
                <a:lnTo>
                  <a:pt x="52" y="187"/>
                </a:lnTo>
                <a:lnTo>
                  <a:pt x="55" y="181"/>
                </a:lnTo>
                <a:lnTo>
                  <a:pt x="55" y="179"/>
                </a:lnTo>
                <a:lnTo>
                  <a:pt x="56" y="177"/>
                </a:lnTo>
                <a:lnTo>
                  <a:pt x="56" y="175"/>
                </a:lnTo>
                <a:lnTo>
                  <a:pt x="57" y="173"/>
                </a:lnTo>
                <a:lnTo>
                  <a:pt x="57" y="171"/>
                </a:lnTo>
                <a:lnTo>
                  <a:pt x="57" y="169"/>
                </a:lnTo>
                <a:lnTo>
                  <a:pt x="57" y="167"/>
                </a:lnTo>
                <a:lnTo>
                  <a:pt x="57" y="165"/>
                </a:lnTo>
                <a:lnTo>
                  <a:pt x="57" y="165"/>
                </a:lnTo>
                <a:lnTo>
                  <a:pt x="57" y="165"/>
                </a:lnTo>
                <a:lnTo>
                  <a:pt x="58" y="165"/>
                </a:lnTo>
                <a:lnTo>
                  <a:pt x="59" y="164"/>
                </a:lnTo>
                <a:lnTo>
                  <a:pt x="60" y="163"/>
                </a:lnTo>
                <a:lnTo>
                  <a:pt x="60" y="163"/>
                </a:lnTo>
                <a:lnTo>
                  <a:pt x="61" y="162"/>
                </a:lnTo>
                <a:lnTo>
                  <a:pt x="65" y="157"/>
                </a:lnTo>
                <a:lnTo>
                  <a:pt x="66" y="156"/>
                </a:lnTo>
                <a:lnTo>
                  <a:pt x="67" y="155"/>
                </a:lnTo>
                <a:lnTo>
                  <a:pt x="69" y="154"/>
                </a:lnTo>
                <a:lnTo>
                  <a:pt x="71" y="152"/>
                </a:lnTo>
                <a:lnTo>
                  <a:pt x="72" y="151"/>
                </a:lnTo>
                <a:lnTo>
                  <a:pt x="74" y="150"/>
                </a:lnTo>
                <a:lnTo>
                  <a:pt x="75" y="150"/>
                </a:lnTo>
                <a:lnTo>
                  <a:pt x="76" y="149"/>
                </a:lnTo>
                <a:lnTo>
                  <a:pt x="78" y="149"/>
                </a:lnTo>
                <a:lnTo>
                  <a:pt x="79" y="148"/>
                </a:lnTo>
                <a:lnTo>
                  <a:pt x="81" y="148"/>
                </a:lnTo>
                <a:lnTo>
                  <a:pt x="86" y="147"/>
                </a:lnTo>
                <a:lnTo>
                  <a:pt x="88" y="147"/>
                </a:lnTo>
                <a:lnTo>
                  <a:pt x="91" y="146"/>
                </a:lnTo>
                <a:lnTo>
                  <a:pt x="92" y="146"/>
                </a:lnTo>
                <a:lnTo>
                  <a:pt x="94" y="145"/>
                </a:lnTo>
                <a:lnTo>
                  <a:pt x="95" y="144"/>
                </a:lnTo>
                <a:lnTo>
                  <a:pt x="97" y="143"/>
                </a:lnTo>
                <a:lnTo>
                  <a:pt x="99" y="141"/>
                </a:lnTo>
                <a:lnTo>
                  <a:pt x="100" y="140"/>
                </a:lnTo>
                <a:lnTo>
                  <a:pt x="101" y="140"/>
                </a:lnTo>
                <a:lnTo>
                  <a:pt x="102" y="139"/>
                </a:lnTo>
                <a:lnTo>
                  <a:pt x="102" y="139"/>
                </a:lnTo>
                <a:lnTo>
                  <a:pt x="103" y="139"/>
                </a:lnTo>
                <a:lnTo>
                  <a:pt x="104" y="139"/>
                </a:lnTo>
                <a:lnTo>
                  <a:pt x="105" y="139"/>
                </a:lnTo>
                <a:lnTo>
                  <a:pt x="106" y="140"/>
                </a:lnTo>
                <a:lnTo>
                  <a:pt x="107" y="141"/>
                </a:lnTo>
                <a:lnTo>
                  <a:pt x="111" y="145"/>
                </a:lnTo>
                <a:lnTo>
                  <a:pt x="113" y="146"/>
                </a:lnTo>
                <a:lnTo>
                  <a:pt x="113" y="147"/>
                </a:lnTo>
                <a:lnTo>
                  <a:pt x="114" y="147"/>
                </a:lnTo>
                <a:lnTo>
                  <a:pt x="115" y="147"/>
                </a:lnTo>
                <a:lnTo>
                  <a:pt x="116" y="148"/>
                </a:lnTo>
                <a:lnTo>
                  <a:pt x="117" y="148"/>
                </a:lnTo>
                <a:lnTo>
                  <a:pt x="118" y="147"/>
                </a:lnTo>
                <a:lnTo>
                  <a:pt x="119" y="147"/>
                </a:lnTo>
                <a:lnTo>
                  <a:pt x="119" y="146"/>
                </a:lnTo>
                <a:lnTo>
                  <a:pt x="120" y="145"/>
                </a:lnTo>
                <a:lnTo>
                  <a:pt x="121" y="144"/>
                </a:lnTo>
                <a:lnTo>
                  <a:pt x="121" y="143"/>
                </a:lnTo>
                <a:lnTo>
                  <a:pt x="122" y="142"/>
                </a:lnTo>
                <a:lnTo>
                  <a:pt x="122" y="141"/>
                </a:lnTo>
                <a:lnTo>
                  <a:pt x="121" y="139"/>
                </a:lnTo>
                <a:lnTo>
                  <a:pt x="121" y="138"/>
                </a:lnTo>
                <a:lnTo>
                  <a:pt x="120" y="134"/>
                </a:lnTo>
                <a:lnTo>
                  <a:pt x="119" y="132"/>
                </a:lnTo>
                <a:lnTo>
                  <a:pt x="119" y="129"/>
                </a:lnTo>
                <a:lnTo>
                  <a:pt x="119" y="127"/>
                </a:lnTo>
                <a:lnTo>
                  <a:pt x="118" y="126"/>
                </a:lnTo>
                <a:lnTo>
                  <a:pt x="119" y="124"/>
                </a:lnTo>
                <a:lnTo>
                  <a:pt x="119" y="119"/>
                </a:lnTo>
                <a:lnTo>
                  <a:pt x="119" y="116"/>
                </a:lnTo>
                <a:lnTo>
                  <a:pt x="120" y="114"/>
                </a:lnTo>
                <a:lnTo>
                  <a:pt x="119" y="111"/>
                </a:lnTo>
                <a:lnTo>
                  <a:pt x="119" y="109"/>
                </a:lnTo>
                <a:lnTo>
                  <a:pt x="118" y="107"/>
                </a:lnTo>
                <a:lnTo>
                  <a:pt x="118" y="105"/>
                </a:lnTo>
                <a:lnTo>
                  <a:pt x="117" y="103"/>
                </a:lnTo>
                <a:lnTo>
                  <a:pt x="115" y="101"/>
                </a:lnTo>
                <a:lnTo>
                  <a:pt x="114" y="99"/>
                </a:lnTo>
                <a:lnTo>
                  <a:pt x="112" y="98"/>
                </a:lnTo>
                <a:lnTo>
                  <a:pt x="111" y="97"/>
                </a:lnTo>
                <a:lnTo>
                  <a:pt x="110" y="96"/>
                </a:lnTo>
                <a:lnTo>
                  <a:pt x="108" y="94"/>
                </a:lnTo>
                <a:lnTo>
                  <a:pt x="100" y="90"/>
                </a:lnTo>
                <a:lnTo>
                  <a:pt x="98" y="89"/>
                </a:lnTo>
                <a:lnTo>
                  <a:pt x="95" y="88"/>
                </a:lnTo>
                <a:lnTo>
                  <a:pt x="94" y="87"/>
                </a:lnTo>
                <a:lnTo>
                  <a:pt x="92" y="86"/>
                </a:lnTo>
                <a:lnTo>
                  <a:pt x="91" y="85"/>
                </a:lnTo>
                <a:lnTo>
                  <a:pt x="90" y="84"/>
                </a:lnTo>
                <a:lnTo>
                  <a:pt x="89" y="83"/>
                </a:lnTo>
                <a:lnTo>
                  <a:pt x="88" y="82"/>
                </a:lnTo>
                <a:lnTo>
                  <a:pt x="88" y="80"/>
                </a:lnTo>
                <a:lnTo>
                  <a:pt x="87" y="79"/>
                </a:lnTo>
                <a:lnTo>
                  <a:pt x="86" y="77"/>
                </a:lnTo>
                <a:lnTo>
                  <a:pt x="84" y="70"/>
                </a:lnTo>
                <a:lnTo>
                  <a:pt x="80" y="64"/>
                </a:lnTo>
                <a:lnTo>
                  <a:pt x="79" y="60"/>
                </a:lnTo>
                <a:lnTo>
                  <a:pt x="78" y="57"/>
                </a:lnTo>
                <a:lnTo>
                  <a:pt x="76" y="52"/>
                </a:lnTo>
                <a:lnTo>
                  <a:pt x="75" y="48"/>
                </a:lnTo>
                <a:lnTo>
                  <a:pt x="74" y="46"/>
                </a:lnTo>
                <a:lnTo>
                  <a:pt x="73" y="44"/>
                </a:lnTo>
                <a:lnTo>
                  <a:pt x="72" y="43"/>
                </a:lnTo>
                <a:lnTo>
                  <a:pt x="72" y="42"/>
                </a:lnTo>
                <a:lnTo>
                  <a:pt x="71" y="41"/>
                </a:lnTo>
                <a:lnTo>
                  <a:pt x="70" y="40"/>
                </a:lnTo>
                <a:lnTo>
                  <a:pt x="69" y="39"/>
                </a:lnTo>
                <a:lnTo>
                  <a:pt x="65" y="36"/>
                </a:lnTo>
                <a:lnTo>
                  <a:pt x="61" y="32"/>
                </a:lnTo>
                <a:lnTo>
                  <a:pt x="59" y="31"/>
                </a:lnTo>
                <a:lnTo>
                  <a:pt x="58" y="30"/>
                </a:lnTo>
                <a:lnTo>
                  <a:pt x="58" y="29"/>
                </a:lnTo>
                <a:lnTo>
                  <a:pt x="57" y="28"/>
                </a:lnTo>
                <a:lnTo>
                  <a:pt x="56" y="27"/>
                </a:lnTo>
                <a:lnTo>
                  <a:pt x="56" y="26"/>
                </a:lnTo>
                <a:lnTo>
                  <a:pt x="55" y="25"/>
                </a:lnTo>
                <a:lnTo>
                  <a:pt x="55" y="24"/>
                </a:lnTo>
                <a:lnTo>
                  <a:pt x="55" y="23"/>
                </a:lnTo>
                <a:lnTo>
                  <a:pt x="55" y="22"/>
                </a:lnTo>
                <a:lnTo>
                  <a:pt x="55" y="21"/>
                </a:lnTo>
                <a:lnTo>
                  <a:pt x="56" y="19"/>
                </a:lnTo>
                <a:lnTo>
                  <a:pt x="56" y="17"/>
                </a:lnTo>
                <a:lnTo>
                  <a:pt x="57" y="15"/>
                </a:lnTo>
                <a:lnTo>
                  <a:pt x="58" y="13"/>
                </a:lnTo>
                <a:lnTo>
                  <a:pt x="60" y="11"/>
                </a:lnTo>
                <a:lnTo>
                  <a:pt x="61" y="9"/>
                </a:lnTo>
                <a:lnTo>
                  <a:pt x="63" y="7"/>
                </a:lnTo>
                <a:lnTo>
                  <a:pt x="64" y="5"/>
                </a:lnTo>
                <a:lnTo>
                  <a:pt x="65" y="4"/>
                </a:lnTo>
                <a:lnTo>
                  <a:pt x="67" y="3"/>
                </a:lnTo>
                <a:lnTo>
                  <a:pt x="69" y="1"/>
                </a:lnTo>
                <a:lnTo>
                  <a:pt x="70" y="1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2" y="1"/>
                </a:lnTo>
                <a:lnTo>
                  <a:pt x="74" y="2"/>
                </a:lnTo>
                <a:lnTo>
                  <a:pt x="76" y="4"/>
                </a:lnTo>
                <a:lnTo>
                  <a:pt x="79" y="5"/>
                </a:lnTo>
                <a:lnTo>
                  <a:pt x="83" y="7"/>
                </a:lnTo>
                <a:lnTo>
                  <a:pt x="89" y="11"/>
                </a:lnTo>
                <a:lnTo>
                  <a:pt x="92" y="13"/>
                </a:lnTo>
                <a:lnTo>
                  <a:pt x="96" y="15"/>
                </a:lnTo>
                <a:lnTo>
                  <a:pt x="97" y="15"/>
                </a:lnTo>
                <a:lnTo>
                  <a:pt x="98" y="16"/>
                </a:lnTo>
                <a:lnTo>
                  <a:pt x="100" y="16"/>
                </a:lnTo>
                <a:lnTo>
                  <a:pt x="102" y="16"/>
                </a:lnTo>
                <a:lnTo>
                  <a:pt x="104" y="16"/>
                </a:lnTo>
                <a:lnTo>
                  <a:pt x="107" y="16"/>
                </a:lnTo>
                <a:lnTo>
                  <a:pt x="109" y="16"/>
                </a:lnTo>
                <a:lnTo>
                  <a:pt x="111" y="16"/>
                </a:lnTo>
                <a:lnTo>
                  <a:pt x="113" y="17"/>
                </a:lnTo>
                <a:lnTo>
                  <a:pt x="118" y="18"/>
                </a:lnTo>
                <a:lnTo>
                  <a:pt x="120" y="19"/>
                </a:lnTo>
                <a:lnTo>
                  <a:pt x="122" y="20"/>
                </a:lnTo>
                <a:lnTo>
                  <a:pt x="130" y="23"/>
                </a:lnTo>
                <a:lnTo>
                  <a:pt x="133" y="24"/>
                </a:lnTo>
                <a:lnTo>
                  <a:pt x="135" y="25"/>
                </a:lnTo>
                <a:lnTo>
                  <a:pt x="138" y="26"/>
                </a:lnTo>
                <a:lnTo>
                  <a:pt x="142" y="27"/>
                </a:lnTo>
                <a:lnTo>
                  <a:pt x="144" y="27"/>
                </a:lnTo>
                <a:lnTo>
                  <a:pt x="149" y="28"/>
                </a:lnTo>
                <a:lnTo>
                  <a:pt x="151" y="28"/>
                </a:lnTo>
                <a:lnTo>
                  <a:pt x="152" y="28"/>
                </a:lnTo>
                <a:lnTo>
                  <a:pt x="154" y="29"/>
                </a:lnTo>
                <a:lnTo>
                  <a:pt x="155" y="30"/>
                </a:lnTo>
                <a:lnTo>
                  <a:pt x="157" y="31"/>
                </a:lnTo>
                <a:lnTo>
                  <a:pt x="159" y="32"/>
                </a:lnTo>
                <a:lnTo>
                  <a:pt x="160" y="33"/>
                </a:lnTo>
                <a:lnTo>
                  <a:pt x="167" y="37"/>
                </a:lnTo>
                <a:lnTo>
                  <a:pt x="169" y="38"/>
                </a:lnTo>
                <a:lnTo>
                  <a:pt x="170" y="38"/>
                </a:lnTo>
                <a:lnTo>
                  <a:pt x="172" y="39"/>
                </a:lnTo>
                <a:lnTo>
                  <a:pt x="174" y="39"/>
                </a:lnTo>
                <a:lnTo>
                  <a:pt x="175" y="39"/>
                </a:lnTo>
                <a:lnTo>
                  <a:pt x="177" y="40"/>
                </a:lnTo>
                <a:lnTo>
                  <a:pt x="179" y="40"/>
                </a:lnTo>
                <a:lnTo>
                  <a:pt x="185" y="39"/>
                </a:lnTo>
                <a:lnTo>
                  <a:pt x="187" y="39"/>
                </a:lnTo>
                <a:lnTo>
                  <a:pt x="188" y="39"/>
                </a:lnTo>
                <a:lnTo>
                  <a:pt x="189" y="39"/>
                </a:lnTo>
                <a:lnTo>
                  <a:pt x="191" y="40"/>
                </a:lnTo>
                <a:lnTo>
                  <a:pt x="191" y="40"/>
                </a:lnTo>
                <a:lnTo>
                  <a:pt x="192" y="40"/>
                </a:lnTo>
                <a:lnTo>
                  <a:pt x="193" y="41"/>
                </a:lnTo>
                <a:lnTo>
                  <a:pt x="193" y="42"/>
                </a:lnTo>
                <a:lnTo>
                  <a:pt x="194" y="42"/>
                </a:lnTo>
                <a:lnTo>
                  <a:pt x="195" y="44"/>
                </a:lnTo>
                <a:lnTo>
                  <a:pt x="197" y="50"/>
                </a:lnTo>
                <a:lnTo>
                  <a:pt x="198" y="52"/>
                </a:lnTo>
                <a:lnTo>
                  <a:pt x="200" y="54"/>
                </a:lnTo>
                <a:lnTo>
                  <a:pt x="201" y="57"/>
                </a:lnTo>
                <a:lnTo>
                  <a:pt x="203" y="59"/>
                </a:lnTo>
                <a:lnTo>
                  <a:pt x="205" y="61"/>
                </a:lnTo>
                <a:lnTo>
                  <a:pt x="206" y="63"/>
                </a:lnTo>
                <a:lnTo>
                  <a:pt x="207" y="64"/>
                </a:lnTo>
                <a:lnTo>
                  <a:pt x="209" y="66"/>
                </a:lnTo>
                <a:lnTo>
                  <a:pt x="211" y="67"/>
                </a:lnTo>
                <a:lnTo>
                  <a:pt x="213" y="69"/>
                </a:lnTo>
                <a:lnTo>
                  <a:pt x="216" y="71"/>
                </a:lnTo>
                <a:lnTo>
                  <a:pt x="217" y="72"/>
                </a:lnTo>
                <a:lnTo>
                  <a:pt x="219" y="73"/>
                </a:lnTo>
                <a:lnTo>
                  <a:pt x="221" y="74"/>
                </a:lnTo>
                <a:lnTo>
                  <a:pt x="223" y="76"/>
                </a:lnTo>
                <a:lnTo>
                  <a:pt x="226" y="77"/>
                </a:lnTo>
                <a:lnTo>
                  <a:pt x="227" y="77"/>
                </a:lnTo>
                <a:lnTo>
                  <a:pt x="229" y="78"/>
                </a:lnTo>
                <a:lnTo>
                  <a:pt x="230" y="78"/>
                </a:lnTo>
                <a:lnTo>
                  <a:pt x="232" y="79"/>
                </a:lnTo>
                <a:lnTo>
                  <a:pt x="233" y="79"/>
                </a:lnTo>
                <a:lnTo>
                  <a:pt x="235" y="79"/>
                </a:lnTo>
                <a:lnTo>
                  <a:pt x="236" y="79"/>
                </a:lnTo>
                <a:lnTo>
                  <a:pt x="238" y="79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2" name="Freeform 255">
            <a:extLst>
              <a:ext uri="{FF2B5EF4-FFF2-40B4-BE49-F238E27FC236}">
                <a16:creationId xmlns:a16="http://schemas.microsoft.com/office/drawing/2014/main" id="{8CF1A89A-D5E4-44D1-A81E-39325787283C}"/>
              </a:ext>
            </a:extLst>
          </p:cNvPr>
          <p:cNvSpPr>
            <a:spLocks/>
          </p:cNvSpPr>
          <p:nvPr/>
        </p:nvSpPr>
        <p:spPr bwMode="auto">
          <a:xfrm>
            <a:off x="10452459" y="5005620"/>
            <a:ext cx="1041595" cy="942036"/>
          </a:xfrm>
          <a:custGeom>
            <a:avLst/>
            <a:gdLst>
              <a:gd name="T0" fmla="*/ 363 w 548"/>
              <a:gd name="T1" fmla="*/ 11 h 453"/>
              <a:gd name="T2" fmla="*/ 390 w 548"/>
              <a:gd name="T3" fmla="*/ 16 h 453"/>
              <a:gd name="T4" fmla="*/ 436 w 548"/>
              <a:gd name="T5" fmla="*/ 14 h 453"/>
              <a:gd name="T6" fmla="*/ 469 w 548"/>
              <a:gd name="T7" fmla="*/ 28 h 453"/>
              <a:gd name="T8" fmla="*/ 495 w 548"/>
              <a:gd name="T9" fmla="*/ 28 h 453"/>
              <a:gd name="T10" fmla="*/ 518 w 548"/>
              <a:gd name="T11" fmla="*/ 54 h 453"/>
              <a:gd name="T12" fmla="*/ 534 w 548"/>
              <a:gd name="T13" fmla="*/ 78 h 453"/>
              <a:gd name="T14" fmla="*/ 547 w 548"/>
              <a:gd name="T15" fmla="*/ 93 h 453"/>
              <a:gd name="T16" fmla="*/ 536 w 548"/>
              <a:gd name="T17" fmla="*/ 126 h 453"/>
              <a:gd name="T18" fmla="*/ 481 w 548"/>
              <a:gd name="T19" fmla="*/ 153 h 453"/>
              <a:gd name="T20" fmla="*/ 452 w 548"/>
              <a:gd name="T21" fmla="*/ 172 h 453"/>
              <a:gd name="T22" fmla="*/ 441 w 548"/>
              <a:gd name="T23" fmla="*/ 204 h 453"/>
              <a:gd name="T24" fmla="*/ 434 w 548"/>
              <a:gd name="T25" fmla="*/ 242 h 453"/>
              <a:gd name="T26" fmla="*/ 429 w 548"/>
              <a:gd name="T27" fmla="*/ 272 h 453"/>
              <a:gd name="T28" fmla="*/ 420 w 548"/>
              <a:gd name="T29" fmla="*/ 313 h 453"/>
              <a:gd name="T30" fmla="*/ 391 w 548"/>
              <a:gd name="T31" fmla="*/ 336 h 453"/>
              <a:gd name="T32" fmla="*/ 355 w 548"/>
              <a:gd name="T33" fmla="*/ 340 h 453"/>
              <a:gd name="T34" fmla="*/ 342 w 548"/>
              <a:gd name="T35" fmla="*/ 366 h 453"/>
              <a:gd name="T36" fmla="*/ 332 w 548"/>
              <a:gd name="T37" fmla="*/ 399 h 453"/>
              <a:gd name="T38" fmla="*/ 297 w 548"/>
              <a:gd name="T39" fmla="*/ 406 h 453"/>
              <a:gd name="T40" fmla="*/ 272 w 548"/>
              <a:gd name="T41" fmla="*/ 432 h 453"/>
              <a:gd name="T42" fmla="*/ 233 w 548"/>
              <a:gd name="T43" fmla="*/ 453 h 453"/>
              <a:gd name="T44" fmla="*/ 211 w 548"/>
              <a:gd name="T45" fmla="*/ 419 h 453"/>
              <a:gd name="T46" fmla="*/ 188 w 548"/>
              <a:gd name="T47" fmla="*/ 404 h 453"/>
              <a:gd name="T48" fmla="*/ 177 w 548"/>
              <a:gd name="T49" fmla="*/ 389 h 453"/>
              <a:gd name="T50" fmla="*/ 142 w 548"/>
              <a:gd name="T51" fmla="*/ 389 h 453"/>
              <a:gd name="T52" fmla="*/ 117 w 548"/>
              <a:gd name="T53" fmla="*/ 377 h 453"/>
              <a:gd name="T54" fmla="*/ 105 w 548"/>
              <a:gd name="T55" fmla="*/ 362 h 453"/>
              <a:gd name="T56" fmla="*/ 74 w 548"/>
              <a:gd name="T57" fmla="*/ 351 h 453"/>
              <a:gd name="T58" fmla="*/ 54 w 548"/>
              <a:gd name="T59" fmla="*/ 339 h 453"/>
              <a:gd name="T60" fmla="*/ 48 w 548"/>
              <a:gd name="T61" fmla="*/ 320 h 453"/>
              <a:gd name="T62" fmla="*/ 34 w 548"/>
              <a:gd name="T63" fmla="*/ 307 h 453"/>
              <a:gd name="T64" fmla="*/ 2 w 548"/>
              <a:gd name="T65" fmla="*/ 313 h 453"/>
              <a:gd name="T66" fmla="*/ 5 w 548"/>
              <a:gd name="T67" fmla="*/ 297 h 453"/>
              <a:gd name="T68" fmla="*/ 25 w 548"/>
              <a:gd name="T69" fmla="*/ 273 h 453"/>
              <a:gd name="T70" fmla="*/ 33 w 548"/>
              <a:gd name="T71" fmla="*/ 252 h 453"/>
              <a:gd name="T72" fmla="*/ 17 w 548"/>
              <a:gd name="T73" fmla="*/ 248 h 453"/>
              <a:gd name="T74" fmla="*/ 10 w 548"/>
              <a:gd name="T75" fmla="*/ 226 h 453"/>
              <a:gd name="T76" fmla="*/ 9 w 548"/>
              <a:gd name="T77" fmla="*/ 197 h 453"/>
              <a:gd name="T78" fmla="*/ 24 w 548"/>
              <a:gd name="T79" fmla="*/ 178 h 453"/>
              <a:gd name="T80" fmla="*/ 55 w 548"/>
              <a:gd name="T81" fmla="*/ 168 h 453"/>
              <a:gd name="T82" fmla="*/ 76 w 548"/>
              <a:gd name="T83" fmla="*/ 157 h 453"/>
              <a:gd name="T84" fmla="*/ 95 w 548"/>
              <a:gd name="T85" fmla="*/ 133 h 453"/>
              <a:gd name="T86" fmla="*/ 89 w 548"/>
              <a:gd name="T87" fmla="*/ 108 h 453"/>
              <a:gd name="T88" fmla="*/ 103 w 548"/>
              <a:gd name="T89" fmla="*/ 95 h 453"/>
              <a:gd name="T90" fmla="*/ 109 w 548"/>
              <a:gd name="T91" fmla="*/ 109 h 453"/>
              <a:gd name="T92" fmla="*/ 137 w 548"/>
              <a:gd name="T93" fmla="*/ 115 h 453"/>
              <a:gd name="T94" fmla="*/ 157 w 548"/>
              <a:gd name="T95" fmla="*/ 118 h 453"/>
              <a:gd name="T96" fmla="*/ 165 w 548"/>
              <a:gd name="T97" fmla="*/ 99 h 453"/>
              <a:gd name="T98" fmla="*/ 193 w 548"/>
              <a:gd name="T99" fmla="*/ 94 h 453"/>
              <a:gd name="T100" fmla="*/ 212 w 548"/>
              <a:gd name="T101" fmla="*/ 95 h 453"/>
              <a:gd name="T102" fmla="*/ 218 w 548"/>
              <a:gd name="T103" fmla="*/ 80 h 453"/>
              <a:gd name="T104" fmla="*/ 216 w 548"/>
              <a:gd name="T105" fmla="*/ 65 h 453"/>
              <a:gd name="T106" fmla="*/ 229 w 548"/>
              <a:gd name="T107" fmla="*/ 63 h 453"/>
              <a:gd name="T108" fmla="*/ 246 w 548"/>
              <a:gd name="T109" fmla="*/ 63 h 453"/>
              <a:gd name="T110" fmla="*/ 272 w 548"/>
              <a:gd name="T111" fmla="*/ 68 h 453"/>
              <a:gd name="T112" fmla="*/ 282 w 548"/>
              <a:gd name="T113" fmla="*/ 40 h 453"/>
              <a:gd name="T114" fmla="*/ 298 w 548"/>
              <a:gd name="T115" fmla="*/ 22 h 453"/>
              <a:gd name="T116" fmla="*/ 318 w 548"/>
              <a:gd name="T117" fmla="*/ 17 h 453"/>
              <a:gd name="T118" fmla="*/ 331 w 548"/>
              <a:gd name="T119" fmla="*/ 6 h 453"/>
              <a:gd name="T120" fmla="*/ 340 w 548"/>
              <a:gd name="T121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8" h="453">
                <a:moveTo>
                  <a:pt x="341" y="0"/>
                </a:moveTo>
                <a:lnTo>
                  <a:pt x="343" y="0"/>
                </a:lnTo>
                <a:lnTo>
                  <a:pt x="345" y="0"/>
                </a:lnTo>
                <a:lnTo>
                  <a:pt x="348" y="1"/>
                </a:lnTo>
                <a:lnTo>
                  <a:pt x="350" y="2"/>
                </a:lnTo>
                <a:lnTo>
                  <a:pt x="352" y="2"/>
                </a:lnTo>
                <a:lnTo>
                  <a:pt x="354" y="3"/>
                </a:lnTo>
                <a:lnTo>
                  <a:pt x="356" y="4"/>
                </a:lnTo>
                <a:lnTo>
                  <a:pt x="358" y="5"/>
                </a:lnTo>
                <a:lnTo>
                  <a:pt x="359" y="6"/>
                </a:lnTo>
                <a:lnTo>
                  <a:pt x="361" y="8"/>
                </a:lnTo>
                <a:lnTo>
                  <a:pt x="362" y="9"/>
                </a:lnTo>
                <a:lnTo>
                  <a:pt x="363" y="10"/>
                </a:lnTo>
                <a:lnTo>
                  <a:pt x="363" y="11"/>
                </a:lnTo>
                <a:lnTo>
                  <a:pt x="366" y="15"/>
                </a:lnTo>
                <a:lnTo>
                  <a:pt x="366" y="16"/>
                </a:lnTo>
                <a:lnTo>
                  <a:pt x="367" y="17"/>
                </a:lnTo>
                <a:lnTo>
                  <a:pt x="368" y="18"/>
                </a:lnTo>
                <a:lnTo>
                  <a:pt x="368" y="18"/>
                </a:lnTo>
                <a:lnTo>
                  <a:pt x="369" y="19"/>
                </a:lnTo>
                <a:lnTo>
                  <a:pt x="370" y="19"/>
                </a:lnTo>
                <a:lnTo>
                  <a:pt x="371" y="20"/>
                </a:lnTo>
                <a:lnTo>
                  <a:pt x="373" y="20"/>
                </a:lnTo>
                <a:lnTo>
                  <a:pt x="374" y="20"/>
                </a:lnTo>
                <a:lnTo>
                  <a:pt x="375" y="20"/>
                </a:lnTo>
                <a:lnTo>
                  <a:pt x="377" y="19"/>
                </a:lnTo>
                <a:lnTo>
                  <a:pt x="380" y="19"/>
                </a:lnTo>
                <a:lnTo>
                  <a:pt x="390" y="16"/>
                </a:lnTo>
                <a:lnTo>
                  <a:pt x="395" y="14"/>
                </a:lnTo>
                <a:lnTo>
                  <a:pt x="398" y="13"/>
                </a:lnTo>
                <a:lnTo>
                  <a:pt x="404" y="12"/>
                </a:lnTo>
                <a:lnTo>
                  <a:pt x="408" y="12"/>
                </a:lnTo>
                <a:lnTo>
                  <a:pt x="412" y="11"/>
                </a:lnTo>
                <a:lnTo>
                  <a:pt x="417" y="11"/>
                </a:lnTo>
                <a:lnTo>
                  <a:pt x="420" y="11"/>
                </a:lnTo>
                <a:lnTo>
                  <a:pt x="421" y="12"/>
                </a:lnTo>
                <a:lnTo>
                  <a:pt x="422" y="12"/>
                </a:lnTo>
                <a:lnTo>
                  <a:pt x="427" y="13"/>
                </a:lnTo>
                <a:lnTo>
                  <a:pt x="428" y="13"/>
                </a:lnTo>
                <a:lnTo>
                  <a:pt x="430" y="14"/>
                </a:lnTo>
                <a:lnTo>
                  <a:pt x="434" y="14"/>
                </a:lnTo>
                <a:lnTo>
                  <a:pt x="436" y="14"/>
                </a:lnTo>
                <a:lnTo>
                  <a:pt x="438" y="14"/>
                </a:lnTo>
                <a:lnTo>
                  <a:pt x="439" y="15"/>
                </a:lnTo>
                <a:lnTo>
                  <a:pt x="441" y="16"/>
                </a:lnTo>
                <a:lnTo>
                  <a:pt x="442" y="17"/>
                </a:lnTo>
                <a:lnTo>
                  <a:pt x="444" y="18"/>
                </a:lnTo>
                <a:lnTo>
                  <a:pt x="449" y="22"/>
                </a:lnTo>
                <a:lnTo>
                  <a:pt x="451" y="23"/>
                </a:lnTo>
                <a:lnTo>
                  <a:pt x="452" y="24"/>
                </a:lnTo>
                <a:lnTo>
                  <a:pt x="454" y="24"/>
                </a:lnTo>
                <a:lnTo>
                  <a:pt x="456" y="25"/>
                </a:lnTo>
                <a:lnTo>
                  <a:pt x="457" y="26"/>
                </a:lnTo>
                <a:lnTo>
                  <a:pt x="459" y="26"/>
                </a:lnTo>
                <a:lnTo>
                  <a:pt x="467" y="28"/>
                </a:lnTo>
                <a:lnTo>
                  <a:pt x="469" y="28"/>
                </a:lnTo>
                <a:lnTo>
                  <a:pt x="473" y="29"/>
                </a:lnTo>
                <a:lnTo>
                  <a:pt x="475" y="29"/>
                </a:lnTo>
                <a:lnTo>
                  <a:pt x="476" y="29"/>
                </a:lnTo>
                <a:lnTo>
                  <a:pt x="477" y="29"/>
                </a:lnTo>
                <a:lnTo>
                  <a:pt x="479" y="28"/>
                </a:lnTo>
                <a:lnTo>
                  <a:pt x="480" y="28"/>
                </a:lnTo>
                <a:lnTo>
                  <a:pt x="485" y="27"/>
                </a:lnTo>
                <a:lnTo>
                  <a:pt x="487" y="27"/>
                </a:lnTo>
                <a:lnTo>
                  <a:pt x="487" y="27"/>
                </a:lnTo>
                <a:lnTo>
                  <a:pt x="489" y="27"/>
                </a:lnTo>
                <a:lnTo>
                  <a:pt x="490" y="27"/>
                </a:lnTo>
                <a:lnTo>
                  <a:pt x="491" y="27"/>
                </a:lnTo>
                <a:lnTo>
                  <a:pt x="493" y="28"/>
                </a:lnTo>
                <a:lnTo>
                  <a:pt x="495" y="28"/>
                </a:lnTo>
                <a:lnTo>
                  <a:pt x="496" y="29"/>
                </a:lnTo>
                <a:lnTo>
                  <a:pt x="497" y="30"/>
                </a:lnTo>
                <a:lnTo>
                  <a:pt x="498" y="31"/>
                </a:lnTo>
                <a:lnTo>
                  <a:pt x="499" y="33"/>
                </a:lnTo>
                <a:lnTo>
                  <a:pt x="499" y="34"/>
                </a:lnTo>
                <a:lnTo>
                  <a:pt x="502" y="39"/>
                </a:lnTo>
                <a:lnTo>
                  <a:pt x="504" y="41"/>
                </a:lnTo>
                <a:lnTo>
                  <a:pt x="505" y="43"/>
                </a:lnTo>
                <a:lnTo>
                  <a:pt x="506" y="44"/>
                </a:lnTo>
                <a:lnTo>
                  <a:pt x="507" y="46"/>
                </a:lnTo>
                <a:lnTo>
                  <a:pt x="508" y="47"/>
                </a:lnTo>
                <a:lnTo>
                  <a:pt x="509" y="48"/>
                </a:lnTo>
                <a:lnTo>
                  <a:pt x="511" y="49"/>
                </a:lnTo>
                <a:lnTo>
                  <a:pt x="518" y="54"/>
                </a:lnTo>
                <a:lnTo>
                  <a:pt x="520" y="56"/>
                </a:lnTo>
                <a:lnTo>
                  <a:pt x="521" y="57"/>
                </a:lnTo>
                <a:lnTo>
                  <a:pt x="522" y="57"/>
                </a:lnTo>
                <a:lnTo>
                  <a:pt x="523" y="59"/>
                </a:lnTo>
                <a:lnTo>
                  <a:pt x="526" y="63"/>
                </a:lnTo>
                <a:lnTo>
                  <a:pt x="527" y="64"/>
                </a:lnTo>
                <a:lnTo>
                  <a:pt x="527" y="65"/>
                </a:lnTo>
                <a:lnTo>
                  <a:pt x="528" y="66"/>
                </a:lnTo>
                <a:lnTo>
                  <a:pt x="529" y="67"/>
                </a:lnTo>
                <a:lnTo>
                  <a:pt x="531" y="73"/>
                </a:lnTo>
                <a:lnTo>
                  <a:pt x="532" y="75"/>
                </a:lnTo>
                <a:lnTo>
                  <a:pt x="532" y="76"/>
                </a:lnTo>
                <a:lnTo>
                  <a:pt x="533" y="77"/>
                </a:lnTo>
                <a:lnTo>
                  <a:pt x="534" y="78"/>
                </a:lnTo>
                <a:lnTo>
                  <a:pt x="534" y="79"/>
                </a:lnTo>
                <a:lnTo>
                  <a:pt x="535" y="80"/>
                </a:lnTo>
                <a:lnTo>
                  <a:pt x="536" y="81"/>
                </a:lnTo>
                <a:lnTo>
                  <a:pt x="538" y="82"/>
                </a:lnTo>
                <a:lnTo>
                  <a:pt x="539" y="83"/>
                </a:lnTo>
                <a:lnTo>
                  <a:pt x="541" y="84"/>
                </a:lnTo>
                <a:lnTo>
                  <a:pt x="542" y="84"/>
                </a:lnTo>
                <a:lnTo>
                  <a:pt x="544" y="85"/>
                </a:lnTo>
                <a:lnTo>
                  <a:pt x="544" y="85"/>
                </a:lnTo>
                <a:lnTo>
                  <a:pt x="545" y="85"/>
                </a:lnTo>
                <a:lnTo>
                  <a:pt x="545" y="86"/>
                </a:lnTo>
                <a:lnTo>
                  <a:pt x="546" y="87"/>
                </a:lnTo>
                <a:lnTo>
                  <a:pt x="547" y="90"/>
                </a:lnTo>
                <a:lnTo>
                  <a:pt x="547" y="93"/>
                </a:lnTo>
                <a:lnTo>
                  <a:pt x="548" y="95"/>
                </a:lnTo>
                <a:lnTo>
                  <a:pt x="548" y="97"/>
                </a:lnTo>
                <a:lnTo>
                  <a:pt x="548" y="99"/>
                </a:lnTo>
                <a:lnTo>
                  <a:pt x="548" y="102"/>
                </a:lnTo>
                <a:lnTo>
                  <a:pt x="548" y="104"/>
                </a:lnTo>
                <a:lnTo>
                  <a:pt x="547" y="107"/>
                </a:lnTo>
                <a:lnTo>
                  <a:pt x="547" y="109"/>
                </a:lnTo>
                <a:lnTo>
                  <a:pt x="546" y="111"/>
                </a:lnTo>
                <a:lnTo>
                  <a:pt x="545" y="114"/>
                </a:lnTo>
                <a:lnTo>
                  <a:pt x="544" y="116"/>
                </a:lnTo>
                <a:lnTo>
                  <a:pt x="543" y="117"/>
                </a:lnTo>
                <a:lnTo>
                  <a:pt x="542" y="119"/>
                </a:lnTo>
                <a:lnTo>
                  <a:pt x="538" y="124"/>
                </a:lnTo>
                <a:lnTo>
                  <a:pt x="536" y="126"/>
                </a:lnTo>
                <a:lnTo>
                  <a:pt x="535" y="128"/>
                </a:lnTo>
                <a:lnTo>
                  <a:pt x="533" y="130"/>
                </a:lnTo>
                <a:lnTo>
                  <a:pt x="531" y="131"/>
                </a:lnTo>
                <a:lnTo>
                  <a:pt x="529" y="132"/>
                </a:lnTo>
                <a:lnTo>
                  <a:pt x="527" y="133"/>
                </a:lnTo>
                <a:lnTo>
                  <a:pt x="523" y="135"/>
                </a:lnTo>
                <a:lnTo>
                  <a:pt x="515" y="139"/>
                </a:lnTo>
                <a:lnTo>
                  <a:pt x="507" y="143"/>
                </a:lnTo>
                <a:lnTo>
                  <a:pt x="503" y="145"/>
                </a:lnTo>
                <a:lnTo>
                  <a:pt x="500" y="147"/>
                </a:lnTo>
                <a:lnTo>
                  <a:pt x="497" y="148"/>
                </a:lnTo>
                <a:lnTo>
                  <a:pt x="489" y="151"/>
                </a:lnTo>
                <a:lnTo>
                  <a:pt x="484" y="152"/>
                </a:lnTo>
                <a:lnTo>
                  <a:pt x="481" y="153"/>
                </a:lnTo>
                <a:lnTo>
                  <a:pt x="479" y="154"/>
                </a:lnTo>
                <a:lnTo>
                  <a:pt x="471" y="156"/>
                </a:lnTo>
                <a:lnTo>
                  <a:pt x="467" y="157"/>
                </a:lnTo>
                <a:lnTo>
                  <a:pt x="465" y="157"/>
                </a:lnTo>
                <a:lnTo>
                  <a:pt x="463" y="158"/>
                </a:lnTo>
                <a:lnTo>
                  <a:pt x="462" y="159"/>
                </a:lnTo>
                <a:lnTo>
                  <a:pt x="461" y="159"/>
                </a:lnTo>
                <a:lnTo>
                  <a:pt x="459" y="160"/>
                </a:lnTo>
                <a:lnTo>
                  <a:pt x="458" y="161"/>
                </a:lnTo>
                <a:lnTo>
                  <a:pt x="457" y="162"/>
                </a:lnTo>
                <a:lnTo>
                  <a:pt x="456" y="163"/>
                </a:lnTo>
                <a:lnTo>
                  <a:pt x="455" y="165"/>
                </a:lnTo>
                <a:lnTo>
                  <a:pt x="452" y="170"/>
                </a:lnTo>
                <a:lnTo>
                  <a:pt x="452" y="172"/>
                </a:lnTo>
                <a:lnTo>
                  <a:pt x="450" y="174"/>
                </a:lnTo>
                <a:lnTo>
                  <a:pt x="446" y="179"/>
                </a:lnTo>
                <a:lnTo>
                  <a:pt x="445" y="182"/>
                </a:lnTo>
                <a:lnTo>
                  <a:pt x="443" y="184"/>
                </a:lnTo>
                <a:lnTo>
                  <a:pt x="442" y="186"/>
                </a:lnTo>
                <a:lnTo>
                  <a:pt x="441" y="188"/>
                </a:lnTo>
                <a:lnTo>
                  <a:pt x="441" y="190"/>
                </a:lnTo>
                <a:lnTo>
                  <a:pt x="441" y="192"/>
                </a:lnTo>
                <a:lnTo>
                  <a:pt x="441" y="195"/>
                </a:lnTo>
                <a:lnTo>
                  <a:pt x="441" y="197"/>
                </a:lnTo>
                <a:lnTo>
                  <a:pt x="441" y="198"/>
                </a:lnTo>
                <a:lnTo>
                  <a:pt x="441" y="201"/>
                </a:lnTo>
                <a:lnTo>
                  <a:pt x="441" y="203"/>
                </a:lnTo>
                <a:lnTo>
                  <a:pt x="441" y="204"/>
                </a:lnTo>
                <a:lnTo>
                  <a:pt x="441" y="206"/>
                </a:lnTo>
                <a:lnTo>
                  <a:pt x="441" y="207"/>
                </a:lnTo>
                <a:lnTo>
                  <a:pt x="440" y="212"/>
                </a:lnTo>
                <a:lnTo>
                  <a:pt x="440" y="214"/>
                </a:lnTo>
                <a:lnTo>
                  <a:pt x="439" y="216"/>
                </a:lnTo>
                <a:lnTo>
                  <a:pt x="438" y="219"/>
                </a:lnTo>
                <a:lnTo>
                  <a:pt x="436" y="225"/>
                </a:lnTo>
                <a:lnTo>
                  <a:pt x="436" y="226"/>
                </a:lnTo>
                <a:lnTo>
                  <a:pt x="435" y="228"/>
                </a:lnTo>
                <a:lnTo>
                  <a:pt x="435" y="230"/>
                </a:lnTo>
                <a:lnTo>
                  <a:pt x="435" y="233"/>
                </a:lnTo>
                <a:lnTo>
                  <a:pt x="434" y="235"/>
                </a:lnTo>
                <a:lnTo>
                  <a:pt x="434" y="241"/>
                </a:lnTo>
                <a:lnTo>
                  <a:pt x="434" y="242"/>
                </a:lnTo>
                <a:lnTo>
                  <a:pt x="433" y="244"/>
                </a:lnTo>
                <a:lnTo>
                  <a:pt x="433" y="245"/>
                </a:lnTo>
                <a:lnTo>
                  <a:pt x="433" y="246"/>
                </a:lnTo>
                <a:lnTo>
                  <a:pt x="431" y="251"/>
                </a:lnTo>
                <a:lnTo>
                  <a:pt x="430" y="253"/>
                </a:lnTo>
                <a:lnTo>
                  <a:pt x="429" y="258"/>
                </a:lnTo>
                <a:lnTo>
                  <a:pt x="428" y="259"/>
                </a:lnTo>
                <a:lnTo>
                  <a:pt x="428" y="260"/>
                </a:lnTo>
                <a:lnTo>
                  <a:pt x="428" y="262"/>
                </a:lnTo>
                <a:lnTo>
                  <a:pt x="428" y="264"/>
                </a:lnTo>
                <a:lnTo>
                  <a:pt x="428" y="265"/>
                </a:lnTo>
                <a:lnTo>
                  <a:pt x="429" y="269"/>
                </a:lnTo>
                <a:lnTo>
                  <a:pt x="429" y="271"/>
                </a:lnTo>
                <a:lnTo>
                  <a:pt x="429" y="272"/>
                </a:lnTo>
                <a:lnTo>
                  <a:pt x="429" y="273"/>
                </a:lnTo>
                <a:lnTo>
                  <a:pt x="429" y="278"/>
                </a:lnTo>
                <a:lnTo>
                  <a:pt x="428" y="285"/>
                </a:lnTo>
                <a:lnTo>
                  <a:pt x="428" y="287"/>
                </a:lnTo>
                <a:lnTo>
                  <a:pt x="428" y="289"/>
                </a:lnTo>
                <a:lnTo>
                  <a:pt x="428" y="292"/>
                </a:lnTo>
                <a:lnTo>
                  <a:pt x="427" y="293"/>
                </a:lnTo>
                <a:lnTo>
                  <a:pt x="427" y="295"/>
                </a:lnTo>
                <a:lnTo>
                  <a:pt x="426" y="297"/>
                </a:lnTo>
                <a:lnTo>
                  <a:pt x="425" y="299"/>
                </a:lnTo>
                <a:lnTo>
                  <a:pt x="424" y="303"/>
                </a:lnTo>
                <a:lnTo>
                  <a:pt x="422" y="308"/>
                </a:lnTo>
                <a:lnTo>
                  <a:pt x="420" y="312"/>
                </a:lnTo>
                <a:lnTo>
                  <a:pt x="420" y="313"/>
                </a:lnTo>
                <a:lnTo>
                  <a:pt x="418" y="315"/>
                </a:lnTo>
                <a:lnTo>
                  <a:pt x="416" y="319"/>
                </a:lnTo>
                <a:lnTo>
                  <a:pt x="415" y="322"/>
                </a:lnTo>
                <a:lnTo>
                  <a:pt x="413" y="324"/>
                </a:lnTo>
                <a:lnTo>
                  <a:pt x="411" y="326"/>
                </a:lnTo>
                <a:lnTo>
                  <a:pt x="409" y="327"/>
                </a:lnTo>
                <a:lnTo>
                  <a:pt x="407" y="329"/>
                </a:lnTo>
                <a:lnTo>
                  <a:pt x="405" y="331"/>
                </a:lnTo>
                <a:lnTo>
                  <a:pt x="403" y="332"/>
                </a:lnTo>
                <a:lnTo>
                  <a:pt x="399" y="333"/>
                </a:lnTo>
                <a:lnTo>
                  <a:pt x="397" y="334"/>
                </a:lnTo>
                <a:lnTo>
                  <a:pt x="393" y="335"/>
                </a:lnTo>
                <a:lnTo>
                  <a:pt x="392" y="335"/>
                </a:lnTo>
                <a:lnTo>
                  <a:pt x="391" y="336"/>
                </a:lnTo>
                <a:lnTo>
                  <a:pt x="389" y="336"/>
                </a:lnTo>
                <a:lnTo>
                  <a:pt x="388" y="336"/>
                </a:lnTo>
                <a:lnTo>
                  <a:pt x="385" y="336"/>
                </a:lnTo>
                <a:lnTo>
                  <a:pt x="379" y="336"/>
                </a:lnTo>
                <a:lnTo>
                  <a:pt x="376" y="336"/>
                </a:lnTo>
                <a:lnTo>
                  <a:pt x="375" y="336"/>
                </a:lnTo>
                <a:lnTo>
                  <a:pt x="367" y="337"/>
                </a:lnTo>
                <a:lnTo>
                  <a:pt x="364" y="337"/>
                </a:lnTo>
                <a:lnTo>
                  <a:pt x="362" y="337"/>
                </a:lnTo>
                <a:lnTo>
                  <a:pt x="360" y="338"/>
                </a:lnTo>
                <a:lnTo>
                  <a:pt x="358" y="338"/>
                </a:lnTo>
                <a:lnTo>
                  <a:pt x="357" y="339"/>
                </a:lnTo>
                <a:lnTo>
                  <a:pt x="356" y="339"/>
                </a:lnTo>
                <a:lnTo>
                  <a:pt x="355" y="340"/>
                </a:lnTo>
                <a:lnTo>
                  <a:pt x="354" y="340"/>
                </a:lnTo>
                <a:lnTo>
                  <a:pt x="352" y="341"/>
                </a:lnTo>
                <a:lnTo>
                  <a:pt x="351" y="342"/>
                </a:lnTo>
                <a:lnTo>
                  <a:pt x="350" y="343"/>
                </a:lnTo>
                <a:lnTo>
                  <a:pt x="349" y="344"/>
                </a:lnTo>
                <a:lnTo>
                  <a:pt x="349" y="345"/>
                </a:lnTo>
                <a:lnTo>
                  <a:pt x="348" y="346"/>
                </a:lnTo>
                <a:lnTo>
                  <a:pt x="347" y="347"/>
                </a:lnTo>
                <a:lnTo>
                  <a:pt x="347" y="349"/>
                </a:lnTo>
                <a:lnTo>
                  <a:pt x="346" y="350"/>
                </a:lnTo>
                <a:lnTo>
                  <a:pt x="345" y="353"/>
                </a:lnTo>
                <a:lnTo>
                  <a:pt x="344" y="358"/>
                </a:lnTo>
                <a:lnTo>
                  <a:pt x="343" y="363"/>
                </a:lnTo>
                <a:lnTo>
                  <a:pt x="342" y="366"/>
                </a:lnTo>
                <a:lnTo>
                  <a:pt x="342" y="368"/>
                </a:lnTo>
                <a:lnTo>
                  <a:pt x="341" y="370"/>
                </a:lnTo>
                <a:lnTo>
                  <a:pt x="340" y="377"/>
                </a:lnTo>
                <a:lnTo>
                  <a:pt x="340" y="379"/>
                </a:lnTo>
                <a:lnTo>
                  <a:pt x="339" y="382"/>
                </a:lnTo>
                <a:lnTo>
                  <a:pt x="339" y="385"/>
                </a:lnTo>
                <a:lnTo>
                  <a:pt x="338" y="387"/>
                </a:lnTo>
                <a:lnTo>
                  <a:pt x="337" y="390"/>
                </a:lnTo>
                <a:lnTo>
                  <a:pt x="336" y="392"/>
                </a:lnTo>
                <a:lnTo>
                  <a:pt x="335" y="394"/>
                </a:lnTo>
                <a:lnTo>
                  <a:pt x="334" y="396"/>
                </a:lnTo>
                <a:lnTo>
                  <a:pt x="334" y="397"/>
                </a:lnTo>
                <a:lnTo>
                  <a:pt x="333" y="398"/>
                </a:lnTo>
                <a:lnTo>
                  <a:pt x="332" y="399"/>
                </a:lnTo>
                <a:lnTo>
                  <a:pt x="331" y="400"/>
                </a:lnTo>
                <a:lnTo>
                  <a:pt x="330" y="400"/>
                </a:lnTo>
                <a:lnTo>
                  <a:pt x="329" y="401"/>
                </a:lnTo>
                <a:lnTo>
                  <a:pt x="328" y="402"/>
                </a:lnTo>
                <a:lnTo>
                  <a:pt x="327" y="402"/>
                </a:lnTo>
                <a:lnTo>
                  <a:pt x="326" y="402"/>
                </a:lnTo>
                <a:lnTo>
                  <a:pt x="324" y="403"/>
                </a:lnTo>
                <a:lnTo>
                  <a:pt x="323" y="403"/>
                </a:lnTo>
                <a:lnTo>
                  <a:pt x="310" y="403"/>
                </a:lnTo>
                <a:lnTo>
                  <a:pt x="307" y="404"/>
                </a:lnTo>
                <a:lnTo>
                  <a:pt x="305" y="404"/>
                </a:lnTo>
                <a:lnTo>
                  <a:pt x="301" y="405"/>
                </a:lnTo>
                <a:lnTo>
                  <a:pt x="298" y="405"/>
                </a:lnTo>
                <a:lnTo>
                  <a:pt x="297" y="406"/>
                </a:lnTo>
                <a:lnTo>
                  <a:pt x="296" y="406"/>
                </a:lnTo>
                <a:lnTo>
                  <a:pt x="294" y="407"/>
                </a:lnTo>
                <a:lnTo>
                  <a:pt x="293" y="407"/>
                </a:lnTo>
                <a:lnTo>
                  <a:pt x="293" y="407"/>
                </a:lnTo>
                <a:lnTo>
                  <a:pt x="292" y="408"/>
                </a:lnTo>
                <a:lnTo>
                  <a:pt x="290" y="409"/>
                </a:lnTo>
                <a:lnTo>
                  <a:pt x="286" y="414"/>
                </a:lnTo>
                <a:lnTo>
                  <a:pt x="283" y="416"/>
                </a:lnTo>
                <a:lnTo>
                  <a:pt x="281" y="419"/>
                </a:lnTo>
                <a:lnTo>
                  <a:pt x="279" y="421"/>
                </a:lnTo>
                <a:lnTo>
                  <a:pt x="278" y="423"/>
                </a:lnTo>
                <a:lnTo>
                  <a:pt x="275" y="427"/>
                </a:lnTo>
                <a:lnTo>
                  <a:pt x="272" y="431"/>
                </a:lnTo>
                <a:lnTo>
                  <a:pt x="272" y="432"/>
                </a:lnTo>
                <a:lnTo>
                  <a:pt x="270" y="434"/>
                </a:lnTo>
                <a:lnTo>
                  <a:pt x="268" y="436"/>
                </a:lnTo>
                <a:lnTo>
                  <a:pt x="264" y="440"/>
                </a:lnTo>
                <a:lnTo>
                  <a:pt x="262" y="442"/>
                </a:lnTo>
                <a:lnTo>
                  <a:pt x="260" y="444"/>
                </a:lnTo>
                <a:lnTo>
                  <a:pt x="258" y="445"/>
                </a:lnTo>
                <a:lnTo>
                  <a:pt x="256" y="447"/>
                </a:lnTo>
                <a:lnTo>
                  <a:pt x="254" y="448"/>
                </a:lnTo>
                <a:lnTo>
                  <a:pt x="251" y="449"/>
                </a:lnTo>
                <a:lnTo>
                  <a:pt x="245" y="451"/>
                </a:lnTo>
                <a:lnTo>
                  <a:pt x="240" y="452"/>
                </a:lnTo>
                <a:lnTo>
                  <a:pt x="237" y="453"/>
                </a:lnTo>
                <a:lnTo>
                  <a:pt x="234" y="453"/>
                </a:lnTo>
                <a:lnTo>
                  <a:pt x="233" y="453"/>
                </a:lnTo>
                <a:lnTo>
                  <a:pt x="233" y="453"/>
                </a:lnTo>
                <a:lnTo>
                  <a:pt x="232" y="451"/>
                </a:lnTo>
                <a:lnTo>
                  <a:pt x="231" y="449"/>
                </a:lnTo>
                <a:lnTo>
                  <a:pt x="230" y="444"/>
                </a:lnTo>
                <a:lnTo>
                  <a:pt x="229" y="442"/>
                </a:lnTo>
                <a:lnTo>
                  <a:pt x="228" y="441"/>
                </a:lnTo>
                <a:lnTo>
                  <a:pt x="227" y="439"/>
                </a:lnTo>
                <a:lnTo>
                  <a:pt x="224" y="435"/>
                </a:lnTo>
                <a:lnTo>
                  <a:pt x="219" y="428"/>
                </a:lnTo>
                <a:lnTo>
                  <a:pt x="217" y="426"/>
                </a:lnTo>
                <a:lnTo>
                  <a:pt x="216" y="424"/>
                </a:lnTo>
                <a:lnTo>
                  <a:pt x="214" y="422"/>
                </a:lnTo>
                <a:lnTo>
                  <a:pt x="213" y="421"/>
                </a:lnTo>
                <a:lnTo>
                  <a:pt x="211" y="419"/>
                </a:lnTo>
                <a:lnTo>
                  <a:pt x="209" y="418"/>
                </a:lnTo>
                <a:lnTo>
                  <a:pt x="208" y="417"/>
                </a:lnTo>
                <a:lnTo>
                  <a:pt x="198" y="413"/>
                </a:lnTo>
                <a:lnTo>
                  <a:pt x="196" y="412"/>
                </a:lnTo>
                <a:lnTo>
                  <a:pt x="193" y="411"/>
                </a:lnTo>
                <a:lnTo>
                  <a:pt x="192" y="410"/>
                </a:lnTo>
                <a:lnTo>
                  <a:pt x="191" y="410"/>
                </a:lnTo>
                <a:lnTo>
                  <a:pt x="190" y="409"/>
                </a:lnTo>
                <a:lnTo>
                  <a:pt x="190" y="409"/>
                </a:lnTo>
                <a:lnTo>
                  <a:pt x="189" y="408"/>
                </a:lnTo>
                <a:lnTo>
                  <a:pt x="189" y="407"/>
                </a:lnTo>
                <a:lnTo>
                  <a:pt x="188" y="406"/>
                </a:lnTo>
                <a:lnTo>
                  <a:pt x="188" y="406"/>
                </a:lnTo>
                <a:lnTo>
                  <a:pt x="188" y="404"/>
                </a:lnTo>
                <a:lnTo>
                  <a:pt x="188" y="401"/>
                </a:lnTo>
                <a:lnTo>
                  <a:pt x="187" y="399"/>
                </a:lnTo>
                <a:lnTo>
                  <a:pt x="187" y="398"/>
                </a:lnTo>
                <a:lnTo>
                  <a:pt x="187" y="397"/>
                </a:lnTo>
                <a:lnTo>
                  <a:pt x="186" y="397"/>
                </a:lnTo>
                <a:lnTo>
                  <a:pt x="186" y="396"/>
                </a:lnTo>
                <a:lnTo>
                  <a:pt x="186" y="395"/>
                </a:lnTo>
                <a:lnTo>
                  <a:pt x="185" y="394"/>
                </a:lnTo>
                <a:lnTo>
                  <a:pt x="184" y="394"/>
                </a:lnTo>
                <a:lnTo>
                  <a:pt x="183" y="393"/>
                </a:lnTo>
                <a:lnTo>
                  <a:pt x="181" y="391"/>
                </a:lnTo>
                <a:lnTo>
                  <a:pt x="180" y="390"/>
                </a:lnTo>
                <a:lnTo>
                  <a:pt x="178" y="390"/>
                </a:lnTo>
                <a:lnTo>
                  <a:pt x="177" y="389"/>
                </a:lnTo>
                <a:lnTo>
                  <a:pt x="173" y="388"/>
                </a:lnTo>
                <a:lnTo>
                  <a:pt x="170" y="387"/>
                </a:lnTo>
                <a:lnTo>
                  <a:pt x="169" y="386"/>
                </a:lnTo>
                <a:lnTo>
                  <a:pt x="168" y="386"/>
                </a:lnTo>
                <a:lnTo>
                  <a:pt x="167" y="386"/>
                </a:lnTo>
                <a:lnTo>
                  <a:pt x="166" y="386"/>
                </a:lnTo>
                <a:lnTo>
                  <a:pt x="165" y="386"/>
                </a:lnTo>
                <a:lnTo>
                  <a:pt x="160" y="387"/>
                </a:lnTo>
                <a:lnTo>
                  <a:pt x="156" y="387"/>
                </a:lnTo>
                <a:lnTo>
                  <a:pt x="154" y="387"/>
                </a:lnTo>
                <a:lnTo>
                  <a:pt x="151" y="388"/>
                </a:lnTo>
                <a:lnTo>
                  <a:pt x="146" y="389"/>
                </a:lnTo>
                <a:lnTo>
                  <a:pt x="144" y="389"/>
                </a:lnTo>
                <a:lnTo>
                  <a:pt x="142" y="389"/>
                </a:lnTo>
                <a:lnTo>
                  <a:pt x="141" y="389"/>
                </a:lnTo>
                <a:lnTo>
                  <a:pt x="140" y="389"/>
                </a:lnTo>
                <a:lnTo>
                  <a:pt x="139" y="389"/>
                </a:lnTo>
                <a:lnTo>
                  <a:pt x="138" y="389"/>
                </a:lnTo>
                <a:lnTo>
                  <a:pt x="136" y="388"/>
                </a:lnTo>
                <a:lnTo>
                  <a:pt x="135" y="387"/>
                </a:lnTo>
                <a:lnTo>
                  <a:pt x="133" y="386"/>
                </a:lnTo>
                <a:lnTo>
                  <a:pt x="131" y="385"/>
                </a:lnTo>
                <a:lnTo>
                  <a:pt x="123" y="379"/>
                </a:lnTo>
                <a:lnTo>
                  <a:pt x="122" y="378"/>
                </a:lnTo>
                <a:lnTo>
                  <a:pt x="121" y="378"/>
                </a:lnTo>
                <a:lnTo>
                  <a:pt x="120" y="377"/>
                </a:lnTo>
                <a:lnTo>
                  <a:pt x="118" y="377"/>
                </a:lnTo>
                <a:lnTo>
                  <a:pt x="117" y="377"/>
                </a:lnTo>
                <a:lnTo>
                  <a:pt x="114" y="376"/>
                </a:lnTo>
                <a:lnTo>
                  <a:pt x="112" y="376"/>
                </a:lnTo>
                <a:lnTo>
                  <a:pt x="110" y="376"/>
                </a:lnTo>
                <a:lnTo>
                  <a:pt x="109" y="375"/>
                </a:lnTo>
                <a:lnTo>
                  <a:pt x="108" y="375"/>
                </a:lnTo>
                <a:lnTo>
                  <a:pt x="108" y="374"/>
                </a:lnTo>
                <a:lnTo>
                  <a:pt x="107" y="374"/>
                </a:lnTo>
                <a:lnTo>
                  <a:pt x="107" y="373"/>
                </a:lnTo>
                <a:lnTo>
                  <a:pt x="106" y="372"/>
                </a:lnTo>
                <a:lnTo>
                  <a:pt x="106" y="371"/>
                </a:lnTo>
                <a:lnTo>
                  <a:pt x="106" y="370"/>
                </a:lnTo>
                <a:lnTo>
                  <a:pt x="105" y="366"/>
                </a:lnTo>
                <a:lnTo>
                  <a:pt x="105" y="364"/>
                </a:lnTo>
                <a:lnTo>
                  <a:pt x="105" y="362"/>
                </a:lnTo>
                <a:lnTo>
                  <a:pt x="104" y="361"/>
                </a:lnTo>
                <a:lnTo>
                  <a:pt x="104" y="360"/>
                </a:lnTo>
                <a:lnTo>
                  <a:pt x="103" y="360"/>
                </a:lnTo>
                <a:lnTo>
                  <a:pt x="102" y="358"/>
                </a:lnTo>
                <a:lnTo>
                  <a:pt x="101" y="357"/>
                </a:lnTo>
                <a:lnTo>
                  <a:pt x="99" y="356"/>
                </a:lnTo>
                <a:lnTo>
                  <a:pt x="98" y="355"/>
                </a:lnTo>
                <a:lnTo>
                  <a:pt x="97" y="355"/>
                </a:lnTo>
                <a:lnTo>
                  <a:pt x="95" y="354"/>
                </a:lnTo>
                <a:lnTo>
                  <a:pt x="94" y="354"/>
                </a:lnTo>
                <a:lnTo>
                  <a:pt x="87" y="353"/>
                </a:lnTo>
                <a:lnTo>
                  <a:pt x="83" y="352"/>
                </a:lnTo>
                <a:lnTo>
                  <a:pt x="75" y="351"/>
                </a:lnTo>
                <a:lnTo>
                  <a:pt x="74" y="351"/>
                </a:lnTo>
                <a:lnTo>
                  <a:pt x="73" y="351"/>
                </a:lnTo>
                <a:lnTo>
                  <a:pt x="71" y="350"/>
                </a:lnTo>
                <a:lnTo>
                  <a:pt x="71" y="349"/>
                </a:lnTo>
                <a:lnTo>
                  <a:pt x="70" y="349"/>
                </a:lnTo>
                <a:lnTo>
                  <a:pt x="68" y="347"/>
                </a:lnTo>
                <a:lnTo>
                  <a:pt x="66" y="345"/>
                </a:lnTo>
                <a:lnTo>
                  <a:pt x="65" y="344"/>
                </a:lnTo>
                <a:lnTo>
                  <a:pt x="64" y="343"/>
                </a:lnTo>
                <a:lnTo>
                  <a:pt x="63" y="343"/>
                </a:lnTo>
                <a:lnTo>
                  <a:pt x="60" y="342"/>
                </a:lnTo>
                <a:lnTo>
                  <a:pt x="58" y="341"/>
                </a:lnTo>
                <a:lnTo>
                  <a:pt x="57" y="340"/>
                </a:lnTo>
                <a:lnTo>
                  <a:pt x="56" y="340"/>
                </a:lnTo>
                <a:lnTo>
                  <a:pt x="54" y="339"/>
                </a:lnTo>
                <a:lnTo>
                  <a:pt x="50" y="338"/>
                </a:lnTo>
                <a:lnTo>
                  <a:pt x="50" y="338"/>
                </a:lnTo>
                <a:lnTo>
                  <a:pt x="49" y="338"/>
                </a:lnTo>
                <a:lnTo>
                  <a:pt x="49" y="337"/>
                </a:lnTo>
                <a:lnTo>
                  <a:pt x="48" y="336"/>
                </a:lnTo>
                <a:lnTo>
                  <a:pt x="48" y="336"/>
                </a:lnTo>
                <a:lnTo>
                  <a:pt x="48" y="335"/>
                </a:lnTo>
                <a:lnTo>
                  <a:pt x="48" y="334"/>
                </a:lnTo>
                <a:lnTo>
                  <a:pt x="48" y="332"/>
                </a:lnTo>
                <a:lnTo>
                  <a:pt x="48" y="327"/>
                </a:lnTo>
                <a:lnTo>
                  <a:pt x="48" y="324"/>
                </a:lnTo>
                <a:lnTo>
                  <a:pt x="48" y="323"/>
                </a:lnTo>
                <a:lnTo>
                  <a:pt x="48" y="321"/>
                </a:lnTo>
                <a:lnTo>
                  <a:pt x="48" y="320"/>
                </a:lnTo>
                <a:lnTo>
                  <a:pt x="47" y="318"/>
                </a:lnTo>
                <a:lnTo>
                  <a:pt x="47" y="316"/>
                </a:lnTo>
                <a:lnTo>
                  <a:pt x="46" y="315"/>
                </a:lnTo>
                <a:lnTo>
                  <a:pt x="44" y="313"/>
                </a:lnTo>
                <a:lnTo>
                  <a:pt x="43" y="310"/>
                </a:lnTo>
                <a:lnTo>
                  <a:pt x="42" y="309"/>
                </a:lnTo>
                <a:lnTo>
                  <a:pt x="41" y="308"/>
                </a:lnTo>
                <a:lnTo>
                  <a:pt x="40" y="308"/>
                </a:lnTo>
                <a:lnTo>
                  <a:pt x="39" y="307"/>
                </a:lnTo>
                <a:lnTo>
                  <a:pt x="39" y="307"/>
                </a:lnTo>
                <a:lnTo>
                  <a:pt x="38" y="307"/>
                </a:lnTo>
                <a:lnTo>
                  <a:pt x="36" y="307"/>
                </a:lnTo>
                <a:lnTo>
                  <a:pt x="35" y="307"/>
                </a:lnTo>
                <a:lnTo>
                  <a:pt x="34" y="307"/>
                </a:lnTo>
                <a:lnTo>
                  <a:pt x="33" y="307"/>
                </a:lnTo>
                <a:lnTo>
                  <a:pt x="30" y="308"/>
                </a:lnTo>
                <a:lnTo>
                  <a:pt x="28" y="309"/>
                </a:lnTo>
                <a:lnTo>
                  <a:pt x="18" y="312"/>
                </a:lnTo>
                <a:lnTo>
                  <a:pt x="14" y="313"/>
                </a:lnTo>
                <a:lnTo>
                  <a:pt x="12" y="314"/>
                </a:lnTo>
                <a:lnTo>
                  <a:pt x="11" y="314"/>
                </a:lnTo>
                <a:lnTo>
                  <a:pt x="9" y="314"/>
                </a:lnTo>
                <a:lnTo>
                  <a:pt x="7" y="315"/>
                </a:lnTo>
                <a:lnTo>
                  <a:pt x="6" y="314"/>
                </a:lnTo>
                <a:lnTo>
                  <a:pt x="5" y="314"/>
                </a:lnTo>
                <a:lnTo>
                  <a:pt x="4" y="314"/>
                </a:lnTo>
                <a:lnTo>
                  <a:pt x="3" y="314"/>
                </a:lnTo>
                <a:lnTo>
                  <a:pt x="2" y="313"/>
                </a:lnTo>
                <a:lnTo>
                  <a:pt x="1" y="313"/>
                </a:lnTo>
                <a:lnTo>
                  <a:pt x="1" y="312"/>
                </a:lnTo>
                <a:lnTo>
                  <a:pt x="1" y="312"/>
                </a:lnTo>
                <a:lnTo>
                  <a:pt x="0" y="310"/>
                </a:lnTo>
                <a:lnTo>
                  <a:pt x="0" y="308"/>
                </a:lnTo>
                <a:lnTo>
                  <a:pt x="0" y="306"/>
                </a:lnTo>
                <a:lnTo>
                  <a:pt x="0" y="305"/>
                </a:lnTo>
                <a:lnTo>
                  <a:pt x="0" y="303"/>
                </a:lnTo>
                <a:lnTo>
                  <a:pt x="0" y="302"/>
                </a:lnTo>
                <a:lnTo>
                  <a:pt x="1" y="301"/>
                </a:lnTo>
                <a:lnTo>
                  <a:pt x="1" y="300"/>
                </a:lnTo>
                <a:lnTo>
                  <a:pt x="2" y="299"/>
                </a:lnTo>
                <a:lnTo>
                  <a:pt x="3" y="299"/>
                </a:lnTo>
                <a:lnTo>
                  <a:pt x="5" y="297"/>
                </a:lnTo>
                <a:lnTo>
                  <a:pt x="6" y="296"/>
                </a:lnTo>
                <a:lnTo>
                  <a:pt x="7" y="295"/>
                </a:lnTo>
                <a:lnTo>
                  <a:pt x="8" y="294"/>
                </a:lnTo>
                <a:lnTo>
                  <a:pt x="8" y="293"/>
                </a:lnTo>
                <a:lnTo>
                  <a:pt x="10" y="291"/>
                </a:lnTo>
                <a:lnTo>
                  <a:pt x="12" y="285"/>
                </a:lnTo>
                <a:lnTo>
                  <a:pt x="13" y="284"/>
                </a:lnTo>
                <a:lnTo>
                  <a:pt x="14" y="282"/>
                </a:lnTo>
                <a:lnTo>
                  <a:pt x="15" y="280"/>
                </a:lnTo>
                <a:lnTo>
                  <a:pt x="16" y="279"/>
                </a:lnTo>
                <a:lnTo>
                  <a:pt x="18" y="278"/>
                </a:lnTo>
                <a:lnTo>
                  <a:pt x="19" y="277"/>
                </a:lnTo>
                <a:lnTo>
                  <a:pt x="22" y="276"/>
                </a:lnTo>
                <a:lnTo>
                  <a:pt x="25" y="273"/>
                </a:lnTo>
                <a:lnTo>
                  <a:pt x="27" y="271"/>
                </a:lnTo>
                <a:lnTo>
                  <a:pt x="28" y="271"/>
                </a:lnTo>
                <a:lnTo>
                  <a:pt x="28" y="270"/>
                </a:lnTo>
                <a:lnTo>
                  <a:pt x="29" y="269"/>
                </a:lnTo>
                <a:lnTo>
                  <a:pt x="30" y="267"/>
                </a:lnTo>
                <a:lnTo>
                  <a:pt x="31" y="266"/>
                </a:lnTo>
                <a:lnTo>
                  <a:pt x="31" y="264"/>
                </a:lnTo>
                <a:lnTo>
                  <a:pt x="32" y="262"/>
                </a:lnTo>
                <a:lnTo>
                  <a:pt x="33" y="260"/>
                </a:lnTo>
                <a:lnTo>
                  <a:pt x="33" y="258"/>
                </a:lnTo>
                <a:lnTo>
                  <a:pt x="33" y="256"/>
                </a:lnTo>
                <a:lnTo>
                  <a:pt x="33" y="255"/>
                </a:lnTo>
                <a:lnTo>
                  <a:pt x="33" y="254"/>
                </a:lnTo>
                <a:lnTo>
                  <a:pt x="33" y="252"/>
                </a:lnTo>
                <a:lnTo>
                  <a:pt x="33" y="251"/>
                </a:lnTo>
                <a:lnTo>
                  <a:pt x="33" y="250"/>
                </a:lnTo>
                <a:lnTo>
                  <a:pt x="32" y="250"/>
                </a:lnTo>
                <a:lnTo>
                  <a:pt x="32" y="249"/>
                </a:lnTo>
                <a:lnTo>
                  <a:pt x="31" y="249"/>
                </a:lnTo>
                <a:lnTo>
                  <a:pt x="30" y="248"/>
                </a:lnTo>
                <a:lnTo>
                  <a:pt x="29" y="248"/>
                </a:lnTo>
                <a:lnTo>
                  <a:pt x="29" y="248"/>
                </a:lnTo>
                <a:lnTo>
                  <a:pt x="26" y="249"/>
                </a:lnTo>
                <a:lnTo>
                  <a:pt x="25" y="249"/>
                </a:lnTo>
                <a:lnTo>
                  <a:pt x="21" y="249"/>
                </a:lnTo>
                <a:lnTo>
                  <a:pt x="19" y="249"/>
                </a:lnTo>
                <a:lnTo>
                  <a:pt x="18" y="249"/>
                </a:lnTo>
                <a:lnTo>
                  <a:pt x="17" y="248"/>
                </a:lnTo>
                <a:lnTo>
                  <a:pt x="16" y="248"/>
                </a:lnTo>
                <a:lnTo>
                  <a:pt x="16" y="248"/>
                </a:lnTo>
                <a:lnTo>
                  <a:pt x="16" y="247"/>
                </a:lnTo>
                <a:lnTo>
                  <a:pt x="16" y="247"/>
                </a:lnTo>
                <a:lnTo>
                  <a:pt x="15" y="246"/>
                </a:lnTo>
                <a:lnTo>
                  <a:pt x="15" y="245"/>
                </a:lnTo>
                <a:lnTo>
                  <a:pt x="15" y="242"/>
                </a:lnTo>
                <a:lnTo>
                  <a:pt x="15" y="241"/>
                </a:lnTo>
                <a:lnTo>
                  <a:pt x="15" y="240"/>
                </a:lnTo>
                <a:lnTo>
                  <a:pt x="15" y="239"/>
                </a:lnTo>
                <a:lnTo>
                  <a:pt x="15" y="238"/>
                </a:lnTo>
                <a:lnTo>
                  <a:pt x="13" y="234"/>
                </a:lnTo>
                <a:lnTo>
                  <a:pt x="10" y="228"/>
                </a:lnTo>
                <a:lnTo>
                  <a:pt x="10" y="226"/>
                </a:lnTo>
                <a:lnTo>
                  <a:pt x="9" y="224"/>
                </a:lnTo>
                <a:lnTo>
                  <a:pt x="9" y="223"/>
                </a:lnTo>
                <a:lnTo>
                  <a:pt x="9" y="221"/>
                </a:lnTo>
                <a:lnTo>
                  <a:pt x="8" y="216"/>
                </a:lnTo>
                <a:lnTo>
                  <a:pt x="8" y="214"/>
                </a:lnTo>
                <a:lnTo>
                  <a:pt x="8" y="212"/>
                </a:lnTo>
                <a:lnTo>
                  <a:pt x="7" y="208"/>
                </a:lnTo>
                <a:lnTo>
                  <a:pt x="7" y="207"/>
                </a:lnTo>
                <a:lnTo>
                  <a:pt x="6" y="205"/>
                </a:lnTo>
                <a:lnTo>
                  <a:pt x="7" y="203"/>
                </a:lnTo>
                <a:lnTo>
                  <a:pt x="7" y="201"/>
                </a:lnTo>
                <a:lnTo>
                  <a:pt x="7" y="200"/>
                </a:lnTo>
                <a:lnTo>
                  <a:pt x="8" y="199"/>
                </a:lnTo>
                <a:lnTo>
                  <a:pt x="9" y="197"/>
                </a:lnTo>
                <a:lnTo>
                  <a:pt x="10" y="194"/>
                </a:lnTo>
                <a:lnTo>
                  <a:pt x="15" y="184"/>
                </a:lnTo>
                <a:lnTo>
                  <a:pt x="15" y="185"/>
                </a:lnTo>
                <a:lnTo>
                  <a:pt x="16" y="185"/>
                </a:lnTo>
                <a:lnTo>
                  <a:pt x="16" y="185"/>
                </a:lnTo>
                <a:lnTo>
                  <a:pt x="17" y="185"/>
                </a:lnTo>
                <a:lnTo>
                  <a:pt x="17" y="185"/>
                </a:lnTo>
                <a:lnTo>
                  <a:pt x="18" y="185"/>
                </a:lnTo>
                <a:lnTo>
                  <a:pt x="19" y="185"/>
                </a:lnTo>
                <a:lnTo>
                  <a:pt x="19" y="184"/>
                </a:lnTo>
                <a:lnTo>
                  <a:pt x="20" y="183"/>
                </a:lnTo>
                <a:lnTo>
                  <a:pt x="21" y="182"/>
                </a:lnTo>
                <a:lnTo>
                  <a:pt x="22" y="181"/>
                </a:lnTo>
                <a:lnTo>
                  <a:pt x="24" y="178"/>
                </a:lnTo>
                <a:lnTo>
                  <a:pt x="25" y="177"/>
                </a:lnTo>
                <a:lnTo>
                  <a:pt x="25" y="176"/>
                </a:lnTo>
                <a:lnTo>
                  <a:pt x="27" y="175"/>
                </a:lnTo>
                <a:lnTo>
                  <a:pt x="28" y="174"/>
                </a:lnTo>
                <a:lnTo>
                  <a:pt x="29" y="173"/>
                </a:lnTo>
                <a:lnTo>
                  <a:pt x="30" y="173"/>
                </a:lnTo>
                <a:lnTo>
                  <a:pt x="31" y="172"/>
                </a:lnTo>
                <a:lnTo>
                  <a:pt x="32" y="172"/>
                </a:lnTo>
                <a:lnTo>
                  <a:pt x="35" y="172"/>
                </a:lnTo>
                <a:lnTo>
                  <a:pt x="37" y="172"/>
                </a:lnTo>
                <a:lnTo>
                  <a:pt x="45" y="170"/>
                </a:lnTo>
                <a:lnTo>
                  <a:pt x="46" y="170"/>
                </a:lnTo>
                <a:lnTo>
                  <a:pt x="50" y="169"/>
                </a:lnTo>
                <a:lnTo>
                  <a:pt x="55" y="168"/>
                </a:lnTo>
                <a:lnTo>
                  <a:pt x="57" y="168"/>
                </a:lnTo>
                <a:lnTo>
                  <a:pt x="61" y="168"/>
                </a:lnTo>
                <a:lnTo>
                  <a:pt x="63" y="168"/>
                </a:lnTo>
                <a:lnTo>
                  <a:pt x="64" y="168"/>
                </a:lnTo>
                <a:lnTo>
                  <a:pt x="65" y="167"/>
                </a:lnTo>
                <a:lnTo>
                  <a:pt x="66" y="167"/>
                </a:lnTo>
                <a:lnTo>
                  <a:pt x="67" y="166"/>
                </a:lnTo>
                <a:lnTo>
                  <a:pt x="68" y="166"/>
                </a:lnTo>
                <a:lnTo>
                  <a:pt x="69" y="165"/>
                </a:lnTo>
                <a:lnTo>
                  <a:pt x="70" y="164"/>
                </a:lnTo>
                <a:lnTo>
                  <a:pt x="70" y="164"/>
                </a:lnTo>
                <a:lnTo>
                  <a:pt x="72" y="163"/>
                </a:lnTo>
                <a:lnTo>
                  <a:pt x="74" y="160"/>
                </a:lnTo>
                <a:lnTo>
                  <a:pt x="76" y="157"/>
                </a:lnTo>
                <a:lnTo>
                  <a:pt x="79" y="154"/>
                </a:lnTo>
                <a:lnTo>
                  <a:pt x="81" y="149"/>
                </a:lnTo>
                <a:lnTo>
                  <a:pt x="83" y="148"/>
                </a:lnTo>
                <a:lnTo>
                  <a:pt x="84" y="147"/>
                </a:lnTo>
                <a:lnTo>
                  <a:pt x="85" y="146"/>
                </a:lnTo>
                <a:lnTo>
                  <a:pt x="86" y="144"/>
                </a:lnTo>
                <a:lnTo>
                  <a:pt x="89" y="142"/>
                </a:lnTo>
                <a:lnTo>
                  <a:pt x="92" y="139"/>
                </a:lnTo>
                <a:lnTo>
                  <a:pt x="93" y="138"/>
                </a:lnTo>
                <a:lnTo>
                  <a:pt x="94" y="137"/>
                </a:lnTo>
                <a:lnTo>
                  <a:pt x="94" y="136"/>
                </a:lnTo>
                <a:lnTo>
                  <a:pt x="95" y="136"/>
                </a:lnTo>
                <a:lnTo>
                  <a:pt x="95" y="135"/>
                </a:lnTo>
                <a:lnTo>
                  <a:pt x="95" y="133"/>
                </a:lnTo>
                <a:lnTo>
                  <a:pt x="95" y="132"/>
                </a:lnTo>
                <a:lnTo>
                  <a:pt x="95" y="131"/>
                </a:lnTo>
                <a:lnTo>
                  <a:pt x="94" y="130"/>
                </a:lnTo>
                <a:lnTo>
                  <a:pt x="94" y="129"/>
                </a:lnTo>
                <a:lnTo>
                  <a:pt x="92" y="126"/>
                </a:lnTo>
                <a:lnTo>
                  <a:pt x="91" y="122"/>
                </a:lnTo>
                <a:lnTo>
                  <a:pt x="90" y="120"/>
                </a:lnTo>
                <a:lnTo>
                  <a:pt x="90" y="119"/>
                </a:lnTo>
                <a:lnTo>
                  <a:pt x="89" y="116"/>
                </a:lnTo>
                <a:lnTo>
                  <a:pt x="89" y="115"/>
                </a:lnTo>
                <a:lnTo>
                  <a:pt x="89" y="113"/>
                </a:lnTo>
                <a:lnTo>
                  <a:pt x="89" y="111"/>
                </a:lnTo>
                <a:lnTo>
                  <a:pt x="89" y="109"/>
                </a:lnTo>
                <a:lnTo>
                  <a:pt x="89" y="108"/>
                </a:lnTo>
                <a:lnTo>
                  <a:pt x="90" y="106"/>
                </a:lnTo>
                <a:lnTo>
                  <a:pt x="91" y="104"/>
                </a:lnTo>
                <a:lnTo>
                  <a:pt x="94" y="99"/>
                </a:lnTo>
                <a:lnTo>
                  <a:pt x="96" y="97"/>
                </a:lnTo>
                <a:lnTo>
                  <a:pt x="96" y="97"/>
                </a:lnTo>
                <a:lnTo>
                  <a:pt x="97" y="96"/>
                </a:lnTo>
                <a:lnTo>
                  <a:pt x="97" y="95"/>
                </a:lnTo>
                <a:lnTo>
                  <a:pt x="98" y="95"/>
                </a:lnTo>
                <a:lnTo>
                  <a:pt x="99" y="95"/>
                </a:lnTo>
                <a:lnTo>
                  <a:pt x="100" y="94"/>
                </a:lnTo>
                <a:lnTo>
                  <a:pt x="101" y="94"/>
                </a:lnTo>
                <a:lnTo>
                  <a:pt x="101" y="94"/>
                </a:lnTo>
                <a:lnTo>
                  <a:pt x="102" y="94"/>
                </a:lnTo>
                <a:lnTo>
                  <a:pt x="103" y="95"/>
                </a:lnTo>
                <a:lnTo>
                  <a:pt x="103" y="95"/>
                </a:lnTo>
                <a:lnTo>
                  <a:pt x="104" y="96"/>
                </a:lnTo>
                <a:lnTo>
                  <a:pt x="105" y="97"/>
                </a:lnTo>
                <a:lnTo>
                  <a:pt x="105" y="98"/>
                </a:lnTo>
                <a:lnTo>
                  <a:pt x="105" y="99"/>
                </a:lnTo>
                <a:lnTo>
                  <a:pt x="105" y="100"/>
                </a:lnTo>
                <a:lnTo>
                  <a:pt x="106" y="104"/>
                </a:lnTo>
                <a:lnTo>
                  <a:pt x="106" y="105"/>
                </a:lnTo>
                <a:lnTo>
                  <a:pt x="107" y="106"/>
                </a:lnTo>
                <a:lnTo>
                  <a:pt x="107" y="107"/>
                </a:lnTo>
                <a:lnTo>
                  <a:pt x="108" y="108"/>
                </a:lnTo>
                <a:lnTo>
                  <a:pt x="108" y="109"/>
                </a:lnTo>
                <a:lnTo>
                  <a:pt x="109" y="109"/>
                </a:lnTo>
                <a:lnTo>
                  <a:pt x="109" y="109"/>
                </a:lnTo>
                <a:lnTo>
                  <a:pt x="111" y="110"/>
                </a:lnTo>
                <a:lnTo>
                  <a:pt x="114" y="110"/>
                </a:lnTo>
                <a:lnTo>
                  <a:pt x="116" y="110"/>
                </a:lnTo>
                <a:lnTo>
                  <a:pt x="117" y="110"/>
                </a:lnTo>
                <a:lnTo>
                  <a:pt x="120" y="111"/>
                </a:lnTo>
                <a:lnTo>
                  <a:pt x="123" y="112"/>
                </a:lnTo>
                <a:lnTo>
                  <a:pt x="125" y="113"/>
                </a:lnTo>
                <a:lnTo>
                  <a:pt x="128" y="113"/>
                </a:lnTo>
                <a:lnTo>
                  <a:pt x="131" y="113"/>
                </a:lnTo>
                <a:lnTo>
                  <a:pt x="132" y="114"/>
                </a:lnTo>
                <a:lnTo>
                  <a:pt x="134" y="114"/>
                </a:lnTo>
                <a:lnTo>
                  <a:pt x="135" y="114"/>
                </a:lnTo>
                <a:lnTo>
                  <a:pt x="136" y="115"/>
                </a:lnTo>
                <a:lnTo>
                  <a:pt x="137" y="115"/>
                </a:lnTo>
                <a:lnTo>
                  <a:pt x="139" y="116"/>
                </a:lnTo>
                <a:lnTo>
                  <a:pt x="140" y="117"/>
                </a:lnTo>
                <a:lnTo>
                  <a:pt x="142" y="118"/>
                </a:lnTo>
                <a:lnTo>
                  <a:pt x="146" y="121"/>
                </a:lnTo>
                <a:lnTo>
                  <a:pt x="148" y="122"/>
                </a:lnTo>
                <a:lnTo>
                  <a:pt x="149" y="123"/>
                </a:lnTo>
                <a:lnTo>
                  <a:pt x="149" y="123"/>
                </a:lnTo>
                <a:lnTo>
                  <a:pt x="150" y="123"/>
                </a:lnTo>
                <a:lnTo>
                  <a:pt x="151" y="122"/>
                </a:lnTo>
                <a:lnTo>
                  <a:pt x="152" y="122"/>
                </a:lnTo>
                <a:lnTo>
                  <a:pt x="154" y="121"/>
                </a:lnTo>
                <a:lnTo>
                  <a:pt x="155" y="120"/>
                </a:lnTo>
                <a:lnTo>
                  <a:pt x="156" y="119"/>
                </a:lnTo>
                <a:lnTo>
                  <a:pt x="157" y="118"/>
                </a:lnTo>
                <a:lnTo>
                  <a:pt x="158" y="116"/>
                </a:lnTo>
                <a:lnTo>
                  <a:pt x="159" y="115"/>
                </a:lnTo>
                <a:lnTo>
                  <a:pt x="160" y="113"/>
                </a:lnTo>
                <a:lnTo>
                  <a:pt x="161" y="112"/>
                </a:lnTo>
                <a:lnTo>
                  <a:pt x="162" y="110"/>
                </a:lnTo>
                <a:lnTo>
                  <a:pt x="162" y="109"/>
                </a:lnTo>
                <a:lnTo>
                  <a:pt x="163" y="108"/>
                </a:lnTo>
                <a:lnTo>
                  <a:pt x="163" y="106"/>
                </a:lnTo>
                <a:lnTo>
                  <a:pt x="164" y="103"/>
                </a:lnTo>
                <a:lnTo>
                  <a:pt x="164" y="102"/>
                </a:lnTo>
                <a:lnTo>
                  <a:pt x="164" y="100"/>
                </a:lnTo>
                <a:lnTo>
                  <a:pt x="164" y="100"/>
                </a:lnTo>
                <a:lnTo>
                  <a:pt x="164" y="99"/>
                </a:lnTo>
                <a:lnTo>
                  <a:pt x="165" y="99"/>
                </a:lnTo>
                <a:lnTo>
                  <a:pt x="165" y="98"/>
                </a:lnTo>
                <a:lnTo>
                  <a:pt x="166" y="98"/>
                </a:lnTo>
                <a:lnTo>
                  <a:pt x="168" y="98"/>
                </a:lnTo>
                <a:lnTo>
                  <a:pt x="171" y="97"/>
                </a:lnTo>
                <a:lnTo>
                  <a:pt x="174" y="96"/>
                </a:lnTo>
                <a:lnTo>
                  <a:pt x="177" y="95"/>
                </a:lnTo>
                <a:lnTo>
                  <a:pt x="178" y="95"/>
                </a:lnTo>
                <a:lnTo>
                  <a:pt x="180" y="94"/>
                </a:lnTo>
                <a:lnTo>
                  <a:pt x="184" y="94"/>
                </a:lnTo>
                <a:lnTo>
                  <a:pt x="186" y="94"/>
                </a:lnTo>
                <a:lnTo>
                  <a:pt x="188" y="94"/>
                </a:lnTo>
                <a:lnTo>
                  <a:pt x="190" y="94"/>
                </a:lnTo>
                <a:lnTo>
                  <a:pt x="192" y="94"/>
                </a:lnTo>
                <a:lnTo>
                  <a:pt x="193" y="94"/>
                </a:lnTo>
                <a:lnTo>
                  <a:pt x="194" y="95"/>
                </a:lnTo>
                <a:lnTo>
                  <a:pt x="195" y="95"/>
                </a:lnTo>
                <a:lnTo>
                  <a:pt x="198" y="96"/>
                </a:lnTo>
                <a:lnTo>
                  <a:pt x="199" y="96"/>
                </a:lnTo>
                <a:lnTo>
                  <a:pt x="200" y="97"/>
                </a:lnTo>
                <a:lnTo>
                  <a:pt x="202" y="97"/>
                </a:lnTo>
                <a:lnTo>
                  <a:pt x="203" y="97"/>
                </a:lnTo>
                <a:lnTo>
                  <a:pt x="204" y="97"/>
                </a:lnTo>
                <a:lnTo>
                  <a:pt x="206" y="97"/>
                </a:lnTo>
                <a:lnTo>
                  <a:pt x="207" y="97"/>
                </a:lnTo>
                <a:lnTo>
                  <a:pt x="208" y="97"/>
                </a:lnTo>
                <a:lnTo>
                  <a:pt x="210" y="96"/>
                </a:lnTo>
                <a:lnTo>
                  <a:pt x="211" y="96"/>
                </a:lnTo>
                <a:lnTo>
                  <a:pt x="212" y="95"/>
                </a:lnTo>
                <a:lnTo>
                  <a:pt x="213" y="95"/>
                </a:lnTo>
                <a:lnTo>
                  <a:pt x="214" y="94"/>
                </a:lnTo>
                <a:lnTo>
                  <a:pt x="214" y="93"/>
                </a:lnTo>
                <a:lnTo>
                  <a:pt x="216" y="92"/>
                </a:lnTo>
                <a:lnTo>
                  <a:pt x="217" y="91"/>
                </a:lnTo>
                <a:lnTo>
                  <a:pt x="217" y="89"/>
                </a:lnTo>
                <a:lnTo>
                  <a:pt x="218" y="88"/>
                </a:lnTo>
                <a:lnTo>
                  <a:pt x="218" y="87"/>
                </a:lnTo>
                <a:lnTo>
                  <a:pt x="218" y="86"/>
                </a:lnTo>
                <a:lnTo>
                  <a:pt x="219" y="85"/>
                </a:lnTo>
                <a:lnTo>
                  <a:pt x="219" y="84"/>
                </a:lnTo>
                <a:lnTo>
                  <a:pt x="218" y="82"/>
                </a:lnTo>
                <a:lnTo>
                  <a:pt x="218" y="81"/>
                </a:lnTo>
                <a:lnTo>
                  <a:pt x="218" y="80"/>
                </a:lnTo>
                <a:lnTo>
                  <a:pt x="217" y="77"/>
                </a:lnTo>
                <a:lnTo>
                  <a:pt x="214" y="71"/>
                </a:lnTo>
                <a:lnTo>
                  <a:pt x="213" y="70"/>
                </a:lnTo>
                <a:lnTo>
                  <a:pt x="213" y="69"/>
                </a:lnTo>
                <a:lnTo>
                  <a:pt x="213" y="68"/>
                </a:lnTo>
                <a:lnTo>
                  <a:pt x="213" y="68"/>
                </a:lnTo>
                <a:lnTo>
                  <a:pt x="213" y="67"/>
                </a:lnTo>
                <a:lnTo>
                  <a:pt x="213" y="67"/>
                </a:lnTo>
                <a:lnTo>
                  <a:pt x="213" y="66"/>
                </a:lnTo>
                <a:lnTo>
                  <a:pt x="214" y="66"/>
                </a:lnTo>
                <a:lnTo>
                  <a:pt x="214" y="66"/>
                </a:lnTo>
                <a:lnTo>
                  <a:pt x="215" y="65"/>
                </a:lnTo>
                <a:lnTo>
                  <a:pt x="215" y="65"/>
                </a:lnTo>
                <a:lnTo>
                  <a:pt x="216" y="65"/>
                </a:lnTo>
                <a:lnTo>
                  <a:pt x="217" y="65"/>
                </a:lnTo>
                <a:lnTo>
                  <a:pt x="218" y="65"/>
                </a:lnTo>
                <a:lnTo>
                  <a:pt x="219" y="65"/>
                </a:lnTo>
                <a:lnTo>
                  <a:pt x="220" y="65"/>
                </a:lnTo>
                <a:lnTo>
                  <a:pt x="223" y="65"/>
                </a:lnTo>
                <a:lnTo>
                  <a:pt x="224" y="66"/>
                </a:lnTo>
                <a:lnTo>
                  <a:pt x="225" y="66"/>
                </a:lnTo>
                <a:lnTo>
                  <a:pt x="226" y="66"/>
                </a:lnTo>
                <a:lnTo>
                  <a:pt x="226" y="66"/>
                </a:lnTo>
                <a:lnTo>
                  <a:pt x="227" y="65"/>
                </a:lnTo>
                <a:lnTo>
                  <a:pt x="227" y="65"/>
                </a:lnTo>
                <a:lnTo>
                  <a:pt x="228" y="64"/>
                </a:lnTo>
                <a:lnTo>
                  <a:pt x="228" y="64"/>
                </a:lnTo>
                <a:lnTo>
                  <a:pt x="229" y="63"/>
                </a:lnTo>
                <a:lnTo>
                  <a:pt x="231" y="60"/>
                </a:lnTo>
                <a:lnTo>
                  <a:pt x="232" y="59"/>
                </a:lnTo>
                <a:lnTo>
                  <a:pt x="233" y="58"/>
                </a:lnTo>
                <a:lnTo>
                  <a:pt x="233" y="58"/>
                </a:lnTo>
                <a:lnTo>
                  <a:pt x="234" y="57"/>
                </a:lnTo>
                <a:lnTo>
                  <a:pt x="235" y="57"/>
                </a:lnTo>
                <a:lnTo>
                  <a:pt x="237" y="57"/>
                </a:lnTo>
                <a:lnTo>
                  <a:pt x="238" y="57"/>
                </a:lnTo>
                <a:lnTo>
                  <a:pt x="239" y="58"/>
                </a:lnTo>
                <a:lnTo>
                  <a:pt x="240" y="58"/>
                </a:lnTo>
                <a:lnTo>
                  <a:pt x="241" y="59"/>
                </a:lnTo>
                <a:lnTo>
                  <a:pt x="243" y="60"/>
                </a:lnTo>
                <a:lnTo>
                  <a:pt x="245" y="61"/>
                </a:lnTo>
                <a:lnTo>
                  <a:pt x="246" y="63"/>
                </a:lnTo>
                <a:lnTo>
                  <a:pt x="249" y="65"/>
                </a:lnTo>
                <a:lnTo>
                  <a:pt x="250" y="66"/>
                </a:lnTo>
                <a:lnTo>
                  <a:pt x="251" y="67"/>
                </a:lnTo>
                <a:lnTo>
                  <a:pt x="252" y="68"/>
                </a:lnTo>
                <a:lnTo>
                  <a:pt x="253" y="68"/>
                </a:lnTo>
                <a:lnTo>
                  <a:pt x="255" y="69"/>
                </a:lnTo>
                <a:lnTo>
                  <a:pt x="256" y="69"/>
                </a:lnTo>
                <a:lnTo>
                  <a:pt x="258" y="70"/>
                </a:lnTo>
                <a:lnTo>
                  <a:pt x="260" y="70"/>
                </a:lnTo>
                <a:lnTo>
                  <a:pt x="261" y="70"/>
                </a:lnTo>
                <a:lnTo>
                  <a:pt x="263" y="70"/>
                </a:lnTo>
                <a:lnTo>
                  <a:pt x="266" y="69"/>
                </a:lnTo>
                <a:lnTo>
                  <a:pt x="270" y="68"/>
                </a:lnTo>
                <a:lnTo>
                  <a:pt x="272" y="68"/>
                </a:lnTo>
                <a:lnTo>
                  <a:pt x="272" y="67"/>
                </a:lnTo>
                <a:lnTo>
                  <a:pt x="272" y="67"/>
                </a:lnTo>
                <a:lnTo>
                  <a:pt x="273" y="66"/>
                </a:lnTo>
                <a:lnTo>
                  <a:pt x="274" y="65"/>
                </a:lnTo>
                <a:lnTo>
                  <a:pt x="275" y="65"/>
                </a:lnTo>
                <a:lnTo>
                  <a:pt x="275" y="64"/>
                </a:lnTo>
                <a:lnTo>
                  <a:pt x="277" y="60"/>
                </a:lnTo>
                <a:lnTo>
                  <a:pt x="278" y="56"/>
                </a:lnTo>
                <a:lnTo>
                  <a:pt x="280" y="52"/>
                </a:lnTo>
                <a:lnTo>
                  <a:pt x="281" y="50"/>
                </a:lnTo>
                <a:lnTo>
                  <a:pt x="282" y="47"/>
                </a:lnTo>
                <a:lnTo>
                  <a:pt x="282" y="46"/>
                </a:lnTo>
                <a:lnTo>
                  <a:pt x="282" y="44"/>
                </a:lnTo>
                <a:lnTo>
                  <a:pt x="282" y="40"/>
                </a:lnTo>
                <a:lnTo>
                  <a:pt x="282" y="39"/>
                </a:lnTo>
                <a:lnTo>
                  <a:pt x="283" y="38"/>
                </a:lnTo>
                <a:lnTo>
                  <a:pt x="283" y="37"/>
                </a:lnTo>
                <a:lnTo>
                  <a:pt x="284" y="36"/>
                </a:lnTo>
                <a:lnTo>
                  <a:pt x="284" y="35"/>
                </a:lnTo>
                <a:lnTo>
                  <a:pt x="287" y="33"/>
                </a:lnTo>
                <a:lnTo>
                  <a:pt x="289" y="30"/>
                </a:lnTo>
                <a:lnTo>
                  <a:pt x="290" y="29"/>
                </a:lnTo>
                <a:lnTo>
                  <a:pt x="292" y="28"/>
                </a:lnTo>
                <a:lnTo>
                  <a:pt x="295" y="26"/>
                </a:lnTo>
                <a:lnTo>
                  <a:pt x="296" y="25"/>
                </a:lnTo>
                <a:lnTo>
                  <a:pt x="297" y="24"/>
                </a:lnTo>
                <a:lnTo>
                  <a:pt x="298" y="23"/>
                </a:lnTo>
                <a:lnTo>
                  <a:pt x="298" y="22"/>
                </a:lnTo>
                <a:lnTo>
                  <a:pt x="299" y="21"/>
                </a:lnTo>
                <a:lnTo>
                  <a:pt x="300" y="20"/>
                </a:lnTo>
                <a:lnTo>
                  <a:pt x="301" y="17"/>
                </a:lnTo>
                <a:lnTo>
                  <a:pt x="302" y="16"/>
                </a:lnTo>
                <a:lnTo>
                  <a:pt x="303" y="15"/>
                </a:lnTo>
                <a:lnTo>
                  <a:pt x="304" y="15"/>
                </a:lnTo>
                <a:lnTo>
                  <a:pt x="304" y="15"/>
                </a:lnTo>
                <a:lnTo>
                  <a:pt x="305" y="15"/>
                </a:lnTo>
                <a:lnTo>
                  <a:pt x="307" y="15"/>
                </a:lnTo>
                <a:lnTo>
                  <a:pt x="309" y="15"/>
                </a:lnTo>
                <a:lnTo>
                  <a:pt x="313" y="16"/>
                </a:lnTo>
                <a:lnTo>
                  <a:pt x="315" y="17"/>
                </a:lnTo>
                <a:lnTo>
                  <a:pt x="317" y="17"/>
                </a:lnTo>
                <a:lnTo>
                  <a:pt x="318" y="17"/>
                </a:lnTo>
                <a:lnTo>
                  <a:pt x="319" y="17"/>
                </a:lnTo>
                <a:lnTo>
                  <a:pt x="320" y="17"/>
                </a:lnTo>
                <a:lnTo>
                  <a:pt x="321" y="17"/>
                </a:lnTo>
                <a:lnTo>
                  <a:pt x="321" y="17"/>
                </a:lnTo>
                <a:lnTo>
                  <a:pt x="322" y="17"/>
                </a:lnTo>
                <a:lnTo>
                  <a:pt x="323" y="16"/>
                </a:lnTo>
                <a:lnTo>
                  <a:pt x="324" y="16"/>
                </a:lnTo>
                <a:lnTo>
                  <a:pt x="325" y="15"/>
                </a:lnTo>
                <a:lnTo>
                  <a:pt x="326" y="14"/>
                </a:lnTo>
                <a:lnTo>
                  <a:pt x="326" y="14"/>
                </a:lnTo>
                <a:lnTo>
                  <a:pt x="327" y="13"/>
                </a:lnTo>
                <a:lnTo>
                  <a:pt x="329" y="11"/>
                </a:lnTo>
                <a:lnTo>
                  <a:pt x="330" y="8"/>
                </a:lnTo>
                <a:lnTo>
                  <a:pt x="331" y="6"/>
                </a:lnTo>
                <a:lnTo>
                  <a:pt x="332" y="5"/>
                </a:lnTo>
                <a:lnTo>
                  <a:pt x="332" y="4"/>
                </a:lnTo>
                <a:lnTo>
                  <a:pt x="333" y="3"/>
                </a:lnTo>
                <a:lnTo>
                  <a:pt x="333" y="2"/>
                </a:lnTo>
                <a:lnTo>
                  <a:pt x="333" y="1"/>
                </a:lnTo>
                <a:lnTo>
                  <a:pt x="333" y="1"/>
                </a:lnTo>
                <a:lnTo>
                  <a:pt x="334" y="1"/>
                </a:lnTo>
                <a:lnTo>
                  <a:pt x="334" y="1"/>
                </a:lnTo>
                <a:lnTo>
                  <a:pt x="336" y="1"/>
                </a:lnTo>
                <a:lnTo>
                  <a:pt x="337" y="1"/>
                </a:lnTo>
                <a:lnTo>
                  <a:pt x="339" y="0"/>
                </a:lnTo>
                <a:lnTo>
                  <a:pt x="339" y="0"/>
                </a:lnTo>
                <a:lnTo>
                  <a:pt x="340" y="0"/>
                </a:lnTo>
                <a:lnTo>
                  <a:pt x="340" y="0"/>
                </a:lnTo>
                <a:lnTo>
                  <a:pt x="341" y="0"/>
                </a:lnTo>
                <a:close/>
              </a:path>
            </a:pathLst>
          </a:custGeom>
          <a:solidFill>
            <a:srgbClr val="CCCCCC"/>
          </a:solidFill>
          <a:ln w="98425">
            <a:solidFill>
              <a:srgbClr val="CCCCCC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3" name="Freeform 256">
            <a:extLst>
              <a:ext uri="{FF2B5EF4-FFF2-40B4-BE49-F238E27FC236}">
                <a16:creationId xmlns:a16="http://schemas.microsoft.com/office/drawing/2014/main" id="{8B0CA435-ACC7-4FD5-9C9C-FA1262A2C323}"/>
              </a:ext>
            </a:extLst>
          </p:cNvPr>
          <p:cNvSpPr>
            <a:spLocks/>
          </p:cNvSpPr>
          <p:nvPr/>
        </p:nvSpPr>
        <p:spPr bwMode="auto">
          <a:xfrm>
            <a:off x="10454359" y="3949210"/>
            <a:ext cx="1389429" cy="1233172"/>
          </a:xfrm>
          <a:custGeom>
            <a:avLst/>
            <a:gdLst>
              <a:gd name="T0" fmla="*/ 239 w 731"/>
              <a:gd name="T1" fmla="*/ 12 h 593"/>
              <a:gd name="T2" fmla="*/ 240 w 731"/>
              <a:gd name="T3" fmla="*/ 45 h 593"/>
              <a:gd name="T4" fmla="*/ 240 w 731"/>
              <a:gd name="T5" fmla="*/ 75 h 593"/>
              <a:gd name="T6" fmla="*/ 197 w 731"/>
              <a:gd name="T7" fmla="*/ 97 h 593"/>
              <a:gd name="T8" fmla="*/ 191 w 731"/>
              <a:gd name="T9" fmla="*/ 121 h 593"/>
              <a:gd name="T10" fmla="*/ 227 w 731"/>
              <a:gd name="T11" fmla="*/ 138 h 593"/>
              <a:gd name="T12" fmla="*/ 257 w 731"/>
              <a:gd name="T13" fmla="*/ 180 h 593"/>
              <a:gd name="T14" fmla="*/ 287 w 731"/>
              <a:gd name="T15" fmla="*/ 213 h 593"/>
              <a:gd name="T16" fmla="*/ 326 w 731"/>
              <a:gd name="T17" fmla="*/ 215 h 593"/>
              <a:gd name="T18" fmla="*/ 372 w 731"/>
              <a:gd name="T19" fmla="*/ 197 h 593"/>
              <a:gd name="T20" fmla="*/ 360 w 731"/>
              <a:gd name="T21" fmla="*/ 180 h 593"/>
              <a:gd name="T22" fmla="*/ 370 w 731"/>
              <a:gd name="T23" fmla="*/ 165 h 593"/>
              <a:gd name="T24" fmla="*/ 401 w 731"/>
              <a:gd name="T25" fmla="*/ 202 h 593"/>
              <a:gd name="T26" fmla="*/ 432 w 731"/>
              <a:gd name="T27" fmla="*/ 205 h 593"/>
              <a:gd name="T28" fmla="*/ 455 w 731"/>
              <a:gd name="T29" fmla="*/ 220 h 593"/>
              <a:gd name="T30" fmla="*/ 484 w 731"/>
              <a:gd name="T31" fmla="*/ 248 h 593"/>
              <a:gd name="T32" fmla="*/ 501 w 731"/>
              <a:gd name="T33" fmla="*/ 238 h 593"/>
              <a:gd name="T34" fmla="*/ 546 w 731"/>
              <a:gd name="T35" fmla="*/ 246 h 593"/>
              <a:gd name="T36" fmla="*/ 585 w 731"/>
              <a:gd name="T37" fmla="*/ 256 h 593"/>
              <a:gd name="T38" fmla="*/ 599 w 731"/>
              <a:gd name="T39" fmla="*/ 251 h 593"/>
              <a:gd name="T40" fmla="*/ 608 w 731"/>
              <a:gd name="T41" fmla="*/ 282 h 593"/>
              <a:gd name="T42" fmla="*/ 607 w 731"/>
              <a:gd name="T43" fmla="*/ 317 h 593"/>
              <a:gd name="T44" fmla="*/ 635 w 731"/>
              <a:gd name="T45" fmla="*/ 380 h 593"/>
              <a:gd name="T46" fmla="*/ 676 w 731"/>
              <a:gd name="T47" fmla="*/ 399 h 593"/>
              <a:gd name="T48" fmla="*/ 706 w 731"/>
              <a:gd name="T49" fmla="*/ 407 h 593"/>
              <a:gd name="T50" fmla="*/ 730 w 731"/>
              <a:gd name="T51" fmla="*/ 482 h 593"/>
              <a:gd name="T52" fmla="*/ 712 w 731"/>
              <a:gd name="T53" fmla="*/ 510 h 593"/>
              <a:gd name="T54" fmla="*/ 658 w 731"/>
              <a:gd name="T55" fmla="*/ 518 h 593"/>
              <a:gd name="T56" fmla="*/ 612 w 731"/>
              <a:gd name="T57" fmla="*/ 519 h 593"/>
              <a:gd name="T58" fmla="*/ 599 w 731"/>
              <a:gd name="T59" fmla="*/ 544 h 593"/>
              <a:gd name="T60" fmla="*/ 561 w 731"/>
              <a:gd name="T61" fmla="*/ 592 h 593"/>
              <a:gd name="T62" fmla="*/ 532 w 731"/>
              <a:gd name="T63" fmla="*/ 585 h 593"/>
              <a:gd name="T64" fmla="*/ 501 w 731"/>
              <a:gd name="T65" fmla="*/ 547 h 593"/>
              <a:gd name="T66" fmla="*/ 466 w 731"/>
              <a:gd name="T67" fmla="*/ 536 h 593"/>
              <a:gd name="T68" fmla="*/ 416 w 731"/>
              <a:gd name="T69" fmla="*/ 519 h 593"/>
              <a:gd name="T70" fmla="*/ 362 w 731"/>
              <a:gd name="T71" fmla="*/ 518 h 593"/>
              <a:gd name="T72" fmla="*/ 332 w 731"/>
              <a:gd name="T73" fmla="*/ 509 h 593"/>
              <a:gd name="T74" fmla="*/ 309 w 731"/>
              <a:gd name="T75" fmla="*/ 501 h 593"/>
              <a:gd name="T76" fmla="*/ 305 w 731"/>
              <a:gd name="T77" fmla="*/ 481 h 593"/>
              <a:gd name="T78" fmla="*/ 260 w 731"/>
              <a:gd name="T79" fmla="*/ 429 h 593"/>
              <a:gd name="T80" fmla="*/ 240 w 731"/>
              <a:gd name="T81" fmla="*/ 425 h 593"/>
              <a:gd name="T82" fmla="*/ 232 w 731"/>
              <a:gd name="T83" fmla="*/ 388 h 593"/>
              <a:gd name="T84" fmla="*/ 217 w 731"/>
              <a:gd name="T85" fmla="*/ 368 h 593"/>
              <a:gd name="T86" fmla="*/ 169 w 731"/>
              <a:gd name="T87" fmla="*/ 364 h 593"/>
              <a:gd name="T88" fmla="*/ 148 w 731"/>
              <a:gd name="T89" fmla="*/ 336 h 593"/>
              <a:gd name="T90" fmla="*/ 134 w 731"/>
              <a:gd name="T91" fmla="*/ 299 h 593"/>
              <a:gd name="T92" fmla="*/ 126 w 731"/>
              <a:gd name="T93" fmla="*/ 324 h 593"/>
              <a:gd name="T94" fmla="*/ 110 w 731"/>
              <a:gd name="T95" fmla="*/ 334 h 593"/>
              <a:gd name="T96" fmla="*/ 91 w 731"/>
              <a:gd name="T97" fmla="*/ 338 h 593"/>
              <a:gd name="T98" fmla="*/ 85 w 731"/>
              <a:gd name="T99" fmla="*/ 307 h 593"/>
              <a:gd name="T100" fmla="*/ 47 w 731"/>
              <a:gd name="T101" fmla="*/ 331 h 593"/>
              <a:gd name="T102" fmla="*/ 29 w 731"/>
              <a:gd name="T103" fmla="*/ 316 h 593"/>
              <a:gd name="T104" fmla="*/ 7 w 731"/>
              <a:gd name="T105" fmla="*/ 308 h 593"/>
              <a:gd name="T106" fmla="*/ 5 w 731"/>
              <a:gd name="T107" fmla="*/ 274 h 593"/>
              <a:gd name="T108" fmla="*/ 15 w 731"/>
              <a:gd name="T109" fmla="*/ 244 h 593"/>
              <a:gd name="T110" fmla="*/ 8 w 731"/>
              <a:gd name="T111" fmla="*/ 205 h 593"/>
              <a:gd name="T112" fmla="*/ 28 w 731"/>
              <a:gd name="T113" fmla="*/ 149 h 593"/>
              <a:gd name="T114" fmla="*/ 56 w 731"/>
              <a:gd name="T115" fmla="*/ 100 h 593"/>
              <a:gd name="T116" fmla="*/ 93 w 731"/>
              <a:gd name="T117" fmla="*/ 74 h 593"/>
              <a:gd name="T118" fmla="*/ 110 w 731"/>
              <a:gd name="T119" fmla="*/ 48 h 593"/>
              <a:gd name="T120" fmla="*/ 162 w 731"/>
              <a:gd name="T121" fmla="*/ 34 h 593"/>
              <a:gd name="T122" fmla="*/ 203 w 731"/>
              <a:gd name="T123" fmla="*/ 26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31" h="593">
                <a:moveTo>
                  <a:pt x="222" y="0"/>
                </a:moveTo>
                <a:lnTo>
                  <a:pt x="222" y="0"/>
                </a:lnTo>
                <a:lnTo>
                  <a:pt x="223" y="0"/>
                </a:lnTo>
                <a:lnTo>
                  <a:pt x="224" y="1"/>
                </a:lnTo>
                <a:lnTo>
                  <a:pt x="225" y="1"/>
                </a:lnTo>
                <a:lnTo>
                  <a:pt x="226" y="2"/>
                </a:lnTo>
                <a:lnTo>
                  <a:pt x="228" y="3"/>
                </a:lnTo>
                <a:lnTo>
                  <a:pt x="228" y="3"/>
                </a:lnTo>
                <a:lnTo>
                  <a:pt x="229" y="4"/>
                </a:lnTo>
                <a:lnTo>
                  <a:pt x="231" y="5"/>
                </a:lnTo>
                <a:lnTo>
                  <a:pt x="231" y="6"/>
                </a:lnTo>
                <a:lnTo>
                  <a:pt x="232" y="7"/>
                </a:lnTo>
                <a:lnTo>
                  <a:pt x="233" y="8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5" y="11"/>
                </a:lnTo>
                <a:lnTo>
                  <a:pt x="236" y="11"/>
                </a:lnTo>
                <a:lnTo>
                  <a:pt x="237" y="11"/>
                </a:lnTo>
                <a:lnTo>
                  <a:pt x="238" y="12"/>
                </a:lnTo>
                <a:lnTo>
                  <a:pt x="239" y="12"/>
                </a:lnTo>
                <a:lnTo>
                  <a:pt x="239" y="13"/>
                </a:lnTo>
                <a:lnTo>
                  <a:pt x="240" y="14"/>
                </a:lnTo>
                <a:lnTo>
                  <a:pt x="240" y="14"/>
                </a:lnTo>
                <a:lnTo>
                  <a:pt x="240" y="15"/>
                </a:lnTo>
                <a:lnTo>
                  <a:pt x="240" y="16"/>
                </a:lnTo>
                <a:lnTo>
                  <a:pt x="240" y="17"/>
                </a:lnTo>
                <a:lnTo>
                  <a:pt x="240" y="18"/>
                </a:lnTo>
                <a:lnTo>
                  <a:pt x="239" y="20"/>
                </a:lnTo>
                <a:lnTo>
                  <a:pt x="237" y="26"/>
                </a:lnTo>
                <a:lnTo>
                  <a:pt x="236" y="28"/>
                </a:lnTo>
                <a:lnTo>
                  <a:pt x="236" y="30"/>
                </a:lnTo>
                <a:lnTo>
                  <a:pt x="235" y="31"/>
                </a:lnTo>
                <a:lnTo>
                  <a:pt x="235" y="33"/>
                </a:lnTo>
                <a:lnTo>
                  <a:pt x="235" y="35"/>
                </a:lnTo>
                <a:lnTo>
                  <a:pt x="235" y="36"/>
                </a:lnTo>
                <a:lnTo>
                  <a:pt x="236" y="38"/>
                </a:lnTo>
                <a:lnTo>
                  <a:pt x="236" y="39"/>
                </a:lnTo>
                <a:lnTo>
                  <a:pt x="237" y="41"/>
                </a:lnTo>
                <a:lnTo>
                  <a:pt x="237" y="42"/>
                </a:lnTo>
                <a:lnTo>
                  <a:pt x="238" y="44"/>
                </a:lnTo>
                <a:lnTo>
                  <a:pt x="240" y="45"/>
                </a:lnTo>
                <a:lnTo>
                  <a:pt x="243" y="50"/>
                </a:lnTo>
                <a:lnTo>
                  <a:pt x="245" y="52"/>
                </a:lnTo>
                <a:lnTo>
                  <a:pt x="246" y="53"/>
                </a:lnTo>
                <a:lnTo>
                  <a:pt x="246" y="54"/>
                </a:lnTo>
                <a:lnTo>
                  <a:pt x="247" y="55"/>
                </a:lnTo>
                <a:lnTo>
                  <a:pt x="247" y="56"/>
                </a:lnTo>
                <a:lnTo>
                  <a:pt x="247" y="58"/>
                </a:lnTo>
                <a:lnTo>
                  <a:pt x="248" y="60"/>
                </a:lnTo>
                <a:lnTo>
                  <a:pt x="248" y="62"/>
                </a:lnTo>
                <a:lnTo>
                  <a:pt x="248" y="64"/>
                </a:lnTo>
                <a:lnTo>
                  <a:pt x="247" y="66"/>
                </a:lnTo>
                <a:lnTo>
                  <a:pt x="247" y="67"/>
                </a:lnTo>
                <a:lnTo>
                  <a:pt x="247" y="69"/>
                </a:lnTo>
                <a:lnTo>
                  <a:pt x="246" y="70"/>
                </a:lnTo>
                <a:lnTo>
                  <a:pt x="246" y="71"/>
                </a:lnTo>
                <a:lnTo>
                  <a:pt x="245" y="72"/>
                </a:lnTo>
                <a:lnTo>
                  <a:pt x="245" y="72"/>
                </a:lnTo>
                <a:lnTo>
                  <a:pt x="244" y="73"/>
                </a:lnTo>
                <a:lnTo>
                  <a:pt x="242" y="74"/>
                </a:lnTo>
                <a:lnTo>
                  <a:pt x="241" y="75"/>
                </a:lnTo>
                <a:lnTo>
                  <a:pt x="240" y="75"/>
                </a:lnTo>
                <a:lnTo>
                  <a:pt x="239" y="76"/>
                </a:lnTo>
                <a:lnTo>
                  <a:pt x="236" y="77"/>
                </a:lnTo>
                <a:lnTo>
                  <a:pt x="235" y="77"/>
                </a:lnTo>
                <a:lnTo>
                  <a:pt x="233" y="78"/>
                </a:lnTo>
                <a:lnTo>
                  <a:pt x="232" y="79"/>
                </a:lnTo>
                <a:lnTo>
                  <a:pt x="231" y="80"/>
                </a:lnTo>
                <a:lnTo>
                  <a:pt x="230" y="81"/>
                </a:lnTo>
                <a:lnTo>
                  <a:pt x="229" y="81"/>
                </a:lnTo>
                <a:lnTo>
                  <a:pt x="227" y="84"/>
                </a:lnTo>
                <a:lnTo>
                  <a:pt x="227" y="85"/>
                </a:lnTo>
                <a:lnTo>
                  <a:pt x="226" y="86"/>
                </a:lnTo>
                <a:lnTo>
                  <a:pt x="225" y="87"/>
                </a:lnTo>
                <a:lnTo>
                  <a:pt x="224" y="88"/>
                </a:lnTo>
                <a:lnTo>
                  <a:pt x="223" y="88"/>
                </a:lnTo>
                <a:lnTo>
                  <a:pt x="222" y="89"/>
                </a:lnTo>
                <a:lnTo>
                  <a:pt x="221" y="89"/>
                </a:lnTo>
                <a:lnTo>
                  <a:pt x="220" y="90"/>
                </a:lnTo>
                <a:lnTo>
                  <a:pt x="217" y="91"/>
                </a:lnTo>
                <a:lnTo>
                  <a:pt x="210" y="93"/>
                </a:lnTo>
                <a:lnTo>
                  <a:pt x="201" y="96"/>
                </a:lnTo>
                <a:lnTo>
                  <a:pt x="197" y="97"/>
                </a:lnTo>
                <a:lnTo>
                  <a:pt x="189" y="100"/>
                </a:lnTo>
                <a:lnTo>
                  <a:pt x="188" y="100"/>
                </a:lnTo>
                <a:lnTo>
                  <a:pt x="187" y="101"/>
                </a:lnTo>
                <a:lnTo>
                  <a:pt x="186" y="102"/>
                </a:lnTo>
                <a:lnTo>
                  <a:pt x="185" y="103"/>
                </a:lnTo>
                <a:lnTo>
                  <a:pt x="184" y="103"/>
                </a:lnTo>
                <a:lnTo>
                  <a:pt x="184" y="104"/>
                </a:lnTo>
                <a:lnTo>
                  <a:pt x="184" y="105"/>
                </a:lnTo>
                <a:lnTo>
                  <a:pt x="183" y="106"/>
                </a:lnTo>
                <a:lnTo>
                  <a:pt x="183" y="107"/>
                </a:lnTo>
                <a:lnTo>
                  <a:pt x="183" y="109"/>
                </a:lnTo>
                <a:lnTo>
                  <a:pt x="184" y="109"/>
                </a:lnTo>
                <a:lnTo>
                  <a:pt x="184" y="110"/>
                </a:lnTo>
                <a:lnTo>
                  <a:pt x="184" y="112"/>
                </a:lnTo>
                <a:lnTo>
                  <a:pt x="185" y="113"/>
                </a:lnTo>
                <a:lnTo>
                  <a:pt x="186" y="114"/>
                </a:lnTo>
                <a:lnTo>
                  <a:pt x="187" y="115"/>
                </a:lnTo>
                <a:lnTo>
                  <a:pt x="187" y="117"/>
                </a:lnTo>
                <a:lnTo>
                  <a:pt x="188" y="118"/>
                </a:lnTo>
                <a:lnTo>
                  <a:pt x="189" y="119"/>
                </a:lnTo>
                <a:lnTo>
                  <a:pt x="191" y="121"/>
                </a:lnTo>
                <a:lnTo>
                  <a:pt x="196" y="125"/>
                </a:lnTo>
                <a:lnTo>
                  <a:pt x="198" y="127"/>
                </a:lnTo>
                <a:lnTo>
                  <a:pt x="200" y="129"/>
                </a:lnTo>
                <a:lnTo>
                  <a:pt x="203" y="132"/>
                </a:lnTo>
                <a:lnTo>
                  <a:pt x="204" y="134"/>
                </a:lnTo>
                <a:lnTo>
                  <a:pt x="205" y="135"/>
                </a:lnTo>
                <a:lnTo>
                  <a:pt x="207" y="136"/>
                </a:lnTo>
                <a:lnTo>
                  <a:pt x="208" y="137"/>
                </a:lnTo>
                <a:lnTo>
                  <a:pt x="210" y="138"/>
                </a:lnTo>
                <a:lnTo>
                  <a:pt x="212" y="138"/>
                </a:lnTo>
                <a:lnTo>
                  <a:pt x="214" y="139"/>
                </a:lnTo>
                <a:lnTo>
                  <a:pt x="215" y="139"/>
                </a:lnTo>
                <a:lnTo>
                  <a:pt x="216" y="138"/>
                </a:lnTo>
                <a:lnTo>
                  <a:pt x="217" y="138"/>
                </a:lnTo>
                <a:lnTo>
                  <a:pt x="220" y="137"/>
                </a:lnTo>
                <a:lnTo>
                  <a:pt x="221" y="137"/>
                </a:lnTo>
                <a:lnTo>
                  <a:pt x="222" y="137"/>
                </a:lnTo>
                <a:lnTo>
                  <a:pt x="223" y="137"/>
                </a:lnTo>
                <a:lnTo>
                  <a:pt x="224" y="137"/>
                </a:lnTo>
                <a:lnTo>
                  <a:pt x="226" y="137"/>
                </a:lnTo>
                <a:lnTo>
                  <a:pt x="227" y="138"/>
                </a:lnTo>
                <a:lnTo>
                  <a:pt x="228" y="138"/>
                </a:lnTo>
                <a:lnTo>
                  <a:pt x="229" y="138"/>
                </a:lnTo>
                <a:lnTo>
                  <a:pt x="230" y="139"/>
                </a:lnTo>
                <a:lnTo>
                  <a:pt x="231" y="140"/>
                </a:lnTo>
                <a:lnTo>
                  <a:pt x="233" y="141"/>
                </a:lnTo>
                <a:lnTo>
                  <a:pt x="234" y="142"/>
                </a:lnTo>
                <a:lnTo>
                  <a:pt x="235" y="144"/>
                </a:lnTo>
                <a:lnTo>
                  <a:pt x="237" y="145"/>
                </a:lnTo>
                <a:lnTo>
                  <a:pt x="238" y="146"/>
                </a:lnTo>
                <a:lnTo>
                  <a:pt x="240" y="151"/>
                </a:lnTo>
                <a:lnTo>
                  <a:pt x="242" y="153"/>
                </a:lnTo>
                <a:lnTo>
                  <a:pt x="247" y="159"/>
                </a:lnTo>
                <a:lnTo>
                  <a:pt x="248" y="161"/>
                </a:lnTo>
                <a:lnTo>
                  <a:pt x="250" y="164"/>
                </a:lnTo>
                <a:lnTo>
                  <a:pt x="250" y="165"/>
                </a:lnTo>
                <a:lnTo>
                  <a:pt x="251" y="166"/>
                </a:lnTo>
                <a:lnTo>
                  <a:pt x="252" y="169"/>
                </a:lnTo>
                <a:lnTo>
                  <a:pt x="253" y="170"/>
                </a:lnTo>
                <a:lnTo>
                  <a:pt x="255" y="176"/>
                </a:lnTo>
                <a:lnTo>
                  <a:pt x="256" y="178"/>
                </a:lnTo>
                <a:lnTo>
                  <a:pt x="257" y="180"/>
                </a:lnTo>
                <a:lnTo>
                  <a:pt x="258" y="185"/>
                </a:lnTo>
                <a:lnTo>
                  <a:pt x="260" y="190"/>
                </a:lnTo>
                <a:lnTo>
                  <a:pt x="261" y="191"/>
                </a:lnTo>
                <a:lnTo>
                  <a:pt x="262" y="192"/>
                </a:lnTo>
                <a:lnTo>
                  <a:pt x="263" y="193"/>
                </a:lnTo>
                <a:lnTo>
                  <a:pt x="264" y="194"/>
                </a:lnTo>
                <a:lnTo>
                  <a:pt x="265" y="195"/>
                </a:lnTo>
                <a:lnTo>
                  <a:pt x="266" y="196"/>
                </a:lnTo>
                <a:lnTo>
                  <a:pt x="269" y="198"/>
                </a:lnTo>
                <a:lnTo>
                  <a:pt x="271" y="199"/>
                </a:lnTo>
                <a:lnTo>
                  <a:pt x="276" y="201"/>
                </a:lnTo>
                <a:lnTo>
                  <a:pt x="277" y="202"/>
                </a:lnTo>
                <a:lnTo>
                  <a:pt x="279" y="203"/>
                </a:lnTo>
                <a:lnTo>
                  <a:pt x="280" y="204"/>
                </a:lnTo>
                <a:lnTo>
                  <a:pt x="281" y="205"/>
                </a:lnTo>
                <a:lnTo>
                  <a:pt x="282" y="206"/>
                </a:lnTo>
                <a:lnTo>
                  <a:pt x="283" y="207"/>
                </a:lnTo>
                <a:lnTo>
                  <a:pt x="284" y="210"/>
                </a:lnTo>
                <a:lnTo>
                  <a:pt x="285" y="211"/>
                </a:lnTo>
                <a:lnTo>
                  <a:pt x="286" y="212"/>
                </a:lnTo>
                <a:lnTo>
                  <a:pt x="287" y="213"/>
                </a:lnTo>
                <a:lnTo>
                  <a:pt x="289" y="215"/>
                </a:lnTo>
                <a:lnTo>
                  <a:pt x="290" y="217"/>
                </a:lnTo>
                <a:lnTo>
                  <a:pt x="294" y="219"/>
                </a:lnTo>
                <a:lnTo>
                  <a:pt x="295" y="220"/>
                </a:lnTo>
                <a:lnTo>
                  <a:pt x="296" y="220"/>
                </a:lnTo>
                <a:lnTo>
                  <a:pt x="298" y="221"/>
                </a:lnTo>
                <a:lnTo>
                  <a:pt x="300" y="222"/>
                </a:lnTo>
                <a:lnTo>
                  <a:pt x="301" y="222"/>
                </a:lnTo>
                <a:lnTo>
                  <a:pt x="302" y="222"/>
                </a:lnTo>
                <a:lnTo>
                  <a:pt x="303" y="222"/>
                </a:lnTo>
                <a:lnTo>
                  <a:pt x="304" y="222"/>
                </a:lnTo>
                <a:lnTo>
                  <a:pt x="306" y="222"/>
                </a:lnTo>
                <a:lnTo>
                  <a:pt x="311" y="221"/>
                </a:lnTo>
                <a:lnTo>
                  <a:pt x="314" y="221"/>
                </a:lnTo>
                <a:lnTo>
                  <a:pt x="316" y="221"/>
                </a:lnTo>
                <a:lnTo>
                  <a:pt x="318" y="220"/>
                </a:lnTo>
                <a:lnTo>
                  <a:pt x="319" y="219"/>
                </a:lnTo>
                <a:lnTo>
                  <a:pt x="321" y="218"/>
                </a:lnTo>
                <a:lnTo>
                  <a:pt x="323" y="217"/>
                </a:lnTo>
                <a:lnTo>
                  <a:pt x="324" y="216"/>
                </a:lnTo>
                <a:lnTo>
                  <a:pt x="326" y="215"/>
                </a:lnTo>
                <a:lnTo>
                  <a:pt x="332" y="209"/>
                </a:lnTo>
                <a:lnTo>
                  <a:pt x="334" y="207"/>
                </a:lnTo>
                <a:lnTo>
                  <a:pt x="335" y="206"/>
                </a:lnTo>
                <a:lnTo>
                  <a:pt x="337" y="205"/>
                </a:lnTo>
                <a:lnTo>
                  <a:pt x="339" y="204"/>
                </a:lnTo>
                <a:lnTo>
                  <a:pt x="341" y="202"/>
                </a:lnTo>
                <a:lnTo>
                  <a:pt x="343" y="202"/>
                </a:lnTo>
                <a:lnTo>
                  <a:pt x="347" y="200"/>
                </a:lnTo>
                <a:lnTo>
                  <a:pt x="351" y="198"/>
                </a:lnTo>
                <a:lnTo>
                  <a:pt x="352" y="198"/>
                </a:lnTo>
                <a:lnTo>
                  <a:pt x="354" y="197"/>
                </a:lnTo>
                <a:lnTo>
                  <a:pt x="355" y="197"/>
                </a:lnTo>
                <a:lnTo>
                  <a:pt x="356" y="197"/>
                </a:lnTo>
                <a:lnTo>
                  <a:pt x="358" y="197"/>
                </a:lnTo>
                <a:lnTo>
                  <a:pt x="364" y="197"/>
                </a:lnTo>
                <a:lnTo>
                  <a:pt x="366" y="197"/>
                </a:lnTo>
                <a:lnTo>
                  <a:pt x="369" y="197"/>
                </a:lnTo>
                <a:lnTo>
                  <a:pt x="370" y="197"/>
                </a:lnTo>
                <a:lnTo>
                  <a:pt x="371" y="197"/>
                </a:lnTo>
                <a:lnTo>
                  <a:pt x="372" y="197"/>
                </a:lnTo>
                <a:lnTo>
                  <a:pt x="372" y="197"/>
                </a:lnTo>
                <a:lnTo>
                  <a:pt x="373" y="196"/>
                </a:lnTo>
                <a:lnTo>
                  <a:pt x="373" y="196"/>
                </a:lnTo>
                <a:lnTo>
                  <a:pt x="373" y="195"/>
                </a:lnTo>
                <a:lnTo>
                  <a:pt x="373" y="193"/>
                </a:lnTo>
                <a:lnTo>
                  <a:pt x="373" y="191"/>
                </a:lnTo>
                <a:lnTo>
                  <a:pt x="373" y="190"/>
                </a:lnTo>
                <a:lnTo>
                  <a:pt x="373" y="188"/>
                </a:lnTo>
                <a:lnTo>
                  <a:pt x="373" y="187"/>
                </a:lnTo>
                <a:lnTo>
                  <a:pt x="372" y="186"/>
                </a:lnTo>
                <a:lnTo>
                  <a:pt x="372" y="185"/>
                </a:lnTo>
                <a:lnTo>
                  <a:pt x="372" y="185"/>
                </a:lnTo>
                <a:lnTo>
                  <a:pt x="371" y="184"/>
                </a:lnTo>
                <a:lnTo>
                  <a:pt x="370" y="183"/>
                </a:lnTo>
                <a:lnTo>
                  <a:pt x="369" y="183"/>
                </a:lnTo>
                <a:lnTo>
                  <a:pt x="368" y="182"/>
                </a:lnTo>
                <a:lnTo>
                  <a:pt x="366" y="182"/>
                </a:lnTo>
                <a:lnTo>
                  <a:pt x="363" y="181"/>
                </a:lnTo>
                <a:lnTo>
                  <a:pt x="362" y="181"/>
                </a:lnTo>
                <a:lnTo>
                  <a:pt x="361" y="180"/>
                </a:lnTo>
                <a:lnTo>
                  <a:pt x="361" y="180"/>
                </a:lnTo>
                <a:lnTo>
                  <a:pt x="360" y="180"/>
                </a:lnTo>
                <a:lnTo>
                  <a:pt x="360" y="179"/>
                </a:lnTo>
                <a:lnTo>
                  <a:pt x="360" y="179"/>
                </a:lnTo>
                <a:lnTo>
                  <a:pt x="359" y="178"/>
                </a:lnTo>
                <a:lnTo>
                  <a:pt x="359" y="177"/>
                </a:lnTo>
                <a:lnTo>
                  <a:pt x="359" y="176"/>
                </a:lnTo>
                <a:lnTo>
                  <a:pt x="359" y="175"/>
                </a:lnTo>
                <a:lnTo>
                  <a:pt x="359" y="174"/>
                </a:lnTo>
                <a:lnTo>
                  <a:pt x="359" y="173"/>
                </a:lnTo>
                <a:lnTo>
                  <a:pt x="359" y="172"/>
                </a:lnTo>
                <a:lnTo>
                  <a:pt x="360" y="171"/>
                </a:lnTo>
                <a:lnTo>
                  <a:pt x="360" y="170"/>
                </a:lnTo>
                <a:lnTo>
                  <a:pt x="361" y="169"/>
                </a:lnTo>
                <a:lnTo>
                  <a:pt x="362" y="168"/>
                </a:lnTo>
                <a:lnTo>
                  <a:pt x="363" y="167"/>
                </a:lnTo>
                <a:lnTo>
                  <a:pt x="364" y="166"/>
                </a:lnTo>
                <a:lnTo>
                  <a:pt x="365" y="166"/>
                </a:lnTo>
                <a:lnTo>
                  <a:pt x="366" y="165"/>
                </a:lnTo>
                <a:lnTo>
                  <a:pt x="367" y="165"/>
                </a:lnTo>
                <a:lnTo>
                  <a:pt x="368" y="165"/>
                </a:lnTo>
                <a:lnTo>
                  <a:pt x="369" y="165"/>
                </a:lnTo>
                <a:lnTo>
                  <a:pt x="370" y="165"/>
                </a:lnTo>
                <a:lnTo>
                  <a:pt x="372" y="165"/>
                </a:lnTo>
                <a:lnTo>
                  <a:pt x="373" y="165"/>
                </a:lnTo>
                <a:lnTo>
                  <a:pt x="375" y="166"/>
                </a:lnTo>
                <a:lnTo>
                  <a:pt x="377" y="167"/>
                </a:lnTo>
                <a:lnTo>
                  <a:pt x="379" y="168"/>
                </a:lnTo>
                <a:lnTo>
                  <a:pt x="380" y="169"/>
                </a:lnTo>
                <a:lnTo>
                  <a:pt x="381" y="170"/>
                </a:lnTo>
                <a:lnTo>
                  <a:pt x="386" y="173"/>
                </a:lnTo>
                <a:lnTo>
                  <a:pt x="387" y="175"/>
                </a:lnTo>
                <a:lnTo>
                  <a:pt x="388" y="176"/>
                </a:lnTo>
                <a:lnTo>
                  <a:pt x="389" y="177"/>
                </a:lnTo>
                <a:lnTo>
                  <a:pt x="390" y="179"/>
                </a:lnTo>
                <a:lnTo>
                  <a:pt x="394" y="187"/>
                </a:lnTo>
                <a:lnTo>
                  <a:pt x="395" y="188"/>
                </a:lnTo>
                <a:lnTo>
                  <a:pt x="395" y="189"/>
                </a:lnTo>
                <a:lnTo>
                  <a:pt x="397" y="194"/>
                </a:lnTo>
                <a:lnTo>
                  <a:pt x="397" y="196"/>
                </a:lnTo>
                <a:lnTo>
                  <a:pt x="398" y="197"/>
                </a:lnTo>
                <a:lnTo>
                  <a:pt x="399" y="199"/>
                </a:lnTo>
                <a:lnTo>
                  <a:pt x="400" y="200"/>
                </a:lnTo>
                <a:lnTo>
                  <a:pt x="401" y="202"/>
                </a:lnTo>
                <a:lnTo>
                  <a:pt x="402" y="202"/>
                </a:lnTo>
                <a:lnTo>
                  <a:pt x="403" y="203"/>
                </a:lnTo>
                <a:lnTo>
                  <a:pt x="404" y="204"/>
                </a:lnTo>
                <a:lnTo>
                  <a:pt x="405" y="204"/>
                </a:lnTo>
                <a:lnTo>
                  <a:pt x="406" y="205"/>
                </a:lnTo>
                <a:lnTo>
                  <a:pt x="407" y="205"/>
                </a:lnTo>
                <a:lnTo>
                  <a:pt x="411" y="207"/>
                </a:lnTo>
                <a:lnTo>
                  <a:pt x="418" y="209"/>
                </a:lnTo>
                <a:lnTo>
                  <a:pt x="419" y="210"/>
                </a:lnTo>
                <a:lnTo>
                  <a:pt x="420" y="210"/>
                </a:lnTo>
                <a:lnTo>
                  <a:pt x="421" y="210"/>
                </a:lnTo>
                <a:lnTo>
                  <a:pt x="422" y="210"/>
                </a:lnTo>
                <a:lnTo>
                  <a:pt x="423" y="209"/>
                </a:lnTo>
                <a:lnTo>
                  <a:pt x="424" y="209"/>
                </a:lnTo>
                <a:lnTo>
                  <a:pt x="425" y="209"/>
                </a:lnTo>
                <a:lnTo>
                  <a:pt x="426" y="208"/>
                </a:lnTo>
                <a:lnTo>
                  <a:pt x="428" y="206"/>
                </a:lnTo>
                <a:lnTo>
                  <a:pt x="429" y="206"/>
                </a:lnTo>
                <a:lnTo>
                  <a:pt x="430" y="205"/>
                </a:lnTo>
                <a:lnTo>
                  <a:pt x="431" y="205"/>
                </a:lnTo>
                <a:lnTo>
                  <a:pt x="432" y="205"/>
                </a:lnTo>
                <a:lnTo>
                  <a:pt x="432" y="204"/>
                </a:lnTo>
                <a:lnTo>
                  <a:pt x="434" y="204"/>
                </a:lnTo>
                <a:lnTo>
                  <a:pt x="435" y="204"/>
                </a:lnTo>
                <a:lnTo>
                  <a:pt x="436" y="205"/>
                </a:lnTo>
                <a:lnTo>
                  <a:pt x="437" y="205"/>
                </a:lnTo>
                <a:lnTo>
                  <a:pt x="439" y="205"/>
                </a:lnTo>
                <a:lnTo>
                  <a:pt x="440" y="206"/>
                </a:lnTo>
                <a:lnTo>
                  <a:pt x="441" y="206"/>
                </a:lnTo>
                <a:lnTo>
                  <a:pt x="441" y="207"/>
                </a:lnTo>
                <a:lnTo>
                  <a:pt x="442" y="207"/>
                </a:lnTo>
                <a:lnTo>
                  <a:pt x="443" y="208"/>
                </a:lnTo>
                <a:lnTo>
                  <a:pt x="444" y="209"/>
                </a:lnTo>
                <a:lnTo>
                  <a:pt x="445" y="211"/>
                </a:lnTo>
                <a:lnTo>
                  <a:pt x="447" y="214"/>
                </a:lnTo>
                <a:lnTo>
                  <a:pt x="448" y="215"/>
                </a:lnTo>
                <a:lnTo>
                  <a:pt x="449" y="217"/>
                </a:lnTo>
                <a:lnTo>
                  <a:pt x="450" y="217"/>
                </a:lnTo>
                <a:lnTo>
                  <a:pt x="451" y="218"/>
                </a:lnTo>
                <a:lnTo>
                  <a:pt x="452" y="219"/>
                </a:lnTo>
                <a:lnTo>
                  <a:pt x="454" y="219"/>
                </a:lnTo>
                <a:lnTo>
                  <a:pt x="455" y="220"/>
                </a:lnTo>
                <a:lnTo>
                  <a:pt x="462" y="222"/>
                </a:lnTo>
                <a:lnTo>
                  <a:pt x="463" y="222"/>
                </a:lnTo>
                <a:lnTo>
                  <a:pt x="465" y="223"/>
                </a:lnTo>
                <a:lnTo>
                  <a:pt x="467" y="224"/>
                </a:lnTo>
                <a:lnTo>
                  <a:pt x="468" y="225"/>
                </a:lnTo>
                <a:lnTo>
                  <a:pt x="470" y="226"/>
                </a:lnTo>
                <a:lnTo>
                  <a:pt x="471" y="226"/>
                </a:lnTo>
                <a:lnTo>
                  <a:pt x="471" y="227"/>
                </a:lnTo>
                <a:lnTo>
                  <a:pt x="472" y="228"/>
                </a:lnTo>
                <a:lnTo>
                  <a:pt x="473" y="229"/>
                </a:lnTo>
                <a:lnTo>
                  <a:pt x="474" y="230"/>
                </a:lnTo>
                <a:lnTo>
                  <a:pt x="475" y="233"/>
                </a:lnTo>
                <a:lnTo>
                  <a:pt x="476" y="238"/>
                </a:lnTo>
                <a:lnTo>
                  <a:pt x="477" y="239"/>
                </a:lnTo>
                <a:lnTo>
                  <a:pt x="478" y="241"/>
                </a:lnTo>
                <a:lnTo>
                  <a:pt x="479" y="242"/>
                </a:lnTo>
                <a:lnTo>
                  <a:pt x="480" y="244"/>
                </a:lnTo>
                <a:lnTo>
                  <a:pt x="481" y="245"/>
                </a:lnTo>
                <a:lnTo>
                  <a:pt x="482" y="246"/>
                </a:lnTo>
                <a:lnTo>
                  <a:pt x="483" y="247"/>
                </a:lnTo>
                <a:lnTo>
                  <a:pt x="484" y="248"/>
                </a:lnTo>
                <a:lnTo>
                  <a:pt x="486" y="249"/>
                </a:lnTo>
                <a:lnTo>
                  <a:pt x="487" y="250"/>
                </a:lnTo>
                <a:lnTo>
                  <a:pt x="488" y="250"/>
                </a:lnTo>
                <a:lnTo>
                  <a:pt x="489" y="251"/>
                </a:lnTo>
                <a:lnTo>
                  <a:pt x="490" y="251"/>
                </a:lnTo>
                <a:lnTo>
                  <a:pt x="491" y="251"/>
                </a:lnTo>
                <a:lnTo>
                  <a:pt x="493" y="251"/>
                </a:lnTo>
                <a:lnTo>
                  <a:pt x="494" y="251"/>
                </a:lnTo>
                <a:lnTo>
                  <a:pt x="494" y="250"/>
                </a:lnTo>
                <a:lnTo>
                  <a:pt x="495" y="250"/>
                </a:lnTo>
                <a:lnTo>
                  <a:pt x="498" y="248"/>
                </a:lnTo>
                <a:lnTo>
                  <a:pt x="500" y="247"/>
                </a:lnTo>
                <a:lnTo>
                  <a:pt x="501" y="246"/>
                </a:lnTo>
                <a:lnTo>
                  <a:pt x="501" y="245"/>
                </a:lnTo>
                <a:lnTo>
                  <a:pt x="502" y="244"/>
                </a:lnTo>
                <a:lnTo>
                  <a:pt x="502" y="244"/>
                </a:lnTo>
                <a:lnTo>
                  <a:pt x="502" y="242"/>
                </a:lnTo>
                <a:lnTo>
                  <a:pt x="502" y="241"/>
                </a:lnTo>
                <a:lnTo>
                  <a:pt x="502" y="240"/>
                </a:lnTo>
                <a:lnTo>
                  <a:pt x="501" y="238"/>
                </a:lnTo>
                <a:lnTo>
                  <a:pt x="501" y="238"/>
                </a:lnTo>
                <a:lnTo>
                  <a:pt x="501" y="237"/>
                </a:lnTo>
                <a:lnTo>
                  <a:pt x="501" y="237"/>
                </a:lnTo>
                <a:lnTo>
                  <a:pt x="502" y="236"/>
                </a:lnTo>
                <a:lnTo>
                  <a:pt x="502" y="236"/>
                </a:lnTo>
                <a:lnTo>
                  <a:pt x="503" y="236"/>
                </a:lnTo>
                <a:lnTo>
                  <a:pt x="504" y="236"/>
                </a:lnTo>
                <a:lnTo>
                  <a:pt x="506" y="237"/>
                </a:lnTo>
                <a:lnTo>
                  <a:pt x="508" y="237"/>
                </a:lnTo>
                <a:lnTo>
                  <a:pt x="513" y="238"/>
                </a:lnTo>
                <a:lnTo>
                  <a:pt x="516" y="239"/>
                </a:lnTo>
                <a:lnTo>
                  <a:pt x="518" y="239"/>
                </a:lnTo>
                <a:lnTo>
                  <a:pt x="520" y="239"/>
                </a:lnTo>
                <a:lnTo>
                  <a:pt x="523" y="240"/>
                </a:lnTo>
                <a:lnTo>
                  <a:pt x="529" y="240"/>
                </a:lnTo>
                <a:lnTo>
                  <a:pt x="532" y="240"/>
                </a:lnTo>
                <a:lnTo>
                  <a:pt x="534" y="240"/>
                </a:lnTo>
                <a:lnTo>
                  <a:pt x="536" y="241"/>
                </a:lnTo>
                <a:lnTo>
                  <a:pt x="536" y="241"/>
                </a:lnTo>
                <a:lnTo>
                  <a:pt x="538" y="241"/>
                </a:lnTo>
                <a:lnTo>
                  <a:pt x="539" y="242"/>
                </a:lnTo>
                <a:lnTo>
                  <a:pt x="546" y="246"/>
                </a:lnTo>
                <a:lnTo>
                  <a:pt x="550" y="248"/>
                </a:lnTo>
                <a:lnTo>
                  <a:pt x="552" y="249"/>
                </a:lnTo>
                <a:lnTo>
                  <a:pt x="554" y="250"/>
                </a:lnTo>
                <a:lnTo>
                  <a:pt x="562" y="256"/>
                </a:lnTo>
                <a:lnTo>
                  <a:pt x="564" y="257"/>
                </a:lnTo>
                <a:lnTo>
                  <a:pt x="565" y="257"/>
                </a:lnTo>
                <a:lnTo>
                  <a:pt x="566" y="258"/>
                </a:lnTo>
                <a:lnTo>
                  <a:pt x="569" y="259"/>
                </a:lnTo>
                <a:lnTo>
                  <a:pt x="571" y="260"/>
                </a:lnTo>
                <a:lnTo>
                  <a:pt x="573" y="260"/>
                </a:lnTo>
                <a:lnTo>
                  <a:pt x="575" y="260"/>
                </a:lnTo>
                <a:lnTo>
                  <a:pt x="577" y="260"/>
                </a:lnTo>
                <a:lnTo>
                  <a:pt x="578" y="260"/>
                </a:lnTo>
                <a:lnTo>
                  <a:pt x="579" y="260"/>
                </a:lnTo>
                <a:lnTo>
                  <a:pt x="580" y="260"/>
                </a:lnTo>
                <a:lnTo>
                  <a:pt x="581" y="260"/>
                </a:lnTo>
                <a:lnTo>
                  <a:pt x="582" y="259"/>
                </a:lnTo>
                <a:lnTo>
                  <a:pt x="583" y="259"/>
                </a:lnTo>
                <a:lnTo>
                  <a:pt x="584" y="258"/>
                </a:lnTo>
                <a:lnTo>
                  <a:pt x="584" y="257"/>
                </a:lnTo>
                <a:lnTo>
                  <a:pt x="585" y="256"/>
                </a:lnTo>
                <a:lnTo>
                  <a:pt x="585" y="256"/>
                </a:lnTo>
                <a:lnTo>
                  <a:pt x="586" y="255"/>
                </a:lnTo>
                <a:lnTo>
                  <a:pt x="586" y="254"/>
                </a:lnTo>
                <a:lnTo>
                  <a:pt x="587" y="251"/>
                </a:lnTo>
                <a:lnTo>
                  <a:pt x="588" y="249"/>
                </a:lnTo>
                <a:lnTo>
                  <a:pt x="588" y="249"/>
                </a:lnTo>
                <a:lnTo>
                  <a:pt x="588" y="248"/>
                </a:lnTo>
                <a:lnTo>
                  <a:pt x="589" y="248"/>
                </a:lnTo>
                <a:lnTo>
                  <a:pt x="589" y="247"/>
                </a:lnTo>
                <a:lnTo>
                  <a:pt x="590" y="247"/>
                </a:lnTo>
                <a:lnTo>
                  <a:pt x="591" y="247"/>
                </a:lnTo>
                <a:lnTo>
                  <a:pt x="591" y="247"/>
                </a:lnTo>
                <a:lnTo>
                  <a:pt x="592" y="247"/>
                </a:lnTo>
                <a:lnTo>
                  <a:pt x="593" y="247"/>
                </a:lnTo>
                <a:lnTo>
                  <a:pt x="594" y="248"/>
                </a:lnTo>
                <a:lnTo>
                  <a:pt x="595" y="248"/>
                </a:lnTo>
                <a:lnTo>
                  <a:pt x="596" y="248"/>
                </a:lnTo>
                <a:lnTo>
                  <a:pt x="597" y="249"/>
                </a:lnTo>
                <a:lnTo>
                  <a:pt x="598" y="249"/>
                </a:lnTo>
                <a:lnTo>
                  <a:pt x="598" y="250"/>
                </a:lnTo>
                <a:lnTo>
                  <a:pt x="599" y="251"/>
                </a:lnTo>
                <a:lnTo>
                  <a:pt x="599" y="252"/>
                </a:lnTo>
                <a:lnTo>
                  <a:pt x="600" y="253"/>
                </a:lnTo>
                <a:lnTo>
                  <a:pt x="600" y="254"/>
                </a:lnTo>
                <a:lnTo>
                  <a:pt x="601" y="256"/>
                </a:lnTo>
                <a:lnTo>
                  <a:pt x="601" y="258"/>
                </a:lnTo>
                <a:lnTo>
                  <a:pt x="601" y="260"/>
                </a:lnTo>
                <a:lnTo>
                  <a:pt x="601" y="265"/>
                </a:lnTo>
                <a:lnTo>
                  <a:pt x="601" y="268"/>
                </a:lnTo>
                <a:lnTo>
                  <a:pt x="601" y="270"/>
                </a:lnTo>
                <a:lnTo>
                  <a:pt x="601" y="271"/>
                </a:lnTo>
                <a:lnTo>
                  <a:pt x="601" y="272"/>
                </a:lnTo>
                <a:lnTo>
                  <a:pt x="601" y="272"/>
                </a:lnTo>
                <a:lnTo>
                  <a:pt x="602" y="274"/>
                </a:lnTo>
                <a:lnTo>
                  <a:pt x="602" y="275"/>
                </a:lnTo>
                <a:lnTo>
                  <a:pt x="602" y="276"/>
                </a:lnTo>
                <a:lnTo>
                  <a:pt x="603" y="276"/>
                </a:lnTo>
                <a:lnTo>
                  <a:pt x="604" y="277"/>
                </a:lnTo>
                <a:lnTo>
                  <a:pt x="604" y="278"/>
                </a:lnTo>
                <a:lnTo>
                  <a:pt x="605" y="279"/>
                </a:lnTo>
                <a:lnTo>
                  <a:pt x="606" y="280"/>
                </a:lnTo>
                <a:lnTo>
                  <a:pt x="608" y="282"/>
                </a:lnTo>
                <a:lnTo>
                  <a:pt x="609" y="283"/>
                </a:lnTo>
                <a:lnTo>
                  <a:pt x="610" y="284"/>
                </a:lnTo>
                <a:lnTo>
                  <a:pt x="610" y="284"/>
                </a:lnTo>
                <a:lnTo>
                  <a:pt x="610" y="285"/>
                </a:lnTo>
                <a:lnTo>
                  <a:pt x="611" y="285"/>
                </a:lnTo>
                <a:lnTo>
                  <a:pt x="611" y="286"/>
                </a:lnTo>
                <a:lnTo>
                  <a:pt x="611" y="287"/>
                </a:lnTo>
                <a:lnTo>
                  <a:pt x="610" y="288"/>
                </a:lnTo>
                <a:lnTo>
                  <a:pt x="610" y="289"/>
                </a:lnTo>
                <a:lnTo>
                  <a:pt x="608" y="292"/>
                </a:lnTo>
                <a:lnTo>
                  <a:pt x="607" y="296"/>
                </a:lnTo>
                <a:lnTo>
                  <a:pt x="605" y="300"/>
                </a:lnTo>
                <a:lnTo>
                  <a:pt x="605" y="301"/>
                </a:lnTo>
                <a:lnTo>
                  <a:pt x="604" y="302"/>
                </a:lnTo>
                <a:lnTo>
                  <a:pt x="604" y="304"/>
                </a:lnTo>
                <a:lnTo>
                  <a:pt x="604" y="306"/>
                </a:lnTo>
                <a:lnTo>
                  <a:pt x="604" y="308"/>
                </a:lnTo>
                <a:lnTo>
                  <a:pt x="605" y="310"/>
                </a:lnTo>
                <a:lnTo>
                  <a:pt x="605" y="312"/>
                </a:lnTo>
                <a:lnTo>
                  <a:pt x="607" y="315"/>
                </a:lnTo>
                <a:lnTo>
                  <a:pt x="607" y="317"/>
                </a:lnTo>
                <a:lnTo>
                  <a:pt x="608" y="319"/>
                </a:lnTo>
                <a:lnTo>
                  <a:pt x="609" y="321"/>
                </a:lnTo>
                <a:lnTo>
                  <a:pt x="611" y="325"/>
                </a:lnTo>
                <a:lnTo>
                  <a:pt x="613" y="330"/>
                </a:lnTo>
                <a:lnTo>
                  <a:pt x="615" y="336"/>
                </a:lnTo>
                <a:lnTo>
                  <a:pt x="620" y="345"/>
                </a:lnTo>
                <a:lnTo>
                  <a:pt x="623" y="353"/>
                </a:lnTo>
                <a:lnTo>
                  <a:pt x="625" y="358"/>
                </a:lnTo>
                <a:lnTo>
                  <a:pt x="626" y="360"/>
                </a:lnTo>
                <a:lnTo>
                  <a:pt x="627" y="361"/>
                </a:lnTo>
                <a:lnTo>
                  <a:pt x="627" y="363"/>
                </a:lnTo>
                <a:lnTo>
                  <a:pt x="629" y="369"/>
                </a:lnTo>
                <a:lnTo>
                  <a:pt x="630" y="371"/>
                </a:lnTo>
                <a:lnTo>
                  <a:pt x="630" y="373"/>
                </a:lnTo>
                <a:lnTo>
                  <a:pt x="631" y="374"/>
                </a:lnTo>
                <a:lnTo>
                  <a:pt x="631" y="375"/>
                </a:lnTo>
                <a:lnTo>
                  <a:pt x="632" y="376"/>
                </a:lnTo>
                <a:lnTo>
                  <a:pt x="633" y="377"/>
                </a:lnTo>
                <a:lnTo>
                  <a:pt x="634" y="378"/>
                </a:lnTo>
                <a:lnTo>
                  <a:pt x="634" y="379"/>
                </a:lnTo>
                <a:lnTo>
                  <a:pt x="635" y="380"/>
                </a:lnTo>
                <a:lnTo>
                  <a:pt x="637" y="380"/>
                </a:lnTo>
                <a:lnTo>
                  <a:pt x="638" y="381"/>
                </a:lnTo>
                <a:lnTo>
                  <a:pt x="639" y="382"/>
                </a:lnTo>
                <a:lnTo>
                  <a:pt x="640" y="382"/>
                </a:lnTo>
                <a:lnTo>
                  <a:pt x="642" y="383"/>
                </a:lnTo>
                <a:lnTo>
                  <a:pt x="648" y="385"/>
                </a:lnTo>
                <a:lnTo>
                  <a:pt x="650" y="385"/>
                </a:lnTo>
                <a:lnTo>
                  <a:pt x="655" y="386"/>
                </a:lnTo>
                <a:lnTo>
                  <a:pt x="657" y="386"/>
                </a:lnTo>
                <a:lnTo>
                  <a:pt x="658" y="386"/>
                </a:lnTo>
                <a:lnTo>
                  <a:pt x="659" y="387"/>
                </a:lnTo>
                <a:lnTo>
                  <a:pt x="661" y="388"/>
                </a:lnTo>
                <a:lnTo>
                  <a:pt x="663" y="388"/>
                </a:lnTo>
                <a:lnTo>
                  <a:pt x="664" y="390"/>
                </a:lnTo>
                <a:lnTo>
                  <a:pt x="666" y="392"/>
                </a:lnTo>
                <a:lnTo>
                  <a:pt x="669" y="395"/>
                </a:lnTo>
                <a:lnTo>
                  <a:pt x="670" y="396"/>
                </a:lnTo>
                <a:lnTo>
                  <a:pt x="671" y="397"/>
                </a:lnTo>
                <a:lnTo>
                  <a:pt x="672" y="397"/>
                </a:lnTo>
                <a:lnTo>
                  <a:pt x="674" y="398"/>
                </a:lnTo>
                <a:lnTo>
                  <a:pt x="676" y="399"/>
                </a:lnTo>
                <a:lnTo>
                  <a:pt x="678" y="399"/>
                </a:lnTo>
                <a:lnTo>
                  <a:pt x="679" y="400"/>
                </a:lnTo>
                <a:lnTo>
                  <a:pt x="681" y="400"/>
                </a:lnTo>
                <a:lnTo>
                  <a:pt x="682" y="400"/>
                </a:lnTo>
                <a:lnTo>
                  <a:pt x="683" y="400"/>
                </a:lnTo>
                <a:lnTo>
                  <a:pt x="684" y="400"/>
                </a:lnTo>
                <a:lnTo>
                  <a:pt x="688" y="399"/>
                </a:lnTo>
                <a:lnTo>
                  <a:pt x="691" y="399"/>
                </a:lnTo>
                <a:lnTo>
                  <a:pt x="693" y="399"/>
                </a:lnTo>
                <a:lnTo>
                  <a:pt x="694" y="399"/>
                </a:lnTo>
                <a:lnTo>
                  <a:pt x="695" y="399"/>
                </a:lnTo>
                <a:lnTo>
                  <a:pt x="696" y="399"/>
                </a:lnTo>
                <a:lnTo>
                  <a:pt x="698" y="400"/>
                </a:lnTo>
                <a:lnTo>
                  <a:pt x="700" y="400"/>
                </a:lnTo>
                <a:lnTo>
                  <a:pt x="701" y="401"/>
                </a:lnTo>
                <a:lnTo>
                  <a:pt x="702" y="402"/>
                </a:lnTo>
                <a:lnTo>
                  <a:pt x="703" y="403"/>
                </a:lnTo>
                <a:lnTo>
                  <a:pt x="704" y="403"/>
                </a:lnTo>
                <a:lnTo>
                  <a:pt x="705" y="404"/>
                </a:lnTo>
                <a:lnTo>
                  <a:pt x="706" y="405"/>
                </a:lnTo>
                <a:lnTo>
                  <a:pt x="706" y="407"/>
                </a:lnTo>
                <a:lnTo>
                  <a:pt x="706" y="408"/>
                </a:lnTo>
                <a:lnTo>
                  <a:pt x="707" y="410"/>
                </a:lnTo>
                <a:lnTo>
                  <a:pt x="708" y="413"/>
                </a:lnTo>
                <a:lnTo>
                  <a:pt x="709" y="419"/>
                </a:lnTo>
                <a:lnTo>
                  <a:pt x="711" y="427"/>
                </a:lnTo>
                <a:lnTo>
                  <a:pt x="715" y="439"/>
                </a:lnTo>
                <a:lnTo>
                  <a:pt x="717" y="447"/>
                </a:lnTo>
                <a:lnTo>
                  <a:pt x="717" y="449"/>
                </a:lnTo>
                <a:lnTo>
                  <a:pt x="718" y="450"/>
                </a:lnTo>
                <a:lnTo>
                  <a:pt x="719" y="452"/>
                </a:lnTo>
                <a:lnTo>
                  <a:pt x="720" y="455"/>
                </a:lnTo>
                <a:lnTo>
                  <a:pt x="721" y="456"/>
                </a:lnTo>
                <a:lnTo>
                  <a:pt x="721" y="458"/>
                </a:lnTo>
                <a:lnTo>
                  <a:pt x="722" y="464"/>
                </a:lnTo>
                <a:lnTo>
                  <a:pt x="723" y="466"/>
                </a:lnTo>
                <a:lnTo>
                  <a:pt x="723" y="468"/>
                </a:lnTo>
                <a:lnTo>
                  <a:pt x="724" y="471"/>
                </a:lnTo>
                <a:lnTo>
                  <a:pt x="725" y="474"/>
                </a:lnTo>
                <a:lnTo>
                  <a:pt x="726" y="475"/>
                </a:lnTo>
                <a:lnTo>
                  <a:pt x="728" y="479"/>
                </a:lnTo>
                <a:lnTo>
                  <a:pt x="730" y="482"/>
                </a:lnTo>
                <a:lnTo>
                  <a:pt x="730" y="484"/>
                </a:lnTo>
                <a:lnTo>
                  <a:pt x="731" y="485"/>
                </a:lnTo>
                <a:lnTo>
                  <a:pt x="731" y="487"/>
                </a:lnTo>
                <a:lnTo>
                  <a:pt x="731" y="488"/>
                </a:lnTo>
                <a:lnTo>
                  <a:pt x="731" y="490"/>
                </a:lnTo>
                <a:lnTo>
                  <a:pt x="731" y="491"/>
                </a:lnTo>
                <a:lnTo>
                  <a:pt x="730" y="492"/>
                </a:lnTo>
                <a:lnTo>
                  <a:pt x="729" y="496"/>
                </a:lnTo>
                <a:lnTo>
                  <a:pt x="728" y="499"/>
                </a:lnTo>
                <a:lnTo>
                  <a:pt x="727" y="502"/>
                </a:lnTo>
                <a:lnTo>
                  <a:pt x="727" y="503"/>
                </a:lnTo>
                <a:lnTo>
                  <a:pt x="727" y="504"/>
                </a:lnTo>
                <a:lnTo>
                  <a:pt x="726" y="504"/>
                </a:lnTo>
                <a:lnTo>
                  <a:pt x="725" y="505"/>
                </a:lnTo>
                <a:lnTo>
                  <a:pt x="725" y="505"/>
                </a:lnTo>
                <a:lnTo>
                  <a:pt x="724" y="506"/>
                </a:lnTo>
                <a:lnTo>
                  <a:pt x="722" y="506"/>
                </a:lnTo>
                <a:lnTo>
                  <a:pt x="718" y="508"/>
                </a:lnTo>
                <a:lnTo>
                  <a:pt x="716" y="508"/>
                </a:lnTo>
                <a:lnTo>
                  <a:pt x="714" y="509"/>
                </a:lnTo>
                <a:lnTo>
                  <a:pt x="712" y="510"/>
                </a:lnTo>
                <a:lnTo>
                  <a:pt x="707" y="513"/>
                </a:lnTo>
                <a:lnTo>
                  <a:pt x="704" y="514"/>
                </a:lnTo>
                <a:lnTo>
                  <a:pt x="701" y="516"/>
                </a:lnTo>
                <a:lnTo>
                  <a:pt x="696" y="520"/>
                </a:lnTo>
                <a:lnTo>
                  <a:pt x="694" y="521"/>
                </a:lnTo>
                <a:lnTo>
                  <a:pt x="692" y="522"/>
                </a:lnTo>
                <a:lnTo>
                  <a:pt x="690" y="522"/>
                </a:lnTo>
                <a:lnTo>
                  <a:pt x="689" y="523"/>
                </a:lnTo>
                <a:lnTo>
                  <a:pt x="688" y="523"/>
                </a:lnTo>
                <a:lnTo>
                  <a:pt x="686" y="523"/>
                </a:lnTo>
                <a:lnTo>
                  <a:pt x="685" y="523"/>
                </a:lnTo>
                <a:lnTo>
                  <a:pt x="684" y="523"/>
                </a:lnTo>
                <a:lnTo>
                  <a:pt x="683" y="523"/>
                </a:lnTo>
                <a:lnTo>
                  <a:pt x="680" y="522"/>
                </a:lnTo>
                <a:lnTo>
                  <a:pt x="675" y="521"/>
                </a:lnTo>
                <a:lnTo>
                  <a:pt x="673" y="520"/>
                </a:lnTo>
                <a:lnTo>
                  <a:pt x="671" y="520"/>
                </a:lnTo>
                <a:lnTo>
                  <a:pt x="669" y="519"/>
                </a:lnTo>
                <a:lnTo>
                  <a:pt x="665" y="519"/>
                </a:lnTo>
                <a:lnTo>
                  <a:pt x="660" y="518"/>
                </a:lnTo>
                <a:lnTo>
                  <a:pt x="658" y="518"/>
                </a:lnTo>
                <a:lnTo>
                  <a:pt x="656" y="518"/>
                </a:lnTo>
                <a:lnTo>
                  <a:pt x="653" y="518"/>
                </a:lnTo>
                <a:lnTo>
                  <a:pt x="648" y="519"/>
                </a:lnTo>
                <a:lnTo>
                  <a:pt x="640" y="521"/>
                </a:lnTo>
                <a:lnTo>
                  <a:pt x="638" y="521"/>
                </a:lnTo>
                <a:lnTo>
                  <a:pt x="635" y="522"/>
                </a:lnTo>
                <a:lnTo>
                  <a:pt x="633" y="522"/>
                </a:lnTo>
                <a:lnTo>
                  <a:pt x="632" y="522"/>
                </a:lnTo>
                <a:lnTo>
                  <a:pt x="630" y="521"/>
                </a:lnTo>
                <a:lnTo>
                  <a:pt x="629" y="521"/>
                </a:lnTo>
                <a:lnTo>
                  <a:pt x="628" y="521"/>
                </a:lnTo>
                <a:lnTo>
                  <a:pt x="627" y="520"/>
                </a:lnTo>
                <a:lnTo>
                  <a:pt x="624" y="519"/>
                </a:lnTo>
                <a:lnTo>
                  <a:pt x="622" y="518"/>
                </a:lnTo>
                <a:lnTo>
                  <a:pt x="621" y="518"/>
                </a:lnTo>
                <a:lnTo>
                  <a:pt x="619" y="518"/>
                </a:lnTo>
                <a:lnTo>
                  <a:pt x="618" y="518"/>
                </a:lnTo>
                <a:lnTo>
                  <a:pt x="617" y="518"/>
                </a:lnTo>
                <a:lnTo>
                  <a:pt x="615" y="518"/>
                </a:lnTo>
                <a:lnTo>
                  <a:pt x="613" y="518"/>
                </a:lnTo>
                <a:lnTo>
                  <a:pt x="612" y="519"/>
                </a:lnTo>
                <a:lnTo>
                  <a:pt x="611" y="519"/>
                </a:lnTo>
                <a:lnTo>
                  <a:pt x="610" y="519"/>
                </a:lnTo>
                <a:lnTo>
                  <a:pt x="609" y="520"/>
                </a:lnTo>
                <a:lnTo>
                  <a:pt x="607" y="521"/>
                </a:lnTo>
                <a:lnTo>
                  <a:pt x="606" y="521"/>
                </a:lnTo>
                <a:lnTo>
                  <a:pt x="605" y="522"/>
                </a:lnTo>
                <a:lnTo>
                  <a:pt x="603" y="523"/>
                </a:lnTo>
                <a:lnTo>
                  <a:pt x="603" y="524"/>
                </a:lnTo>
                <a:lnTo>
                  <a:pt x="602" y="526"/>
                </a:lnTo>
                <a:lnTo>
                  <a:pt x="601" y="527"/>
                </a:lnTo>
                <a:lnTo>
                  <a:pt x="600" y="528"/>
                </a:lnTo>
                <a:lnTo>
                  <a:pt x="600" y="529"/>
                </a:lnTo>
                <a:lnTo>
                  <a:pt x="600" y="530"/>
                </a:lnTo>
                <a:lnTo>
                  <a:pt x="600" y="531"/>
                </a:lnTo>
                <a:lnTo>
                  <a:pt x="599" y="532"/>
                </a:lnTo>
                <a:lnTo>
                  <a:pt x="599" y="534"/>
                </a:lnTo>
                <a:lnTo>
                  <a:pt x="599" y="538"/>
                </a:lnTo>
                <a:lnTo>
                  <a:pt x="600" y="540"/>
                </a:lnTo>
                <a:lnTo>
                  <a:pt x="599" y="541"/>
                </a:lnTo>
                <a:lnTo>
                  <a:pt x="599" y="542"/>
                </a:lnTo>
                <a:lnTo>
                  <a:pt x="599" y="544"/>
                </a:lnTo>
                <a:lnTo>
                  <a:pt x="598" y="545"/>
                </a:lnTo>
                <a:lnTo>
                  <a:pt x="598" y="546"/>
                </a:lnTo>
                <a:lnTo>
                  <a:pt x="597" y="548"/>
                </a:lnTo>
                <a:lnTo>
                  <a:pt x="595" y="551"/>
                </a:lnTo>
                <a:lnTo>
                  <a:pt x="592" y="555"/>
                </a:lnTo>
                <a:lnTo>
                  <a:pt x="590" y="557"/>
                </a:lnTo>
                <a:lnTo>
                  <a:pt x="586" y="562"/>
                </a:lnTo>
                <a:lnTo>
                  <a:pt x="582" y="567"/>
                </a:lnTo>
                <a:lnTo>
                  <a:pt x="581" y="568"/>
                </a:lnTo>
                <a:lnTo>
                  <a:pt x="580" y="571"/>
                </a:lnTo>
                <a:lnTo>
                  <a:pt x="577" y="575"/>
                </a:lnTo>
                <a:lnTo>
                  <a:pt x="573" y="581"/>
                </a:lnTo>
                <a:lnTo>
                  <a:pt x="573" y="582"/>
                </a:lnTo>
                <a:lnTo>
                  <a:pt x="571" y="584"/>
                </a:lnTo>
                <a:lnTo>
                  <a:pt x="570" y="585"/>
                </a:lnTo>
                <a:lnTo>
                  <a:pt x="569" y="587"/>
                </a:lnTo>
                <a:lnTo>
                  <a:pt x="567" y="588"/>
                </a:lnTo>
                <a:lnTo>
                  <a:pt x="566" y="589"/>
                </a:lnTo>
                <a:lnTo>
                  <a:pt x="564" y="590"/>
                </a:lnTo>
                <a:lnTo>
                  <a:pt x="562" y="591"/>
                </a:lnTo>
                <a:lnTo>
                  <a:pt x="561" y="592"/>
                </a:lnTo>
                <a:lnTo>
                  <a:pt x="559" y="592"/>
                </a:lnTo>
                <a:lnTo>
                  <a:pt x="558" y="593"/>
                </a:lnTo>
                <a:lnTo>
                  <a:pt x="556" y="593"/>
                </a:lnTo>
                <a:lnTo>
                  <a:pt x="555" y="593"/>
                </a:lnTo>
                <a:lnTo>
                  <a:pt x="553" y="593"/>
                </a:lnTo>
                <a:lnTo>
                  <a:pt x="551" y="593"/>
                </a:lnTo>
                <a:lnTo>
                  <a:pt x="550" y="593"/>
                </a:lnTo>
                <a:lnTo>
                  <a:pt x="544" y="593"/>
                </a:lnTo>
                <a:lnTo>
                  <a:pt x="544" y="593"/>
                </a:lnTo>
                <a:lnTo>
                  <a:pt x="544" y="593"/>
                </a:lnTo>
                <a:lnTo>
                  <a:pt x="543" y="593"/>
                </a:lnTo>
                <a:lnTo>
                  <a:pt x="543" y="593"/>
                </a:lnTo>
                <a:lnTo>
                  <a:pt x="541" y="592"/>
                </a:lnTo>
                <a:lnTo>
                  <a:pt x="540" y="592"/>
                </a:lnTo>
                <a:lnTo>
                  <a:pt x="538" y="591"/>
                </a:lnTo>
                <a:lnTo>
                  <a:pt x="537" y="590"/>
                </a:lnTo>
                <a:lnTo>
                  <a:pt x="535" y="589"/>
                </a:lnTo>
                <a:lnTo>
                  <a:pt x="534" y="588"/>
                </a:lnTo>
                <a:lnTo>
                  <a:pt x="533" y="587"/>
                </a:lnTo>
                <a:lnTo>
                  <a:pt x="533" y="586"/>
                </a:lnTo>
                <a:lnTo>
                  <a:pt x="532" y="585"/>
                </a:lnTo>
                <a:lnTo>
                  <a:pt x="531" y="584"/>
                </a:lnTo>
                <a:lnTo>
                  <a:pt x="531" y="583"/>
                </a:lnTo>
                <a:lnTo>
                  <a:pt x="530" y="581"/>
                </a:lnTo>
                <a:lnTo>
                  <a:pt x="528" y="575"/>
                </a:lnTo>
                <a:lnTo>
                  <a:pt x="527" y="574"/>
                </a:lnTo>
                <a:lnTo>
                  <a:pt x="526" y="573"/>
                </a:lnTo>
                <a:lnTo>
                  <a:pt x="526" y="572"/>
                </a:lnTo>
                <a:lnTo>
                  <a:pt x="525" y="571"/>
                </a:lnTo>
                <a:lnTo>
                  <a:pt x="522" y="567"/>
                </a:lnTo>
                <a:lnTo>
                  <a:pt x="521" y="565"/>
                </a:lnTo>
                <a:lnTo>
                  <a:pt x="520" y="565"/>
                </a:lnTo>
                <a:lnTo>
                  <a:pt x="519" y="564"/>
                </a:lnTo>
                <a:lnTo>
                  <a:pt x="517" y="562"/>
                </a:lnTo>
                <a:lnTo>
                  <a:pt x="510" y="557"/>
                </a:lnTo>
                <a:lnTo>
                  <a:pt x="508" y="556"/>
                </a:lnTo>
                <a:lnTo>
                  <a:pt x="507" y="555"/>
                </a:lnTo>
                <a:lnTo>
                  <a:pt x="506" y="554"/>
                </a:lnTo>
                <a:lnTo>
                  <a:pt x="505" y="552"/>
                </a:lnTo>
                <a:lnTo>
                  <a:pt x="504" y="551"/>
                </a:lnTo>
                <a:lnTo>
                  <a:pt x="503" y="549"/>
                </a:lnTo>
                <a:lnTo>
                  <a:pt x="501" y="547"/>
                </a:lnTo>
                <a:lnTo>
                  <a:pt x="498" y="542"/>
                </a:lnTo>
                <a:lnTo>
                  <a:pt x="498" y="541"/>
                </a:lnTo>
                <a:lnTo>
                  <a:pt x="497" y="539"/>
                </a:lnTo>
                <a:lnTo>
                  <a:pt x="496" y="538"/>
                </a:lnTo>
                <a:lnTo>
                  <a:pt x="495" y="537"/>
                </a:lnTo>
                <a:lnTo>
                  <a:pt x="494" y="536"/>
                </a:lnTo>
                <a:lnTo>
                  <a:pt x="492" y="536"/>
                </a:lnTo>
                <a:lnTo>
                  <a:pt x="490" y="535"/>
                </a:lnTo>
                <a:lnTo>
                  <a:pt x="489" y="535"/>
                </a:lnTo>
                <a:lnTo>
                  <a:pt x="488" y="535"/>
                </a:lnTo>
                <a:lnTo>
                  <a:pt x="486" y="535"/>
                </a:lnTo>
                <a:lnTo>
                  <a:pt x="486" y="535"/>
                </a:lnTo>
                <a:lnTo>
                  <a:pt x="484" y="535"/>
                </a:lnTo>
                <a:lnTo>
                  <a:pt x="479" y="536"/>
                </a:lnTo>
                <a:lnTo>
                  <a:pt x="478" y="536"/>
                </a:lnTo>
                <a:lnTo>
                  <a:pt x="476" y="537"/>
                </a:lnTo>
                <a:lnTo>
                  <a:pt x="475" y="537"/>
                </a:lnTo>
                <a:lnTo>
                  <a:pt x="474" y="537"/>
                </a:lnTo>
                <a:lnTo>
                  <a:pt x="472" y="537"/>
                </a:lnTo>
                <a:lnTo>
                  <a:pt x="468" y="536"/>
                </a:lnTo>
                <a:lnTo>
                  <a:pt x="466" y="536"/>
                </a:lnTo>
                <a:lnTo>
                  <a:pt x="458" y="534"/>
                </a:lnTo>
                <a:lnTo>
                  <a:pt x="456" y="534"/>
                </a:lnTo>
                <a:lnTo>
                  <a:pt x="455" y="533"/>
                </a:lnTo>
                <a:lnTo>
                  <a:pt x="453" y="532"/>
                </a:lnTo>
                <a:lnTo>
                  <a:pt x="451" y="532"/>
                </a:lnTo>
                <a:lnTo>
                  <a:pt x="450" y="531"/>
                </a:lnTo>
                <a:lnTo>
                  <a:pt x="448" y="530"/>
                </a:lnTo>
                <a:lnTo>
                  <a:pt x="443" y="526"/>
                </a:lnTo>
                <a:lnTo>
                  <a:pt x="441" y="525"/>
                </a:lnTo>
                <a:lnTo>
                  <a:pt x="440" y="524"/>
                </a:lnTo>
                <a:lnTo>
                  <a:pt x="438" y="523"/>
                </a:lnTo>
                <a:lnTo>
                  <a:pt x="437" y="522"/>
                </a:lnTo>
                <a:lnTo>
                  <a:pt x="435" y="522"/>
                </a:lnTo>
                <a:lnTo>
                  <a:pt x="433" y="522"/>
                </a:lnTo>
                <a:lnTo>
                  <a:pt x="429" y="522"/>
                </a:lnTo>
                <a:lnTo>
                  <a:pt x="427" y="521"/>
                </a:lnTo>
                <a:lnTo>
                  <a:pt x="426" y="521"/>
                </a:lnTo>
                <a:lnTo>
                  <a:pt x="421" y="520"/>
                </a:lnTo>
                <a:lnTo>
                  <a:pt x="420" y="520"/>
                </a:lnTo>
                <a:lnTo>
                  <a:pt x="419" y="519"/>
                </a:lnTo>
                <a:lnTo>
                  <a:pt x="416" y="519"/>
                </a:lnTo>
                <a:lnTo>
                  <a:pt x="411" y="519"/>
                </a:lnTo>
                <a:lnTo>
                  <a:pt x="407" y="520"/>
                </a:lnTo>
                <a:lnTo>
                  <a:pt x="403" y="520"/>
                </a:lnTo>
                <a:lnTo>
                  <a:pt x="397" y="521"/>
                </a:lnTo>
                <a:lnTo>
                  <a:pt x="394" y="522"/>
                </a:lnTo>
                <a:lnTo>
                  <a:pt x="389" y="524"/>
                </a:lnTo>
                <a:lnTo>
                  <a:pt x="379" y="527"/>
                </a:lnTo>
                <a:lnTo>
                  <a:pt x="376" y="527"/>
                </a:lnTo>
                <a:lnTo>
                  <a:pt x="374" y="528"/>
                </a:lnTo>
                <a:lnTo>
                  <a:pt x="373" y="528"/>
                </a:lnTo>
                <a:lnTo>
                  <a:pt x="372" y="528"/>
                </a:lnTo>
                <a:lnTo>
                  <a:pt x="370" y="528"/>
                </a:lnTo>
                <a:lnTo>
                  <a:pt x="369" y="527"/>
                </a:lnTo>
                <a:lnTo>
                  <a:pt x="368" y="527"/>
                </a:lnTo>
                <a:lnTo>
                  <a:pt x="367" y="526"/>
                </a:lnTo>
                <a:lnTo>
                  <a:pt x="367" y="526"/>
                </a:lnTo>
                <a:lnTo>
                  <a:pt x="366" y="525"/>
                </a:lnTo>
                <a:lnTo>
                  <a:pt x="365" y="524"/>
                </a:lnTo>
                <a:lnTo>
                  <a:pt x="365" y="523"/>
                </a:lnTo>
                <a:lnTo>
                  <a:pt x="362" y="519"/>
                </a:lnTo>
                <a:lnTo>
                  <a:pt x="362" y="518"/>
                </a:lnTo>
                <a:lnTo>
                  <a:pt x="361" y="517"/>
                </a:lnTo>
                <a:lnTo>
                  <a:pt x="360" y="516"/>
                </a:lnTo>
                <a:lnTo>
                  <a:pt x="358" y="514"/>
                </a:lnTo>
                <a:lnTo>
                  <a:pt x="357" y="513"/>
                </a:lnTo>
                <a:lnTo>
                  <a:pt x="355" y="512"/>
                </a:lnTo>
                <a:lnTo>
                  <a:pt x="353" y="511"/>
                </a:lnTo>
                <a:lnTo>
                  <a:pt x="351" y="510"/>
                </a:lnTo>
                <a:lnTo>
                  <a:pt x="349" y="510"/>
                </a:lnTo>
                <a:lnTo>
                  <a:pt x="347" y="509"/>
                </a:lnTo>
                <a:lnTo>
                  <a:pt x="344" y="508"/>
                </a:lnTo>
                <a:lnTo>
                  <a:pt x="342" y="508"/>
                </a:lnTo>
                <a:lnTo>
                  <a:pt x="340" y="508"/>
                </a:lnTo>
                <a:lnTo>
                  <a:pt x="339" y="508"/>
                </a:lnTo>
                <a:lnTo>
                  <a:pt x="339" y="508"/>
                </a:lnTo>
                <a:lnTo>
                  <a:pt x="338" y="508"/>
                </a:lnTo>
                <a:lnTo>
                  <a:pt x="338" y="508"/>
                </a:lnTo>
                <a:lnTo>
                  <a:pt x="336" y="509"/>
                </a:lnTo>
                <a:lnTo>
                  <a:pt x="335" y="509"/>
                </a:lnTo>
                <a:lnTo>
                  <a:pt x="333" y="509"/>
                </a:lnTo>
                <a:lnTo>
                  <a:pt x="333" y="509"/>
                </a:lnTo>
                <a:lnTo>
                  <a:pt x="332" y="509"/>
                </a:lnTo>
                <a:lnTo>
                  <a:pt x="331" y="508"/>
                </a:lnTo>
                <a:lnTo>
                  <a:pt x="330" y="505"/>
                </a:lnTo>
                <a:lnTo>
                  <a:pt x="328" y="500"/>
                </a:lnTo>
                <a:lnTo>
                  <a:pt x="327" y="498"/>
                </a:lnTo>
                <a:lnTo>
                  <a:pt x="326" y="496"/>
                </a:lnTo>
                <a:lnTo>
                  <a:pt x="324" y="495"/>
                </a:lnTo>
                <a:lnTo>
                  <a:pt x="324" y="494"/>
                </a:lnTo>
                <a:lnTo>
                  <a:pt x="323" y="494"/>
                </a:lnTo>
                <a:lnTo>
                  <a:pt x="323" y="494"/>
                </a:lnTo>
                <a:lnTo>
                  <a:pt x="322" y="494"/>
                </a:lnTo>
                <a:lnTo>
                  <a:pt x="322" y="494"/>
                </a:lnTo>
                <a:lnTo>
                  <a:pt x="321" y="494"/>
                </a:lnTo>
                <a:lnTo>
                  <a:pt x="320" y="494"/>
                </a:lnTo>
                <a:lnTo>
                  <a:pt x="318" y="494"/>
                </a:lnTo>
                <a:lnTo>
                  <a:pt x="317" y="494"/>
                </a:lnTo>
                <a:lnTo>
                  <a:pt x="316" y="495"/>
                </a:lnTo>
                <a:lnTo>
                  <a:pt x="315" y="496"/>
                </a:lnTo>
                <a:lnTo>
                  <a:pt x="313" y="497"/>
                </a:lnTo>
                <a:lnTo>
                  <a:pt x="310" y="500"/>
                </a:lnTo>
                <a:lnTo>
                  <a:pt x="309" y="500"/>
                </a:lnTo>
                <a:lnTo>
                  <a:pt x="309" y="501"/>
                </a:lnTo>
                <a:lnTo>
                  <a:pt x="308" y="501"/>
                </a:lnTo>
                <a:lnTo>
                  <a:pt x="307" y="501"/>
                </a:lnTo>
                <a:lnTo>
                  <a:pt x="307" y="500"/>
                </a:lnTo>
                <a:lnTo>
                  <a:pt x="306" y="500"/>
                </a:lnTo>
                <a:lnTo>
                  <a:pt x="305" y="499"/>
                </a:lnTo>
                <a:lnTo>
                  <a:pt x="305" y="498"/>
                </a:lnTo>
                <a:lnTo>
                  <a:pt x="304" y="497"/>
                </a:lnTo>
                <a:lnTo>
                  <a:pt x="304" y="495"/>
                </a:lnTo>
                <a:lnTo>
                  <a:pt x="304" y="494"/>
                </a:lnTo>
                <a:lnTo>
                  <a:pt x="304" y="494"/>
                </a:lnTo>
                <a:lnTo>
                  <a:pt x="304" y="493"/>
                </a:lnTo>
                <a:lnTo>
                  <a:pt x="304" y="491"/>
                </a:lnTo>
                <a:lnTo>
                  <a:pt x="305" y="490"/>
                </a:lnTo>
                <a:lnTo>
                  <a:pt x="306" y="488"/>
                </a:lnTo>
                <a:lnTo>
                  <a:pt x="306" y="487"/>
                </a:lnTo>
                <a:lnTo>
                  <a:pt x="306" y="486"/>
                </a:lnTo>
                <a:lnTo>
                  <a:pt x="306" y="485"/>
                </a:lnTo>
                <a:lnTo>
                  <a:pt x="306" y="485"/>
                </a:lnTo>
                <a:lnTo>
                  <a:pt x="306" y="484"/>
                </a:lnTo>
                <a:lnTo>
                  <a:pt x="306" y="482"/>
                </a:lnTo>
                <a:lnTo>
                  <a:pt x="305" y="481"/>
                </a:lnTo>
                <a:lnTo>
                  <a:pt x="303" y="477"/>
                </a:lnTo>
                <a:lnTo>
                  <a:pt x="301" y="474"/>
                </a:lnTo>
                <a:lnTo>
                  <a:pt x="299" y="471"/>
                </a:lnTo>
                <a:lnTo>
                  <a:pt x="296" y="468"/>
                </a:lnTo>
                <a:lnTo>
                  <a:pt x="295" y="466"/>
                </a:lnTo>
                <a:lnTo>
                  <a:pt x="292" y="463"/>
                </a:lnTo>
                <a:lnTo>
                  <a:pt x="287" y="458"/>
                </a:lnTo>
                <a:lnTo>
                  <a:pt x="285" y="457"/>
                </a:lnTo>
                <a:lnTo>
                  <a:pt x="283" y="455"/>
                </a:lnTo>
                <a:lnTo>
                  <a:pt x="273" y="447"/>
                </a:lnTo>
                <a:lnTo>
                  <a:pt x="272" y="447"/>
                </a:lnTo>
                <a:lnTo>
                  <a:pt x="271" y="446"/>
                </a:lnTo>
                <a:lnTo>
                  <a:pt x="270" y="445"/>
                </a:lnTo>
                <a:lnTo>
                  <a:pt x="269" y="444"/>
                </a:lnTo>
                <a:lnTo>
                  <a:pt x="268" y="441"/>
                </a:lnTo>
                <a:lnTo>
                  <a:pt x="267" y="440"/>
                </a:lnTo>
                <a:lnTo>
                  <a:pt x="265" y="436"/>
                </a:lnTo>
                <a:lnTo>
                  <a:pt x="264" y="434"/>
                </a:lnTo>
                <a:lnTo>
                  <a:pt x="263" y="433"/>
                </a:lnTo>
                <a:lnTo>
                  <a:pt x="262" y="431"/>
                </a:lnTo>
                <a:lnTo>
                  <a:pt x="260" y="429"/>
                </a:lnTo>
                <a:lnTo>
                  <a:pt x="259" y="427"/>
                </a:lnTo>
                <a:lnTo>
                  <a:pt x="258" y="426"/>
                </a:lnTo>
                <a:lnTo>
                  <a:pt x="256" y="425"/>
                </a:lnTo>
                <a:lnTo>
                  <a:pt x="255" y="425"/>
                </a:lnTo>
                <a:lnTo>
                  <a:pt x="255" y="424"/>
                </a:lnTo>
                <a:lnTo>
                  <a:pt x="254" y="424"/>
                </a:lnTo>
                <a:lnTo>
                  <a:pt x="254" y="424"/>
                </a:lnTo>
                <a:lnTo>
                  <a:pt x="253" y="424"/>
                </a:lnTo>
                <a:lnTo>
                  <a:pt x="252" y="424"/>
                </a:lnTo>
                <a:lnTo>
                  <a:pt x="252" y="425"/>
                </a:lnTo>
                <a:lnTo>
                  <a:pt x="251" y="425"/>
                </a:lnTo>
                <a:lnTo>
                  <a:pt x="249" y="426"/>
                </a:lnTo>
                <a:lnTo>
                  <a:pt x="249" y="427"/>
                </a:lnTo>
                <a:lnTo>
                  <a:pt x="248" y="427"/>
                </a:lnTo>
                <a:lnTo>
                  <a:pt x="247" y="427"/>
                </a:lnTo>
                <a:lnTo>
                  <a:pt x="246" y="427"/>
                </a:lnTo>
                <a:lnTo>
                  <a:pt x="245" y="427"/>
                </a:lnTo>
                <a:lnTo>
                  <a:pt x="244" y="427"/>
                </a:lnTo>
                <a:lnTo>
                  <a:pt x="243" y="427"/>
                </a:lnTo>
                <a:lnTo>
                  <a:pt x="241" y="426"/>
                </a:lnTo>
                <a:lnTo>
                  <a:pt x="240" y="425"/>
                </a:lnTo>
                <a:lnTo>
                  <a:pt x="238" y="424"/>
                </a:lnTo>
                <a:lnTo>
                  <a:pt x="237" y="423"/>
                </a:lnTo>
                <a:lnTo>
                  <a:pt x="235" y="422"/>
                </a:lnTo>
                <a:lnTo>
                  <a:pt x="234" y="421"/>
                </a:lnTo>
                <a:lnTo>
                  <a:pt x="234" y="420"/>
                </a:lnTo>
                <a:lnTo>
                  <a:pt x="233" y="419"/>
                </a:lnTo>
                <a:lnTo>
                  <a:pt x="232" y="418"/>
                </a:lnTo>
                <a:lnTo>
                  <a:pt x="231" y="416"/>
                </a:lnTo>
                <a:lnTo>
                  <a:pt x="231" y="414"/>
                </a:lnTo>
                <a:lnTo>
                  <a:pt x="230" y="412"/>
                </a:lnTo>
                <a:lnTo>
                  <a:pt x="230" y="410"/>
                </a:lnTo>
                <a:lnTo>
                  <a:pt x="230" y="408"/>
                </a:lnTo>
                <a:lnTo>
                  <a:pt x="229" y="406"/>
                </a:lnTo>
                <a:lnTo>
                  <a:pt x="229" y="404"/>
                </a:lnTo>
                <a:lnTo>
                  <a:pt x="230" y="403"/>
                </a:lnTo>
                <a:lnTo>
                  <a:pt x="230" y="401"/>
                </a:lnTo>
                <a:lnTo>
                  <a:pt x="230" y="400"/>
                </a:lnTo>
                <a:lnTo>
                  <a:pt x="230" y="397"/>
                </a:lnTo>
                <a:lnTo>
                  <a:pt x="232" y="391"/>
                </a:lnTo>
                <a:lnTo>
                  <a:pt x="232" y="390"/>
                </a:lnTo>
                <a:lnTo>
                  <a:pt x="232" y="388"/>
                </a:lnTo>
                <a:lnTo>
                  <a:pt x="232" y="387"/>
                </a:lnTo>
                <a:lnTo>
                  <a:pt x="233" y="385"/>
                </a:lnTo>
                <a:lnTo>
                  <a:pt x="232" y="383"/>
                </a:lnTo>
                <a:lnTo>
                  <a:pt x="232" y="382"/>
                </a:lnTo>
                <a:lnTo>
                  <a:pt x="232" y="380"/>
                </a:lnTo>
                <a:lnTo>
                  <a:pt x="231" y="377"/>
                </a:lnTo>
                <a:lnTo>
                  <a:pt x="231" y="375"/>
                </a:lnTo>
                <a:lnTo>
                  <a:pt x="230" y="373"/>
                </a:lnTo>
                <a:lnTo>
                  <a:pt x="229" y="372"/>
                </a:lnTo>
                <a:lnTo>
                  <a:pt x="229" y="371"/>
                </a:lnTo>
                <a:lnTo>
                  <a:pt x="228" y="369"/>
                </a:lnTo>
                <a:lnTo>
                  <a:pt x="227" y="368"/>
                </a:lnTo>
                <a:lnTo>
                  <a:pt x="226" y="368"/>
                </a:lnTo>
                <a:lnTo>
                  <a:pt x="225" y="368"/>
                </a:lnTo>
                <a:lnTo>
                  <a:pt x="225" y="367"/>
                </a:lnTo>
                <a:lnTo>
                  <a:pt x="224" y="367"/>
                </a:lnTo>
                <a:lnTo>
                  <a:pt x="223" y="367"/>
                </a:lnTo>
                <a:lnTo>
                  <a:pt x="222" y="367"/>
                </a:lnTo>
                <a:lnTo>
                  <a:pt x="222" y="367"/>
                </a:lnTo>
                <a:lnTo>
                  <a:pt x="221" y="367"/>
                </a:lnTo>
                <a:lnTo>
                  <a:pt x="217" y="368"/>
                </a:lnTo>
                <a:lnTo>
                  <a:pt x="215" y="368"/>
                </a:lnTo>
                <a:lnTo>
                  <a:pt x="208" y="371"/>
                </a:lnTo>
                <a:lnTo>
                  <a:pt x="206" y="371"/>
                </a:lnTo>
                <a:lnTo>
                  <a:pt x="204" y="372"/>
                </a:lnTo>
                <a:lnTo>
                  <a:pt x="201" y="373"/>
                </a:lnTo>
                <a:lnTo>
                  <a:pt x="198" y="375"/>
                </a:lnTo>
                <a:lnTo>
                  <a:pt x="197" y="375"/>
                </a:lnTo>
                <a:lnTo>
                  <a:pt x="196" y="375"/>
                </a:lnTo>
                <a:lnTo>
                  <a:pt x="195" y="375"/>
                </a:lnTo>
                <a:lnTo>
                  <a:pt x="194" y="375"/>
                </a:lnTo>
                <a:lnTo>
                  <a:pt x="193" y="375"/>
                </a:lnTo>
                <a:lnTo>
                  <a:pt x="188" y="374"/>
                </a:lnTo>
                <a:lnTo>
                  <a:pt x="187" y="374"/>
                </a:lnTo>
                <a:lnTo>
                  <a:pt x="186" y="374"/>
                </a:lnTo>
                <a:lnTo>
                  <a:pt x="183" y="373"/>
                </a:lnTo>
                <a:lnTo>
                  <a:pt x="177" y="370"/>
                </a:lnTo>
                <a:lnTo>
                  <a:pt x="176" y="369"/>
                </a:lnTo>
                <a:lnTo>
                  <a:pt x="174" y="368"/>
                </a:lnTo>
                <a:lnTo>
                  <a:pt x="173" y="367"/>
                </a:lnTo>
                <a:lnTo>
                  <a:pt x="171" y="365"/>
                </a:lnTo>
                <a:lnTo>
                  <a:pt x="169" y="364"/>
                </a:lnTo>
                <a:lnTo>
                  <a:pt x="168" y="363"/>
                </a:lnTo>
                <a:lnTo>
                  <a:pt x="167" y="362"/>
                </a:lnTo>
                <a:lnTo>
                  <a:pt x="164" y="361"/>
                </a:lnTo>
                <a:lnTo>
                  <a:pt x="164" y="361"/>
                </a:lnTo>
                <a:lnTo>
                  <a:pt x="162" y="360"/>
                </a:lnTo>
                <a:lnTo>
                  <a:pt x="161" y="359"/>
                </a:lnTo>
                <a:lnTo>
                  <a:pt x="160" y="358"/>
                </a:lnTo>
                <a:lnTo>
                  <a:pt x="159" y="357"/>
                </a:lnTo>
                <a:lnTo>
                  <a:pt x="158" y="355"/>
                </a:lnTo>
                <a:lnTo>
                  <a:pt x="157" y="353"/>
                </a:lnTo>
                <a:lnTo>
                  <a:pt x="156" y="351"/>
                </a:lnTo>
                <a:lnTo>
                  <a:pt x="155" y="350"/>
                </a:lnTo>
                <a:lnTo>
                  <a:pt x="151" y="346"/>
                </a:lnTo>
                <a:lnTo>
                  <a:pt x="150" y="345"/>
                </a:lnTo>
                <a:lnTo>
                  <a:pt x="150" y="344"/>
                </a:lnTo>
                <a:lnTo>
                  <a:pt x="149" y="343"/>
                </a:lnTo>
                <a:lnTo>
                  <a:pt x="149" y="342"/>
                </a:lnTo>
                <a:lnTo>
                  <a:pt x="149" y="340"/>
                </a:lnTo>
                <a:lnTo>
                  <a:pt x="148" y="338"/>
                </a:lnTo>
                <a:lnTo>
                  <a:pt x="148" y="337"/>
                </a:lnTo>
                <a:lnTo>
                  <a:pt x="148" y="336"/>
                </a:lnTo>
                <a:lnTo>
                  <a:pt x="148" y="335"/>
                </a:lnTo>
                <a:lnTo>
                  <a:pt x="147" y="334"/>
                </a:lnTo>
                <a:lnTo>
                  <a:pt x="146" y="333"/>
                </a:lnTo>
                <a:lnTo>
                  <a:pt x="146" y="332"/>
                </a:lnTo>
                <a:lnTo>
                  <a:pt x="144" y="328"/>
                </a:lnTo>
                <a:lnTo>
                  <a:pt x="143" y="327"/>
                </a:lnTo>
                <a:lnTo>
                  <a:pt x="142" y="324"/>
                </a:lnTo>
                <a:lnTo>
                  <a:pt x="142" y="323"/>
                </a:lnTo>
                <a:lnTo>
                  <a:pt x="141" y="321"/>
                </a:lnTo>
                <a:lnTo>
                  <a:pt x="141" y="320"/>
                </a:lnTo>
                <a:lnTo>
                  <a:pt x="141" y="317"/>
                </a:lnTo>
                <a:lnTo>
                  <a:pt x="141" y="315"/>
                </a:lnTo>
                <a:lnTo>
                  <a:pt x="141" y="313"/>
                </a:lnTo>
                <a:lnTo>
                  <a:pt x="140" y="311"/>
                </a:lnTo>
                <a:lnTo>
                  <a:pt x="139" y="309"/>
                </a:lnTo>
                <a:lnTo>
                  <a:pt x="137" y="305"/>
                </a:lnTo>
                <a:lnTo>
                  <a:pt x="135" y="302"/>
                </a:lnTo>
                <a:lnTo>
                  <a:pt x="135" y="301"/>
                </a:lnTo>
                <a:lnTo>
                  <a:pt x="134" y="300"/>
                </a:lnTo>
                <a:lnTo>
                  <a:pt x="134" y="300"/>
                </a:lnTo>
                <a:lnTo>
                  <a:pt x="134" y="299"/>
                </a:lnTo>
                <a:lnTo>
                  <a:pt x="133" y="299"/>
                </a:lnTo>
                <a:lnTo>
                  <a:pt x="131" y="299"/>
                </a:lnTo>
                <a:lnTo>
                  <a:pt x="130" y="299"/>
                </a:lnTo>
                <a:lnTo>
                  <a:pt x="129" y="299"/>
                </a:lnTo>
                <a:lnTo>
                  <a:pt x="128" y="299"/>
                </a:lnTo>
                <a:lnTo>
                  <a:pt x="128" y="300"/>
                </a:lnTo>
                <a:lnTo>
                  <a:pt x="127" y="300"/>
                </a:lnTo>
                <a:lnTo>
                  <a:pt x="127" y="301"/>
                </a:lnTo>
                <a:lnTo>
                  <a:pt x="127" y="302"/>
                </a:lnTo>
                <a:lnTo>
                  <a:pt x="127" y="303"/>
                </a:lnTo>
                <a:lnTo>
                  <a:pt x="127" y="305"/>
                </a:lnTo>
                <a:lnTo>
                  <a:pt x="129" y="315"/>
                </a:lnTo>
                <a:lnTo>
                  <a:pt x="130" y="316"/>
                </a:lnTo>
                <a:lnTo>
                  <a:pt x="130" y="317"/>
                </a:lnTo>
                <a:lnTo>
                  <a:pt x="130" y="319"/>
                </a:lnTo>
                <a:lnTo>
                  <a:pt x="130" y="320"/>
                </a:lnTo>
                <a:lnTo>
                  <a:pt x="129" y="321"/>
                </a:lnTo>
                <a:lnTo>
                  <a:pt x="129" y="321"/>
                </a:lnTo>
                <a:lnTo>
                  <a:pt x="129" y="322"/>
                </a:lnTo>
                <a:lnTo>
                  <a:pt x="128" y="323"/>
                </a:lnTo>
                <a:lnTo>
                  <a:pt x="126" y="324"/>
                </a:lnTo>
                <a:lnTo>
                  <a:pt x="126" y="325"/>
                </a:lnTo>
                <a:lnTo>
                  <a:pt x="125" y="326"/>
                </a:lnTo>
                <a:lnTo>
                  <a:pt x="124" y="326"/>
                </a:lnTo>
                <a:lnTo>
                  <a:pt x="123" y="326"/>
                </a:lnTo>
                <a:lnTo>
                  <a:pt x="123" y="326"/>
                </a:lnTo>
                <a:lnTo>
                  <a:pt x="122" y="326"/>
                </a:lnTo>
                <a:lnTo>
                  <a:pt x="121" y="326"/>
                </a:lnTo>
                <a:lnTo>
                  <a:pt x="120" y="325"/>
                </a:lnTo>
                <a:lnTo>
                  <a:pt x="120" y="325"/>
                </a:lnTo>
                <a:lnTo>
                  <a:pt x="119" y="325"/>
                </a:lnTo>
                <a:lnTo>
                  <a:pt x="119" y="326"/>
                </a:lnTo>
                <a:lnTo>
                  <a:pt x="118" y="326"/>
                </a:lnTo>
                <a:lnTo>
                  <a:pt x="117" y="327"/>
                </a:lnTo>
                <a:lnTo>
                  <a:pt x="116" y="327"/>
                </a:lnTo>
                <a:lnTo>
                  <a:pt x="114" y="329"/>
                </a:lnTo>
                <a:lnTo>
                  <a:pt x="113" y="329"/>
                </a:lnTo>
                <a:lnTo>
                  <a:pt x="112" y="330"/>
                </a:lnTo>
                <a:lnTo>
                  <a:pt x="112" y="330"/>
                </a:lnTo>
                <a:lnTo>
                  <a:pt x="111" y="331"/>
                </a:lnTo>
                <a:lnTo>
                  <a:pt x="111" y="332"/>
                </a:lnTo>
                <a:lnTo>
                  <a:pt x="110" y="334"/>
                </a:lnTo>
                <a:lnTo>
                  <a:pt x="109" y="335"/>
                </a:lnTo>
                <a:lnTo>
                  <a:pt x="109" y="336"/>
                </a:lnTo>
                <a:lnTo>
                  <a:pt x="108" y="336"/>
                </a:lnTo>
                <a:lnTo>
                  <a:pt x="105" y="340"/>
                </a:lnTo>
                <a:lnTo>
                  <a:pt x="104" y="340"/>
                </a:lnTo>
                <a:lnTo>
                  <a:pt x="103" y="341"/>
                </a:lnTo>
                <a:lnTo>
                  <a:pt x="102" y="344"/>
                </a:lnTo>
                <a:lnTo>
                  <a:pt x="101" y="346"/>
                </a:lnTo>
                <a:lnTo>
                  <a:pt x="100" y="346"/>
                </a:lnTo>
                <a:lnTo>
                  <a:pt x="100" y="346"/>
                </a:lnTo>
                <a:lnTo>
                  <a:pt x="99" y="346"/>
                </a:lnTo>
                <a:lnTo>
                  <a:pt x="99" y="347"/>
                </a:lnTo>
                <a:lnTo>
                  <a:pt x="98" y="347"/>
                </a:lnTo>
                <a:lnTo>
                  <a:pt x="98" y="346"/>
                </a:lnTo>
                <a:lnTo>
                  <a:pt x="97" y="346"/>
                </a:lnTo>
                <a:lnTo>
                  <a:pt x="96" y="345"/>
                </a:lnTo>
                <a:lnTo>
                  <a:pt x="95" y="344"/>
                </a:lnTo>
                <a:lnTo>
                  <a:pt x="94" y="343"/>
                </a:lnTo>
                <a:lnTo>
                  <a:pt x="93" y="341"/>
                </a:lnTo>
                <a:lnTo>
                  <a:pt x="92" y="339"/>
                </a:lnTo>
                <a:lnTo>
                  <a:pt x="91" y="338"/>
                </a:lnTo>
                <a:lnTo>
                  <a:pt x="91" y="336"/>
                </a:lnTo>
                <a:lnTo>
                  <a:pt x="91" y="335"/>
                </a:lnTo>
                <a:lnTo>
                  <a:pt x="91" y="334"/>
                </a:lnTo>
                <a:lnTo>
                  <a:pt x="91" y="332"/>
                </a:lnTo>
                <a:lnTo>
                  <a:pt x="91" y="329"/>
                </a:lnTo>
                <a:lnTo>
                  <a:pt x="92" y="323"/>
                </a:lnTo>
                <a:lnTo>
                  <a:pt x="93" y="320"/>
                </a:lnTo>
                <a:lnTo>
                  <a:pt x="93" y="317"/>
                </a:lnTo>
                <a:lnTo>
                  <a:pt x="93" y="316"/>
                </a:lnTo>
                <a:lnTo>
                  <a:pt x="93" y="316"/>
                </a:lnTo>
                <a:lnTo>
                  <a:pt x="93" y="315"/>
                </a:lnTo>
                <a:lnTo>
                  <a:pt x="93" y="313"/>
                </a:lnTo>
                <a:lnTo>
                  <a:pt x="92" y="312"/>
                </a:lnTo>
                <a:lnTo>
                  <a:pt x="92" y="311"/>
                </a:lnTo>
                <a:lnTo>
                  <a:pt x="91" y="310"/>
                </a:lnTo>
                <a:lnTo>
                  <a:pt x="90" y="310"/>
                </a:lnTo>
                <a:lnTo>
                  <a:pt x="89" y="309"/>
                </a:lnTo>
                <a:lnTo>
                  <a:pt x="88" y="308"/>
                </a:lnTo>
                <a:lnTo>
                  <a:pt x="87" y="308"/>
                </a:lnTo>
                <a:lnTo>
                  <a:pt x="86" y="308"/>
                </a:lnTo>
                <a:lnTo>
                  <a:pt x="85" y="307"/>
                </a:lnTo>
                <a:lnTo>
                  <a:pt x="84" y="307"/>
                </a:lnTo>
                <a:lnTo>
                  <a:pt x="82" y="308"/>
                </a:lnTo>
                <a:lnTo>
                  <a:pt x="79" y="308"/>
                </a:lnTo>
                <a:lnTo>
                  <a:pt x="77" y="308"/>
                </a:lnTo>
                <a:lnTo>
                  <a:pt x="76" y="309"/>
                </a:lnTo>
                <a:lnTo>
                  <a:pt x="75" y="309"/>
                </a:lnTo>
                <a:lnTo>
                  <a:pt x="73" y="310"/>
                </a:lnTo>
                <a:lnTo>
                  <a:pt x="70" y="311"/>
                </a:lnTo>
                <a:lnTo>
                  <a:pt x="69" y="312"/>
                </a:lnTo>
                <a:lnTo>
                  <a:pt x="68" y="312"/>
                </a:lnTo>
                <a:lnTo>
                  <a:pt x="67" y="313"/>
                </a:lnTo>
                <a:lnTo>
                  <a:pt x="64" y="315"/>
                </a:lnTo>
                <a:lnTo>
                  <a:pt x="62" y="317"/>
                </a:lnTo>
                <a:lnTo>
                  <a:pt x="58" y="320"/>
                </a:lnTo>
                <a:lnTo>
                  <a:pt x="53" y="323"/>
                </a:lnTo>
                <a:lnTo>
                  <a:pt x="52" y="325"/>
                </a:lnTo>
                <a:lnTo>
                  <a:pt x="51" y="326"/>
                </a:lnTo>
                <a:lnTo>
                  <a:pt x="50" y="327"/>
                </a:lnTo>
                <a:lnTo>
                  <a:pt x="49" y="328"/>
                </a:lnTo>
                <a:lnTo>
                  <a:pt x="47" y="330"/>
                </a:lnTo>
                <a:lnTo>
                  <a:pt x="47" y="331"/>
                </a:lnTo>
                <a:lnTo>
                  <a:pt x="46" y="332"/>
                </a:lnTo>
                <a:lnTo>
                  <a:pt x="45" y="332"/>
                </a:lnTo>
                <a:lnTo>
                  <a:pt x="44" y="332"/>
                </a:lnTo>
                <a:lnTo>
                  <a:pt x="43" y="332"/>
                </a:lnTo>
                <a:lnTo>
                  <a:pt x="38" y="332"/>
                </a:lnTo>
                <a:lnTo>
                  <a:pt x="33" y="333"/>
                </a:lnTo>
                <a:lnTo>
                  <a:pt x="32" y="333"/>
                </a:lnTo>
                <a:lnTo>
                  <a:pt x="31" y="332"/>
                </a:lnTo>
                <a:lnTo>
                  <a:pt x="30" y="332"/>
                </a:lnTo>
                <a:lnTo>
                  <a:pt x="30" y="332"/>
                </a:lnTo>
                <a:lnTo>
                  <a:pt x="29" y="332"/>
                </a:lnTo>
                <a:lnTo>
                  <a:pt x="29" y="331"/>
                </a:lnTo>
                <a:lnTo>
                  <a:pt x="28" y="330"/>
                </a:lnTo>
                <a:lnTo>
                  <a:pt x="28" y="329"/>
                </a:lnTo>
                <a:lnTo>
                  <a:pt x="28" y="329"/>
                </a:lnTo>
                <a:lnTo>
                  <a:pt x="27" y="327"/>
                </a:lnTo>
                <a:lnTo>
                  <a:pt x="28" y="326"/>
                </a:lnTo>
                <a:lnTo>
                  <a:pt x="28" y="324"/>
                </a:lnTo>
                <a:lnTo>
                  <a:pt x="28" y="320"/>
                </a:lnTo>
                <a:lnTo>
                  <a:pt x="29" y="317"/>
                </a:lnTo>
                <a:lnTo>
                  <a:pt x="29" y="316"/>
                </a:lnTo>
                <a:lnTo>
                  <a:pt x="28" y="315"/>
                </a:lnTo>
                <a:lnTo>
                  <a:pt x="28" y="314"/>
                </a:lnTo>
                <a:lnTo>
                  <a:pt x="28" y="314"/>
                </a:lnTo>
                <a:lnTo>
                  <a:pt x="28" y="313"/>
                </a:lnTo>
                <a:lnTo>
                  <a:pt x="27" y="313"/>
                </a:lnTo>
                <a:lnTo>
                  <a:pt x="27" y="313"/>
                </a:lnTo>
                <a:lnTo>
                  <a:pt x="26" y="313"/>
                </a:lnTo>
                <a:lnTo>
                  <a:pt x="25" y="314"/>
                </a:lnTo>
                <a:lnTo>
                  <a:pt x="23" y="314"/>
                </a:lnTo>
                <a:lnTo>
                  <a:pt x="22" y="315"/>
                </a:lnTo>
                <a:lnTo>
                  <a:pt x="18" y="315"/>
                </a:lnTo>
                <a:lnTo>
                  <a:pt x="17" y="315"/>
                </a:lnTo>
                <a:lnTo>
                  <a:pt x="16" y="315"/>
                </a:lnTo>
                <a:lnTo>
                  <a:pt x="15" y="315"/>
                </a:lnTo>
                <a:lnTo>
                  <a:pt x="14" y="315"/>
                </a:lnTo>
                <a:lnTo>
                  <a:pt x="13" y="315"/>
                </a:lnTo>
                <a:lnTo>
                  <a:pt x="12" y="314"/>
                </a:lnTo>
                <a:lnTo>
                  <a:pt x="12" y="314"/>
                </a:lnTo>
                <a:lnTo>
                  <a:pt x="10" y="312"/>
                </a:lnTo>
                <a:lnTo>
                  <a:pt x="9" y="311"/>
                </a:lnTo>
                <a:lnTo>
                  <a:pt x="7" y="308"/>
                </a:lnTo>
                <a:lnTo>
                  <a:pt x="4" y="305"/>
                </a:lnTo>
                <a:lnTo>
                  <a:pt x="4" y="304"/>
                </a:lnTo>
                <a:lnTo>
                  <a:pt x="3" y="303"/>
                </a:lnTo>
                <a:lnTo>
                  <a:pt x="2" y="301"/>
                </a:lnTo>
                <a:lnTo>
                  <a:pt x="1" y="299"/>
                </a:lnTo>
                <a:lnTo>
                  <a:pt x="0" y="298"/>
                </a:lnTo>
                <a:lnTo>
                  <a:pt x="0" y="297"/>
                </a:lnTo>
                <a:lnTo>
                  <a:pt x="0" y="296"/>
                </a:lnTo>
                <a:lnTo>
                  <a:pt x="0" y="295"/>
                </a:lnTo>
                <a:lnTo>
                  <a:pt x="0" y="295"/>
                </a:lnTo>
                <a:lnTo>
                  <a:pt x="0" y="293"/>
                </a:lnTo>
                <a:lnTo>
                  <a:pt x="0" y="292"/>
                </a:lnTo>
                <a:lnTo>
                  <a:pt x="0" y="291"/>
                </a:lnTo>
                <a:lnTo>
                  <a:pt x="1" y="289"/>
                </a:lnTo>
                <a:lnTo>
                  <a:pt x="3" y="284"/>
                </a:lnTo>
                <a:lnTo>
                  <a:pt x="4" y="282"/>
                </a:lnTo>
                <a:lnTo>
                  <a:pt x="5" y="280"/>
                </a:lnTo>
                <a:lnTo>
                  <a:pt x="5" y="279"/>
                </a:lnTo>
                <a:lnTo>
                  <a:pt x="5" y="277"/>
                </a:lnTo>
                <a:lnTo>
                  <a:pt x="5" y="276"/>
                </a:lnTo>
                <a:lnTo>
                  <a:pt x="5" y="274"/>
                </a:lnTo>
                <a:lnTo>
                  <a:pt x="5" y="273"/>
                </a:lnTo>
                <a:lnTo>
                  <a:pt x="5" y="271"/>
                </a:lnTo>
                <a:lnTo>
                  <a:pt x="6" y="270"/>
                </a:lnTo>
                <a:lnTo>
                  <a:pt x="6" y="269"/>
                </a:lnTo>
                <a:lnTo>
                  <a:pt x="6" y="268"/>
                </a:lnTo>
                <a:lnTo>
                  <a:pt x="8" y="266"/>
                </a:lnTo>
                <a:lnTo>
                  <a:pt x="10" y="264"/>
                </a:lnTo>
                <a:lnTo>
                  <a:pt x="13" y="260"/>
                </a:lnTo>
                <a:lnTo>
                  <a:pt x="14" y="259"/>
                </a:lnTo>
                <a:lnTo>
                  <a:pt x="15" y="257"/>
                </a:lnTo>
                <a:lnTo>
                  <a:pt x="16" y="255"/>
                </a:lnTo>
                <a:lnTo>
                  <a:pt x="16" y="254"/>
                </a:lnTo>
                <a:lnTo>
                  <a:pt x="17" y="252"/>
                </a:lnTo>
                <a:lnTo>
                  <a:pt x="17" y="251"/>
                </a:lnTo>
                <a:lnTo>
                  <a:pt x="17" y="250"/>
                </a:lnTo>
                <a:lnTo>
                  <a:pt x="17" y="249"/>
                </a:lnTo>
                <a:lnTo>
                  <a:pt x="17" y="248"/>
                </a:lnTo>
                <a:lnTo>
                  <a:pt x="16" y="247"/>
                </a:lnTo>
                <a:lnTo>
                  <a:pt x="16" y="246"/>
                </a:lnTo>
                <a:lnTo>
                  <a:pt x="16" y="245"/>
                </a:lnTo>
                <a:lnTo>
                  <a:pt x="15" y="244"/>
                </a:lnTo>
                <a:lnTo>
                  <a:pt x="15" y="244"/>
                </a:lnTo>
                <a:lnTo>
                  <a:pt x="14" y="242"/>
                </a:lnTo>
                <a:lnTo>
                  <a:pt x="13" y="241"/>
                </a:lnTo>
                <a:lnTo>
                  <a:pt x="7" y="235"/>
                </a:lnTo>
                <a:lnTo>
                  <a:pt x="6" y="233"/>
                </a:lnTo>
                <a:lnTo>
                  <a:pt x="5" y="232"/>
                </a:lnTo>
                <a:lnTo>
                  <a:pt x="4" y="231"/>
                </a:lnTo>
                <a:lnTo>
                  <a:pt x="4" y="230"/>
                </a:lnTo>
                <a:lnTo>
                  <a:pt x="4" y="230"/>
                </a:lnTo>
                <a:lnTo>
                  <a:pt x="4" y="229"/>
                </a:lnTo>
                <a:lnTo>
                  <a:pt x="3" y="228"/>
                </a:lnTo>
                <a:lnTo>
                  <a:pt x="3" y="227"/>
                </a:lnTo>
                <a:lnTo>
                  <a:pt x="3" y="226"/>
                </a:lnTo>
                <a:lnTo>
                  <a:pt x="4" y="221"/>
                </a:lnTo>
                <a:lnTo>
                  <a:pt x="5" y="216"/>
                </a:lnTo>
                <a:lnTo>
                  <a:pt x="5" y="214"/>
                </a:lnTo>
                <a:lnTo>
                  <a:pt x="5" y="213"/>
                </a:lnTo>
                <a:lnTo>
                  <a:pt x="6" y="211"/>
                </a:lnTo>
                <a:lnTo>
                  <a:pt x="6" y="210"/>
                </a:lnTo>
                <a:lnTo>
                  <a:pt x="7" y="209"/>
                </a:lnTo>
                <a:lnTo>
                  <a:pt x="8" y="205"/>
                </a:lnTo>
                <a:lnTo>
                  <a:pt x="9" y="203"/>
                </a:lnTo>
                <a:lnTo>
                  <a:pt x="11" y="201"/>
                </a:lnTo>
                <a:lnTo>
                  <a:pt x="12" y="199"/>
                </a:lnTo>
                <a:lnTo>
                  <a:pt x="14" y="196"/>
                </a:lnTo>
                <a:lnTo>
                  <a:pt x="22" y="187"/>
                </a:lnTo>
                <a:lnTo>
                  <a:pt x="23" y="186"/>
                </a:lnTo>
                <a:lnTo>
                  <a:pt x="24" y="185"/>
                </a:lnTo>
                <a:lnTo>
                  <a:pt x="25" y="183"/>
                </a:lnTo>
                <a:lnTo>
                  <a:pt x="26" y="181"/>
                </a:lnTo>
                <a:lnTo>
                  <a:pt x="26" y="180"/>
                </a:lnTo>
                <a:lnTo>
                  <a:pt x="27" y="178"/>
                </a:lnTo>
                <a:lnTo>
                  <a:pt x="28" y="176"/>
                </a:lnTo>
                <a:lnTo>
                  <a:pt x="28" y="175"/>
                </a:lnTo>
                <a:lnTo>
                  <a:pt x="28" y="173"/>
                </a:lnTo>
                <a:lnTo>
                  <a:pt x="28" y="171"/>
                </a:lnTo>
                <a:lnTo>
                  <a:pt x="28" y="168"/>
                </a:lnTo>
                <a:lnTo>
                  <a:pt x="28" y="162"/>
                </a:lnTo>
                <a:lnTo>
                  <a:pt x="28" y="155"/>
                </a:lnTo>
                <a:lnTo>
                  <a:pt x="28" y="153"/>
                </a:lnTo>
                <a:lnTo>
                  <a:pt x="28" y="151"/>
                </a:lnTo>
                <a:lnTo>
                  <a:pt x="28" y="149"/>
                </a:lnTo>
                <a:lnTo>
                  <a:pt x="29" y="148"/>
                </a:lnTo>
                <a:lnTo>
                  <a:pt x="29" y="146"/>
                </a:lnTo>
                <a:lnTo>
                  <a:pt x="31" y="141"/>
                </a:lnTo>
                <a:lnTo>
                  <a:pt x="32" y="139"/>
                </a:lnTo>
                <a:lnTo>
                  <a:pt x="32" y="138"/>
                </a:lnTo>
                <a:lnTo>
                  <a:pt x="33" y="137"/>
                </a:lnTo>
                <a:lnTo>
                  <a:pt x="33" y="135"/>
                </a:lnTo>
                <a:lnTo>
                  <a:pt x="33" y="131"/>
                </a:lnTo>
                <a:lnTo>
                  <a:pt x="34" y="128"/>
                </a:lnTo>
                <a:lnTo>
                  <a:pt x="34" y="126"/>
                </a:lnTo>
                <a:lnTo>
                  <a:pt x="35" y="125"/>
                </a:lnTo>
                <a:lnTo>
                  <a:pt x="35" y="124"/>
                </a:lnTo>
                <a:lnTo>
                  <a:pt x="36" y="122"/>
                </a:lnTo>
                <a:lnTo>
                  <a:pt x="38" y="119"/>
                </a:lnTo>
                <a:lnTo>
                  <a:pt x="45" y="111"/>
                </a:lnTo>
                <a:lnTo>
                  <a:pt x="48" y="107"/>
                </a:lnTo>
                <a:lnTo>
                  <a:pt x="50" y="105"/>
                </a:lnTo>
                <a:lnTo>
                  <a:pt x="51" y="104"/>
                </a:lnTo>
                <a:lnTo>
                  <a:pt x="54" y="102"/>
                </a:lnTo>
                <a:lnTo>
                  <a:pt x="55" y="101"/>
                </a:lnTo>
                <a:lnTo>
                  <a:pt x="56" y="100"/>
                </a:lnTo>
                <a:lnTo>
                  <a:pt x="60" y="97"/>
                </a:lnTo>
                <a:lnTo>
                  <a:pt x="61" y="96"/>
                </a:lnTo>
                <a:lnTo>
                  <a:pt x="62" y="95"/>
                </a:lnTo>
                <a:lnTo>
                  <a:pt x="63" y="94"/>
                </a:lnTo>
                <a:lnTo>
                  <a:pt x="65" y="93"/>
                </a:lnTo>
                <a:lnTo>
                  <a:pt x="66" y="92"/>
                </a:lnTo>
                <a:lnTo>
                  <a:pt x="69" y="91"/>
                </a:lnTo>
                <a:lnTo>
                  <a:pt x="71" y="91"/>
                </a:lnTo>
                <a:lnTo>
                  <a:pt x="72" y="90"/>
                </a:lnTo>
                <a:lnTo>
                  <a:pt x="74" y="88"/>
                </a:lnTo>
                <a:lnTo>
                  <a:pt x="75" y="87"/>
                </a:lnTo>
                <a:lnTo>
                  <a:pt x="77" y="86"/>
                </a:lnTo>
                <a:lnTo>
                  <a:pt x="81" y="81"/>
                </a:lnTo>
                <a:lnTo>
                  <a:pt x="84" y="78"/>
                </a:lnTo>
                <a:lnTo>
                  <a:pt x="86" y="76"/>
                </a:lnTo>
                <a:lnTo>
                  <a:pt x="87" y="75"/>
                </a:lnTo>
                <a:lnTo>
                  <a:pt x="88" y="75"/>
                </a:lnTo>
                <a:lnTo>
                  <a:pt x="89" y="74"/>
                </a:lnTo>
                <a:lnTo>
                  <a:pt x="90" y="74"/>
                </a:lnTo>
                <a:lnTo>
                  <a:pt x="91" y="74"/>
                </a:lnTo>
                <a:lnTo>
                  <a:pt x="93" y="74"/>
                </a:lnTo>
                <a:lnTo>
                  <a:pt x="95" y="75"/>
                </a:lnTo>
                <a:lnTo>
                  <a:pt x="97" y="75"/>
                </a:lnTo>
                <a:lnTo>
                  <a:pt x="99" y="75"/>
                </a:lnTo>
                <a:lnTo>
                  <a:pt x="100" y="75"/>
                </a:lnTo>
                <a:lnTo>
                  <a:pt x="101" y="75"/>
                </a:lnTo>
                <a:lnTo>
                  <a:pt x="102" y="75"/>
                </a:lnTo>
                <a:lnTo>
                  <a:pt x="103" y="75"/>
                </a:lnTo>
                <a:lnTo>
                  <a:pt x="104" y="74"/>
                </a:lnTo>
                <a:lnTo>
                  <a:pt x="105" y="74"/>
                </a:lnTo>
                <a:lnTo>
                  <a:pt x="105" y="73"/>
                </a:lnTo>
                <a:lnTo>
                  <a:pt x="106" y="73"/>
                </a:lnTo>
                <a:lnTo>
                  <a:pt x="106" y="71"/>
                </a:lnTo>
                <a:lnTo>
                  <a:pt x="107" y="70"/>
                </a:lnTo>
                <a:lnTo>
                  <a:pt x="107" y="69"/>
                </a:lnTo>
                <a:lnTo>
                  <a:pt x="108" y="66"/>
                </a:lnTo>
                <a:lnTo>
                  <a:pt x="108" y="63"/>
                </a:lnTo>
                <a:lnTo>
                  <a:pt x="108" y="60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1" y="47"/>
                </a:lnTo>
                <a:lnTo>
                  <a:pt x="112" y="47"/>
                </a:lnTo>
                <a:lnTo>
                  <a:pt x="114" y="46"/>
                </a:lnTo>
                <a:lnTo>
                  <a:pt x="115" y="45"/>
                </a:lnTo>
                <a:lnTo>
                  <a:pt x="118" y="42"/>
                </a:lnTo>
                <a:lnTo>
                  <a:pt x="120" y="40"/>
                </a:lnTo>
                <a:lnTo>
                  <a:pt x="122" y="39"/>
                </a:lnTo>
                <a:lnTo>
                  <a:pt x="124" y="38"/>
                </a:lnTo>
                <a:lnTo>
                  <a:pt x="127" y="37"/>
                </a:lnTo>
                <a:lnTo>
                  <a:pt x="130" y="36"/>
                </a:lnTo>
                <a:lnTo>
                  <a:pt x="133" y="35"/>
                </a:lnTo>
                <a:lnTo>
                  <a:pt x="135" y="34"/>
                </a:lnTo>
                <a:lnTo>
                  <a:pt x="137" y="34"/>
                </a:lnTo>
                <a:lnTo>
                  <a:pt x="139" y="34"/>
                </a:lnTo>
                <a:lnTo>
                  <a:pt x="142" y="34"/>
                </a:lnTo>
                <a:lnTo>
                  <a:pt x="144" y="34"/>
                </a:lnTo>
                <a:lnTo>
                  <a:pt x="148" y="34"/>
                </a:lnTo>
                <a:lnTo>
                  <a:pt x="156" y="34"/>
                </a:lnTo>
                <a:lnTo>
                  <a:pt x="158" y="34"/>
                </a:lnTo>
                <a:lnTo>
                  <a:pt x="160" y="34"/>
                </a:lnTo>
                <a:lnTo>
                  <a:pt x="162" y="34"/>
                </a:lnTo>
                <a:lnTo>
                  <a:pt x="164" y="33"/>
                </a:lnTo>
                <a:lnTo>
                  <a:pt x="166" y="33"/>
                </a:lnTo>
                <a:lnTo>
                  <a:pt x="170" y="32"/>
                </a:lnTo>
                <a:lnTo>
                  <a:pt x="172" y="32"/>
                </a:lnTo>
                <a:lnTo>
                  <a:pt x="173" y="31"/>
                </a:lnTo>
                <a:lnTo>
                  <a:pt x="175" y="32"/>
                </a:lnTo>
                <a:lnTo>
                  <a:pt x="176" y="32"/>
                </a:lnTo>
                <a:lnTo>
                  <a:pt x="178" y="32"/>
                </a:lnTo>
                <a:lnTo>
                  <a:pt x="181" y="33"/>
                </a:lnTo>
                <a:lnTo>
                  <a:pt x="182" y="34"/>
                </a:lnTo>
                <a:lnTo>
                  <a:pt x="183" y="34"/>
                </a:lnTo>
                <a:lnTo>
                  <a:pt x="185" y="34"/>
                </a:lnTo>
                <a:lnTo>
                  <a:pt x="186" y="34"/>
                </a:lnTo>
                <a:lnTo>
                  <a:pt x="188" y="34"/>
                </a:lnTo>
                <a:lnTo>
                  <a:pt x="190" y="34"/>
                </a:lnTo>
                <a:lnTo>
                  <a:pt x="192" y="33"/>
                </a:lnTo>
                <a:lnTo>
                  <a:pt x="195" y="32"/>
                </a:lnTo>
                <a:lnTo>
                  <a:pt x="197" y="30"/>
                </a:lnTo>
                <a:lnTo>
                  <a:pt x="199" y="29"/>
                </a:lnTo>
                <a:lnTo>
                  <a:pt x="201" y="28"/>
                </a:lnTo>
                <a:lnTo>
                  <a:pt x="203" y="26"/>
                </a:lnTo>
                <a:lnTo>
                  <a:pt x="206" y="23"/>
                </a:lnTo>
                <a:lnTo>
                  <a:pt x="208" y="21"/>
                </a:lnTo>
                <a:lnTo>
                  <a:pt x="210" y="19"/>
                </a:lnTo>
                <a:lnTo>
                  <a:pt x="212" y="17"/>
                </a:lnTo>
                <a:lnTo>
                  <a:pt x="213" y="15"/>
                </a:lnTo>
                <a:lnTo>
                  <a:pt x="214" y="14"/>
                </a:lnTo>
                <a:lnTo>
                  <a:pt x="214" y="12"/>
                </a:lnTo>
                <a:lnTo>
                  <a:pt x="215" y="11"/>
                </a:lnTo>
                <a:lnTo>
                  <a:pt x="215" y="10"/>
                </a:lnTo>
                <a:lnTo>
                  <a:pt x="217" y="3"/>
                </a:lnTo>
                <a:lnTo>
                  <a:pt x="218" y="2"/>
                </a:lnTo>
                <a:lnTo>
                  <a:pt x="218" y="1"/>
                </a:lnTo>
                <a:lnTo>
                  <a:pt x="219" y="1"/>
                </a:lnTo>
                <a:lnTo>
                  <a:pt x="219" y="0"/>
                </a:lnTo>
                <a:lnTo>
                  <a:pt x="220" y="0"/>
                </a:lnTo>
                <a:lnTo>
                  <a:pt x="221" y="0"/>
                </a:lnTo>
                <a:lnTo>
                  <a:pt x="222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4" name="Freeform 257">
            <a:extLst>
              <a:ext uri="{FF2B5EF4-FFF2-40B4-BE49-F238E27FC236}">
                <a16:creationId xmlns:a16="http://schemas.microsoft.com/office/drawing/2014/main" id="{BC216BD6-3964-4876-A107-C006F84112DA}"/>
              </a:ext>
            </a:extLst>
          </p:cNvPr>
          <p:cNvSpPr>
            <a:spLocks/>
          </p:cNvSpPr>
          <p:nvPr/>
        </p:nvSpPr>
        <p:spPr bwMode="auto">
          <a:xfrm>
            <a:off x="10636830" y="3949210"/>
            <a:ext cx="1206958" cy="1233172"/>
          </a:xfrm>
          <a:custGeom>
            <a:avLst/>
            <a:gdLst>
              <a:gd name="T0" fmla="*/ 139 w 635"/>
              <a:gd name="T1" fmla="*/ 11 h 593"/>
              <a:gd name="T2" fmla="*/ 139 w 635"/>
              <a:gd name="T3" fmla="*/ 33 h 593"/>
              <a:gd name="T4" fmla="*/ 152 w 635"/>
              <a:gd name="T5" fmla="*/ 62 h 593"/>
              <a:gd name="T6" fmla="*/ 136 w 635"/>
              <a:gd name="T7" fmla="*/ 79 h 593"/>
              <a:gd name="T8" fmla="*/ 93 w 635"/>
              <a:gd name="T9" fmla="*/ 100 h 593"/>
              <a:gd name="T10" fmla="*/ 91 w 635"/>
              <a:gd name="T11" fmla="*/ 117 h 593"/>
              <a:gd name="T12" fmla="*/ 121 w 635"/>
              <a:gd name="T13" fmla="*/ 138 h 593"/>
              <a:gd name="T14" fmla="*/ 144 w 635"/>
              <a:gd name="T15" fmla="*/ 151 h 593"/>
              <a:gd name="T16" fmla="*/ 168 w 635"/>
              <a:gd name="T17" fmla="*/ 194 h 593"/>
              <a:gd name="T18" fmla="*/ 194 w 635"/>
              <a:gd name="T19" fmla="*/ 217 h 593"/>
              <a:gd name="T20" fmla="*/ 227 w 635"/>
              <a:gd name="T21" fmla="*/ 217 h 593"/>
              <a:gd name="T22" fmla="*/ 268 w 635"/>
              <a:gd name="T23" fmla="*/ 197 h 593"/>
              <a:gd name="T24" fmla="*/ 276 w 635"/>
              <a:gd name="T25" fmla="*/ 185 h 593"/>
              <a:gd name="T26" fmla="*/ 263 w 635"/>
              <a:gd name="T27" fmla="*/ 174 h 593"/>
              <a:gd name="T28" fmla="*/ 279 w 635"/>
              <a:gd name="T29" fmla="*/ 166 h 593"/>
              <a:gd name="T30" fmla="*/ 304 w 635"/>
              <a:gd name="T31" fmla="*/ 200 h 593"/>
              <a:gd name="T32" fmla="*/ 330 w 635"/>
              <a:gd name="T33" fmla="*/ 208 h 593"/>
              <a:gd name="T34" fmla="*/ 348 w 635"/>
              <a:gd name="T35" fmla="*/ 209 h 593"/>
              <a:gd name="T36" fmla="*/ 375 w 635"/>
              <a:gd name="T37" fmla="*/ 227 h 593"/>
              <a:gd name="T38" fmla="*/ 393 w 635"/>
              <a:gd name="T39" fmla="*/ 251 h 593"/>
              <a:gd name="T40" fmla="*/ 405 w 635"/>
              <a:gd name="T41" fmla="*/ 238 h 593"/>
              <a:gd name="T42" fmla="*/ 440 w 635"/>
              <a:gd name="T43" fmla="*/ 241 h 593"/>
              <a:gd name="T44" fmla="*/ 482 w 635"/>
              <a:gd name="T45" fmla="*/ 260 h 593"/>
              <a:gd name="T46" fmla="*/ 493 w 635"/>
              <a:gd name="T47" fmla="*/ 247 h 593"/>
              <a:gd name="T48" fmla="*/ 505 w 635"/>
              <a:gd name="T49" fmla="*/ 258 h 593"/>
              <a:gd name="T50" fmla="*/ 513 w 635"/>
              <a:gd name="T51" fmla="*/ 283 h 593"/>
              <a:gd name="T52" fmla="*/ 509 w 635"/>
              <a:gd name="T53" fmla="*/ 310 h 593"/>
              <a:gd name="T54" fmla="*/ 534 w 635"/>
              <a:gd name="T55" fmla="*/ 373 h 593"/>
              <a:gd name="T56" fmla="*/ 562 w 635"/>
              <a:gd name="T57" fmla="*/ 386 h 593"/>
              <a:gd name="T58" fmla="*/ 588 w 635"/>
              <a:gd name="T59" fmla="*/ 400 h 593"/>
              <a:gd name="T60" fmla="*/ 611 w 635"/>
              <a:gd name="T61" fmla="*/ 410 h 593"/>
              <a:gd name="T62" fmla="*/ 630 w 635"/>
              <a:gd name="T63" fmla="*/ 475 h 593"/>
              <a:gd name="T64" fmla="*/ 629 w 635"/>
              <a:gd name="T65" fmla="*/ 505 h 593"/>
              <a:gd name="T66" fmla="*/ 589 w 635"/>
              <a:gd name="T67" fmla="*/ 523 h 593"/>
              <a:gd name="T68" fmla="*/ 537 w 635"/>
              <a:gd name="T69" fmla="*/ 522 h 593"/>
              <a:gd name="T70" fmla="*/ 513 w 635"/>
              <a:gd name="T71" fmla="*/ 520 h 593"/>
              <a:gd name="T72" fmla="*/ 503 w 635"/>
              <a:gd name="T73" fmla="*/ 542 h 593"/>
              <a:gd name="T74" fmla="*/ 473 w 635"/>
              <a:gd name="T75" fmla="*/ 587 h 593"/>
              <a:gd name="T76" fmla="*/ 447 w 635"/>
              <a:gd name="T77" fmla="*/ 593 h 593"/>
              <a:gd name="T78" fmla="*/ 429 w 635"/>
              <a:gd name="T79" fmla="*/ 571 h 593"/>
              <a:gd name="T80" fmla="*/ 400 w 635"/>
              <a:gd name="T81" fmla="*/ 538 h 593"/>
              <a:gd name="T82" fmla="*/ 370 w 635"/>
              <a:gd name="T83" fmla="*/ 536 h 593"/>
              <a:gd name="T84" fmla="*/ 330 w 635"/>
              <a:gd name="T85" fmla="*/ 521 h 593"/>
              <a:gd name="T86" fmla="*/ 273 w 635"/>
              <a:gd name="T87" fmla="*/ 527 h 593"/>
              <a:gd name="T88" fmla="*/ 251 w 635"/>
              <a:gd name="T89" fmla="*/ 509 h 593"/>
              <a:gd name="T90" fmla="*/ 230 w 635"/>
              <a:gd name="T91" fmla="*/ 496 h 593"/>
              <a:gd name="T92" fmla="*/ 212 w 635"/>
              <a:gd name="T93" fmla="*/ 501 h 593"/>
              <a:gd name="T94" fmla="*/ 210 w 635"/>
              <a:gd name="T95" fmla="*/ 485 h 593"/>
              <a:gd name="T96" fmla="*/ 173 w 635"/>
              <a:gd name="T97" fmla="*/ 444 h 593"/>
              <a:gd name="T98" fmla="*/ 156 w 635"/>
              <a:gd name="T99" fmla="*/ 425 h 593"/>
              <a:gd name="T100" fmla="*/ 137 w 635"/>
              <a:gd name="T101" fmla="*/ 419 h 593"/>
              <a:gd name="T102" fmla="*/ 137 w 635"/>
              <a:gd name="T103" fmla="*/ 385 h 593"/>
              <a:gd name="T104" fmla="*/ 126 w 635"/>
              <a:gd name="T105" fmla="*/ 367 h 593"/>
              <a:gd name="T106" fmla="*/ 87 w 635"/>
              <a:gd name="T107" fmla="*/ 373 h 593"/>
              <a:gd name="T108" fmla="*/ 60 w 635"/>
              <a:gd name="T109" fmla="*/ 351 h 593"/>
              <a:gd name="T110" fmla="*/ 46 w 635"/>
              <a:gd name="T111" fmla="*/ 324 h 593"/>
              <a:gd name="T112" fmla="*/ 34 w 635"/>
              <a:gd name="T113" fmla="*/ 299 h 593"/>
              <a:gd name="T114" fmla="*/ 32 w 635"/>
              <a:gd name="T115" fmla="*/ 323 h 593"/>
              <a:gd name="T116" fmla="*/ 17 w 635"/>
              <a:gd name="T117" fmla="*/ 329 h 593"/>
              <a:gd name="T118" fmla="*/ 3 w 635"/>
              <a:gd name="T119" fmla="*/ 347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5" h="593">
                <a:moveTo>
                  <a:pt x="126" y="0"/>
                </a:moveTo>
                <a:lnTo>
                  <a:pt x="126" y="0"/>
                </a:lnTo>
                <a:lnTo>
                  <a:pt x="127" y="0"/>
                </a:lnTo>
                <a:lnTo>
                  <a:pt x="128" y="1"/>
                </a:lnTo>
                <a:lnTo>
                  <a:pt x="129" y="1"/>
                </a:lnTo>
                <a:lnTo>
                  <a:pt x="130" y="2"/>
                </a:lnTo>
                <a:lnTo>
                  <a:pt x="132" y="3"/>
                </a:lnTo>
                <a:lnTo>
                  <a:pt x="132" y="3"/>
                </a:lnTo>
                <a:lnTo>
                  <a:pt x="133" y="4"/>
                </a:lnTo>
                <a:lnTo>
                  <a:pt x="135" y="5"/>
                </a:lnTo>
                <a:lnTo>
                  <a:pt x="135" y="6"/>
                </a:lnTo>
                <a:lnTo>
                  <a:pt x="136" y="7"/>
                </a:lnTo>
                <a:lnTo>
                  <a:pt x="137" y="8"/>
                </a:lnTo>
                <a:lnTo>
                  <a:pt x="137" y="10"/>
                </a:lnTo>
                <a:lnTo>
                  <a:pt x="137" y="10"/>
                </a:lnTo>
                <a:lnTo>
                  <a:pt x="137" y="10"/>
                </a:lnTo>
                <a:lnTo>
                  <a:pt x="139" y="11"/>
                </a:lnTo>
                <a:lnTo>
                  <a:pt x="140" y="11"/>
                </a:lnTo>
                <a:lnTo>
                  <a:pt x="141" y="11"/>
                </a:lnTo>
                <a:lnTo>
                  <a:pt x="142" y="12"/>
                </a:lnTo>
                <a:lnTo>
                  <a:pt x="143" y="12"/>
                </a:lnTo>
                <a:lnTo>
                  <a:pt x="143" y="13"/>
                </a:lnTo>
                <a:lnTo>
                  <a:pt x="144" y="14"/>
                </a:lnTo>
                <a:lnTo>
                  <a:pt x="144" y="14"/>
                </a:lnTo>
                <a:lnTo>
                  <a:pt x="144" y="15"/>
                </a:lnTo>
                <a:lnTo>
                  <a:pt x="144" y="16"/>
                </a:lnTo>
                <a:lnTo>
                  <a:pt x="144" y="17"/>
                </a:lnTo>
                <a:lnTo>
                  <a:pt x="144" y="18"/>
                </a:lnTo>
                <a:lnTo>
                  <a:pt x="143" y="20"/>
                </a:lnTo>
                <a:lnTo>
                  <a:pt x="141" y="26"/>
                </a:lnTo>
                <a:lnTo>
                  <a:pt x="140" y="28"/>
                </a:lnTo>
                <a:lnTo>
                  <a:pt x="140" y="30"/>
                </a:lnTo>
                <a:lnTo>
                  <a:pt x="139" y="31"/>
                </a:lnTo>
                <a:lnTo>
                  <a:pt x="139" y="33"/>
                </a:lnTo>
                <a:lnTo>
                  <a:pt x="139" y="35"/>
                </a:lnTo>
                <a:lnTo>
                  <a:pt x="139" y="36"/>
                </a:lnTo>
                <a:lnTo>
                  <a:pt x="140" y="38"/>
                </a:lnTo>
                <a:lnTo>
                  <a:pt x="140" y="39"/>
                </a:lnTo>
                <a:lnTo>
                  <a:pt x="141" y="41"/>
                </a:lnTo>
                <a:lnTo>
                  <a:pt x="141" y="42"/>
                </a:lnTo>
                <a:lnTo>
                  <a:pt x="142" y="44"/>
                </a:lnTo>
                <a:lnTo>
                  <a:pt x="144" y="45"/>
                </a:lnTo>
                <a:lnTo>
                  <a:pt x="147" y="50"/>
                </a:lnTo>
                <a:lnTo>
                  <a:pt x="149" y="52"/>
                </a:lnTo>
                <a:lnTo>
                  <a:pt x="150" y="53"/>
                </a:lnTo>
                <a:lnTo>
                  <a:pt x="150" y="54"/>
                </a:lnTo>
                <a:lnTo>
                  <a:pt x="151" y="55"/>
                </a:lnTo>
                <a:lnTo>
                  <a:pt x="151" y="56"/>
                </a:lnTo>
                <a:lnTo>
                  <a:pt x="151" y="58"/>
                </a:lnTo>
                <a:lnTo>
                  <a:pt x="152" y="60"/>
                </a:lnTo>
                <a:lnTo>
                  <a:pt x="152" y="62"/>
                </a:lnTo>
                <a:lnTo>
                  <a:pt x="152" y="64"/>
                </a:lnTo>
                <a:lnTo>
                  <a:pt x="151" y="66"/>
                </a:lnTo>
                <a:lnTo>
                  <a:pt x="151" y="67"/>
                </a:lnTo>
                <a:lnTo>
                  <a:pt x="151" y="69"/>
                </a:lnTo>
                <a:lnTo>
                  <a:pt x="150" y="70"/>
                </a:lnTo>
                <a:lnTo>
                  <a:pt x="150" y="71"/>
                </a:lnTo>
                <a:lnTo>
                  <a:pt x="149" y="72"/>
                </a:lnTo>
                <a:lnTo>
                  <a:pt x="149" y="72"/>
                </a:lnTo>
                <a:lnTo>
                  <a:pt x="148" y="73"/>
                </a:lnTo>
                <a:lnTo>
                  <a:pt x="146" y="74"/>
                </a:lnTo>
                <a:lnTo>
                  <a:pt x="145" y="75"/>
                </a:lnTo>
                <a:lnTo>
                  <a:pt x="144" y="75"/>
                </a:lnTo>
                <a:lnTo>
                  <a:pt x="143" y="76"/>
                </a:lnTo>
                <a:lnTo>
                  <a:pt x="140" y="77"/>
                </a:lnTo>
                <a:lnTo>
                  <a:pt x="139" y="77"/>
                </a:lnTo>
                <a:lnTo>
                  <a:pt x="137" y="78"/>
                </a:lnTo>
                <a:lnTo>
                  <a:pt x="136" y="79"/>
                </a:lnTo>
                <a:lnTo>
                  <a:pt x="135" y="80"/>
                </a:lnTo>
                <a:lnTo>
                  <a:pt x="134" y="81"/>
                </a:lnTo>
                <a:lnTo>
                  <a:pt x="133" y="81"/>
                </a:lnTo>
                <a:lnTo>
                  <a:pt x="131" y="84"/>
                </a:lnTo>
                <a:lnTo>
                  <a:pt x="131" y="85"/>
                </a:lnTo>
                <a:lnTo>
                  <a:pt x="130" y="86"/>
                </a:lnTo>
                <a:lnTo>
                  <a:pt x="129" y="87"/>
                </a:lnTo>
                <a:lnTo>
                  <a:pt x="128" y="88"/>
                </a:lnTo>
                <a:lnTo>
                  <a:pt x="127" y="88"/>
                </a:lnTo>
                <a:lnTo>
                  <a:pt x="126" y="89"/>
                </a:lnTo>
                <a:lnTo>
                  <a:pt x="125" y="89"/>
                </a:lnTo>
                <a:lnTo>
                  <a:pt x="124" y="90"/>
                </a:lnTo>
                <a:lnTo>
                  <a:pt x="121" y="91"/>
                </a:lnTo>
                <a:lnTo>
                  <a:pt x="114" y="93"/>
                </a:lnTo>
                <a:lnTo>
                  <a:pt x="105" y="96"/>
                </a:lnTo>
                <a:lnTo>
                  <a:pt x="101" y="97"/>
                </a:lnTo>
                <a:lnTo>
                  <a:pt x="93" y="100"/>
                </a:lnTo>
                <a:lnTo>
                  <a:pt x="92" y="100"/>
                </a:lnTo>
                <a:lnTo>
                  <a:pt x="91" y="101"/>
                </a:lnTo>
                <a:lnTo>
                  <a:pt x="90" y="102"/>
                </a:lnTo>
                <a:lnTo>
                  <a:pt x="89" y="103"/>
                </a:lnTo>
                <a:lnTo>
                  <a:pt x="88" y="103"/>
                </a:lnTo>
                <a:lnTo>
                  <a:pt x="88" y="104"/>
                </a:lnTo>
                <a:lnTo>
                  <a:pt x="88" y="105"/>
                </a:lnTo>
                <a:lnTo>
                  <a:pt x="87" y="106"/>
                </a:lnTo>
                <a:lnTo>
                  <a:pt x="87" y="107"/>
                </a:lnTo>
                <a:lnTo>
                  <a:pt x="87" y="109"/>
                </a:lnTo>
                <a:lnTo>
                  <a:pt x="88" y="109"/>
                </a:lnTo>
                <a:lnTo>
                  <a:pt x="88" y="110"/>
                </a:lnTo>
                <a:lnTo>
                  <a:pt x="88" y="112"/>
                </a:lnTo>
                <a:lnTo>
                  <a:pt x="89" y="113"/>
                </a:lnTo>
                <a:lnTo>
                  <a:pt x="90" y="114"/>
                </a:lnTo>
                <a:lnTo>
                  <a:pt x="91" y="115"/>
                </a:lnTo>
                <a:lnTo>
                  <a:pt x="91" y="117"/>
                </a:lnTo>
                <a:lnTo>
                  <a:pt x="92" y="118"/>
                </a:lnTo>
                <a:lnTo>
                  <a:pt x="93" y="119"/>
                </a:lnTo>
                <a:lnTo>
                  <a:pt x="95" y="121"/>
                </a:lnTo>
                <a:lnTo>
                  <a:pt x="100" y="125"/>
                </a:lnTo>
                <a:lnTo>
                  <a:pt x="102" y="127"/>
                </a:lnTo>
                <a:lnTo>
                  <a:pt x="104" y="129"/>
                </a:lnTo>
                <a:lnTo>
                  <a:pt x="107" y="132"/>
                </a:lnTo>
                <a:lnTo>
                  <a:pt x="108" y="134"/>
                </a:lnTo>
                <a:lnTo>
                  <a:pt x="109" y="135"/>
                </a:lnTo>
                <a:lnTo>
                  <a:pt x="111" y="136"/>
                </a:lnTo>
                <a:lnTo>
                  <a:pt x="112" y="137"/>
                </a:lnTo>
                <a:lnTo>
                  <a:pt x="114" y="138"/>
                </a:lnTo>
                <a:lnTo>
                  <a:pt x="116" y="138"/>
                </a:lnTo>
                <a:lnTo>
                  <a:pt x="118" y="139"/>
                </a:lnTo>
                <a:lnTo>
                  <a:pt x="119" y="139"/>
                </a:lnTo>
                <a:lnTo>
                  <a:pt x="120" y="138"/>
                </a:lnTo>
                <a:lnTo>
                  <a:pt x="121" y="138"/>
                </a:lnTo>
                <a:lnTo>
                  <a:pt x="124" y="137"/>
                </a:lnTo>
                <a:lnTo>
                  <a:pt x="125" y="137"/>
                </a:lnTo>
                <a:lnTo>
                  <a:pt x="126" y="137"/>
                </a:lnTo>
                <a:lnTo>
                  <a:pt x="127" y="137"/>
                </a:lnTo>
                <a:lnTo>
                  <a:pt x="128" y="137"/>
                </a:lnTo>
                <a:lnTo>
                  <a:pt x="130" y="137"/>
                </a:lnTo>
                <a:lnTo>
                  <a:pt x="131" y="138"/>
                </a:lnTo>
                <a:lnTo>
                  <a:pt x="132" y="138"/>
                </a:lnTo>
                <a:lnTo>
                  <a:pt x="133" y="138"/>
                </a:lnTo>
                <a:lnTo>
                  <a:pt x="134" y="139"/>
                </a:lnTo>
                <a:lnTo>
                  <a:pt x="135" y="140"/>
                </a:lnTo>
                <a:lnTo>
                  <a:pt x="137" y="141"/>
                </a:lnTo>
                <a:lnTo>
                  <a:pt x="138" y="142"/>
                </a:lnTo>
                <a:lnTo>
                  <a:pt x="139" y="144"/>
                </a:lnTo>
                <a:lnTo>
                  <a:pt x="141" y="145"/>
                </a:lnTo>
                <a:lnTo>
                  <a:pt x="142" y="146"/>
                </a:lnTo>
                <a:lnTo>
                  <a:pt x="144" y="151"/>
                </a:lnTo>
                <a:lnTo>
                  <a:pt x="146" y="153"/>
                </a:lnTo>
                <a:lnTo>
                  <a:pt x="151" y="159"/>
                </a:lnTo>
                <a:lnTo>
                  <a:pt x="152" y="161"/>
                </a:lnTo>
                <a:lnTo>
                  <a:pt x="154" y="164"/>
                </a:lnTo>
                <a:lnTo>
                  <a:pt x="154" y="165"/>
                </a:lnTo>
                <a:lnTo>
                  <a:pt x="155" y="166"/>
                </a:lnTo>
                <a:lnTo>
                  <a:pt x="156" y="169"/>
                </a:lnTo>
                <a:lnTo>
                  <a:pt x="157" y="170"/>
                </a:lnTo>
                <a:lnTo>
                  <a:pt x="159" y="176"/>
                </a:lnTo>
                <a:lnTo>
                  <a:pt x="160" y="178"/>
                </a:lnTo>
                <a:lnTo>
                  <a:pt x="161" y="180"/>
                </a:lnTo>
                <a:lnTo>
                  <a:pt x="162" y="185"/>
                </a:lnTo>
                <a:lnTo>
                  <a:pt x="164" y="190"/>
                </a:lnTo>
                <a:lnTo>
                  <a:pt x="165" y="191"/>
                </a:lnTo>
                <a:lnTo>
                  <a:pt x="166" y="192"/>
                </a:lnTo>
                <a:lnTo>
                  <a:pt x="167" y="193"/>
                </a:lnTo>
                <a:lnTo>
                  <a:pt x="168" y="194"/>
                </a:lnTo>
                <a:lnTo>
                  <a:pt x="169" y="195"/>
                </a:lnTo>
                <a:lnTo>
                  <a:pt x="170" y="196"/>
                </a:lnTo>
                <a:lnTo>
                  <a:pt x="173" y="198"/>
                </a:lnTo>
                <a:lnTo>
                  <a:pt x="175" y="199"/>
                </a:lnTo>
                <a:lnTo>
                  <a:pt x="180" y="201"/>
                </a:lnTo>
                <a:lnTo>
                  <a:pt x="181" y="202"/>
                </a:lnTo>
                <a:lnTo>
                  <a:pt x="183" y="203"/>
                </a:lnTo>
                <a:lnTo>
                  <a:pt x="184" y="204"/>
                </a:lnTo>
                <a:lnTo>
                  <a:pt x="185" y="205"/>
                </a:lnTo>
                <a:lnTo>
                  <a:pt x="186" y="206"/>
                </a:lnTo>
                <a:lnTo>
                  <a:pt x="187" y="207"/>
                </a:lnTo>
                <a:lnTo>
                  <a:pt x="188" y="210"/>
                </a:lnTo>
                <a:lnTo>
                  <a:pt x="189" y="211"/>
                </a:lnTo>
                <a:lnTo>
                  <a:pt x="190" y="212"/>
                </a:lnTo>
                <a:lnTo>
                  <a:pt x="191" y="213"/>
                </a:lnTo>
                <a:lnTo>
                  <a:pt x="193" y="215"/>
                </a:lnTo>
                <a:lnTo>
                  <a:pt x="194" y="217"/>
                </a:lnTo>
                <a:lnTo>
                  <a:pt x="198" y="219"/>
                </a:lnTo>
                <a:lnTo>
                  <a:pt x="199" y="220"/>
                </a:lnTo>
                <a:lnTo>
                  <a:pt x="200" y="220"/>
                </a:lnTo>
                <a:lnTo>
                  <a:pt x="202" y="221"/>
                </a:lnTo>
                <a:lnTo>
                  <a:pt x="204" y="222"/>
                </a:lnTo>
                <a:lnTo>
                  <a:pt x="205" y="222"/>
                </a:lnTo>
                <a:lnTo>
                  <a:pt x="206" y="222"/>
                </a:lnTo>
                <a:lnTo>
                  <a:pt x="207" y="222"/>
                </a:lnTo>
                <a:lnTo>
                  <a:pt x="208" y="222"/>
                </a:lnTo>
                <a:lnTo>
                  <a:pt x="210" y="222"/>
                </a:lnTo>
                <a:lnTo>
                  <a:pt x="215" y="221"/>
                </a:lnTo>
                <a:lnTo>
                  <a:pt x="218" y="221"/>
                </a:lnTo>
                <a:lnTo>
                  <a:pt x="220" y="221"/>
                </a:lnTo>
                <a:lnTo>
                  <a:pt x="222" y="220"/>
                </a:lnTo>
                <a:lnTo>
                  <a:pt x="223" y="219"/>
                </a:lnTo>
                <a:lnTo>
                  <a:pt x="225" y="218"/>
                </a:lnTo>
                <a:lnTo>
                  <a:pt x="227" y="217"/>
                </a:lnTo>
                <a:lnTo>
                  <a:pt x="228" y="216"/>
                </a:lnTo>
                <a:lnTo>
                  <a:pt x="230" y="215"/>
                </a:lnTo>
                <a:lnTo>
                  <a:pt x="236" y="209"/>
                </a:lnTo>
                <a:lnTo>
                  <a:pt x="238" y="207"/>
                </a:lnTo>
                <a:lnTo>
                  <a:pt x="239" y="206"/>
                </a:lnTo>
                <a:lnTo>
                  <a:pt x="241" y="205"/>
                </a:lnTo>
                <a:lnTo>
                  <a:pt x="243" y="204"/>
                </a:lnTo>
                <a:lnTo>
                  <a:pt x="245" y="202"/>
                </a:lnTo>
                <a:lnTo>
                  <a:pt x="247" y="202"/>
                </a:lnTo>
                <a:lnTo>
                  <a:pt x="251" y="200"/>
                </a:lnTo>
                <a:lnTo>
                  <a:pt x="255" y="198"/>
                </a:lnTo>
                <a:lnTo>
                  <a:pt x="256" y="198"/>
                </a:lnTo>
                <a:lnTo>
                  <a:pt x="258" y="197"/>
                </a:lnTo>
                <a:lnTo>
                  <a:pt x="259" y="197"/>
                </a:lnTo>
                <a:lnTo>
                  <a:pt x="260" y="197"/>
                </a:lnTo>
                <a:lnTo>
                  <a:pt x="262" y="197"/>
                </a:lnTo>
                <a:lnTo>
                  <a:pt x="268" y="197"/>
                </a:lnTo>
                <a:lnTo>
                  <a:pt x="270" y="197"/>
                </a:lnTo>
                <a:lnTo>
                  <a:pt x="273" y="197"/>
                </a:lnTo>
                <a:lnTo>
                  <a:pt x="274" y="197"/>
                </a:lnTo>
                <a:lnTo>
                  <a:pt x="275" y="197"/>
                </a:lnTo>
                <a:lnTo>
                  <a:pt x="276" y="197"/>
                </a:lnTo>
                <a:lnTo>
                  <a:pt x="276" y="197"/>
                </a:lnTo>
                <a:lnTo>
                  <a:pt x="277" y="196"/>
                </a:lnTo>
                <a:lnTo>
                  <a:pt x="277" y="196"/>
                </a:lnTo>
                <a:lnTo>
                  <a:pt x="277" y="195"/>
                </a:lnTo>
                <a:lnTo>
                  <a:pt x="277" y="193"/>
                </a:lnTo>
                <a:lnTo>
                  <a:pt x="277" y="191"/>
                </a:lnTo>
                <a:lnTo>
                  <a:pt x="277" y="190"/>
                </a:lnTo>
                <a:lnTo>
                  <a:pt x="277" y="188"/>
                </a:lnTo>
                <a:lnTo>
                  <a:pt x="277" y="187"/>
                </a:lnTo>
                <a:lnTo>
                  <a:pt x="276" y="186"/>
                </a:lnTo>
                <a:lnTo>
                  <a:pt x="276" y="185"/>
                </a:lnTo>
                <a:lnTo>
                  <a:pt x="276" y="185"/>
                </a:lnTo>
                <a:lnTo>
                  <a:pt x="275" y="184"/>
                </a:lnTo>
                <a:lnTo>
                  <a:pt x="274" y="183"/>
                </a:lnTo>
                <a:lnTo>
                  <a:pt x="273" y="183"/>
                </a:lnTo>
                <a:lnTo>
                  <a:pt x="272" y="182"/>
                </a:lnTo>
                <a:lnTo>
                  <a:pt x="270" y="182"/>
                </a:lnTo>
                <a:lnTo>
                  <a:pt x="267" y="181"/>
                </a:lnTo>
                <a:lnTo>
                  <a:pt x="266" y="181"/>
                </a:lnTo>
                <a:lnTo>
                  <a:pt x="265" y="180"/>
                </a:lnTo>
                <a:lnTo>
                  <a:pt x="265" y="180"/>
                </a:lnTo>
                <a:lnTo>
                  <a:pt x="264" y="180"/>
                </a:lnTo>
                <a:lnTo>
                  <a:pt x="264" y="179"/>
                </a:lnTo>
                <a:lnTo>
                  <a:pt x="264" y="179"/>
                </a:lnTo>
                <a:lnTo>
                  <a:pt x="263" y="178"/>
                </a:lnTo>
                <a:lnTo>
                  <a:pt x="263" y="177"/>
                </a:lnTo>
                <a:lnTo>
                  <a:pt x="263" y="176"/>
                </a:lnTo>
                <a:lnTo>
                  <a:pt x="263" y="175"/>
                </a:lnTo>
                <a:lnTo>
                  <a:pt x="263" y="174"/>
                </a:lnTo>
                <a:lnTo>
                  <a:pt x="263" y="173"/>
                </a:lnTo>
                <a:lnTo>
                  <a:pt x="263" y="172"/>
                </a:lnTo>
                <a:lnTo>
                  <a:pt x="264" y="171"/>
                </a:lnTo>
                <a:lnTo>
                  <a:pt x="264" y="170"/>
                </a:lnTo>
                <a:lnTo>
                  <a:pt x="265" y="169"/>
                </a:lnTo>
                <a:lnTo>
                  <a:pt x="266" y="168"/>
                </a:lnTo>
                <a:lnTo>
                  <a:pt x="267" y="167"/>
                </a:lnTo>
                <a:lnTo>
                  <a:pt x="268" y="166"/>
                </a:lnTo>
                <a:lnTo>
                  <a:pt x="269" y="166"/>
                </a:lnTo>
                <a:lnTo>
                  <a:pt x="270" y="165"/>
                </a:lnTo>
                <a:lnTo>
                  <a:pt x="271" y="165"/>
                </a:lnTo>
                <a:lnTo>
                  <a:pt x="272" y="165"/>
                </a:lnTo>
                <a:lnTo>
                  <a:pt x="273" y="165"/>
                </a:lnTo>
                <a:lnTo>
                  <a:pt x="274" y="165"/>
                </a:lnTo>
                <a:lnTo>
                  <a:pt x="276" y="165"/>
                </a:lnTo>
                <a:lnTo>
                  <a:pt x="277" y="165"/>
                </a:lnTo>
                <a:lnTo>
                  <a:pt x="279" y="166"/>
                </a:lnTo>
                <a:lnTo>
                  <a:pt x="281" y="167"/>
                </a:lnTo>
                <a:lnTo>
                  <a:pt x="283" y="168"/>
                </a:lnTo>
                <a:lnTo>
                  <a:pt x="284" y="169"/>
                </a:lnTo>
                <a:lnTo>
                  <a:pt x="285" y="170"/>
                </a:lnTo>
                <a:lnTo>
                  <a:pt x="290" y="173"/>
                </a:lnTo>
                <a:lnTo>
                  <a:pt x="291" y="175"/>
                </a:lnTo>
                <a:lnTo>
                  <a:pt x="292" y="176"/>
                </a:lnTo>
                <a:lnTo>
                  <a:pt x="293" y="177"/>
                </a:lnTo>
                <a:lnTo>
                  <a:pt x="294" y="179"/>
                </a:lnTo>
                <a:lnTo>
                  <a:pt x="298" y="187"/>
                </a:lnTo>
                <a:lnTo>
                  <a:pt x="299" y="188"/>
                </a:lnTo>
                <a:lnTo>
                  <a:pt x="299" y="189"/>
                </a:lnTo>
                <a:lnTo>
                  <a:pt x="301" y="194"/>
                </a:lnTo>
                <a:lnTo>
                  <a:pt x="301" y="196"/>
                </a:lnTo>
                <a:lnTo>
                  <a:pt x="302" y="197"/>
                </a:lnTo>
                <a:lnTo>
                  <a:pt x="303" y="199"/>
                </a:lnTo>
                <a:lnTo>
                  <a:pt x="304" y="200"/>
                </a:lnTo>
                <a:lnTo>
                  <a:pt x="305" y="202"/>
                </a:lnTo>
                <a:lnTo>
                  <a:pt x="306" y="202"/>
                </a:lnTo>
                <a:lnTo>
                  <a:pt x="307" y="203"/>
                </a:lnTo>
                <a:lnTo>
                  <a:pt x="308" y="204"/>
                </a:lnTo>
                <a:lnTo>
                  <a:pt x="309" y="204"/>
                </a:lnTo>
                <a:lnTo>
                  <a:pt x="310" y="205"/>
                </a:lnTo>
                <a:lnTo>
                  <a:pt x="311" y="205"/>
                </a:lnTo>
                <a:lnTo>
                  <a:pt x="315" y="207"/>
                </a:lnTo>
                <a:lnTo>
                  <a:pt x="322" y="209"/>
                </a:lnTo>
                <a:lnTo>
                  <a:pt x="323" y="210"/>
                </a:lnTo>
                <a:lnTo>
                  <a:pt x="324" y="210"/>
                </a:lnTo>
                <a:lnTo>
                  <a:pt x="325" y="210"/>
                </a:lnTo>
                <a:lnTo>
                  <a:pt x="326" y="210"/>
                </a:lnTo>
                <a:lnTo>
                  <a:pt x="327" y="209"/>
                </a:lnTo>
                <a:lnTo>
                  <a:pt x="328" y="209"/>
                </a:lnTo>
                <a:lnTo>
                  <a:pt x="329" y="209"/>
                </a:lnTo>
                <a:lnTo>
                  <a:pt x="330" y="208"/>
                </a:lnTo>
                <a:lnTo>
                  <a:pt x="332" y="206"/>
                </a:lnTo>
                <a:lnTo>
                  <a:pt x="333" y="206"/>
                </a:lnTo>
                <a:lnTo>
                  <a:pt x="334" y="205"/>
                </a:lnTo>
                <a:lnTo>
                  <a:pt x="335" y="205"/>
                </a:lnTo>
                <a:lnTo>
                  <a:pt x="336" y="205"/>
                </a:lnTo>
                <a:lnTo>
                  <a:pt x="336" y="204"/>
                </a:lnTo>
                <a:lnTo>
                  <a:pt x="338" y="204"/>
                </a:lnTo>
                <a:lnTo>
                  <a:pt x="339" y="204"/>
                </a:lnTo>
                <a:lnTo>
                  <a:pt x="340" y="205"/>
                </a:lnTo>
                <a:lnTo>
                  <a:pt x="341" y="205"/>
                </a:lnTo>
                <a:lnTo>
                  <a:pt x="343" y="205"/>
                </a:lnTo>
                <a:lnTo>
                  <a:pt x="344" y="206"/>
                </a:lnTo>
                <a:lnTo>
                  <a:pt x="345" y="206"/>
                </a:lnTo>
                <a:lnTo>
                  <a:pt x="345" y="207"/>
                </a:lnTo>
                <a:lnTo>
                  <a:pt x="346" y="207"/>
                </a:lnTo>
                <a:lnTo>
                  <a:pt x="347" y="208"/>
                </a:lnTo>
                <a:lnTo>
                  <a:pt x="348" y="209"/>
                </a:lnTo>
                <a:lnTo>
                  <a:pt x="349" y="211"/>
                </a:lnTo>
                <a:lnTo>
                  <a:pt x="351" y="214"/>
                </a:lnTo>
                <a:lnTo>
                  <a:pt x="352" y="215"/>
                </a:lnTo>
                <a:lnTo>
                  <a:pt x="353" y="217"/>
                </a:lnTo>
                <a:lnTo>
                  <a:pt x="354" y="217"/>
                </a:lnTo>
                <a:lnTo>
                  <a:pt x="355" y="218"/>
                </a:lnTo>
                <a:lnTo>
                  <a:pt x="356" y="219"/>
                </a:lnTo>
                <a:lnTo>
                  <a:pt x="358" y="219"/>
                </a:lnTo>
                <a:lnTo>
                  <a:pt x="359" y="220"/>
                </a:lnTo>
                <a:lnTo>
                  <a:pt x="366" y="222"/>
                </a:lnTo>
                <a:lnTo>
                  <a:pt x="367" y="222"/>
                </a:lnTo>
                <a:lnTo>
                  <a:pt x="369" y="223"/>
                </a:lnTo>
                <a:lnTo>
                  <a:pt x="371" y="224"/>
                </a:lnTo>
                <a:lnTo>
                  <a:pt x="372" y="225"/>
                </a:lnTo>
                <a:lnTo>
                  <a:pt x="374" y="226"/>
                </a:lnTo>
                <a:lnTo>
                  <a:pt x="375" y="226"/>
                </a:lnTo>
                <a:lnTo>
                  <a:pt x="375" y="227"/>
                </a:lnTo>
                <a:lnTo>
                  <a:pt x="376" y="228"/>
                </a:lnTo>
                <a:lnTo>
                  <a:pt x="377" y="229"/>
                </a:lnTo>
                <a:lnTo>
                  <a:pt x="378" y="230"/>
                </a:lnTo>
                <a:lnTo>
                  <a:pt x="379" y="233"/>
                </a:lnTo>
                <a:lnTo>
                  <a:pt x="380" y="238"/>
                </a:lnTo>
                <a:lnTo>
                  <a:pt x="381" y="239"/>
                </a:lnTo>
                <a:lnTo>
                  <a:pt x="382" y="241"/>
                </a:lnTo>
                <a:lnTo>
                  <a:pt x="383" y="242"/>
                </a:lnTo>
                <a:lnTo>
                  <a:pt x="384" y="244"/>
                </a:lnTo>
                <a:lnTo>
                  <a:pt x="385" y="245"/>
                </a:lnTo>
                <a:lnTo>
                  <a:pt x="386" y="246"/>
                </a:lnTo>
                <a:lnTo>
                  <a:pt x="387" y="247"/>
                </a:lnTo>
                <a:lnTo>
                  <a:pt x="388" y="248"/>
                </a:lnTo>
                <a:lnTo>
                  <a:pt x="390" y="249"/>
                </a:lnTo>
                <a:lnTo>
                  <a:pt x="391" y="250"/>
                </a:lnTo>
                <a:lnTo>
                  <a:pt x="392" y="250"/>
                </a:lnTo>
                <a:lnTo>
                  <a:pt x="393" y="251"/>
                </a:lnTo>
                <a:lnTo>
                  <a:pt x="394" y="251"/>
                </a:lnTo>
                <a:lnTo>
                  <a:pt x="395" y="251"/>
                </a:lnTo>
                <a:lnTo>
                  <a:pt x="397" y="251"/>
                </a:lnTo>
                <a:lnTo>
                  <a:pt x="398" y="251"/>
                </a:lnTo>
                <a:lnTo>
                  <a:pt x="398" y="250"/>
                </a:lnTo>
                <a:lnTo>
                  <a:pt x="399" y="250"/>
                </a:lnTo>
                <a:lnTo>
                  <a:pt x="402" y="248"/>
                </a:lnTo>
                <a:lnTo>
                  <a:pt x="404" y="247"/>
                </a:lnTo>
                <a:lnTo>
                  <a:pt x="405" y="246"/>
                </a:lnTo>
                <a:lnTo>
                  <a:pt x="405" y="245"/>
                </a:lnTo>
                <a:lnTo>
                  <a:pt x="406" y="244"/>
                </a:lnTo>
                <a:lnTo>
                  <a:pt x="406" y="244"/>
                </a:lnTo>
                <a:lnTo>
                  <a:pt x="406" y="242"/>
                </a:lnTo>
                <a:lnTo>
                  <a:pt x="406" y="241"/>
                </a:lnTo>
                <a:lnTo>
                  <a:pt x="406" y="240"/>
                </a:lnTo>
                <a:lnTo>
                  <a:pt x="405" y="238"/>
                </a:lnTo>
                <a:lnTo>
                  <a:pt x="405" y="238"/>
                </a:lnTo>
                <a:lnTo>
                  <a:pt x="405" y="237"/>
                </a:lnTo>
                <a:lnTo>
                  <a:pt x="405" y="237"/>
                </a:lnTo>
                <a:lnTo>
                  <a:pt x="406" y="236"/>
                </a:lnTo>
                <a:lnTo>
                  <a:pt x="406" y="236"/>
                </a:lnTo>
                <a:lnTo>
                  <a:pt x="407" y="236"/>
                </a:lnTo>
                <a:lnTo>
                  <a:pt x="408" y="236"/>
                </a:lnTo>
                <a:lnTo>
                  <a:pt x="410" y="237"/>
                </a:lnTo>
                <a:lnTo>
                  <a:pt x="412" y="237"/>
                </a:lnTo>
                <a:lnTo>
                  <a:pt x="417" y="238"/>
                </a:lnTo>
                <a:lnTo>
                  <a:pt x="420" y="239"/>
                </a:lnTo>
                <a:lnTo>
                  <a:pt x="422" y="239"/>
                </a:lnTo>
                <a:lnTo>
                  <a:pt x="424" y="239"/>
                </a:lnTo>
                <a:lnTo>
                  <a:pt x="427" y="240"/>
                </a:lnTo>
                <a:lnTo>
                  <a:pt x="433" y="240"/>
                </a:lnTo>
                <a:lnTo>
                  <a:pt x="436" y="240"/>
                </a:lnTo>
                <a:lnTo>
                  <a:pt x="438" y="240"/>
                </a:lnTo>
                <a:lnTo>
                  <a:pt x="440" y="241"/>
                </a:lnTo>
                <a:lnTo>
                  <a:pt x="440" y="241"/>
                </a:lnTo>
                <a:lnTo>
                  <a:pt x="442" y="241"/>
                </a:lnTo>
                <a:lnTo>
                  <a:pt x="443" y="242"/>
                </a:lnTo>
                <a:lnTo>
                  <a:pt x="450" y="246"/>
                </a:lnTo>
                <a:lnTo>
                  <a:pt x="454" y="248"/>
                </a:lnTo>
                <a:lnTo>
                  <a:pt x="456" y="249"/>
                </a:lnTo>
                <a:lnTo>
                  <a:pt x="458" y="250"/>
                </a:lnTo>
                <a:lnTo>
                  <a:pt x="466" y="256"/>
                </a:lnTo>
                <a:lnTo>
                  <a:pt x="468" y="257"/>
                </a:lnTo>
                <a:lnTo>
                  <a:pt x="469" y="257"/>
                </a:lnTo>
                <a:lnTo>
                  <a:pt x="470" y="258"/>
                </a:lnTo>
                <a:lnTo>
                  <a:pt x="473" y="259"/>
                </a:lnTo>
                <a:lnTo>
                  <a:pt x="475" y="260"/>
                </a:lnTo>
                <a:lnTo>
                  <a:pt x="477" y="260"/>
                </a:lnTo>
                <a:lnTo>
                  <a:pt x="479" y="260"/>
                </a:lnTo>
                <a:lnTo>
                  <a:pt x="481" y="260"/>
                </a:lnTo>
                <a:lnTo>
                  <a:pt x="482" y="260"/>
                </a:lnTo>
                <a:lnTo>
                  <a:pt x="483" y="260"/>
                </a:lnTo>
                <a:lnTo>
                  <a:pt x="484" y="260"/>
                </a:lnTo>
                <a:lnTo>
                  <a:pt x="485" y="260"/>
                </a:lnTo>
                <a:lnTo>
                  <a:pt x="486" y="259"/>
                </a:lnTo>
                <a:lnTo>
                  <a:pt x="487" y="259"/>
                </a:lnTo>
                <a:lnTo>
                  <a:pt x="488" y="258"/>
                </a:lnTo>
                <a:lnTo>
                  <a:pt x="488" y="257"/>
                </a:lnTo>
                <a:lnTo>
                  <a:pt x="489" y="256"/>
                </a:lnTo>
                <a:lnTo>
                  <a:pt x="489" y="256"/>
                </a:lnTo>
                <a:lnTo>
                  <a:pt x="490" y="255"/>
                </a:lnTo>
                <a:lnTo>
                  <a:pt x="490" y="254"/>
                </a:lnTo>
                <a:lnTo>
                  <a:pt x="491" y="251"/>
                </a:lnTo>
                <a:lnTo>
                  <a:pt x="492" y="249"/>
                </a:lnTo>
                <a:lnTo>
                  <a:pt x="492" y="249"/>
                </a:lnTo>
                <a:lnTo>
                  <a:pt x="492" y="248"/>
                </a:lnTo>
                <a:lnTo>
                  <a:pt x="493" y="248"/>
                </a:lnTo>
                <a:lnTo>
                  <a:pt x="493" y="247"/>
                </a:lnTo>
                <a:lnTo>
                  <a:pt x="494" y="247"/>
                </a:lnTo>
                <a:lnTo>
                  <a:pt x="495" y="247"/>
                </a:lnTo>
                <a:lnTo>
                  <a:pt x="495" y="247"/>
                </a:lnTo>
                <a:lnTo>
                  <a:pt x="496" y="247"/>
                </a:lnTo>
                <a:lnTo>
                  <a:pt x="497" y="247"/>
                </a:lnTo>
                <a:lnTo>
                  <a:pt x="498" y="248"/>
                </a:lnTo>
                <a:lnTo>
                  <a:pt x="499" y="248"/>
                </a:lnTo>
                <a:lnTo>
                  <a:pt x="500" y="248"/>
                </a:lnTo>
                <a:lnTo>
                  <a:pt x="501" y="249"/>
                </a:lnTo>
                <a:lnTo>
                  <a:pt x="502" y="249"/>
                </a:lnTo>
                <a:lnTo>
                  <a:pt x="502" y="250"/>
                </a:lnTo>
                <a:lnTo>
                  <a:pt x="503" y="251"/>
                </a:lnTo>
                <a:lnTo>
                  <a:pt x="503" y="252"/>
                </a:lnTo>
                <a:lnTo>
                  <a:pt x="504" y="253"/>
                </a:lnTo>
                <a:lnTo>
                  <a:pt x="504" y="254"/>
                </a:lnTo>
                <a:lnTo>
                  <a:pt x="505" y="256"/>
                </a:lnTo>
                <a:lnTo>
                  <a:pt x="505" y="258"/>
                </a:lnTo>
                <a:lnTo>
                  <a:pt x="505" y="260"/>
                </a:lnTo>
                <a:lnTo>
                  <a:pt x="505" y="265"/>
                </a:lnTo>
                <a:lnTo>
                  <a:pt x="505" y="268"/>
                </a:lnTo>
                <a:lnTo>
                  <a:pt x="505" y="270"/>
                </a:lnTo>
                <a:lnTo>
                  <a:pt x="505" y="271"/>
                </a:lnTo>
                <a:lnTo>
                  <a:pt x="505" y="272"/>
                </a:lnTo>
                <a:lnTo>
                  <a:pt x="505" y="272"/>
                </a:lnTo>
                <a:lnTo>
                  <a:pt x="506" y="274"/>
                </a:lnTo>
                <a:lnTo>
                  <a:pt x="506" y="275"/>
                </a:lnTo>
                <a:lnTo>
                  <a:pt x="506" y="276"/>
                </a:lnTo>
                <a:lnTo>
                  <a:pt x="507" y="276"/>
                </a:lnTo>
                <a:lnTo>
                  <a:pt x="508" y="277"/>
                </a:lnTo>
                <a:lnTo>
                  <a:pt x="508" y="278"/>
                </a:lnTo>
                <a:lnTo>
                  <a:pt x="509" y="279"/>
                </a:lnTo>
                <a:lnTo>
                  <a:pt x="510" y="280"/>
                </a:lnTo>
                <a:lnTo>
                  <a:pt x="512" y="282"/>
                </a:lnTo>
                <a:lnTo>
                  <a:pt x="513" y="283"/>
                </a:lnTo>
                <a:lnTo>
                  <a:pt x="514" y="284"/>
                </a:lnTo>
                <a:lnTo>
                  <a:pt x="514" y="284"/>
                </a:lnTo>
                <a:lnTo>
                  <a:pt x="514" y="285"/>
                </a:lnTo>
                <a:lnTo>
                  <a:pt x="515" y="285"/>
                </a:lnTo>
                <a:lnTo>
                  <a:pt x="515" y="286"/>
                </a:lnTo>
                <a:lnTo>
                  <a:pt x="515" y="287"/>
                </a:lnTo>
                <a:lnTo>
                  <a:pt x="514" y="288"/>
                </a:lnTo>
                <a:lnTo>
                  <a:pt x="514" y="289"/>
                </a:lnTo>
                <a:lnTo>
                  <a:pt x="512" y="292"/>
                </a:lnTo>
                <a:lnTo>
                  <a:pt x="511" y="296"/>
                </a:lnTo>
                <a:lnTo>
                  <a:pt x="509" y="300"/>
                </a:lnTo>
                <a:lnTo>
                  <a:pt x="509" y="301"/>
                </a:lnTo>
                <a:lnTo>
                  <a:pt x="508" y="302"/>
                </a:lnTo>
                <a:lnTo>
                  <a:pt x="508" y="304"/>
                </a:lnTo>
                <a:lnTo>
                  <a:pt x="508" y="306"/>
                </a:lnTo>
                <a:lnTo>
                  <a:pt x="508" y="308"/>
                </a:lnTo>
                <a:lnTo>
                  <a:pt x="509" y="310"/>
                </a:lnTo>
                <a:lnTo>
                  <a:pt x="509" y="312"/>
                </a:lnTo>
                <a:lnTo>
                  <a:pt x="511" y="315"/>
                </a:lnTo>
                <a:lnTo>
                  <a:pt x="511" y="317"/>
                </a:lnTo>
                <a:lnTo>
                  <a:pt x="512" y="319"/>
                </a:lnTo>
                <a:lnTo>
                  <a:pt x="513" y="321"/>
                </a:lnTo>
                <a:lnTo>
                  <a:pt x="515" y="325"/>
                </a:lnTo>
                <a:lnTo>
                  <a:pt x="517" y="330"/>
                </a:lnTo>
                <a:lnTo>
                  <a:pt x="519" y="336"/>
                </a:lnTo>
                <a:lnTo>
                  <a:pt x="524" y="345"/>
                </a:lnTo>
                <a:lnTo>
                  <a:pt x="527" y="353"/>
                </a:lnTo>
                <a:lnTo>
                  <a:pt x="529" y="358"/>
                </a:lnTo>
                <a:lnTo>
                  <a:pt x="530" y="360"/>
                </a:lnTo>
                <a:lnTo>
                  <a:pt x="531" y="361"/>
                </a:lnTo>
                <a:lnTo>
                  <a:pt x="531" y="363"/>
                </a:lnTo>
                <a:lnTo>
                  <a:pt x="533" y="369"/>
                </a:lnTo>
                <a:lnTo>
                  <a:pt x="534" y="371"/>
                </a:lnTo>
                <a:lnTo>
                  <a:pt x="534" y="373"/>
                </a:lnTo>
                <a:lnTo>
                  <a:pt x="535" y="374"/>
                </a:lnTo>
                <a:lnTo>
                  <a:pt x="535" y="375"/>
                </a:lnTo>
                <a:lnTo>
                  <a:pt x="536" y="376"/>
                </a:lnTo>
                <a:lnTo>
                  <a:pt x="537" y="377"/>
                </a:lnTo>
                <a:lnTo>
                  <a:pt x="538" y="378"/>
                </a:lnTo>
                <a:lnTo>
                  <a:pt x="538" y="379"/>
                </a:lnTo>
                <a:lnTo>
                  <a:pt x="539" y="380"/>
                </a:lnTo>
                <a:lnTo>
                  <a:pt x="541" y="380"/>
                </a:lnTo>
                <a:lnTo>
                  <a:pt x="542" y="381"/>
                </a:lnTo>
                <a:lnTo>
                  <a:pt x="543" y="382"/>
                </a:lnTo>
                <a:lnTo>
                  <a:pt x="544" y="382"/>
                </a:lnTo>
                <a:lnTo>
                  <a:pt x="546" y="383"/>
                </a:lnTo>
                <a:lnTo>
                  <a:pt x="552" y="385"/>
                </a:lnTo>
                <a:lnTo>
                  <a:pt x="554" y="385"/>
                </a:lnTo>
                <a:lnTo>
                  <a:pt x="559" y="386"/>
                </a:lnTo>
                <a:lnTo>
                  <a:pt x="561" y="386"/>
                </a:lnTo>
                <a:lnTo>
                  <a:pt x="562" y="386"/>
                </a:lnTo>
                <a:lnTo>
                  <a:pt x="563" y="387"/>
                </a:lnTo>
                <a:lnTo>
                  <a:pt x="565" y="388"/>
                </a:lnTo>
                <a:lnTo>
                  <a:pt x="567" y="388"/>
                </a:lnTo>
                <a:lnTo>
                  <a:pt x="568" y="390"/>
                </a:lnTo>
                <a:lnTo>
                  <a:pt x="570" y="392"/>
                </a:lnTo>
                <a:lnTo>
                  <a:pt x="573" y="395"/>
                </a:lnTo>
                <a:lnTo>
                  <a:pt x="574" y="396"/>
                </a:lnTo>
                <a:lnTo>
                  <a:pt x="575" y="397"/>
                </a:lnTo>
                <a:lnTo>
                  <a:pt x="576" y="397"/>
                </a:lnTo>
                <a:lnTo>
                  <a:pt x="578" y="398"/>
                </a:lnTo>
                <a:lnTo>
                  <a:pt x="580" y="399"/>
                </a:lnTo>
                <a:lnTo>
                  <a:pt x="582" y="399"/>
                </a:lnTo>
                <a:lnTo>
                  <a:pt x="583" y="400"/>
                </a:lnTo>
                <a:lnTo>
                  <a:pt x="585" y="400"/>
                </a:lnTo>
                <a:lnTo>
                  <a:pt x="586" y="400"/>
                </a:lnTo>
                <a:lnTo>
                  <a:pt x="587" y="400"/>
                </a:lnTo>
                <a:lnTo>
                  <a:pt x="588" y="400"/>
                </a:lnTo>
                <a:lnTo>
                  <a:pt x="592" y="399"/>
                </a:lnTo>
                <a:lnTo>
                  <a:pt x="595" y="399"/>
                </a:lnTo>
                <a:lnTo>
                  <a:pt x="597" y="399"/>
                </a:lnTo>
                <a:lnTo>
                  <a:pt x="598" y="399"/>
                </a:lnTo>
                <a:lnTo>
                  <a:pt x="599" y="399"/>
                </a:lnTo>
                <a:lnTo>
                  <a:pt x="600" y="399"/>
                </a:lnTo>
                <a:lnTo>
                  <a:pt x="602" y="400"/>
                </a:lnTo>
                <a:lnTo>
                  <a:pt x="604" y="400"/>
                </a:lnTo>
                <a:lnTo>
                  <a:pt x="605" y="401"/>
                </a:lnTo>
                <a:lnTo>
                  <a:pt x="606" y="402"/>
                </a:lnTo>
                <a:lnTo>
                  <a:pt x="607" y="403"/>
                </a:lnTo>
                <a:lnTo>
                  <a:pt x="608" y="403"/>
                </a:lnTo>
                <a:lnTo>
                  <a:pt x="609" y="404"/>
                </a:lnTo>
                <a:lnTo>
                  <a:pt x="610" y="405"/>
                </a:lnTo>
                <a:lnTo>
                  <a:pt x="610" y="407"/>
                </a:lnTo>
                <a:lnTo>
                  <a:pt x="610" y="408"/>
                </a:lnTo>
                <a:lnTo>
                  <a:pt x="611" y="410"/>
                </a:lnTo>
                <a:lnTo>
                  <a:pt x="612" y="413"/>
                </a:lnTo>
                <a:lnTo>
                  <a:pt x="613" y="419"/>
                </a:lnTo>
                <a:lnTo>
                  <a:pt x="615" y="427"/>
                </a:lnTo>
                <a:lnTo>
                  <a:pt x="619" y="439"/>
                </a:lnTo>
                <a:lnTo>
                  <a:pt x="621" y="447"/>
                </a:lnTo>
                <a:lnTo>
                  <a:pt x="621" y="449"/>
                </a:lnTo>
                <a:lnTo>
                  <a:pt x="622" y="450"/>
                </a:lnTo>
                <a:lnTo>
                  <a:pt x="623" y="452"/>
                </a:lnTo>
                <a:lnTo>
                  <a:pt x="624" y="455"/>
                </a:lnTo>
                <a:lnTo>
                  <a:pt x="625" y="456"/>
                </a:lnTo>
                <a:lnTo>
                  <a:pt x="625" y="458"/>
                </a:lnTo>
                <a:lnTo>
                  <a:pt x="626" y="464"/>
                </a:lnTo>
                <a:lnTo>
                  <a:pt x="627" y="466"/>
                </a:lnTo>
                <a:lnTo>
                  <a:pt x="627" y="468"/>
                </a:lnTo>
                <a:lnTo>
                  <a:pt x="628" y="471"/>
                </a:lnTo>
                <a:lnTo>
                  <a:pt x="629" y="474"/>
                </a:lnTo>
                <a:lnTo>
                  <a:pt x="630" y="475"/>
                </a:lnTo>
                <a:lnTo>
                  <a:pt x="632" y="479"/>
                </a:lnTo>
                <a:lnTo>
                  <a:pt x="634" y="482"/>
                </a:lnTo>
                <a:lnTo>
                  <a:pt x="634" y="484"/>
                </a:lnTo>
                <a:lnTo>
                  <a:pt x="635" y="485"/>
                </a:lnTo>
                <a:lnTo>
                  <a:pt x="635" y="487"/>
                </a:lnTo>
                <a:lnTo>
                  <a:pt x="635" y="488"/>
                </a:lnTo>
                <a:lnTo>
                  <a:pt x="635" y="490"/>
                </a:lnTo>
                <a:lnTo>
                  <a:pt x="635" y="491"/>
                </a:lnTo>
                <a:lnTo>
                  <a:pt x="634" y="492"/>
                </a:lnTo>
                <a:lnTo>
                  <a:pt x="633" y="496"/>
                </a:lnTo>
                <a:lnTo>
                  <a:pt x="632" y="499"/>
                </a:lnTo>
                <a:lnTo>
                  <a:pt x="631" y="502"/>
                </a:lnTo>
                <a:lnTo>
                  <a:pt x="631" y="503"/>
                </a:lnTo>
                <a:lnTo>
                  <a:pt x="631" y="504"/>
                </a:lnTo>
                <a:lnTo>
                  <a:pt x="630" y="504"/>
                </a:lnTo>
                <a:lnTo>
                  <a:pt x="629" y="505"/>
                </a:lnTo>
                <a:lnTo>
                  <a:pt x="629" y="505"/>
                </a:lnTo>
                <a:lnTo>
                  <a:pt x="628" y="506"/>
                </a:lnTo>
                <a:lnTo>
                  <a:pt x="626" y="506"/>
                </a:lnTo>
                <a:lnTo>
                  <a:pt x="622" y="508"/>
                </a:lnTo>
                <a:lnTo>
                  <a:pt x="620" y="508"/>
                </a:lnTo>
                <a:lnTo>
                  <a:pt x="618" y="509"/>
                </a:lnTo>
                <a:lnTo>
                  <a:pt x="616" y="510"/>
                </a:lnTo>
                <a:lnTo>
                  <a:pt x="611" y="513"/>
                </a:lnTo>
                <a:lnTo>
                  <a:pt x="608" y="514"/>
                </a:lnTo>
                <a:lnTo>
                  <a:pt x="605" y="516"/>
                </a:lnTo>
                <a:lnTo>
                  <a:pt x="600" y="520"/>
                </a:lnTo>
                <a:lnTo>
                  <a:pt x="598" y="521"/>
                </a:lnTo>
                <a:lnTo>
                  <a:pt x="596" y="522"/>
                </a:lnTo>
                <a:lnTo>
                  <a:pt x="594" y="522"/>
                </a:lnTo>
                <a:lnTo>
                  <a:pt x="593" y="523"/>
                </a:lnTo>
                <a:lnTo>
                  <a:pt x="592" y="523"/>
                </a:lnTo>
                <a:lnTo>
                  <a:pt x="590" y="523"/>
                </a:lnTo>
                <a:lnTo>
                  <a:pt x="589" y="523"/>
                </a:lnTo>
                <a:lnTo>
                  <a:pt x="588" y="523"/>
                </a:lnTo>
                <a:lnTo>
                  <a:pt x="587" y="523"/>
                </a:lnTo>
                <a:lnTo>
                  <a:pt x="584" y="522"/>
                </a:lnTo>
                <a:lnTo>
                  <a:pt x="579" y="521"/>
                </a:lnTo>
                <a:lnTo>
                  <a:pt x="577" y="520"/>
                </a:lnTo>
                <a:lnTo>
                  <a:pt x="575" y="520"/>
                </a:lnTo>
                <a:lnTo>
                  <a:pt x="573" y="519"/>
                </a:lnTo>
                <a:lnTo>
                  <a:pt x="569" y="519"/>
                </a:lnTo>
                <a:lnTo>
                  <a:pt x="564" y="518"/>
                </a:lnTo>
                <a:lnTo>
                  <a:pt x="562" y="518"/>
                </a:lnTo>
                <a:lnTo>
                  <a:pt x="560" y="518"/>
                </a:lnTo>
                <a:lnTo>
                  <a:pt x="557" y="518"/>
                </a:lnTo>
                <a:lnTo>
                  <a:pt x="552" y="519"/>
                </a:lnTo>
                <a:lnTo>
                  <a:pt x="544" y="521"/>
                </a:lnTo>
                <a:lnTo>
                  <a:pt x="542" y="521"/>
                </a:lnTo>
                <a:lnTo>
                  <a:pt x="539" y="522"/>
                </a:lnTo>
                <a:lnTo>
                  <a:pt x="537" y="522"/>
                </a:lnTo>
                <a:lnTo>
                  <a:pt x="536" y="522"/>
                </a:lnTo>
                <a:lnTo>
                  <a:pt x="534" y="521"/>
                </a:lnTo>
                <a:lnTo>
                  <a:pt x="533" y="521"/>
                </a:lnTo>
                <a:lnTo>
                  <a:pt x="532" y="521"/>
                </a:lnTo>
                <a:lnTo>
                  <a:pt x="531" y="520"/>
                </a:lnTo>
                <a:lnTo>
                  <a:pt x="528" y="519"/>
                </a:lnTo>
                <a:lnTo>
                  <a:pt x="526" y="518"/>
                </a:lnTo>
                <a:lnTo>
                  <a:pt x="525" y="518"/>
                </a:lnTo>
                <a:lnTo>
                  <a:pt x="523" y="518"/>
                </a:lnTo>
                <a:lnTo>
                  <a:pt x="522" y="518"/>
                </a:lnTo>
                <a:lnTo>
                  <a:pt x="521" y="518"/>
                </a:lnTo>
                <a:lnTo>
                  <a:pt x="519" y="518"/>
                </a:lnTo>
                <a:lnTo>
                  <a:pt x="517" y="518"/>
                </a:lnTo>
                <a:lnTo>
                  <a:pt x="516" y="519"/>
                </a:lnTo>
                <a:lnTo>
                  <a:pt x="515" y="519"/>
                </a:lnTo>
                <a:lnTo>
                  <a:pt x="514" y="519"/>
                </a:lnTo>
                <a:lnTo>
                  <a:pt x="513" y="520"/>
                </a:lnTo>
                <a:lnTo>
                  <a:pt x="511" y="521"/>
                </a:lnTo>
                <a:lnTo>
                  <a:pt x="510" y="521"/>
                </a:lnTo>
                <a:lnTo>
                  <a:pt x="509" y="522"/>
                </a:lnTo>
                <a:lnTo>
                  <a:pt x="507" y="523"/>
                </a:lnTo>
                <a:lnTo>
                  <a:pt x="507" y="524"/>
                </a:lnTo>
                <a:lnTo>
                  <a:pt x="506" y="526"/>
                </a:lnTo>
                <a:lnTo>
                  <a:pt x="505" y="527"/>
                </a:lnTo>
                <a:lnTo>
                  <a:pt x="504" y="528"/>
                </a:lnTo>
                <a:lnTo>
                  <a:pt x="504" y="529"/>
                </a:lnTo>
                <a:lnTo>
                  <a:pt x="504" y="530"/>
                </a:lnTo>
                <a:lnTo>
                  <a:pt x="504" y="531"/>
                </a:lnTo>
                <a:lnTo>
                  <a:pt x="503" y="532"/>
                </a:lnTo>
                <a:lnTo>
                  <a:pt x="503" y="534"/>
                </a:lnTo>
                <a:lnTo>
                  <a:pt x="503" y="538"/>
                </a:lnTo>
                <a:lnTo>
                  <a:pt x="504" y="540"/>
                </a:lnTo>
                <a:lnTo>
                  <a:pt x="503" y="541"/>
                </a:lnTo>
                <a:lnTo>
                  <a:pt x="503" y="542"/>
                </a:lnTo>
                <a:lnTo>
                  <a:pt x="503" y="544"/>
                </a:lnTo>
                <a:lnTo>
                  <a:pt x="502" y="545"/>
                </a:lnTo>
                <a:lnTo>
                  <a:pt x="502" y="546"/>
                </a:lnTo>
                <a:lnTo>
                  <a:pt x="501" y="548"/>
                </a:lnTo>
                <a:lnTo>
                  <a:pt x="499" y="551"/>
                </a:lnTo>
                <a:lnTo>
                  <a:pt x="496" y="555"/>
                </a:lnTo>
                <a:lnTo>
                  <a:pt x="494" y="557"/>
                </a:lnTo>
                <a:lnTo>
                  <a:pt x="490" y="562"/>
                </a:lnTo>
                <a:lnTo>
                  <a:pt x="486" y="567"/>
                </a:lnTo>
                <a:lnTo>
                  <a:pt x="485" y="568"/>
                </a:lnTo>
                <a:lnTo>
                  <a:pt x="484" y="571"/>
                </a:lnTo>
                <a:lnTo>
                  <a:pt x="481" y="575"/>
                </a:lnTo>
                <a:lnTo>
                  <a:pt x="477" y="581"/>
                </a:lnTo>
                <a:lnTo>
                  <a:pt x="477" y="582"/>
                </a:lnTo>
                <a:lnTo>
                  <a:pt x="475" y="584"/>
                </a:lnTo>
                <a:lnTo>
                  <a:pt x="474" y="585"/>
                </a:lnTo>
                <a:lnTo>
                  <a:pt x="473" y="587"/>
                </a:lnTo>
                <a:lnTo>
                  <a:pt x="471" y="588"/>
                </a:lnTo>
                <a:lnTo>
                  <a:pt x="470" y="589"/>
                </a:lnTo>
                <a:lnTo>
                  <a:pt x="468" y="590"/>
                </a:lnTo>
                <a:lnTo>
                  <a:pt x="466" y="591"/>
                </a:lnTo>
                <a:lnTo>
                  <a:pt x="465" y="592"/>
                </a:lnTo>
                <a:lnTo>
                  <a:pt x="463" y="592"/>
                </a:lnTo>
                <a:lnTo>
                  <a:pt x="462" y="593"/>
                </a:lnTo>
                <a:lnTo>
                  <a:pt x="460" y="593"/>
                </a:lnTo>
                <a:lnTo>
                  <a:pt x="459" y="593"/>
                </a:lnTo>
                <a:lnTo>
                  <a:pt x="457" y="593"/>
                </a:lnTo>
                <a:lnTo>
                  <a:pt x="455" y="593"/>
                </a:lnTo>
                <a:lnTo>
                  <a:pt x="454" y="593"/>
                </a:lnTo>
                <a:lnTo>
                  <a:pt x="448" y="593"/>
                </a:lnTo>
                <a:lnTo>
                  <a:pt x="448" y="593"/>
                </a:lnTo>
                <a:lnTo>
                  <a:pt x="448" y="593"/>
                </a:lnTo>
                <a:lnTo>
                  <a:pt x="447" y="593"/>
                </a:lnTo>
                <a:lnTo>
                  <a:pt x="447" y="593"/>
                </a:lnTo>
                <a:lnTo>
                  <a:pt x="445" y="592"/>
                </a:lnTo>
                <a:lnTo>
                  <a:pt x="444" y="592"/>
                </a:lnTo>
                <a:lnTo>
                  <a:pt x="442" y="591"/>
                </a:lnTo>
                <a:lnTo>
                  <a:pt x="441" y="590"/>
                </a:lnTo>
                <a:lnTo>
                  <a:pt x="439" y="589"/>
                </a:lnTo>
                <a:lnTo>
                  <a:pt x="438" y="588"/>
                </a:lnTo>
                <a:lnTo>
                  <a:pt x="437" y="587"/>
                </a:lnTo>
                <a:lnTo>
                  <a:pt x="437" y="586"/>
                </a:lnTo>
                <a:lnTo>
                  <a:pt x="436" y="585"/>
                </a:lnTo>
                <a:lnTo>
                  <a:pt x="435" y="584"/>
                </a:lnTo>
                <a:lnTo>
                  <a:pt x="435" y="583"/>
                </a:lnTo>
                <a:lnTo>
                  <a:pt x="434" y="581"/>
                </a:lnTo>
                <a:lnTo>
                  <a:pt x="432" y="575"/>
                </a:lnTo>
                <a:lnTo>
                  <a:pt x="431" y="574"/>
                </a:lnTo>
                <a:lnTo>
                  <a:pt x="430" y="573"/>
                </a:lnTo>
                <a:lnTo>
                  <a:pt x="430" y="572"/>
                </a:lnTo>
                <a:lnTo>
                  <a:pt x="429" y="571"/>
                </a:lnTo>
                <a:lnTo>
                  <a:pt x="426" y="567"/>
                </a:lnTo>
                <a:lnTo>
                  <a:pt x="425" y="565"/>
                </a:lnTo>
                <a:lnTo>
                  <a:pt x="424" y="565"/>
                </a:lnTo>
                <a:lnTo>
                  <a:pt x="423" y="564"/>
                </a:lnTo>
                <a:lnTo>
                  <a:pt x="421" y="562"/>
                </a:lnTo>
                <a:lnTo>
                  <a:pt x="414" y="557"/>
                </a:lnTo>
                <a:lnTo>
                  <a:pt x="412" y="556"/>
                </a:lnTo>
                <a:lnTo>
                  <a:pt x="411" y="555"/>
                </a:lnTo>
                <a:lnTo>
                  <a:pt x="410" y="554"/>
                </a:lnTo>
                <a:lnTo>
                  <a:pt x="409" y="552"/>
                </a:lnTo>
                <a:lnTo>
                  <a:pt x="408" y="551"/>
                </a:lnTo>
                <a:lnTo>
                  <a:pt x="407" y="549"/>
                </a:lnTo>
                <a:lnTo>
                  <a:pt x="405" y="547"/>
                </a:lnTo>
                <a:lnTo>
                  <a:pt x="402" y="542"/>
                </a:lnTo>
                <a:lnTo>
                  <a:pt x="402" y="541"/>
                </a:lnTo>
                <a:lnTo>
                  <a:pt x="401" y="539"/>
                </a:lnTo>
                <a:lnTo>
                  <a:pt x="400" y="538"/>
                </a:lnTo>
                <a:lnTo>
                  <a:pt x="399" y="537"/>
                </a:lnTo>
                <a:lnTo>
                  <a:pt x="398" y="536"/>
                </a:lnTo>
                <a:lnTo>
                  <a:pt x="396" y="536"/>
                </a:lnTo>
                <a:lnTo>
                  <a:pt x="394" y="535"/>
                </a:lnTo>
                <a:lnTo>
                  <a:pt x="393" y="535"/>
                </a:lnTo>
                <a:lnTo>
                  <a:pt x="392" y="535"/>
                </a:lnTo>
                <a:lnTo>
                  <a:pt x="390" y="535"/>
                </a:lnTo>
                <a:lnTo>
                  <a:pt x="390" y="535"/>
                </a:lnTo>
                <a:lnTo>
                  <a:pt x="388" y="535"/>
                </a:lnTo>
                <a:lnTo>
                  <a:pt x="383" y="536"/>
                </a:lnTo>
                <a:lnTo>
                  <a:pt x="382" y="536"/>
                </a:lnTo>
                <a:lnTo>
                  <a:pt x="380" y="537"/>
                </a:lnTo>
                <a:lnTo>
                  <a:pt x="379" y="537"/>
                </a:lnTo>
                <a:lnTo>
                  <a:pt x="378" y="537"/>
                </a:lnTo>
                <a:lnTo>
                  <a:pt x="376" y="537"/>
                </a:lnTo>
                <a:lnTo>
                  <a:pt x="372" y="536"/>
                </a:lnTo>
                <a:lnTo>
                  <a:pt x="370" y="536"/>
                </a:lnTo>
                <a:lnTo>
                  <a:pt x="362" y="534"/>
                </a:lnTo>
                <a:lnTo>
                  <a:pt x="360" y="534"/>
                </a:lnTo>
                <a:lnTo>
                  <a:pt x="359" y="533"/>
                </a:lnTo>
                <a:lnTo>
                  <a:pt x="357" y="532"/>
                </a:lnTo>
                <a:lnTo>
                  <a:pt x="355" y="532"/>
                </a:lnTo>
                <a:lnTo>
                  <a:pt x="354" y="531"/>
                </a:lnTo>
                <a:lnTo>
                  <a:pt x="352" y="530"/>
                </a:lnTo>
                <a:lnTo>
                  <a:pt x="347" y="526"/>
                </a:lnTo>
                <a:lnTo>
                  <a:pt x="345" y="525"/>
                </a:lnTo>
                <a:lnTo>
                  <a:pt x="344" y="524"/>
                </a:lnTo>
                <a:lnTo>
                  <a:pt x="342" y="523"/>
                </a:lnTo>
                <a:lnTo>
                  <a:pt x="341" y="522"/>
                </a:lnTo>
                <a:lnTo>
                  <a:pt x="339" y="522"/>
                </a:lnTo>
                <a:lnTo>
                  <a:pt x="337" y="522"/>
                </a:lnTo>
                <a:lnTo>
                  <a:pt x="333" y="522"/>
                </a:lnTo>
                <a:lnTo>
                  <a:pt x="331" y="521"/>
                </a:lnTo>
                <a:lnTo>
                  <a:pt x="330" y="521"/>
                </a:lnTo>
                <a:lnTo>
                  <a:pt x="325" y="520"/>
                </a:lnTo>
                <a:lnTo>
                  <a:pt x="324" y="520"/>
                </a:lnTo>
                <a:lnTo>
                  <a:pt x="323" y="519"/>
                </a:lnTo>
                <a:lnTo>
                  <a:pt x="320" y="519"/>
                </a:lnTo>
                <a:lnTo>
                  <a:pt x="315" y="519"/>
                </a:lnTo>
                <a:lnTo>
                  <a:pt x="311" y="520"/>
                </a:lnTo>
                <a:lnTo>
                  <a:pt x="307" y="520"/>
                </a:lnTo>
                <a:lnTo>
                  <a:pt x="301" y="521"/>
                </a:lnTo>
                <a:lnTo>
                  <a:pt x="298" y="522"/>
                </a:lnTo>
                <a:lnTo>
                  <a:pt x="293" y="524"/>
                </a:lnTo>
                <a:lnTo>
                  <a:pt x="283" y="527"/>
                </a:lnTo>
                <a:lnTo>
                  <a:pt x="280" y="527"/>
                </a:lnTo>
                <a:lnTo>
                  <a:pt x="278" y="528"/>
                </a:lnTo>
                <a:lnTo>
                  <a:pt x="277" y="528"/>
                </a:lnTo>
                <a:lnTo>
                  <a:pt x="276" y="528"/>
                </a:lnTo>
                <a:lnTo>
                  <a:pt x="274" y="528"/>
                </a:lnTo>
                <a:lnTo>
                  <a:pt x="273" y="527"/>
                </a:lnTo>
                <a:lnTo>
                  <a:pt x="272" y="527"/>
                </a:lnTo>
                <a:lnTo>
                  <a:pt x="271" y="526"/>
                </a:lnTo>
                <a:lnTo>
                  <a:pt x="271" y="526"/>
                </a:lnTo>
                <a:lnTo>
                  <a:pt x="270" y="525"/>
                </a:lnTo>
                <a:lnTo>
                  <a:pt x="269" y="524"/>
                </a:lnTo>
                <a:lnTo>
                  <a:pt x="269" y="523"/>
                </a:lnTo>
                <a:lnTo>
                  <a:pt x="266" y="519"/>
                </a:lnTo>
                <a:lnTo>
                  <a:pt x="266" y="518"/>
                </a:lnTo>
                <a:lnTo>
                  <a:pt x="265" y="517"/>
                </a:lnTo>
                <a:lnTo>
                  <a:pt x="264" y="516"/>
                </a:lnTo>
                <a:lnTo>
                  <a:pt x="262" y="514"/>
                </a:lnTo>
                <a:lnTo>
                  <a:pt x="261" y="513"/>
                </a:lnTo>
                <a:lnTo>
                  <a:pt x="259" y="512"/>
                </a:lnTo>
                <a:lnTo>
                  <a:pt x="257" y="511"/>
                </a:lnTo>
                <a:lnTo>
                  <a:pt x="255" y="510"/>
                </a:lnTo>
                <a:lnTo>
                  <a:pt x="253" y="510"/>
                </a:lnTo>
                <a:lnTo>
                  <a:pt x="251" y="509"/>
                </a:lnTo>
                <a:lnTo>
                  <a:pt x="248" y="508"/>
                </a:lnTo>
                <a:lnTo>
                  <a:pt x="246" y="508"/>
                </a:lnTo>
                <a:lnTo>
                  <a:pt x="244" y="508"/>
                </a:lnTo>
                <a:lnTo>
                  <a:pt x="243" y="508"/>
                </a:lnTo>
                <a:lnTo>
                  <a:pt x="243" y="508"/>
                </a:lnTo>
                <a:lnTo>
                  <a:pt x="242" y="508"/>
                </a:lnTo>
                <a:lnTo>
                  <a:pt x="242" y="508"/>
                </a:lnTo>
                <a:lnTo>
                  <a:pt x="240" y="509"/>
                </a:lnTo>
                <a:lnTo>
                  <a:pt x="239" y="509"/>
                </a:lnTo>
                <a:lnTo>
                  <a:pt x="237" y="509"/>
                </a:lnTo>
                <a:lnTo>
                  <a:pt x="237" y="509"/>
                </a:lnTo>
                <a:lnTo>
                  <a:pt x="236" y="509"/>
                </a:lnTo>
                <a:lnTo>
                  <a:pt x="235" y="508"/>
                </a:lnTo>
                <a:lnTo>
                  <a:pt x="234" y="505"/>
                </a:lnTo>
                <a:lnTo>
                  <a:pt x="232" y="500"/>
                </a:lnTo>
                <a:lnTo>
                  <a:pt x="231" y="498"/>
                </a:lnTo>
                <a:lnTo>
                  <a:pt x="230" y="496"/>
                </a:lnTo>
                <a:lnTo>
                  <a:pt x="228" y="495"/>
                </a:lnTo>
                <a:lnTo>
                  <a:pt x="228" y="494"/>
                </a:lnTo>
                <a:lnTo>
                  <a:pt x="227" y="494"/>
                </a:lnTo>
                <a:lnTo>
                  <a:pt x="227" y="494"/>
                </a:lnTo>
                <a:lnTo>
                  <a:pt x="226" y="494"/>
                </a:lnTo>
                <a:lnTo>
                  <a:pt x="226" y="494"/>
                </a:lnTo>
                <a:lnTo>
                  <a:pt x="225" y="494"/>
                </a:lnTo>
                <a:lnTo>
                  <a:pt x="224" y="494"/>
                </a:lnTo>
                <a:lnTo>
                  <a:pt x="222" y="494"/>
                </a:lnTo>
                <a:lnTo>
                  <a:pt x="221" y="494"/>
                </a:lnTo>
                <a:lnTo>
                  <a:pt x="220" y="495"/>
                </a:lnTo>
                <a:lnTo>
                  <a:pt x="219" y="496"/>
                </a:lnTo>
                <a:lnTo>
                  <a:pt x="217" y="497"/>
                </a:lnTo>
                <a:lnTo>
                  <a:pt x="214" y="500"/>
                </a:lnTo>
                <a:lnTo>
                  <a:pt x="213" y="500"/>
                </a:lnTo>
                <a:lnTo>
                  <a:pt x="213" y="501"/>
                </a:lnTo>
                <a:lnTo>
                  <a:pt x="212" y="501"/>
                </a:lnTo>
                <a:lnTo>
                  <a:pt x="211" y="501"/>
                </a:lnTo>
                <a:lnTo>
                  <a:pt x="211" y="500"/>
                </a:lnTo>
                <a:lnTo>
                  <a:pt x="210" y="500"/>
                </a:lnTo>
                <a:lnTo>
                  <a:pt x="209" y="499"/>
                </a:lnTo>
                <a:lnTo>
                  <a:pt x="209" y="498"/>
                </a:lnTo>
                <a:lnTo>
                  <a:pt x="208" y="497"/>
                </a:lnTo>
                <a:lnTo>
                  <a:pt x="208" y="495"/>
                </a:lnTo>
                <a:lnTo>
                  <a:pt x="208" y="494"/>
                </a:lnTo>
                <a:lnTo>
                  <a:pt x="208" y="494"/>
                </a:lnTo>
                <a:lnTo>
                  <a:pt x="208" y="493"/>
                </a:lnTo>
                <a:lnTo>
                  <a:pt x="208" y="491"/>
                </a:lnTo>
                <a:lnTo>
                  <a:pt x="209" y="490"/>
                </a:lnTo>
                <a:lnTo>
                  <a:pt x="210" y="488"/>
                </a:lnTo>
                <a:lnTo>
                  <a:pt x="210" y="487"/>
                </a:lnTo>
                <a:lnTo>
                  <a:pt x="210" y="486"/>
                </a:lnTo>
                <a:lnTo>
                  <a:pt x="210" y="485"/>
                </a:lnTo>
                <a:lnTo>
                  <a:pt x="210" y="485"/>
                </a:lnTo>
                <a:lnTo>
                  <a:pt x="210" y="484"/>
                </a:lnTo>
                <a:lnTo>
                  <a:pt x="210" y="482"/>
                </a:lnTo>
                <a:lnTo>
                  <a:pt x="209" y="481"/>
                </a:lnTo>
                <a:lnTo>
                  <a:pt x="207" y="477"/>
                </a:lnTo>
                <a:lnTo>
                  <a:pt x="205" y="474"/>
                </a:lnTo>
                <a:lnTo>
                  <a:pt x="203" y="471"/>
                </a:lnTo>
                <a:lnTo>
                  <a:pt x="200" y="468"/>
                </a:lnTo>
                <a:lnTo>
                  <a:pt x="199" y="466"/>
                </a:lnTo>
                <a:lnTo>
                  <a:pt x="196" y="463"/>
                </a:lnTo>
                <a:lnTo>
                  <a:pt x="191" y="458"/>
                </a:lnTo>
                <a:lnTo>
                  <a:pt x="189" y="457"/>
                </a:lnTo>
                <a:lnTo>
                  <a:pt x="187" y="455"/>
                </a:lnTo>
                <a:lnTo>
                  <a:pt x="177" y="447"/>
                </a:lnTo>
                <a:lnTo>
                  <a:pt x="176" y="447"/>
                </a:lnTo>
                <a:lnTo>
                  <a:pt x="175" y="446"/>
                </a:lnTo>
                <a:lnTo>
                  <a:pt x="174" y="445"/>
                </a:lnTo>
                <a:lnTo>
                  <a:pt x="173" y="444"/>
                </a:lnTo>
                <a:lnTo>
                  <a:pt x="172" y="441"/>
                </a:lnTo>
                <a:lnTo>
                  <a:pt x="171" y="440"/>
                </a:lnTo>
                <a:lnTo>
                  <a:pt x="169" y="436"/>
                </a:lnTo>
                <a:lnTo>
                  <a:pt x="168" y="434"/>
                </a:lnTo>
                <a:lnTo>
                  <a:pt x="167" y="433"/>
                </a:lnTo>
                <a:lnTo>
                  <a:pt x="166" y="431"/>
                </a:lnTo>
                <a:lnTo>
                  <a:pt x="164" y="429"/>
                </a:lnTo>
                <a:lnTo>
                  <a:pt x="163" y="427"/>
                </a:lnTo>
                <a:lnTo>
                  <a:pt x="162" y="426"/>
                </a:lnTo>
                <a:lnTo>
                  <a:pt x="160" y="425"/>
                </a:lnTo>
                <a:lnTo>
                  <a:pt x="159" y="425"/>
                </a:lnTo>
                <a:lnTo>
                  <a:pt x="159" y="424"/>
                </a:lnTo>
                <a:lnTo>
                  <a:pt x="158" y="424"/>
                </a:lnTo>
                <a:lnTo>
                  <a:pt x="158" y="424"/>
                </a:lnTo>
                <a:lnTo>
                  <a:pt x="157" y="424"/>
                </a:lnTo>
                <a:lnTo>
                  <a:pt x="156" y="424"/>
                </a:lnTo>
                <a:lnTo>
                  <a:pt x="156" y="425"/>
                </a:lnTo>
                <a:lnTo>
                  <a:pt x="155" y="425"/>
                </a:lnTo>
                <a:lnTo>
                  <a:pt x="153" y="426"/>
                </a:lnTo>
                <a:lnTo>
                  <a:pt x="153" y="427"/>
                </a:lnTo>
                <a:lnTo>
                  <a:pt x="152" y="427"/>
                </a:lnTo>
                <a:lnTo>
                  <a:pt x="151" y="427"/>
                </a:lnTo>
                <a:lnTo>
                  <a:pt x="150" y="427"/>
                </a:lnTo>
                <a:lnTo>
                  <a:pt x="149" y="427"/>
                </a:lnTo>
                <a:lnTo>
                  <a:pt x="148" y="427"/>
                </a:lnTo>
                <a:lnTo>
                  <a:pt x="147" y="427"/>
                </a:lnTo>
                <a:lnTo>
                  <a:pt x="145" y="426"/>
                </a:lnTo>
                <a:lnTo>
                  <a:pt x="144" y="425"/>
                </a:lnTo>
                <a:lnTo>
                  <a:pt x="142" y="424"/>
                </a:lnTo>
                <a:lnTo>
                  <a:pt x="141" y="423"/>
                </a:lnTo>
                <a:lnTo>
                  <a:pt x="139" y="422"/>
                </a:lnTo>
                <a:lnTo>
                  <a:pt x="138" y="421"/>
                </a:lnTo>
                <a:lnTo>
                  <a:pt x="138" y="420"/>
                </a:lnTo>
                <a:lnTo>
                  <a:pt x="137" y="419"/>
                </a:lnTo>
                <a:lnTo>
                  <a:pt x="136" y="418"/>
                </a:lnTo>
                <a:lnTo>
                  <a:pt x="135" y="416"/>
                </a:lnTo>
                <a:lnTo>
                  <a:pt x="135" y="414"/>
                </a:lnTo>
                <a:lnTo>
                  <a:pt x="134" y="412"/>
                </a:lnTo>
                <a:lnTo>
                  <a:pt x="134" y="410"/>
                </a:lnTo>
                <a:lnTo>
                  <a:pt x="134" y="408"/>
                </a:lnTo>
                <a:lnTo>
                  <a:pt x="133" y="406"/>
                </a:lnTo>
                <a:lnTo>
                  <a:pt x="133" y="404"/>
                </a:lnTo>
                <a:lnTo>
                  <a:pt x="134" y="403"/>
                </a:lnTo>
                <a:lnTo>
                  <a:pt x="134" y="401"/>
                </a:lnTo>
                <a:lnTo>
                  <a:pt x="134" y="400"/>
                </a:lnTo>
                <a:lnTo>
                  <a:pt x="134" y="397"/>
                </a:lnTo>
                <a:lnTo>
                  <a:pt x="136" y="391"/>
                </a:lnTo>
                <a:lnTo>
                  <a:pt x="136" y="390"/>
                </a:lnTo>
                <a:lnTo>
                  <a:pt x="136" y="388"/>
                </a:lnTo>
                <a:lnTo>
                  <a:pt x="136" y="387"/>
                </a:lnTo>
                <a:lnTo>
                  <a:pt x="137" y="385"/>
                </a:lnTo>
                <a:lnTo>
                  <a:pt x="136" y="383"/>
                </a:lnTo>
                <a:lnTo>
                  <a:pt x="136" y="382"/>
                </a:lnTo>
                <a:lnTo>
                  <a:pt x="136" y="380"/>
                </a:lnTo>
                <a:lnTo>
                  <a:pt x="135" y="377"/>
                </a:lnTo>
                <a:lnTo>
                  <a:pt x="135" y="375"/>
                </a:lnTo>
                <a:lnTo>
                  <a:pt x="134" y="373"/>
                </a:lnTo>
                <a:lnTo>
                  <a:pt x="133" y="372"/>
                </a:lnTo>
                <a:lnTo>
                  <a:pt x="133" y="371"/>
                </a:lnTo>
                <a:lnTo>
                  <a:pt x="132" y="369"/>
                </a:lnTo>
                <a:lnTo>
                  <a:pt x="131" y="368"/>
                </a:lnTo>
                <a:lnTo>
                  <a:pt x="130" y="368"/>
                </a:lnTo>
                <a:lnTo>
                  <a:pt x="129" y="368"/>
                </a:lnTo>
                <a:lnTo>
                  <a:pt x="129" y="367"/>
                </a:lnTo>
                <a:lnTo>
                  <a:pt x="128" y="367"/>
                </a:lnTo>
                <a:lnTo>
                  <a:pt x="127" y="367"/>
                </a:lnTo>
                <a:lnTo>
                  <a:pt x="126" y="367"/>
                </a:lnTo>
                <a:lnTo>
                  <a:pt x="126" y="367"/>
                </a:lnTo>
                <a:lnTo>
                  <a:pt x="125" y="367"/>
                </a:lnTo>
                <a:lnTo>
                  <a:pt x="121" y="368"/>
                </a:lnTo>
                <a:lnTo>
                  <a:pt x="119" y="368"/>
                </a:lnTo>
                <a:lnTo>
                  <a:pt x="112" y="371"/>
                </a:lnTo>
                <a:lnTo>
                  <a:pt x="110" y="371"/>
                </a:lnTo>
                <a:lnTo>
                  <a:pt x="108" y="372"/>
                </a:lnTo>
                <a:lnTo>
                  <a:pt x="105" y="373"/>
                </a:lnTo>
                <a:lnTo>
                  <a:pt x="102" y="375"/>
                </a:lnTo>
                <a:lnTo>
                  <a:pt x="101" y="375"/>
                </a:lnTo>
                <a:lnTo>
                  <a:pt x="100" y="375"/>
                </a:lnTo>
                <a:lnTo>
                  <a:pt x="99" y="375"/>
                </a:lnTo>
                <a:lnTo>
                  <a:pt x="98" y="375"/>
                </a:lnTo>
                <a:lnTo>
                  <a:pt x="97" y="375"/>
                </a:lnTo>
                <a:lnTo>
                  <a:pt x="92" y="374"/>
                </a:lnTo>
                <a:lnTo>
                  <a:pt x="91" y="374"/>
                </a:lnTo>
                <a:lnTo>
                  <a:pt x="90" y="374"/>
                </a:lnTo>
                <a:lnTo>
                  <a:pt x="87" y="373"/>
                </a:lnTo>
                <a:lnTo>
                  <a:pt x="81" y="370"/>
                </a:lnTo>
                <a:lnTo>
                  <a:pt x="80" y="369"/>
                </a:lnTo>
                <a:lnTo>
                  <a:pt x="78" y="368"/>
                </a:lnTo>
                <a:lnTo>
                  <a:pt x="77" y="367"/>
                </a:lnTo>
                <a:lnTo>
                  <a:pt x="75" y="365"/>
                </a:lnTo>
                <a:lnTo>
                  <a:pt x="73" y="364"/>
                </a:lnTo>
                <a:lnTo>
                  <a:pt x="72" y="363"/>
                </a:lnTo>
                <a:lnTo>
                  <a:pt x="71" y="362"/>
                </a:lnTo>
                <a:lnTo>
                  <a:pt x="68" y="361"/>
                </a:lnTo>
                <a:lnTo>
                  <a:pt x="68" y="361"/>
                </a:lnTo>
                <a:lnTo>
                  <a:pt x="66" y="360"/>
                </a:lnTo>
                <a:lnTo>
                  <a:pt x="65" y="359"/>
                </a:lnTo>
                <a:lnTo>
                  <a:pt x="64" y="358"/>
                </a:lnTo>
                <a:lnTo>
                  <a:pt x="63" y="357"/>
                </a:lnTo>
                <a:lnTo>
                  <a:pt x="62" y="355"/>
                </a:lnTo>
                <a:lnTo>
                  <a:pt x="61" y="353"/>
                </a:lnTo>
                <a:lnTo>
                  <a:pt x="60" y="351"/>
                </a:lnTo>
                <a:lnTo>
                  <a:pt x="59" y="350"/>
                </a:lnTo>
                <a:lnTo>
                  <a:pt x="55" y="346"/>
                </a:lnTo>
                <a:lnTo>
                  <a:pt x="54" y="345"/>
                </a:lnTo>
                <a:lnTo>
                  <a:pt x="54" y="344"/>
                </a:lnTo>
                <a:lnTo>
                  <a:pt x="53" y="343"/>
                </a:lnTo>
                <a:lnTo>
                  <a:pt x="53" y="342"/>
                </a:lnTo>
                <a:lnTo>
                  <a:pt x="53" y="340"/>
                </a:lnTo>
                <a:lnTo>
                  <a:pt x="52" y="338"/>
                </a:lnTo>
                <a:lnTo>
                  <a:pt x="52" y="337"/>
                </a:lnTo>
                <a:lnTo>
                  <a:pt x="52" y="336"/>
                </a:lnTo>
                <a:lnTo>
                  <a:pt x="52" y="335"/>
                </a:lnTo>
                <a:lnTo>
                  <a:pt x="51" y="334"/>
                </a:lnTo>
                <a:lnTo>
                  <a:pt x="50" y="333"/>
                </a:lnTo>
                <a:lnTo>
                  <a:pt x="50" y="332"/>
                </a:lnTo>
                <a:lnTo>
                  <a:pt x="48" y="328"/>
                </a:lnTo>
                <a:lnTo>
                  <a:pt x="47" y="327"/>
                </a:lnTo>
                <a:lnTo>
                  <a:pt x="46" y="324"/>
                </a:lnTo>
                <a:lnTo>
                  <a:pt x="46" y="323"/>
                </a:lnTo>
                <a:lnTo>
                  <a:pt x="45" y="321"/>
                </a:lnTo>
                <a:lnTo>
                  <a:pt x="45" y="320"/>
                </a:lnTo>
                <a:lnTo>
                  <a:pt x="45" y="317"/>
                </a:lnTo>
                <a:lnTo>
                  <a:pt x="45" y="315"/>
                </a:lnTo>
                <a:lnTo>
                  <a:pt x="45" y="313"/>
                </a:lnTo>
                <a:lnTo>
                  <a:pt x="44" y="311"/>
                </a:lnTo>
                <a:lnTo>
                  <a:pt x="43" y="309"/>
                </a:lnTo>
                <a:lnTo>
                  <a:pt x="41" y="305"/>
                </a:lnTo>
                <a:lnTo>
                  <a:pt x="39" y="302"/>
                </a:lnTo>
                <a:lnTo>
                  <a:pt x="39" y="301"/>
                </a:lnTo>
                <a:lnTo>
                  <a:pt x="38" y="300"/>
                </a:lnTo>
                <a:lnTo>
                  <a:pt x="38" y="300"/>
                </a:lnTo>
                <a:lnTo>
                  <a:pt x="38" y="299"/>
                </a:lnTo>
                <a:lnTo>
                  <a:pt x="37" y="299"/>
                </a:lnTo>
                <a:lnTo>
                  <a:pt x="35" y="299"/>
                </a:lnTo>
                <a:lnTo>
                  <a:pt x="34" y="299"/>
                </a:lnTo>
                <a:lnTo>
                  <a:pt x="33" y="299"/>
                </a:lnTo>
                <a:lnTo>
                  <a:pt x="32" y="299"/>
                </a:lnTo>
                <a:lnTo>
                  <a:pt x="32" y="300"/>
                </a:lnTo>
                <a:lnTo>
                  <a:pt x="31" y="300"/>
                </a:lnTo>
                <a:lnTo>
                  <a:pt x="31" y="301"/>
                </a:lnTo>
                <a:lnTo>
                  <a:pt x="31" y="302"/>
                </a:lnTo>
                <a:lnTo>
                  <a:pt x="31" y="303"/>
                </a:lnTo>
                <a:lnTo>
                  <a:pt x="31" y="305"/>
                </a:lnTo>
                <a:lnTo>
                  <a:pt x="33" y="315"/>
                </a:lnTo>
                <a:lnTo>
                  <a:pt x="34" y="316"/>
                </a:lnTo>
                <a:lnTo>
                  <a:pt x="34" y="317"/>
                </a:lnTo>
                <a:lnTo>
                  <a:pt x="34" y="319"/>
                </a:lnTo>
                <a:lnTo>
                  <a:pt x="34" y="320"/>
                </a:lnTo>
                <a:lnTo>
                  <a:pt x="33" y="321"/>
                </a:lnTo>
                <a:lnTo>
                  <a:pt x="33" y="321"/>
                </a:lnTo>
                <a:lnTo>
                  <a:pt x="33" y="322"/>
                </a:lnTo>
                <a:lnTo>
                  <a:pt x="32" y="323"/>
                </a:lnTo>
                <a:lnTo>
                  <a:pt x="30" y="324"/>
                </a:lnTo>
                <a:lnTo>
                  <a:pt x="30" y="325"/>
                </a:lnTo>
                <a:lnTo>
                  <a:pt x="29" y="326"/>
                </a:lnTo>
                <a:lnTo>
                  <a:pt x="28" y="326"/>
                </a:lnTo>
                <a:lnTo>
                  <a:pt x="27" y="326"/>
                </a:lnTo>
                <a:lnTo>
                  <a:pt x="27" y="326"/>
                </a:lnTo>
                <a:lnTo>
                  <a:pt x="26" y="326"/>
                </a:lnTo>
                <a:lnTo>
                  <a:pt x="25" y="326"/>
                </a:lnTo>
                <a:lnTo>
                  <a:pt x="24" y="325"/>
                </a:lnTo>
                <a:lnTo>
                  <a:pt x="24" y="325"/>
                </a:lnTo>
                <a:lnTo>
                  <a:pt x="23" y="325"/>
                </a:lnTo>
                <a:lnTo>
                  <a:pt x="23" y="326"/>
                </a:lnTo>
                <a:lnTo>
                  <a:pt x="22" y="326"/>
                </a:lnTo>
                <a:lnTo>
                  <a:pt x="21" y="327"/>
                </a:lnTo>
                <a:lnTo>
                  <a:pt x="20" y="327"/>
                </a:lnTo>
                <a:lnTo>
                  <a:pt x="18" y="329"/>
                </a:lnTo>
                <a:lnTo>
                  <a:pt x="17" y="329"/>
                </a:lnTo>
                <a:lnTo>
                  <a:pt x="16" y="330"/>
                </a:lnTo>
                <a:lnTo>
                  <a:pt x="16" y="330"/>
                </a:lnTo>
                <a:lnTo>
                  <a:pt x="15" y="331"/>
                </a:lnTo>
                <a:lnTo>
                  <a:pt x="15" y="332"/>
                </a:lnTo>
                <a:lnTo>
                  <a:pt x="14" y="334"/>
                </a:lnTo>
                <a:lnTo>
                  <a:pt x="13" y="335"/>
                </a:lnTo>
                <a:lnTo>
                  <a:pt x="13" y="336"/>
                </a:lnTo>
                <a:lnTo>
                  <a:pt x="12" y="336"/>
                </a:lnTo>
                <a:lnTo>
                  <a:pt x="9" y="340"/>
                </a:lnTo>
                <a:lnTo>
                  <a:pt x="8" y="340"/>
                </a:lnTo>
                <a:lnTo>
                  <a:pt x="7" y="341"/>
                </a:lnTo>
                <a:lnTo>
                  <a:pt x="6" y="344"/>
                </a:lnTo>
                <a:lnTo>
                  <a:pt x="5" y="346"/>
                </a:lnTo>
                <a:lnTo>
                  <a:pt x="4" y="346"/>
                </a:lnTo>
                <a:lnTo>
                  <a:pt x="4" y="346"/>
                </a:lnTo>
                <a:lnTo>
                  <a:pt x="3" y="346"/>
                </a:lnTo>
                <a:lnTo>
                  <a:pt x="3" y="347"/>
                </a:lnTo>
                <a:lnTo>
                  <a:pt x="2" y="347"/>
                </a:lnTo>
                <a:lnTo>
                  <a:pt x="2" y="346"/>
                </a:lnTo>
                <a:lnTo>
                  <a:pt x="1" y="346"/>
                </a:lnTo>
                <a:lnTo>
                  <a:pt x="0" y="345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5" name="Freeform 258">
            <a:extLst>
              <a:ext uri="{FF2B5EF4-FFF2-40B4-BE49-F238E27FC236}">
                <a16:creationId xmlns:a16="http://schemas.microsoft.com/office/drawing/2014/main" id="{0AEB6FB7-3F4A-451A-8820-3832459A130A}"/>
              </a:ext>
            </a:extLst>
          </p:cNvPr>
          <p:cNvSpPr>
            <a:spLocks/>
          </p:cNvSpPr>
          <p:nvPr/>
        </p:nvSpPr>
        <p:spPr bwMode="auto">
          <a:xfrm>
            <a:off x="10454359" y="3949210"/>
            <a:ext cx="421960" cy="717445"/>
          </a:xfrm>
          <a:custGeom>
            <a:avLst/>
            <a:gdLst>
              <a:gd name="T0" fmla="*/ 92 w 222"/>
              <a:gd name="T1" fmla="*/ 339 h 345"/>
              <a:gd name="T2" fmla="*/ 91 w 222"/>
              <a:gd name="T3" fmla="*/ 332 h 345"/>
              <a:gd name="T4" fmla="*/ 93 w 222"/>
              <a:gd name="T5" fmla="*/ 316 h 345"/>
              <a:gd name="T6" fmla="*/ 92 w 222"/>
              <a:gd name="T7" fmla="*/ 311 h 345"/>
              <a:gd name="T8" fmla="*/ 87 w 222"/>
              <a:gd name="T9" fmla="*/ 308 h 345"/>
              <a:gd name="T10" fmla="*/ 79 w 222"/>
              <a:gd name="T11" fmla="*/ 308 h 345"/>
              <a:gd name="T12" fmla="*/ 70 w 222"/>
              <a:gd name="T13" fmla="*/ 311 h 345"/>
              <a:gd name="T14" fmla="*/ 62 w 222"/>
              <a:gd name="T15" fmla="*/ 317 h 345"/>
              <a:gd name="T16" fmla="*/ 50 w 222"/>
              <a:gd name="T17" fmla="*/ 327 h 345"/>
              <a:gd name="T18" fmla="*/ 45 w 222"/>
              <a:gd name="T19" fmla="*/ 332 h 345"/>
              <a:gd name="T20" fmla="*/ 32 w 222"/>
              <a:gd name="T21" fmla="*/ 333 h 345"/>
              <a:gd name="T22" fmla="*/ 29 w 222"/>
              <a:gd name="T23" fmla="*/ 331 h 345"/>
              <a:gd name="T24" fmla="*/ 28 w 222"/>
              <a:gd name="T25" fmla="*/ 326 h 345"/>
              <a:gd name="T26" fmla="*/ 28 w 222"/>
              <a:gd name="T27" fmla="*/ 315 h 345"/>
              <a:gd name="T28" fmla="*/ 27 w 222"/>
              <a:gd name="T29" fmla="*/ 313 h 345"/>
              <a:gd name="T30" fmla="*/ 18 w 222"/>
              <a:gd name="T31" fmla="*/ 315 h 345"/>
              <a:gd name="T32" fmla="*/ 13 w 222"/>
              <a:gd name="T33" fmla="*/ 315 h 345"/>
              <a:gd name="T34" fmla="*/ 7 w 222"/>
              <a:gd name="T35" fmla="*/ 308 h 345"/>
              <a:gd name="T36" fmla="*/ 1 w 222"/>
              <a:gd name="T37" fmla="*/ 299 h 345"/>
              <a:gd name="T38" fmla="*/ 0 w 222"/>
              <a:gd name="T39" fmla="*/ 295 h 345"/>
              <a:gd name="T40" fmla="*/ 3 w 222"/>
              <a:gd name="T41" fmla="*/ 284 h 345"/>
              <a:gd name="T42" fmla="*/ 5 w 222"/>
              <a:gd name="T43" fmla="*/ 276 h 345"/>
              <a:gd name="T44" fmla="*/ 6 w 222"/>
              <a:gd name="T45" fmla="*/ 269 h 345"/>
              <a:gd name="T46" fmla="*/ 14 w 222"/>
              <a:gd name="T47" fmla="*/ 259 h 345"/>
              <a:gd name="T48" fmla="*/ 17 w 222"/>
              <a:gd name="T49" fmla="*/ 251 h 345"/>
              <a:gd name="T50" fmla="*/ 16 w 222"/>
              <a:gd name="T51" fmla="*/ 246 h 345"/>
              <a:gd name="T52" fmla="*/ 13 w 222"/>
              <a:gd name="T53" fmla="*/ 241 h 345"/>
              <a:gd name="T54" fmla="*/ 4 w 222"/>
              <a:gd name="T55" fmla="*/ 230 h 345"/>
              <a:gd name="T56" fmla="*/ 3 w 222"/>
              <a:gd name="T57" fmla="*/ 226 h 345"/>
              <a:gd name="T58" fmla="*/ 6 w 222"/>
              <a:gd name="T59" fmla="*/ 211 h 345"/>
              <a:gd name="T60" fmla="*/ 11 w 222"/>
              <a:gd name="T61" fmla="*/ 201 h 345"/>
              <a:gd name="T62" fmla="*/ 24 w 222"/>
              <a:gd name="T63" fmla="*/ 185 h 345"/>
              <a:gd name="T64" fmla="*/ 28 w 222"/>
              <a:gd name="T65" fmla="*/ 176 h 345"/>
              <a:gd name="T66" fmla="*/ 28 w 222"/>
              <a:gd name="T67" fmla="*/ 162 h 345"/>
              <a:gd name="T68" fmla="*/ 29 w 222"/>
              <a:gd name="T69" fmla="*/ 148 h 345"/>
              <a:gd name="T70" fmla="*/ 33 w 222"/>
              <a:gd name="T71" fmla="*/ 137 h 345"/>
              <a:gd name="T72" fmla="*/ 35 w 222"/>
              <a:gd name="T73" fmla="*/ 125 h 345"/>
              <a:gd name="T74" fmla="*/ 48 w 222"/>
              <a:gd name="T75" fmla="*/ 107 h 345"/>
              <a:gd name="T76" fmla="*/ 56 w 222"/>
              <a:gd name="T77" fmla="*/ 100 h 345"/>
              <a:gd name="T78" fmla="*/ 65 w 222"/>
              <a:gd name="T79" fmla="*/ 93 h 345"/>
              <a:gd name="T80" fmla="*/ 74 w 222"/>
              <a:gd name="T81" fmla="*/ 88 h 345"/>
              <a:gd name="T82" fmla="*/ 86 w 222"/>
              <a:gd name="T83" fmla="*/ 76 h 345"/>
              <a:gd name="T84" fmla="*/ 91 w 222"/>
              <a:gd name="T85" fmla="*/ 74 h 345"/>
              <a:gd name="T86" fmla="*/ 100 w 222"/>
              <a:gd name="T87" fmla="*/ 75 h 345"/>
              <a:gd name="T88" fmla="*/ 105 w 222"/>
              <a:gd name="T89" fmla="*/ 74 h 345"/>
              <a:gd name="T90" fmla="*/ 107 w 222"/>
              <a:gd name="T91" fmla="*/ 69 h 345"/>
              <a:gd name="T92" fmla="*/ 109 w 222"/>
              <a:gd name="T93" fmla="*/ 48 h 345"/>
              <a:gd name="T94" fmla="*/ 114 w 222"/>
              <a:gd name="T95" fmla="*/ 46 h 345"/>
              <a:gd name="T96" fmla="*/ 124 w 222"/>
              <a:gd name="T97" fmla="*/ 38 h 345"/>
              <a:gd name="T98" fmla="*/ 137 w 222"/>
              <a:gd name="T99" fmla="*/ 34 h 345"/>
              <a:gd name="T100" fmla="*/ 156 w 222"/>
              <a:gd name="T101" fmla="*/ 34 h 345"/>
              <a:gd name="T102" fmla="*/ 166 w 222"/>
              <a:gd name="T103" fmla="*/ 33 h 345"/>
              <a:gd name="T104" fmla="*/ 176 w 222"/>
              <a:gd name="T105" fmla="*/ 32 h 345"/>
              <a:gd name="T106" fmla="*/ 185 w 222"/>
              <a:gd name="T107" fmla="*/ 34 h 345"/>
              <a:gd name="T108" fmla="*/ 195 w 222"/>
              <a:gd name="T109" fmla="*/ 32 h 345"/>
              <a:gd name="T110" fmla="*/ 206 w 222"/>
              <a:gd name="T111" fmla="*/ 23 h 345"/>
              <a:gd name="T112" fmla="*/ 214 w 222"/>
              <a:gd name="T113" fmla="*/ 14 h 345"/>
              <a:gd name="T114" fmla="*/ 218 w 222"/>
              <a:gd name="T115" fmla="*/ 2 h 345"/>
              <a:gd name="T116" fmla="*/ 221 w 222"/>
              <a:gd name="T117" fmla="*/ 0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2" h="345">
                <a:moveTo>
                  <a:pt x="96" y="345"/>
                </a:moveTo>
                <a:lnTo>
                  <a:pt x="95" y="344"/>
                </a:lnTo>
                <a:lnTo>
                  <a:pt x="94" y="343"/>
                </a:lnTo>
                <a:lnTo>
                  <a:pt x="93" y="341"/>
                </a:lnTo>
                <a:lnTo>
                  <a:pt x="92" y="339"/>
                </a:lnTo>
                <a:lnTo>
                  <a:pt x="91" y="338"/>
                </a:lnTo>
                <a:lnTo>
                  <a:pt x="91" y="336"/>
                </a:lnTo>
                <a:lnTo>
                  <a:pt x="91" y="335"/>
                </a:lnTo>
                <a:lnTo>
                  <a:pt x="91" y="334"/>
                </a:lnTo>
                <a:lnTo>
                  <a:pt x="91" y="332"/>
                </a:lnTo>
                <a:lnTo>
                  <a:pt x="91" y="329"/>
                </a:lnTo>
                <a:lnTo>
                  <a:pt x="92" y="323"/>
                </a:lnTo>
                <a:lnTo>
                  <a:pt x="93" y="320"/>
                </a:lnTo>
                <a:lnTo>
                  <a:pt x="93" y="317"/>
                </a:lnTo>
                <a:lnTo>
                  <a:pt x="93" y="316"/>
                </a:lnTo>
                <a:lnTo>
                  <a:pt x="93" y="316"/>
                </a:lnTo>
                <a:lnTo>
                  <a:pt x="93" y="315"/>
                </a:lnTo>
                <a:lnTo>
                  <a:pt x="93" y="313"/>
                </a:lnTo>
                <a:lnTo>
                  <a:pt x="92" y="312"/>
                </a:lnTo>
                <a:lnTo>
                  <a:pt x="92" y="311"/>
                </a:lnTo>
                <a:lnTo>
                  <a:pt x="91" y="310"/>
                </a:lnTo>
                <a:lnTo>
                  <a:pt x="90" y="310"/>
                </a:lnTo>
                <a:lnTo>
                  <a:pt x="89" y="309"/>
                </a:lnTo>
                <a:lnTo>
                  <a:pt x="88" y="308"/>
                </a:lnTo>
                <a:lnTo>
                  <a:pt x="87" y="308"/>
                </a:lnTo>
                <a:lnTo>
                  <a:pt x="86" y="308"/>
                </a:lnTo>
                <a:lnTo>
                  <a:pt x="85" y="307"/>
                </a:lnTo>
                <a:lnTo>
                  <a:pt x="84" y="307"/>
                </a:lnTo>
                <a:lnTo>
                  <a:pt x="82" y="308"/>
                </a:lnTo>
                <a:lnTo>
                  <a:pt x="79" y="308"/>
                </a:lnTo>
                <a:lnTo>
                  <a:pt x="77" y="308"/>
                </a:lnTo>
                <a:lnTo>
                  <a:pt x="76" y="309"/>
                </a:lnTo>
                <a:lnTo>
                  <a:pt x="75" y="309"/>
                </a:lnTo>
                <a:lnTo>
                  <a:pt x="73" y="310"/>
                </a:lnTo>
                <a:lnTo>
                  <a:pt x="70" y="311"/>
                </a:lnTo>
                <a:lnTo>
                  <a:pt x="69" y="312"/>
                </a:lnTo>
                <a:lnTo>
                  <a:pt x="68" y="312"/>
                </a:lnTo>
                <a:lnTo>
                  <a:pt x="67" y="313"/>
                </a:lnTo>
                <a:lnTo>
                  <a:pt x="64" y="315"/>
                </a:lnTo>
                <a:lnTo>
                  <a:pt x="62" y="317"/>
                </a:lnTo>
                <a:lnTo>
                  <a:pt x="58" y="320"/>
                </a:lnTo>
                <a:lnTo>
                  <a:pt x="53" y="323"/>
                </a:lnTo>
                <a:lnTo>
                  <a:pt x="52" y="325"/>
                </a:lnTo>
                <a:lnTo>
                  <a:pt x="51" y="326"/>
                </a:lnTo>
                <a:lnTo>
                  <a:pt x="50" y="327"/>
                </a:lnTo>
                <a:lnTo>
                  <a:pt x="49" y="328"/>
                </a:lnTo>
                <a:lnTo>
                  <a:pt x="47" y="330"/>
                </a:lnTo>
                <a:lnTo>
                  <a:pt x="47" y="331"/>
                </a:lnTo>
                <a:lnTo>
                  <a:pt x="46" y="332"/>
                </a:lnTo>
                <a:lnTo>
                  <a:pt x="45" y="332"/>
                </a:lnTo>
                <a:lnTo>
                  <a:pt x="44" y="332"/>
                </a:lnTo>
                <a:lnTo>
                  <a:pt x="43" y="332"/>
                </a:lnTo>
                <a:lnTo>
                  <a:pt x="38" y="332"/>
                </a:lnTo>
                <a:lnTo>
                  <a:pt x="33" y="333"/>
                </a:lnTo>
                <a:lnTo>
                  <a:pt x="32" y="333"/>
                </a:lnTo>
                <a:lnTo>
                  <a:pt x="31" y="332"/>
                </a:lnTo>
                <a:lnTo>
                  <a:pt x="30" y="332"/>
                </a:lnTo>
                <a:lnTo>
                  <a:pt x="30" y="332"/>
                </a:lnTo>
                <a:lnTo>
                  <a:pt x="29" y="332"/>
                </a:lnTo>
                <a:lnTo>
                  <a:pt x="29" y="331"/>
                </a:lnTo>
                <a:lnTo>
                  <a:pt x="28" y="330"/>
                </a:lnTo>
                <a:lnTo>
                  <a:pt x="28" y="329"/>
                </a:lnTo>
                <a:lnTo>
                  <a:pt x="28" y="329"/>
                </a:lnTo>
                <a:lnTo>
                  <a:pt x="27" y="327"/>
                </a:lnTo>
                <a:lnTo>
                  <a:pt x="28" y="326"/>
                </a:lnTo>
                <a:lnTo>
                  <a:pt x="28" y="324"/>
                </a:lnTo>
                <a:lnTo>
                  <a:pt x="28" y="320"/>
                </a:lnTo>
                <a:lnTo>
                  <a:pt x="29" y="317"/>
                </a:lnTo>
                <a:lnTo>
                  <a:pt x="29" y="316"/>
                </a:lnTo>
                <a:lnTo>
                  <a:pt x="28" y="315"/>
                </a:lnTo>
                <a:lnTo>
                  <a:pt x="28" y="314"/>
                </a:lnTo>
                <a:lnTo>
                  <a:pt x="28" y="314"/>
                </a:lnTo>
                <a:lnTo>
                  <a:pt x="28" y="313"/>
                </a:lnTo>
                <a:lnTo>
                  <a:pt x="27" y="313"/>
                </a:lnTo>
                <a:lnTo>
                  <a:pt x="27" y="313"/>
                </a:lnTo>
                <a:lnTo>
                  <a:pt x="26" y="313"/>
                </a:lnTo>
                <a:lnTo>
                  <a:pt x="25" y="314"/>
                </a:lnTo>
                <a:lnTo>
                  <a:pt x="23" y="314"/>
                </a:lnTo>
                <a:lnTo>
                  <a:pt x="22" y="315"/>
                </a:lnTo>
                <a:lnTo>
                  <a:pt x="18" y="315"/>
                </a:lnTo>
                <a:lnTo>
                  <a:pt x="17" y="315"/>
                </a:lnTo>
                <a:lnTo>
                  <a:pt x="16" y="315"/>
                </a:lnTo>
                <a:lnTo>
                  <a:pt x="15" y="315"/>
                </a:lnTo>
                <a:lnTo>
                  <a:pt x="14" y="315"/>
                </a:lnTo>
                <a:lnTo>
                  <a:pt x="13" y="315"/>
                </a:lnTo>
                <a:lnTo>
                  <a:pt x="12" y="314"/>
                </a:lnTo>
                <a:lnTo>
                  <a:pt x="12" y="314"/>
                </a:lnTo>
                <a:lnTo>
                  <a:pt x="10" y="312"/>
                </a:lnTo>
                <a:lnTo>
                  <a:pt x="9" y="311"/>
                </a:lnTo>
                <a:lnTo>
                  <a:pt x="7" y="308"/>
                </a:lnTo>
                <a:lnTo>
                  <a:pt x="4" y="305"/>
                </a:lnTo>
                <a:lnTo>
                  <a:pt x="4" y="304"/>
                </a:lnTo>
                <a:lnTo>
                  <a:pt x="3" y="303"/>
                </a:lnTo>
                <a:lnTo>
                  <a:pt x="2" y="301"/>
                </a:lnTo>
                <a:lnTo>
                  <a:pt x="1" y="299"/>
                </a:lnTo>
                <a:lnTo>
                  <a:pt x="0" y="298"/>
                </a:lnTo>
                <a:lnTo>
                  <a:pt x="0" y="297"/>
                </a:lnTo>
                <a:lnTo>
                  <a:pt x="0" y="296"/>
                </a:lnTo>
                <a:lnTo>
                  <a:pt x="0" y="295"/>
                </a:lnTo>
                <a:lnTo>
                  <a:pt x="0" y="295"/>
                </a:lnTo>
                <a:lnTo>
                  <a:pt x="0" y="293"/>
                </a:lnTo>
                <a:lnTo>
                  <a:pt x="0" y="292"/>
                </a:lnTo>
                <a:lnTo>
                  <a:pt x="0" y="291"/>
                </a:lnTo>
                <a:lnTo>
                  <a:pt x="1" y="289"/>
                </a:lnTo>
                <a:lnTo>
                  <a:pt x="3" y="284"/>
                </a:lnTo>
                <a:lnTo>
                  <a:pt x="4" y="282"/>
                </a:lnTo>
                <a:lnTo>
                  <a:pt x="5" y="280"/>
                </a:lnTo>
                <a:lnTo>
                  <a:pt x="5" y="279"/>
                </a:lnTo>
                <a:lnTo>
                  <a:pt x="5" y="277"/>
                </a:lnTo>
                <a:lnTo>
                  <a:pt x="5" y="276"/>
                </a:lnTo>
                <a:lnTo>
                  <a:pt x="5" y="274"/>
                </a:lnTo>
                <a:lnTo>
                  <a:pt x="5" y="273"/>
                </a:lnTo>
                <a:lnTo>
                  <a:pt x="5" y="271"/>
                </a:lnTo>
                <a:lnTo>
                  <a:pt x="6" y="270"/>
                </a:lnTo>
                <a:lnTo>
                  <a:pt x="6" y="269"/>
                </a:lnTo>
                <a:lnTo>
                  <a:pt x="6" y="268"/>
                </a:lnTo>
                <a:lnTo>
                  <a:pt x="8" y="266"/>
                </a:lnTo>
                <a:lnTo>
                  <a:pt x="10" y="264"/>
                </a:lnTo>
                <a:lnTo>
                  <a:pt x="13" y="260"/>
                </a:lnTo>
                <a:lnTo>
                  <a:pt x="14" y="259"/>
                </a:lnTo>
                <a:lnTo>
                  <a:pt x="15" y="257"/>
                </a:lnTo>
                <a:lnTo>
                  <a:pt x="16" y="255"/>
                </a:lnTo>
                <a:lnTo>
                  <a:pt x="16" y="254"/>
                </a:lnTo>
                <a:lnTo>
                  <a:pt x="17" y="252"/>
                </a:lnTo>
                <a:lnTo>
                  <a:pt x="17" y="251"/>
                </a:lnTo>
                <a:lnTo>
                  <a:pt x="17" y="250"/>
                </a:lnTo>
                <a:lnTo>
                  <a:pt x="17" y="249"/>
                </a:lnTo>
                <a:lnTo>
                  <a:pt x="17" y="248"/>
                </a:lnTo>
                <a:lnTo>
                  <a:pt x="16" y="247"/>
                </a:lnTo>
                <a:lnTo>
                  <a:pt x="16" y="246"/>
                </a:lnTo>
                <a:lnTo>
                  <a:pt x="16" y="245"/>
                </a:lnTo>
                <a:lnTo>
                  <a:pt x="15" y="244"/>
                </a:lnTo>
                <a:lnTo>
                  <a:pt x="15" y="244"/>
                </a:lnTo>
                <a:lnTo>
                  <a:pt x="14" y="242"/>
                </a:lnTo>
                <a:lnTo>
                  <a:pt x="13" y="241"/>
                </a:lnTo>
                <a:lnTo>
                  <a:pt x="7" y="235"/>
                </a:lnTo>
                <a:lnTo>
                  <a:pt x="6" y="233"/>
                </a:lnTo>
                <a:lnTo>
                  <a:pt x="5" y="232"/>
                </a:lnTo>
                <a:lnTo>
                  <a:pt x="4" y="231"/>
                </a:lnTo>
                <a:lnTo>
                  <a:pt x="4" y="230"/>
                </a:lnTo>
                <a:lnTo>
                  <a:pt x="4" y="230"/>
                </a:lnTo>
                <a:lnTo>
                  <a:pt x="4" y="229"/>
                </a:lnTo>
                <a:lnTo>
                  <a:pt x="3" y="228"/>
                </a:lnTo>
                <a:lnTo>
                  <a:pt x="3" y="227"/>
                </a:lnTo>
                <a:lnTo>
                  <a:pt x="3" y="226"/>
                </a:lnTo>
                <a:lnTo>
                  <a:pt x="4" y="221"/>
                </a:lnTo>
                <a:lnTo>
                  <a:pt x="5" y="216"/>
                </a:lnTo>
                <a:lnTo>
                  <a:pt x="5" y="214"/>
                </a:lnTo>
                <a:lnTo>
                  <a:pt x="5" y="213"/>
                </a:lnTo>
                <a:lnTo>
                  <a:pt x="6" y="211"/>
                </a:lnTo>
                <a:lnTo>
                  <a:pt x="6" y="210"/>
                </a:lnTo>
                <a:lnTo>
                  <a:pt x="7" y="209"/>
                </a:lnTo>
                <a:lnTo>
                  <a:pt x="8" y="205"/>
                </a:lnTo>
                <a:lnTo>
                  <a:pt x="9" y="203"/>
                </a:lnTo>
                <a:lnTo>
                  <a:pt x="11" y="201"/>
                </a:lnTo>
                <a:lnTo>
                  <a:pt x="12" y="199"/>
                </a:lnTo>
                <a:lnTo>
                  <a:pt x="14" y="196"/>
                </a:lnTo>
                <a:lnTo>
                  <a:pt x="22" y="187"/>
                </a:lnTo>
                <a:lnTo>
                  <a:pt x="23" y="186"/>
                </a:lnTo>
                <a:lnTo>
                  <a:pt x="24" y="185"/>
                </a:lnTo>
                <a:lnTo>
                  <a:pt x="25" y="183"/>
                </a:lnTo>
                <a:lnTo>
                  <a:pt x="26" y="181"/>
                </a:lnTo>
                <a:lnTo>
                  <a:pt x="26" y="180"/>
                </a:lnTo>
                <a:lnTo>
                  <a:pt x="27" y="178"/>
                </a:lnTo>
                <a:lnTo>
                  <a:pt x="28" y="176"/>
                </a:lnTo>
                <a:lnTo>
                  <a:pt x="28" y="175"/>
                </a:lnTo>
                <a:lnTo>
                  <a:pt x="28" y="173"/>
                </a:lnTo>
                <a:lnTo>
                  <a:pt x="28" y="171"/>
                </a:lnTo>
                <a:lnTo>
                  <a:pt x="28" y="168"/>
                </a:lnTo>
                <a:lnTo>
                  <a:pt x="28" y="162"/>
                </a:lnTo>
                <a:lnTo>
                  <a:pt x="28" y="155"/>
                </a:lnTo>
                <a:lnTo>
                  <a:pt x="28" y="153"/>
                </a:lnTo>
                <a:lnTo>
                  <a:pt x="28" y="151"/>
                </a:lnTo>
                <a:lnTo>
                  <a:pt x="28" y="149"/>
                </a:lnTo>
                <a:lnTo>
                  <a:pt x="29" y="148"/>
                </a:lnTo>
                <a:lnTo>
                  <a:pt x="29" y="146"/>
                </a:lnTo>
                <a:lnTo>
                  <a:pt x="31" y="141"/>
                </a:lnTo>
                <a:lnTo>
                  <a:pt x="32" y="139"/>
                </a:lnTo>
                <a:lnTo>
                  <a:pt x="32" y="138"/>
                </a:lnTo>
                <a:lnTo>
                  <a:pt x="33" y="137"/>
                </a:lnTo>
                <a:lnTo>
                  <a:pt x="33" y="135"/>
                </a:lnTo>
                <a:lnTo>
                  <a:pt x="33" y="131"/>
                </a:lnTo>
                <a:lnTo>
                  <a:pt x="34" y="128"/>
                </a:lnTo>
                <a:lnTo>
                  <a:pt x="34" y="126"/>
                </a:lnTo>
                <a:lnTo>
                  <a:pt x="35" y="125"/>
                </a:lnTo>
                <a:lnTo>
                  <a:pt x="35" y="124"/>
                </a:lnTo>
                <a:lnTo>
                  <a:pt x="36" y="122"/>
                </a:lnTo>
                <a:lnTo>
                  <a:pt x="38" y="119"/>
                </a:lnTo>
                <a:lnTo>
                  <a:pt x="45" y="111"/>
                </a:lnTo>
                <a:lnTo>
                  <a:pt x="48" y="107"/>
                </a:lnTo>
                <a:lnTo>
                  <a:pt x="50" y="105"/>
                </a:lnTo>
                <a:lnTo>
                  <a:pt x="51" y="104"/>
                </a:lnTo>
                <a:lnTo>
                  <a:pt x="54" y="102"/>
                </a:lnTo>
                <a:lnTo>
                  <a:pt x="55" y="101"/>
                </a:lnTo>
                <a:lnTo>
                  <a:pt x="56" y="100"/>
                </a:lnTo>
                <a:lnTo>
                  <a:pt x="60" y="97"/>
                </a:lnTo>
                <a:lnTo>
                  <a:pt x="61" y="96"/>
                </a:lnTo>
                <a:lnTo>
                  <a:pt x="62" y="95"/>
                </a:lnTo>
                <a:lnTo>
                  <a:pt x="63" y="94"/>
                </a:lnTo>
                <a:lnTo>
                  <a:pt x="65" y="93"/>
                </a:lnTo>
                <a:lnTo>
                  <a:pt x="66" y="92"/>
                </a:lnTo>
                <a:lnTo>
                  <a:pt x="69" y="91"/>
                </a:lnTo>
                <a:lnTo>
                  <a:pt x="71" y="91"/>
                </a:lnTo>
                <a:lnTo>
                  <a:pt x="72" y="90"/>
                </a:lnTo>
                <a:lnTo>
                  <a:pt x="74" y="88"/>
                </a:lnTo>
                <a:lnTo>
                  <a:pt x="75" y="87"/>
                </a:lnTo>
                <a:lnTo>
                  <a:pt x="77" y="86"/>
                </a:lnTo>
                <a:lnTo>
                  <a:pt x="81" y="81"/>
                </a:lnTo>
                <a:lnTo>
                  <a:pt x="84" y="78"/>
                </a:lnTo>
                <a:lnTo>
                  <a:pt x="86" y="76"/>
                </a:lnTo>
                <a:lnTo>
                  <a:pt x="87" y="75"/>
                </a:lnTo>
                <a:lnTo>
                  <a:pt x="88" y="75"/>
                </a:lnTo>
                <a:lnTo>
                  <a:pt x="89" y="74"/>
                </a:lnTo>
                <a:lnTo>
                  <a:pt x="90" y="74"/>
                </a:lnTo>
                <a:lnTo>
                  <a:pt x="91" y="74"/>
                </a:lnTo>
                <a:lnTo>
                  <a:pt x="93" y="74"/>
                </a:lnTo>
                <a:lnTo>
                  <a:pt x="95" y="75"/>
                </a:lnTo>
                <a:lnTo>
                  <a:pt x="97" y="75"/>
                </a:lnTo>
                <a:lnTo>
                  <a:pt x="99" y="75"/>
                </a:lnTo>
                <a:lnTo>
                  <a:pt x="100" y="75"/>
                </a:lnTo>
                <a:lnTo>
                  <a:pt x="101" y="75"/>
                </a:lnTo>
                <a:lnTo>
                  <a:pt x="102" y="75"/>
                </a:lnTo>
                <a:lnTo>
                  <a:pt x="103" y="75"/>
                </a:lnTo>
                <a:lnTo>
                  <a:pt x="104" y="74"/>
                </a:lnTo>
                <a:lnTo>
                  <a:pt x="105" y="74"/>
                </a:lnTo>
                <a:lnTo>
                  <a:pt x="105" y="73"/>
                </a:lnTo>
                <a:lnTo>
                  <a:pt x="106" y="73"/>
                </a:lnTo>
                <a:lnTo>
                  <a:pt x="106" y="71"/>
                </a:lnTo>
                <a:lnTo>
                  <a:pt x="107" y="70"/>
                </a:lnTo>
                <a:lnTo>
                  <a:pt x="107" y="69"/>
                </a:lnTo>
                <a:lnTo>
                  <a:pt x="108" y="66"/>
                </a:lnTo>
                <a:lnTo>
                  <a:pt x="108" y="63"/>
                </a:lnTo>
                <a:lnTo>
                  <a:pt x="108" y="60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1" y="47"/>
                </a:lnTo>
                <a:lnTo>
                  <a:pt x="112" y="47"/>
                </a:lnTo>
                <a:lnTo>
                  <a:pt x="114" y="46"/>
                </a:lnTo>
                <a:lnTo>
                  <a:pt x="115" y="45"/>
                </a:lnTo>
                <a:lnTo>
                  <a:pt x="118" y="42"/>
                </a:lnTo>
                <a:lnTo>
                  <a:pt x="120" y="40"/>
                </a:lnTo>
                <a:lnTo>
                  <a:pt x="122" y="39"/>
                </a:lnTo>
                <a:lnTo>
                  <a:pt x="124" y="38"/>
                </a:lnTo>
                <a:lnTo>
                  <a:pt x="127" y="37"/>
                </a:lnTo>
                <a:lnTo>
                  <a:pt x="130" y="36"/>
                </a:lnTo>
                <a:lnTo>
                  <a:pt x="133" y="35"/>
                </a:lnTo>
                <a:lnTo>
                  <a:pt x="135" y="34"/>
                </a:lnTo>
                <a:lnTo>
                  <a:pt x="137" y="34"/>
                </a:lnTo>
                <a:lnTo>
                  <a:pt x="139" y="34"/>
                </a:lnTo>
                <a:lnTo>
                  <a:pt x="142" y="34"/>
                </a:lnTo>
                <a:lnTo>
                  <a:pt x="144" y="34"/>
                </a:lnTo>
                <a:lnTo>
                  <a:pt x="148" y="34"/>
                </a:lnTo>
                <a:lnTo>
                  <a:pt x="156" y="34"/>
                </a:lnTo>
                <a:lnTo>
                  <a:pt x="158" y="34"/>
                </a:lnTo>
                <a:lnTo>
                  <a:pt x="160" y="34"/>
                </a:lnTo>
                <a:lnTo>
                  <a:pt x="162" y="34"/>
                </a:lnTo>
                <a:lnTo>
                  <a:pt x="164" y="33"/>
                </a:lnTo>
                <a:lnTo>
                  <a:pt x="166" y="33"/>
                </a:lnTo>
                <a:lnTo>
                  <a:pt x="170" y="32"/>
                </a:lnTo>
                <a:lnTo>
                  <a:pt x="172" y="32"/>
                </a:lnTo>
                <a:lnTo>
                  <a:pt x="173" y="31"/>
                </a:lnTo>
                <a:lnTo>
                  <a:pt x="175" y="32"/>
                </a:lnTo>
                <a:lnTo>
                  <a:pt x="176" y="32"/>
                </a:lnTo>
                <a:lnTo>
                  <a:pt x="178" y="32"/>
                </a:lnTo>
                <a:lnTo>
                  <a:pt x="181" y="33"/>
                </a:lnTo>
                <a:lnTo>
                  <a:pt x="182" y="34"/>
                </a:lnTo>
                <a:lnTo>
                  <a:pt x="183" y="34"/>
                </a:lnTo>
                <a:lnTo>
                  <a:pt x="185" y="34"/>
                </a:lnTo>
                <a:lnTo>
                  <a:pt x="186" y="34"/>
                </a:lnTo>
                <a:lnTo>
                  <a:pt x="188" y="34"/>
                </a:lnTo>
                <a:lnTo>
                  <a:pt x="190" y="34"/>
                </a:lnTo>
                <a:lnTo>
                  <a:pt x="192" y="33"/>
                </a:lnTo>
                <a:lnTo>
                  <a:pt x="195" y="32"/>
                </a:lnTo>
                <a:lnTo>
                  <a:pt x="197" y="30"/>
                </a:lnTo>
                <a:lnTo>
                  <a:pt x="199" y="29"/>
                </a:lnTo>
                <a:lnTo>
                  <a:pt x="201" y="28"/>
                </a:lnTo>
                <a:lnTo>
                  <a:pt x="203" y="26"/>
                </a:lnTo>
                <a:lnTo>
                  <a:pt x="206" y="23"/>
                </a:lnTo>
                <a:lnTo>
                  <a:pt x="208" y="21"/>
                </a:lnTo>
                <a:lnTo>
                  <a:pt x="210" y="19"/>
                </a:lnTo>
                <a:lnTo>
                  <a:pt x="212" y="17"/>
                </a:lnTo>
                <a:lnTo>
                  <a:pt x="213" y="15"/>
                </a:lnTo>
                <a:lnTo>
                  <a:pt x="214" y="14"/>
                </a:lnTo>
                <a:lnTo>
                  <a:pt x="214" y="12"/>
                </a:lnTo>
                <a:lnTo>
                  <a:pt x="215" y="11"/>
                </a:lnTo>
                <a:lnTo>
                  <a:pt x="215" y="10"/>
                </a:lnTo>
                <a:lnTo>
                  <a:pt x="217" y="3"/>
                </a:lnTo>
                <a:lnTo>
                  <a:pt x="218" y="2"/>
                </a:lnTo>
                <a:lnTo>
                  <a:pt x="218" y="1"/>
                </a:lnTo>
                <a:lnTo>
                  <a:pt x="219" y="1"/>
                </a:lnTo>
                <a:lnTo>
                  <a:pt x="219" y="0"/>
                </a:lnTo>
                <a:lnTo>
                  <a:pt x="220" y="0"/>
                </a:lnTo>
                <a:lnTo>
                  <a:pt x="221" y="0"/>
                </a:lnTo>
                <a:lnTo>
                  <a:pt x="222" y="0"/>
                </a:lnTo>
              </a:path>
            </a:pathLst>
          </a:custGeom>
          <a:noFill/>
          <a:ln w="98425">
            <a:solidFill>
              <a:srgbClr val="CCCCCC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6" name="Freeform 259">
            <a:extLst>
              <a:ext uri="{FF2B5EF4-FFF2-40B4-BE49-F238E27FC236}">
                <a16:creationId xmlns:a16="http://schemas.microsoft.com/office/drawing/2014/main" id="{6FAEF2CB-4523-46E6-BF8A-1E7545E30549}"/>
              </a:ext>
            </a:extLst>
          </p:cNvPr>
          <p:cNvSpPr>
            <a:spLocks/>
          </p:cNvSpPr>
          <p:nvPr/>
        </p:nvSpPr>
        <p:spPr bwMode="auto">
          <a:xfrm>
            <a:off x="8108868" y="4186278"/>
            <a:ext cx="370641" cy="311932"/>
          </a:xfrm>
          <a:custGeom>
            <a:avLst/>
            <a:gdLst>
              <a:gd name="T0" fmla="*/ 125 w 195"/>
              <a:gd name="T1" fmla="*/ 1 h 150"/>
              <a:gd name="T2" fmla="*/ 127 w 195"/>
              <a:gd name="T3" fmla="*/ 5 h 150"/>
              <a:gd name="T4" fmla="*/ 140 w 195"/>
              <a:gd name="T5" fmla="*/ 15 h 150"/>
              <a:gd name="T6" fmla="*/ 149 w 195"/>
              <a:gd name="T7" fmla="*/ 18 h 150"/>
              <a:gd name="T8" fmla="*/ 153 w 195"/>
              <a:gd name="T9" fmla="*/ 26 h 150"/>
              <a:gd name="T10" fmla="*/ 159 w 195"/>
              <a:gd name="T11" fmla="*/ 31 h 150"/>
              <a:gd name="T12" fmla="*/ 175 w 195"/>
              <a:gd name="T13" fmla="*/ 38 h 150"/>
              <a:gd name="T14" fmla="*/ 182 w 195"/>
              <a:gd name="T15" fmla="*/ 45 h 150"/>
              <a:gd name="T16" fmla="*/ 191 w 195"/>
              <a:gd name="T17" fmla="*/ 53 h 150"/>
              <a:gd name="T18" fmla="*/ 195 w 195"/>
              <a:gd name="T19" fmla="*/ 60 h 150"/>
              <a:gd name="T20" fmla="*/ 193 w 195"/>
              <a:gd name="T21" fmla="*/ 67 h 150"/>
              <a:gd name="T22" fmla="*/ 179 w 195"/>
              <a:gd name="T23" fmla="*/ 76 h 150"/>
              <a:gd name="T24" fmla="*/ 174 w 195"/>
              <a:gd name="T25" fmla="*/ 80 h 150"/>
              <a:gd name="T26" fmla="*/ 174 w 195"/>
              <a:gd name="T27" fmla="*/ 85 h 150"/>
              <a:gd name="T28" fmla="*/ 178 w 195"/>
              <a:gd name="T29" fmla="*/ 91 h 150"/>
              <a:gd name="T30" fmla="*/ 180 w 195"/>
              <a:gd name="T31" fmla="*/ 105 h 150"/>
              <a:gd name="T32" fmla="*/ 176 w 195"/>
              <a:gd name="T33" fmla="*/ 112 h 150"/>
              <a:gd name="T34" fmla="*/ 168 w 195"/>
              <a:gd name="T35" fmla="*/ 117 h 150"/>
              <a:gd name="T36" fmla="*/ 159 w 195"/>
              <a:gd name="T37" fmla="*/ 116 h 150"/>
              <a:gd name="T38" fmla="*/ 148 w 195"/>
              <a:gd name="T39" fmla="*/ 110 h 150"/>
              <a:gd name="T40" fmla="*/ 136 w 195"/>
              <a:gd name="T41" fmla="*/ 109 h 150"/>
              <a:gd name="T42" fmla="*/ 126 w 195"/>
              <a:gd name="T43" fmla="*/ 111 h 150"/>
              <a:gd name="T44" fmla="*/ 120 w 195"/>
              <a:gd name="T45" fmla="*/ 116 h 150"/>
              <a:gd name="T46" fmla="*/ 110 w 195"/>
              <a:gd name="T47" fmla="*/ 120 h 150"/>
              <a:gd name="T48" fmla="*/ 94 w 195"/>
              <a:gd name="T49" fmla="*/ 132 h 150"/>
              <a:gd name="T50" fmla="*/ 81 w 195"/>
              <a:gd name="T51" fmla="*/ 137 h 150"/>
              <a:gd name="T52" fmla="*/ 71 w 195"/>
              <a:gd name="T53" fmla="*/ 140 h 150"/>
              <a:gd name="T54" fmla="*/ 65 w 195"/>
              <a:gd name="T55" fmla="*/ 148 h 150"/>
              <a:gd name="T56" fmla="*/ 62 w 195"/>
              <a:gd name="T57" fmla="*/ 150 h 150"/>
              <a:gd name="T58" fmla="*/ 47 w 195"/>
              <a:gd name="T59" fmla="*/ 148 h 150"/>
              <a:gd name="T60" fmla="*/ 43 w 195"/>
              <a:gd name="T61" fmla="*/ 145 h 150"/>
              <a:gd name="T62" fmla="*/ 41 w 195"/>
              <a:gd name="T63" fmla="*/ 140 h 150"/>
              <a:gd name="T64" fmla="*/ 42 w 195"/>
              <a:gd name="T65" fmla="*/ 134 h 150"/>
              <a:gd name="T66" fmla="*/ 41 w 195"/>
              <a:gd name="T67" fmla="*/ 128 h 150"/>
              <a:gd name="T68" fmla="*/ 40 w 195"/>
              <a:gd name="T69" fmla="*/ 123 h 150"/>
              <a:gd name="T70" fmla="*/ 33 w 195"/>
              <a:gd name="T71" fmla="*/ 119 h 150"/>
              <a:gd name="T72" fmla="*/ 29 w 195"/>
              <a:gd name="T73" fmla="*/ 114 h 150"/>
              <a:gd name="T74" fmla="*/ 30 w 195"/>
              <a:gd name="T75" fmla="*/ 108 h 150"/>
              <a:gd name="T76" fmla="*/ 29 w 195"/>
              <a:gd name="T77" fmla="*/ 102 h 150"/>
              <a:gd name="T78" fmla="*/ 18 w 195"/>
              <a:gd name="T79" fmla="*/ 91 h 150"/>
              <a:gd name="T80" fmla="*/ 12 w 195"/>
              <a:gd name="T81" fmla="*/ 81 h 150"/>
              <a:gd name="T82" fmla="*/ 9 w 195"/>
              <a:gd name="T83" fmla="*/ 75 h 150"/>
              <a:gd name="T84" fmla="*/ 13 w 195"/>
              <a:gd name="T85" fmla="*/ 69 h 150"/>
              <a:gd name="T86" fmla="*/ 18 w 195"/>
              <a:gd name="T87" fmla="*/ 64 h 150"/>
              <a:gd name="T88" fmla="*/ 9 w 195"/>
              <a:gd name="T89" fmla="*/ 53 h 150"/>
              <a:gd name="T90" fmla="*/ 1 w 195"/>
              <a:gd name="T91" fmla="*/ 48 h 150"/>
              <a:gd name="T92" fmla="*/ 1 w 195"/>
              <a:gd name="T93" fmla="*/ 45 h 150"/>
              <a:gd name="T94" fmla="*/ 12 w 195"/>
              <a:gd name="T95" fmla="*/ 40 h 150"/>
              <a:gd name="T96" fmla="*/ 27 w 195"/>
              <a:gd name="T97" fmla="*/ 34 h 150"/>
              <a:gd name="T98" fmla="*/ 33 w 195"/>
              <a:gd name="T99" fmla="*/ 34 h 150"/>
              <a:gd name="T100" fmla="*/ 42 w 195"/>
              <a:gd name="T101" fmla="*/ 38 h 150"/>
              <a:gd name="T102" fmla="*/ 50 w 195"/>
              <a:gd name="T103" fmla="*/ 36 h 150"/>
              <a:gd name="T104" fmla="*/ 53 w 195"/>
              <a:gd name="T105" fmla="*/ 26 h 150"/>
              <a:gd name="T106" fmla="*/ 58 w 195"/>
              <a:gd name="T107" fmla="*/ 21 h 150"/>
              <a:gd name="T108" fmla="*/ 69 w 195"/>
              <a:gd name="T109" fmla="*/ 20 h 150"/>
              <a:gd name="T110" fmla="*/ 85 w 195"/>
              <a:gd name="T111" fmla="*/ 13 h 150"/>
              <a:gd name="T112" fmla="*/ 102 w 195"/>
              <a:gd name="T113" fmla="*/ 5 h 150"/>
              <a:gd name="T114" fmla="*/ 123 w 195"/>
              <a:gd name="T11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50">
                <a:moveTo>
                  <a:pt x="124" y="0"/>
                </a:move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1"/>
                </a:lnTo>
                <a:lnTo>
                  <a:pt x="125" y="1"/>
                </a:lnTo>
                <a:lnTo>
                  <a:pt x="125" y="1"/>
                </a:lnTo>
                <a:lnTo>
                  <a:pt x="125" y="2"/>
                </a:lnTo>
                <a:lnTo>
                  <a:pt x="125" y="3"/>
                </a:lnTo>
                <a:lnTo>
                  <a:pt x="126" y="4"/>
                </a:lnTo>
                <a:lnTo>
                  <a:pt x="126" y="4"/>
                </a:lnTo>
                <a:lnTo>
                  <a:pt x="127" y="5"/>
                </a:lnTo>
                <a:lnTo>
                  <a:pt x="128" y="6"/>
                </a:lnTo>
                <a:lnTo>
                  <a:pt x="129" y="6"/>
                </a:lnTo>
                <a:lnTo>
                  <a:pt x="132" y="9"/>
                </a:lnTo>
                <a:lnTo>
                  <a:pt x="135" y="10"/>
                </a:lnTo>
                <a:lnTo>
                  <a:pt x="139" y="14"/>
                </a:lnTo>
                <a:lnTo>
                  <a:pt x="140" y="15"/>
                </a:lnTo>
                <a:lnTo>
                  <a:pt x="142" y="15"/>
                </a:lnTo>
                <a:lnTo>
                  <a:pt x="143" y="16"/>
                </a:lnTo>
                <a:lnTo>
                  <a:pt x="146" y="17"/>
                </a:lnTo>
                <a:lnTo>
                  <a:pt x="147" y="17"/>
                </a:lnTo>
                <a:lnTo>
                  <a:pt x="148" y="17"/>
                </a:lnTo>
                <a:lnTo>
                  <a:pt x="149" y="18"/>
                </a:lnTo>
                <a:lnTo>
                  <a:pt x="149" y="18"/>
                </a:lnTo>
                <a:lnTo>
                  <a:pt x="150" y="19"/>
                </a:lnTo>
                <a:lnTo>
                  <a:pt x="151" y="23"/>
                </a:lnTo>
                <a:lnTo>
                  <a:pt x="152" y="24"/>
                </a:lnTo>
                <a:lnTo>
                  <a:pt x="152" y="25"/>
                </a:lnTo>
                <a:lnTo>
                  <a:pt x="153" y="26"/>
                </a:lnTo>
                <a:lnTo>
                  <a:pt x="154" y="27"/>
                </a:lnTo>
                <a:lnTo>
                  <a:pt x="155" y="28"/>
                </a:lnTo>
                <a:lnTo>
                  <a:pt x="156" y="29"/>
                </a:lnTo>
                <a:lnTo>
                  <a:pt x="157" y="30"/>
                </a:lnTo>
                <a:lnTo>
                  <a:pt x="158" y="30"/>
                </a:lnTo>
                <a:lnTo>
                  <a:pt x="159" y="31"/>
                </a:lnTo>
                <a:lnTo>
                  <a:pt x="161" y="31"/>
                </a:lnTo>
                <a:lnTo>
                  <a:pt x="166" y="33"/>
                </a:lnTo>
                <a:lnTo>
                  <a:pt x="168" y="34"/>
                </a:lnTo>
                <a:lnTo>
                  <a:pt x="173" y="36"/>
                </a:lnTo>
                <a:lnTo>
                  <a:pt x="174" y="37"/>
                </a:lnTo>
                <a:lnTo>
                  <a:pt x="175" y="38"/>
                </a:lnTo>
                <a:lnTo>
                  <a:pt x="176" y="39"/>
                </a:lnTo>
                <a:lnTo>
                  <a:pt x="177" y="40"/>
                </a:lnTo>
                <a:lnTo>
                  <a:pt x="178" y="41"/>
                </a:lnTo>
                <a:lnTo>
                  <a:pt x="180" y="44"/>
                </a:lnTo>
                <a:lnTo>
                  <a:pt x="181" y="45"/>
                </a:lnTo>
                <a:lnTo>
                  <a:pt x="182" y="45"/>
                </a:lnTo>
                <a:lnTo>
                  <a:pt x="182" y="46"/>
                </a:lnTo>
                <a:lnTo>
                  <a:pt x="183" y="47"/>
                </a:lnTo>
                <a:lnTo>
                  <a:pt x="188" y="51"/>
                </a:lnTo>
                <a:lnTo>
                  <a:pt x="189" y="52"/>
                </a:lnTo>
                <a:lnTo>
                  <a:pt x="190" y="52"/>
                </a:lnTo>
                <a:lnTo>
                  <a:pt x="191" y="53"/>
                </a:lnTo>
                <a:lnTo>
                  <a:pt x="193" y="55"/>
                </a:lnTo>
                <a:lnTo>
                  <a:pt x="193" y="56"/>
                </a:lnTo>
                <a:lnTo>
                  <a:pt x="194" y="57"/>
                </a:lnTo>
                <a:lnTo>
                  <a:pt x="195" y="58"/>
                </a:lnTo>
                <a:lnTo>
                  <a:pt x="195" y="60"/>
                </a:lnTo>
                <a:lnTo>
                  <a:pt x="195" y="60"/>
                </a:lnTo>
                <a:lnTo>
                  <a:pt x="195" y="61"/>
                </a:lnTo>
                <a:lnTo>
                  <a:pt x="195" y="62"/>
                </a:lnTo>
                <a:lnTo>
                  <a:pt x="195" y="63"/>
                </a:lnTo>
                <a:lnTo>
                  <a:pt x="194" y="65"/>
                </a:lnTo>
                <a:lnTo>
                  <a:pt x="193" y="66"/>
                </a:lnTo>
                <a:lnTo>
                  <a:pt x="193" y="67"/>
                </a:lnTo>
                <a:lnTo>
                  <a:pt x="192" y="67"/>
                </a:lnTo>
                <a:lnTo>
                  <a:pt x="191" y="68"/>
                </a:lnTo>
                <a:lnTo>
                  <a:pt x="190" y="69"/>
                </a:lnTo>
                <a:lnTo>
                  <a:pt x="189" y="70"/>
                </a:lnTo>
                <a:lnTo>
                  <a:pt x="186" y="72"/>
                </a:lnTo>
                <a:lnTo>
                  <a:pt x="179" y="76"/>
                </a:lnTo>
                <a:lnTo>
                  <a:pt x="178" y="76"/>
                </a:lnTo>
                <a:lnTo>
                  <a:pt x="177" y="77"/>
                </a:lnTo>
                <a:lnTo>
                  <a:pt x="176" y="78"/>
                </a:lnTo>
                <a:lnTo>
                  <a:pt x="175" y="79"/>
                </a:lnTo>
                <a:lnTo>
                  <a:pt x="174" y="80"/>
                </a:lnTo>
                <a:lnTo>
                  <a:pt x="174" y="80"/>
                </a:lnTo>
                <a:lnTo>
                  <a:pt x="174" y="81"/>
                </a:lnTo>
                <a:lnTo>
                  <a:pt x="173" y="82"/>
                </a:lnTo>
                <a:lnTo>
                  <a:pt x="173" y="83"/>
                </a:lnTo>
                <a:lnTo>
                  <a:pt x="174" y="84"/>
                </a:lnTo>
                <a:lnTo>
                  <a:pt x="174" y="85"/>
                </a:lnTo>
                <a:lnTo>
                  <a:pt x="174" y="85"/>
                </a:lnTo>
                <a:lnTo>
                  <a:pt x="174" y="86"/>
                </a:lnTo>
                <a:lnTo>
                  <a:pt x="176" y="87"/>
                </a:lnTo>
                <a:lnTo>
                  <a:pt x="177" y="88"/>
                </a:lnTo>
                <a:lnTo>
                  <a:pt x="177" y="89"/>
                </a:lnTo>
                <a:lnTo>
                  <a:pt x="178" y="90"/>
                </a:lnTo>
                <a:lnTo>
                  <a:pt x="178" y="91"/>
                </a:lnTo>
                <a:lnTo>
                  <a:pt x="178" y="91"/>
                </a:lnTo>
                <a:lnTo>
                  <a:pt x="178" y="92"/>
                </a:lnTo>
                <a:lnTo>
                  <a:pt x="179" y="96"/>
                </a:lnTo>
                <a:lnTo>
                  <a:pt x="180" y="101"/>
                </a:lnTo>
                <a:lnTo>
                  <a:pt x="180" y="104"/>
                </a:lnTo>
                <a:lnTo>
                  <a:pt x="180" y="105"/>
                </a:lnTo>
                <a:lnTo>
                  <a:pt x="180" y="106"/>
                </a:lnTo>
                <a:lnTo>
                  <a:pt x="179" y="107"/>
                </a:lnTo>
                <a:lnTo>
                  <a:pt x="179" y="109"/>
                </a:lnTo>
                <a:lnTo>
                  <a:pt x="178" y="110"/>
                </a:lnTo>
                <a:lnTo>
                  <a:pt x="177" y="111"/>
                </a:lnTo>
                <a:lnTo>
                  <a:pt x="176" y="112"/>
                </a:lnTo>
                <a:lnTo>
                  <a:pt x="173" y="114"/>
                </a:lnTo>
                <a:lnTo>
                  <a:pt x="171" y="116"/>
                </a:lnTo>
                <a:lnTo>
                  <a:pt x="170" y="116"/>
                </a:lnTo>
                <a:lnTo>
                  <a:pt x="170" y="117"/>
                </a:lnTo>
                <a:lnTo>
                  <a:pt x="169" y="117"/>
                </a:lnTo>
                <a:lnTo>
                  <a:pt x="168" y="117"/>
                </a:lnTo>
                <a:lnTo>
                  <a:pt x="167" y="117"/>
                </a:lnTo>
                <a:lnTo>
                  <a:pt x="165" y="117"/>
                </a:lnTo>
                <a:lnTo>
                  <a:pt x="163" y="117"/>
                </a:lnTo>
                <a:lnTo>
                  <a:pt x="162" y="117"/>
                </a:lnTo>
                <a:lnTo>
                  <a:pt x="160" y="116"/>
                </a:lnTo>
                <a:lnTo>
                  <a:pt x="159" y="116"/>
                </a:lnTo>
                <a:lnTo>
                  <a:pt x="158" y="115"/>
                </a:lnTo>
                <a:lnTo>
                  <a:pt x="156" y="114"/>
                </a:lnTo>
                <a:lnTo>
                  <a:pt x="153" y="112"/>
                </a:lnTo>
                <a:lnTo>
                  <a:pt x="151" y="111"/>
                </a:lnTo>
                <a:lnTo>
                  <a:pt x="150" y="110"/>
                </a:lnTo>
                <a:lnTo>
                  <a:pt x="148" y="110"/>
                </a:lnTo>
                <a:lnTo>
                  <a:pt x="146" y="109"/>
                </a:lnTo>
                <a:lnTo>
                  <a:pt x="145" y="109"/>
                </a:lnTo>
                <a:lnTo>
                  <a:pt x="144" y="109"/>
                </a:lnTo>
                <a:lnTo>
                  <a:pt x="143" y="109"/>
                </a:lnTo>
                <a:lnTo>
                  <a:pt x="140" y="109"/>
                </a:lnTo>
                <a:lnTo>
                  <a:pt x="136" y="109"/>
                </a:lnTo>
                <a:lnTo>
                  <a:pt x="135" y="109"/>
                </a:lnTo>
                <a:lnTo>
                  <a:pt x="133" y="109"/>
                </a:lnTo>
                <a:lnTo>
                  <a:pt x="129" y="110"/>
                </a:lnTo>
                <a:lnTo>
                  <a:pt x="128" y="110"/>
                </a:lnTo>
                <a:lnTo>
                  <a:pt x="127" y="110"/>
                </a:lnTo>
                <a:lnTo>
                  <a:pt x="126" y="111"/>
                </a:lnTo>
                <a:lnTo>
                  <a:pt x="125" y="111"/>
                </a:lnTo>
                <a:lnTo>
                  <a:pt x="124" y="112"/>
                </a:lnTo>
                <a:lnTo>
                  <a:pt x="124" y="112"/>
                </a:lnTo>
                <a:lnTo>
                  <a:pt x="123" y="113"/>
                </a:lnTo>
                <a:lnTo>
                  <a:pt x="121" y="115"/>
                </a:lnTo>
                <a:lnTo>
                  <a:pt x="120" y="116"/>
                </a:lnTo>
                <a:lnTo>
                  <a:pt x="119" y="117"/>
                </a:lnTo>
                <a:lnTo>
                  <a:pt x="117" y="118"/>
                </a:lnTo>
                <a:lnTo>
                  <a:pt x="116" y="118"/>
                </a:lnTo>
                <a:lnTo>
                  <a:pt x="115" y="119"/>
                </a:lnTo>
                <a:lnTo>
                  <a:pt x="112" y="120"/>
                </a:lnTo>
                <a:lnTo>
                  <a:pt x="110" y="120"/>
                </a:lnTo>
                <a:lnTo>
                  <a:pt x="108" y="121"/>
                </a:lnTo>
                <a:lnTo>
                  <a:pt x="107" y="122"/>
                </a:lnTo>
                <a:lnTo>
                  <a:pt x="106" y="123"/>
                </a:lnTo>
                <a:lnTo>
                  <a:pt x="103" y="125"/>
                </a:lnTo>
                <a:lnTo>
                  <a:pt x="95" y="131"/>
                </a:lnTo>
                <a:lnTo>
                  <a:pt x="94" y="132"/>
                </a:lnTo>
                <a:lnTo>
                  <a:pt x="93" y="133"/>
                </a:lnTo>
                <a:lnTo>
                  <a:pt x="92" y="133"/>
                </a:lnTo>
                <a:lnTo>
                  <a:pt x="91" y="134"/>
                </a:lnTo>
                <a:lnTo>
                  <a:pt x="88" y="135"/>
                </a:lnTo>
                <a:lnTo>
                  <a:pt x="84" y="136"/>
                </a:lnTo>
                <a:lnTo>
                  <a:pt x="81" y="137"/>
                </a:lnTo>
                <a:lnTo>
                  <a:pt x="80" y="137"/>
                </a:lnTo>
                <a:lnTo>
                  <a:pt x="78" y="138"/>
                </a:lnTo>
                <a:lnTo>
                  <a:pt x="73" y="139"/>
                </a:lnTo>
                <a:lnTo>
                  <a:pt x="72" y="139"/>
                </a:lnTo>
                <a:lnTo>
                  <a:pt x="71" y="140"/>
                </a:lnTo>
                <a:lnTo>
                  <a:pt x="71" y="140"/>
                </a:lnTo>
                <a:lnTo>
                  <a:pt x="70" y="141"/>
                </a:lnTo>
                <a:lnTo>
                  <a:pt x="69" y="142"/>
                </a:lnTo>
                <a:lnTo>
                  <a:pt x="69" y="142"/>
                </a:lnTo>
                <a:lnTo>
                  <a:pt x="68" y="144"/>
                </a:lnTo>
                <a:lnTo>
                  <a:pt x="66" y="147"/>
                </a:lnTo>
                <a:lnTo>
                  <a:pt x="65" y="148"/>
                </a:lnTo>
                <a:lnTo>
                  <a:pt x="65" y="148"/>
                </a:lnTo>
                <a:lnTo>
                  <a:pt x="65" y="149"/>
                </a:lnTo>
                <a:lnTo>
                  <a:pt x="64" y="149"/>
                </a:lnTo>
                <a:lnTo>
                  <a:pt x="64" y="149"/>
                </a:lnTo>
                <a:lnTo>
                  <a:pt x="63" y="150"/>
                </a:lnTo>
                <a:lnTo>
                  <a:pt x="62" y="150"/>
                </a:lnTo>
                <a:lnTo>
                  <a:pt x="59" y="150"/>
                </a:lnTo>
                <a:lnTo>
                  <a:pt x="57" y="150"/>
                </a:lnTo>
                <a:lnTo>
                  <a:pt x="52" y="149"/>
                </a:lnTo>
                <a:lnTo>
                  <a:pt x="50" y="149"/>
                </a:lnTo>
                <a:lnTo>
                  <a:pt x="48" y="149"/>
                </a:lnTo>
                <a:lnTo>
                  <a:pt x="47" y="148"/>
                </a:lnTo>
                <a:lnTo>
                  <a:pt x="46" y="148"/>
                </a:lnTo>
                <a:lnTo>
                  <a:pt x="45" y="148"/>
                </a:lnTo>
                <a:lnTo>
                  <a:pt x="44" y="147"/>
                </a:lnTo>
                <a:lnTo>
                  <a:pt x="44" y="147"/>
                </a:lnTo>
                <a:lnTo>
                  <a:pt x="43" y="146"/>
                </a:lnTo>
                <a:lnTo>
                  <a:pt x="43" y="145"/>
                </a:lnTo>
                <a:lnTo>
                  <a:pt x="42" y="145"/>
                </a:lnTo>
                <a:lnTo>
                  <a:pt x="42" y="144"/>
                </a:lnTo>
                <a:lnTo>
                  <a:pt x="41" y="143"/>
                </a:lnTo>
                <a:lnTo>
                  <a:pt x="41" y="142"/>
                </a:lnTo>
                <a:lnTo>
                  <a:pt x="41" y="142"/>
                </a:lnTo>
                <a:lnTo>
                  <a:pt x="41" y="140"/>
                </a:lnTo>
                <a:lnTo>
                  <a:pt x="41" y="139"/>
                </a:lnTo>
                <a:lnTo>
                  <a:pt x="42" y="137"/>
                </a:lnTo>
                <a:lnTo>
                  <a:pt x="42" y="136"/>
                </a:lnTo>
                <a:lnTo>
                  <a:pt x="42" y="135"/>
                </a:lnTo>
                <a:lnTo>
                  <a:pt x="42" y="135"/>
                </a:lnTo>
                <a:lnTo>
                  <a:pt x="42" y="134"/>
                </a:lnTo>
                <a:lnTo>
                  <a:pt x="42" y="134"/>
                </a:lnTo>
                <a:lnTo>
                  <a:pt x="41" y="133"/>
                </a:lnTo>
                <a:lnTo>
                  <a:pt x="41" y="132"/>
                </a:lnTo>
                <a:lnTo>
                  <a:pt x="41" y="132"/>
                </a:lnTo>
                <a:lnTo>
                  <a:pt x="41" y="131"/>
                </a:lnTo>
                <a:lnTo>
                  <a:pt x="41" y="128"/>
                </a:lnTo>
                <a:lnTo>
                  <a:pt x="41" y="127"/>
                </a:lnTo>
                <a:lnTo>
                  <a:pt x="41" y="126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0" y="123"/>
                </a:lnTo>
                <a:lnTo>
                  <a:pt x="40" y="123"/>
                </a:lnTo>
                <a:lnTo>
                  <a:pt x="39" y="122"/>
                </a:lnTo>
                <a:lnTo>
                  <a:pt x="38" y="121"/>
                </a:lnTo>
                <a:lnTo>
                  <a:pt x="35" y="120"/>
                </a:lnTo>
                <a:lnTo>
                  <a:pt x="34" y="119"/>
                </a:lnTo>
                <a:lnTo>
                  <a:pt x="33" y="119"/>
                </a:lnTo>
                <a:lnTo>
                  <a:pt x="32" y="118"/>
                </a:lnTo>
                <a:lnTo>
                  <a:pt x="31" y="117"/>
                </a:lnTo>
                <a:lnTo>
                  <a:pt x="30" y="116"/>
                </a:lnTo>
                <a:lnTo>
                  <a:pt x="29" y="116"/>
                </a:lnTo>
                <a:lnTo>
                  <a:pt x="29" y="115"/>
                </a:lnTo>
                <a:lnTo>
                  <a:pt x="29" y="114"/>
                </a:lnTo>
                <a:lnTo>
                  <a:pt x="28" y="113"/>
                </a:lnTo>
                <a:lnTo>
                  <a:pt x="28" y="113"/>
                </a:lnTo>
                <a:lnTo>
                  <a:pt x="28" y="112"/>
                </a:lnTo>
                <a:lnTo>
                  <a:pt x="29" y="111"/>
                </a:lnTo>
                <a:lnTo>
                  <a:pt x="29" y="110"/>
                </a:lnTo>
                <a:lnTo>
                  <a:pt x="30" y="108"/>
                </a:lnTo>
                <a:lnTo>
                  <a:pt x="30" y="107"/>
                </a:lnTo>
                <a:lnTo>
                  <a:pt x="30" y="106"/>
                </a:lnTo>
                <a:lnTo>
                  <a:pt x="30" y="105"/>
                </a:lnTo>
                <a:lnTo>
                  <a:pt x="30" y="104"/>
                </a:lnTo>
                <a:lnTo>
                  <a:pt x="30" y="103"/>
                </a:lnTo>
                <a:lnTo>
                  <a:pt x="29" y="102"/>
                </a:lnTo>
                <a:lnTo>
                  <a:pt x="29" y="101"/>
                </a:lnTo>
                <a:lnTo>
                  <a:pt x="28" y="100"/>
                </a:lnTo>
                <a:lnTo>
                  <a:pt x="23" y="97"/>
                </a:lnTo>
                <a:lnTo>
                  <a:pt x="21" y="95"/>
                </a:lnTo>
                <a:lnTo>
                  <a:pt x="19" y="93"/>
                </a:lnTo>
                <a:lnTo>
                  <a:pt x="18" y="91"/>
                </a:lnTo>
                <a:lnTo>
                  <a:pt x="17" y="90"/>
                </a:lnTo>
                <a:lnTo>
                  <a:pt x="16" y="88"/>
                </a:lnTo>
                <a:lnTo>
                  <a:pt x="15" y="87"/>
                </a:lnTo>
                <a:lnTo>
                  <a:pt x="13" y="83"/>
                </a:lnTo>
                <a:lnTo>
                  <a:pt x="13" y="82"/>
                </a:lnTo>
                <a:lnTo>
                  <a:pt x="12" y="81"/>
                </a:lnTo>
                <a:lnTo>
                  <a:pt x="10" y="78"/>
                </a:lnTo>
                <a:lnTo>
                  <a:pt x="9" y="77"/>
                </a:lnTo>
                <a:lnTo>
                  <a:pt x="9" y="76"/>
                </a:lnTo>
                <a:lnTo>
                  <a:pt x="9" y="76"/>
                </a:lnTo>
                <a:lnTo>
                  <a:pt x="9" y="75"/>
                </a:lnTo>
                <a:lnTo>
                  <a:pt x="9" y="75"/>
                </a:lnTo>
                <a:lnTo>
                  <a:pt x="9" y="73"/>
                </a:lnTo>
                <a:lnTo>
                  <a:pt x="10" y="72"/>
                </a:lnTo>
                <a:lnTo>
                  <a:pt x="11" y="71"/>
                </a:lnTo>
                <a:lnTo>
                  <a:pt x="12" y="70"/>
                </a:lnTo>
                <a:lnTo>
                  <a:pt x="12" y="70"/>
                </a:lnTo>
                <a:lnTo>
                  <a:pt x="13" y="69"/>
                </a:lnTo>
                <a:lnTo>
                  <a:pt x="16" y="67"/>
                </a:lnTo>
                <a:lnTo>
                  <a:pt x="17" y="66"/>
                </a:lnTo>
                <a:lnTo>
                  <a:pt x="18" y="66"/>
                </a:lnTo>
                <a:lnTo>
                  <a:pt x="18" y="65"/>
                </a:lnTo>
                <a:lnTo>
                  <a:pt x="18" y="64"/>
                </a:lnTo>
                <a:lnTo>
                  <a:pt x="18" y="64"/>
                </a:lnTo>
                <a:lnTo>
                  <a:pt x="18" y="63"/>
                </a:lnTo>
                <a:lnTo>
                  <a:pt x="18" y="62"/>
                </a:lnTo>
                <a:lnTo>
                  <a:pt x="17" y="62"/>
                </a:lnTo>
                <a:lnTo>
                  <a:pt x="15" y="60"/>
                </a:lnTo>
                <a:lnTo>
                  <a:pt x="12" y="56"/>
                </a:lnTo>
                <a:lnTo>
                  <a:pt x="9" y="53"/>
                </a:lnTo>
                <a:lnTo>
                  <a:pt x="7" y="51"/>
                </a:lnTo>
                <a:lnTo>
                  <a:pt x="6" y="51"/>
                </a:lnTo>
                <a:lnTo>
                  <a:pt x="5" y="50"/>
                </a:lnTo>
                <a:lnTo>
                  <a:pt x="4" y="49"/>
                </a:lnTo>
                <a:lnTo>
                  <a:pt x="2" y="48"/>
                </a:lnTo>
                <a:lnTo>
                  <a:pt x="1" y="48"/>
                </a:lnTo>
                <a:lnTo>
                  <a:pt x="1" y="47"/>
                </a:lnTo>
                <a:lnTo>
                  <a:pt x="0" y="47"/>
                </a:lnTo>
                <a:lnTo>
                  <a:pt x="0" y="47"/>
                </a:lnTo>
                <a:lnTo>
                  <a:pt x="0" y="46"/>
                </a:lnTo>
                <a:lnTo>
                  <a:pt x="0" y="46"/>
                </a:lnTo>
                <a:lnTo>
                  <a:pt x="1" y="45"/>
                </a:lnTo>
                <a:lnTo>
                  <a:pt x="1" y="45"/>
                </a:lnTo>
                <a:lnTo>
                  <a:pt x="2" y="44"/>
                </a:lnTo>
                <a:lnTo>
                  <a:pt x="3" y="43"/>
                </a:lnTo>
                <a:lnTo>
                  <a:pt x="5" y="43"/>
                </a:lnTo>
                <a:lnTo>
                  <a:pt x="9" y="41"/>
                </a:lnTo>
                <a:lnTo>
                  <a:pt x="12" y="40"/>
                </a:lnTo>
                <a:lnTo>
                  <a:pt x="15" y="39"/>
                </a:lnTo>
                <a:lnTo>
                  <a:pt x="19" y="38"/>
                </a:lnTo>
                <a:lnTo>
                  <a:pt x="21" y="37"/>
                </a:lnTo>
                <a:lnTo>
                  <a:pt x="23" y="36"/>
                </a:lnTo>
                <a:lnTo>
                  <a:pt x="26" y="35"/>
                </a:lnTo>
                <a:lnTo>
                  <a:pt x="27" y="34"/>
                </a:lnTo>
                <a:lnTo>
                  <a:pt x="28" y="34"/>
                </a:lnTo>
                <a:lnTo>
                  <a:pt x="29" y="34"/>
                </a:lnTo>
                <a:lnTo>
                  <a:pt x="30" y="34"/>
                </a:lnTo>
                <a:lnTo>
                  <a:pt x="31" y="34"/>
                </a:lnTo>
                <a:lnTo>
                  <a:pt x="32" y="34"/>
                </a:lnTo>
                <a:lnTo>
                  <a:pt x="33" y="34"/>
                </a:lnTo>
                <a:lnTo>
                  <a:pt x="34" y="35"/>
                </a:lnTo>
                <a:lnTo>
                  <a:pt x="36" y="36"/>
                </a:lnTo>
                <a:lnTo>
                  <a:pt x="37" y="37"/>
                </a:lnTo>
                <a:lnTo>
                  <a:pt x="39" y="37"/>
                </a:lnTo>
                <a:lnTo>
                  <a:pt x="40" y="37"/>
                </a:lnTo>
                <a:lnTo>
                  <a:pt x="42" y="38"/>
                </a:lnTo>
                <a:lnTo>
                  <a:pt x="44" y="38"/>
                </a:lnTo>
                <a:lnTo>
                  <a:pt x="46" y="38"/>
                </a:lnTo>
                <a:lnTo>
                  <a:pt x="47" y="37"/>
                </a:lnTo>
                <a:lnTo>
                  <a:pt x="48" y="37"/>
                </a:lnTo>
                <a:lnTo>
                  <a:pt x="49" y="36"/>
                </a:lnTo>
                <a:lnTo>
                  <a:pt x="50" y="36"/>
                </a:lnTo>
                <a:lnTo>
                  <a:pt x="50" y="35"/>
                </a:lnTo>
                <a:lnTo>
                  <a:pt x="50" y="34"/>
                </a:lnTo>
                <a:lnTo>
                  <a:pt x="51" y="32"/>
                </a:lnTo>
                <a:lnTo>
                  <a:pt x="52" y="29"/>
                </a:lnTo>
                <a:lnTo>
                  <a:pt x="52" y="27"/>
                </a:lnTo>
                <a:lnTo>
                  <a:pt x="53" y="26"/>
                </a:lnTo>
                <a:lnTo>
                  <a:pt x="54" y="25"/>
                </a:lnTo>
                <a:lnTo>
                  <a:pt x="54" y="24"/>
                </a:lnTo>
                <a:lnTo>
                  <a:pt x="55" y="23"/>
                </a:lnTo>
                <a:lnTo>
                  <a:pt x="56" y="22"/>
                </a:lnTo>
                <a:lnTo>
                  <a:pt x="57" y="22"/>
                </a:lnTo>
                <a:lnTo>
                  <a:pt x="58" y="21"/>
                </a:lnTo>
                <a:lnTo>
                  <a:pt x="59" y="21"/>
                </a:lnTo>
                <a:lnTo>
                  <a:pt x="60" y="21"/>
                </a:lnTo>
                <a:lnTo>
                  <a:pt x="62" y="20"/>
                </a:lnTo>
                <a:lnTo>
                  <a:pt x="66" y="20"/>
                </a:lnTo>
                <a:lnTo>
                  <a:pt x="68" y="20"/>
                </a:lnTo>
                <a:lnTo>
                  <a:pt x="69" y="20"/>
                </a:lnTo>
                <a:lnTo>
                  <a:pt x="73" y="18"/>
                </a:lnTo>
                <a:lnTo>
                  <a:pt x="75" y="18"/>
                </a:lnTo>
                <a:lnTo>
                  <a:pt x="77" y="17"/>
                </a:lnTo>
                <a:lnTo>
                  <a:pt x="83" y="14"/>
                </a:lnTo>
                <a:lnTo>
                  <a:pt x="84" y="13"/>
                </a:lnTo>
                <a:lnTo>
                  <a:pt x="85" y="13"/>
                </a:lnTo>
                <a:lnTo>
                  <a:pt x="90" y="11"/>
                </a:lnTo>
                <a:lnTo>
                  <a:pt x="93" y="10"/>
                </a:lnTo>
                <a:lnTo>
                  <a:pt x="95" y="9"/>
                </a:lnTo>
                <a:lnTo>
                  <a:pt x="99" y="7"/>
                </a:lnTo>
                <a:lnTo>
                  <a:pt x="100" y="6"/>
                </a:lnTo>
                <a:lnTo>
                  <a:pt x="102" y="5"/>
                </a:lnTo>
                <a:lnTo>
                  <a:pt x="106" y="4"/>
                </a:lnTo>
                <a:lnTo>
                  <a:pt x="109" y="3"/>
                </a:lnTo>
                <a:lnTo>
                  <a:pt x="112" y="3"/>
                </a:lnTo>
                <a:lnTo>
                  <a:pt x="119" y="1"/>
                </a:lnTo>
                <a:lnTo>
                  <a:pt x="122" y="1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close/>
              </a:path>
            </a:pathLst>
          </a:custGeom>
          <a:solidFill>
            <a:srgbClr val="7191D1"/>
          </a:solidFill>
          <a:ln w="26988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7" name="Freeform 260">
            <a:extLst>
              <a:ext uri="{FF2B5EF4-FFF2-40B4-BE49-F238E27FC236}">
                <a16:creationId xmlns:a16="http://schemas.microsoft.com/office/drawing/2014/main" id="{0239DF2D-150D-47F7-81D0-C02ADFCCC09E}"/>
              </a:ext>
            </a:extLst>
          </p:cNvPr>
          <p:cNvSpPr>
            <a:spLocks noEditPoints="1"/>
          </p:cNvSpPr>
          <p:nvPr/>
        </p:nvSpPr>
        <p:spPr bwMode="auto">
          <a:xfrm>
            <a:off x="7439814" y="3585287"/>
            <a:ext cx="1706848" cy="1511831"/>
          </a:xfrm>
          <a:custGeom>
            <a:avLst/>
            <a:gdLst>
              <a:gd name="T0" fmla="*/ 691 w 898"/>
              <a:gd name="T1" fmla="*/ 30 h 727"/>
              <a:gd name="T2" fmla="*/ 725 w 898"/>
              <a:gd name="T3" fmla="*/ 76 h 727"/>
              <a:gd name="T4" fmla="*/ 732 w 898"/>
              <a:gd name="T5" fmla="*/ 149 h 727"/>
              <a:gd name="T6" fmla="*/ 745 w 898"/>
              <a:gd name="T7" fmla="*/ 182 h 727"/>
              <a:gd name="T8" fmla="*/ 784 w 898"/>
              <a:gd name="T9" fmla="*/ 215 h 727"/>
              <a:gd name="T10" fmla="*/ 832 w 898"/>
              <a:gd name="T11" fmla="*/ 248 h 727"/>
              <a:gd name="T12" fmla="*/ 826 w 898"/>
              <a:gd name="T13" fmla="*/ 308 h 727"/>
              <a:gd name="T14" fmla="*/ 849 w 898"/>
              <a:gd name="T15" fmla="*/ 338 h 727"/>
              <a:gd name="T16" fmla="*/ 838 w 898"/>
              <a:gd name="T17" fmla="*/ 370 h 727"/>
              <a:gd name="T18" fmla="*/ 855 w 898"/>
              <a:gd name="T19" fmla="*/ 397 h 727"/>
              <a:gd name="T20" fmla="*/ 895 w 898"/>
              <a:gd name="T21" fmla="*/ 430 h 727"/>
              <a:gd name="T22" fmla="*/ 884 w 898"/>
              <a:gd name="T23" fmla="*/ 498 h 727"/>
              <a:gd name="T24" fmla="*/ 857 w 898"/>
              <a:gd name="T25" fmla="*/ 534 h 727"/>
              <a:gd name="T26" fmla="*/ 799 w 898"/>
              <a:gd name="T27" fmla="*/ 560 h 727"/>
              <a:gd name="T28" fmla="*/ 752 w 898"/>
              <a:gd name="T29" fmla="*/ 599 h 727"/>
              <a:gd name="T30" fmla="*/ 778 w 898"/>
              <a:gd name="T31" fmla="*/ 647 h 727"/>
              <a:gd name="T32" fmla="*/ 741 w 898"/>
              <a:gd name="T33" fmla="*/ 671 h 727"/>
              <a:gd name="T34" fmla="*/ 668 w 898"/>
              <a:gd name="T35" fmla="*/ 666 h 727"/>
              <a:gd name="T36" fmla="*/ 644 w 898"/>
              <a:gd name="T37" fmla="*/ 701 h 727"/>
              <a:gd name="T38" fmla="*/ 608 w 898"/>
              <a:gd name="T39" fmla="*/ 679 h 727"/>
              <a:gd name="T40" fmla="*/ 559 w 898"/>
              <a:gd name="T41" fmla="*/ 678 h 727"/>
              <a:gd name="T42" fmla="*/ 522 w 898"/>
              <a:gd name="T43" fmla="*/ 726 h 727"/>
              <a:gd name="T44" fmla="*/ 481 w 898"/>
              <a:gd name="T45" fmla="*/ 710 h 727"/>
              <a:gd name="T46" fmla="*/ 422 w 898"/>
              <a:gd name="T47" fmla="*/ 698 h 727"/>
              <a:gd name="T48" fmla="*/ 386 w 898"/>
              <a:gd name="T49" fmla="*/ 706 h 727"/>
              <a:gd name="T50" fmla="*/ 337 w 898"/>
              <a:gd name="T51" fmla="*/ 707 h 727"/>
              <a:gd name="T52" fmla="*/ 276 w 898"/>
              <a:gd name="T53" fmla="*/ 692 h 727"/>
              <a:gd name="T54" fmla="*/ 227 w 898"/>
              <a:gd name="T55" fmla="*/ 722 h 727"/>
              <a:gd name="T56" fmla="*/ 179 w 898"/>
              <a:gd name="T57" fmla="*/ 720 h 727"/>
              <a:gd name="T58" fmla="*/ 141 w 898"/>
              <a:gd name="T59" fmla="*/ 698 h 727"/>
              <a:gd name="T60" fmla="*/ 123 w 898"/>
              <a:gd name="T61" fmla="*/ 645 h 727"/>
              <a:gd name="T62" fmla="*/ 119 w 898"/>
              <a:gd name="T63" fmla="*/ 622 h 727"/>
              <a:gd name="T64" fmla="*/ 112 w 898"/>
              <a:gd name="T65" fmla="*/ 600 h 727"/>
              <a:gd name="T66" fmla="*/ 159 w 898"/>
              <a:gd name="T67" fmla="*/ 571 h 727"/>
              <a:gd name="T68" fmla="*/ 167 w 898"/>
              <a:gd name="T69" fmla="*/ 519 h 727"/>
              <a:gd name="T70" fmla="*/ 152 w 898"/>
              <a:gd name="T71" fmla="*/ 440 h 727"/>
              <a:gd name="T72" fmla="*/ 103 w 898"/>
              <a:gd name="T73" fmla="*/ 402 h 727"/>
              <a:gd name="T74" fmla="*/ 47 w 898"/>
              <a:gd name="T75" fmla="*/ 381 h 727"/>
              <a:gd name="T76" fmla="*/ 2 w 898"/>
              <a:gd name="T77" fmla="*/ 376 h 727"/>
              <a:gd name="T78" fmla="*/ 9 w 898"/>
              <a:gd name="T79" fmla="*/ 332 h 727"/>
              <a:gd name="T80" fmla="*/ 39 w 898"/>
              <a:gd name="T81" fmla="*/ 297 h 727"/>
              <a:gd name="T82" fmla="*/ 102 w 898"/>
              <a:gd name="T83" fmla="*/ 258 h 727"/>
              <a:gd name="T84" fmla="*/ 163 w 898"/>
              <a:gd name="T85" fmla="*/ 242 h 727"/>
              <a:gd name="T86" fmla="*/ 213 w 898"/>
              <a:gd name="T87" fmla="*/ 224 h 727"/>
              <a:gd name="T88" fmla="*/ 249 w 898"/>
              <a:gd name="T89" fmla="*/ 188 h 727"/>
              <a:gd name="T90" fmla="*/ 335 w 898"/>
              <a:gd name="T91" fmla="*/ 181 h 727"/>
              <a:gd name="T92" fmla="*/ 408 w 898"/>
              <a:gd name="T93" fmla="*/ 171 h 727"/>
              <a:gd name="T94" fmla="*/ 426 w 898"/>
              <a:gd name="T95" fmla="*/ 126 h 727"/>
              <a:gd name="T96" fmla="*/ 450 w 898"/>
              <a:gd name="T97" fmla="*/ 83 h 727"/>
              <a:gd name="T98" fmla="*/ 482 w 898"/>
              <a:gd name="T99" fmla="*/ 76 h 727"/>
              <a:gd name="T100" fmla="*/ 514 w 898"/>
              <a:gd name="T101" fmla="*/ 92 h 727"/>
              <a:gd name="T102" fmla="*/ 573 w 898"/>
              <a:gd name="T103" fmla="*/ 45 h 727"/>
              <a:gd name="T104" fmla="*/ 619 w 898"/>
              <a:gd name="T105" fmla="*/ 29 h 727"/>
              <a:gd name="T106" fmla="*/ 429 w 898"/>
              <a:gd name="T107" fmla="*/ 306 h 727"/>
              <a:gd name="T108" fmla="*/ 380 w 898"/>
              <a:gd name="T109" fmla="*/ 323 h 727"/>
              <a:gd name="T110" fmla="*/ 364 w 898"/>
              <a:gd name="T111" fmla="*/ 359 h 727"/>
              <a:gd name="T112" fmla="*/ 382 w 898"/>
              <a:gd name="T113" fmla="*/ 405 h 727"/>
              <a:gd name="T114" fmla="*/ 398 w 898"/>
              <a:gd name="T115" fmla="*/ 437 h 727"/>
              <a:gd name="T116" fmla="*/ 464 w 898"/>
              <a:gd name="T117" fmla="*/ 409 h 727"/>
              <a:gd name="T118" fmla="*/ 522 w 898"/>
              <a:gd name="T119" fmla="*/ 405 h 727"/>
              <a:gd name="T120" fmla="*/ 544 w 898"/>
              <a:gd name="T121" fmla="*/ 356 h 727"/>
              <a:gd name="T122" fmla="*/ 504 w 898"/>
              <a:gd name="T123" fmla="*/ 314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8" h="727">
                <a:moveTo>
                  <a:pt x="639" y="0"/>
                </a:moveTo>
                <a:lnTo>
                  <a:pt x="640" y="1"/>
                </a:lnTo>
                <a:lnTo>
                  <a:pt x="641" y="1"/>
                </a:lnTo>
                <a:lnTo>
                  <a:pt x="642" y="2"/>
                </a:lnTo>
                <a:lnTo>
                  <a:pt x="642" y="2"/>
                </a:lnTo>
                <a:lnTo>
                  <a:pt x="645" y="5"/>
                </a:lnTo>
                <a:lnTo>
                  <a:pt x="646" y="6"/>
                </a:lnTo>
                <a:lnTo>
                  <a:pt x="648" y="7"/>
                </a:lnTo>
                <a:lnTo>
                  <a:pt x="651" y="9"/>
                </a:lnTo>
                <a:lnTo>
                  <a:pt x="652" y="10"/>
                </a:lnTo>
                <a:lnTo>
                  <a:pt x="653" y="11"/>
                </a:lnTo>
                <a:lnTo>
                  <a:pt x="654" y="13"/>
                </a:lnTo>
                <a:lnTo>
                  <a:pt x="654" y="13"/>
                </a:lnTo>
                <a:lnTo>
                  <a:pt x="655" y="14"/>
                </a:lnTo>
                <a:lnTo>
                  <a:pt x="656" y="14"/>
                </a:lnTo>
                <a:lnTo>
                  <a:pt x="657" y="15"/>
                </a:lnTo>
                <a:lnTo>
                  <a:pt x="658" y="15"/>
                </a:lnTo>
                <a:lnTo>
                  <a:pt x="658" y="15"/>
                </a:lnTo>
                <a:lnTo>
                  <a:pt x="659" y="14"/>
                </a:lnTo>
                <a:lnTo>
                  <a:pt x="660" y="14"/>
                </a:lnTo>
                <a:lnTo>
                  <a:pt x="660" y="14"/>
                </a:lnTo>
                <a:lnTo>
                  <a:pt x="662" y="13"/>
                </a:lnTo>
                <a:lnTo>
                  <a:pt x="663" y="12"/>
                </a:lnTo>
                <a:lnTo>
                  <a:pt x="664" y="11"/>
                </a:lnTo>
                <a:lnTo>
                  <a:pt x="665" y="11"/>
                </a:lnTo>
                <a:lnTo>
                  <a:pt x="666" y="11"/>
                </a:lnTo>
                <a:lnTo>
                  <a:pt x="667" y="11"/>
                </a:lnTo>
                <a:lnTo>
                  <a:pt x="668" y="11"/>
                </a:lnTo>
                <a:lnTo>
                  <a:pt x="672" y="12"/>
                </a:lnTo>
                <a:lnTo>
                  <a:pt x="673" y="12"/>
                </a:lnTo>
                <a:lnTo>
                  <a:pt x="674" y="12"/>
                </a:lnTo>
                <a:lnTo>
                  <a:pt x="675" y="13"/>
                </a:lnTo>
                <a:lnTo>
                  <a:pt x="676" y="13"/>
                </a:lnTo>
                <a:lnTo>
                  <a:pt x="677" y="14"/>
                </a:lnTo>
                <a:lnTo>
                  <a:pt x="678" y="16"/>
                </a:lnTo>
                <a:lnTo>
                  <a:pt x="682" y="20"/>
                </a:lnTo>
                <a:lnTo>
                  <a:pt x="688" y="27"/>
                </a:lnTo>
                <a:lnTo>
                  <a:pt x="691" y="30"/>
                </a:lnTo>
                <a:lnTo>
                  <a:pt x="692" y="30"/>
                </a:lnTo>
                <a:lnTo>
                  <a:pt x="692" y="31"/>
                </a:lnTo>
                <a:lnTo>
                  <a:pt x="693" y="32"/>
                </a:lnTo>
                <a:lnTo>
                  <a:pt x="695" y="32"/>
                </a:lnTo>
                <a:lnTo>
                  <a:pt x="696" y="33"/>
                </a:lnTo>
                <a:lnTo>
                  <a:pt x="699" y="34"/>
                </a:lnTo>
                <a:lnTo>
                  <a:pt x="700" y="34"/>
                </a:lnTo>
                <a:lnTo>
                  <a:pt x="701" y="35"/>
                </a:lnTo>
                <a:lnTo>
                  <a:pt x="703" y="36"/>
                </a:lnTo>
                <a:lnTo>
                  <a:pt x="705" y="38"/>
                </a:lnTo>
                <a:lnTo>
                  <a:pt x="708" y="40"/>
                </a:lnTo>
                <a:lnTo>
                  <a:pt x="709" y="41"/>
                </a:lnTo>
                <a:lnTo>
                  <a:pt x="710" y="42"/>
                </a:lnTo>
                <a:lnTo>
                  <a:pt x="711" y="43"/>
                </a:lnTo>
                <a:lnTo>
                  <a:pt x="712" y="45"/>
                </a:lnTo>
                <a:lnTo>
                  <a:pt x="713" y="46"/>
                </a:lnTo>
                <a:lnTo>
                  <a:pt x="715" y="50"/>
                </a:lnTo>
                <a:lnTo>
                  <a:pt x="716" y="52"/>
                </a:lnTo>
                <a:lnTo>
                  <a:pt x="717" y="53"/>
                </a:lnTo>
                <a:lnTo>
                  <a:pt x="718" y="53"/>
                </a:lnTo>
                <a:lnTo>
                  <a:pt x="719" y="55"/>
                </a:lnTo>
                <a:lnTo>
                  <a:pt x="720" y="55"/>
                </a:lnTo>
                <a:lnTo>
                  <a:pt x="721" y="56"/>
                </a:lnTo>
                <a:lnTo>
                  <a:pt x="722" y="57"/>
                </a:lnTo>
                <a:lnTo>
                  <a:pt x="724" y="58"/>
                </a:lnTo>
                <a:lnTo>
                  <a:pt x="727" y="59"/>
                </a:lnTo>
                <a:lnTo>
                  <a:pt x="733" y="62"/>
                </a:lnTo>
                <a:lnTo>
                  <a:pt x="734" y="62"/>
                </a:lnTo>
                <a:lnTo>
                  <a:pt x="736" y="63"/>
                </a:lnTo>
                <a:lnTo>
                  <a:pt x="735" y="64"/>
                </a:lnTo>
                <a:lnTo>
                  <a:pt x="733" y="66"/>
                </a:lnTo>
                <a:lnTo>
                  <a:pt x="730" y="69"/>
                </a:lnTo>
                <a:lnTo>
                  <a:pt x="728" y="71"/>
                </a:lnTo>
                <a:lnTo>
                  <a:pt x="727" y="72"/>
                </a:lnTo>
                <a:lnTo>
                  <a:pt x="726" y="73"/>
                </a:lnTo>
                <a:lnTo>
                  <a:pt x="726" y="74"/>
                </a:lnTo>
                <a:lnTo>
                  <a:pt x="726" y="75"/>
                </a:lnTo>
                <a:lnTo>
                  <a:pt x="725" y="76"/>
                </a:lnTo>
                <a:lnTo>
                  <a:pt x="725" y="77"/>
                </a:lnTo>
                <a:lnTo>
                  <a:pt x="725" y="78"/>
                </a:lnTo>
                <a:lnTo>
                  <a:pt x="726" y="79"/>
                </a:lnTo>
                <a:lnTo>
                  <a:pt x="726" y="80"/>
                </a:lnTo>
                <a:lnTo>
                  <a:pt x="728" y="83"/>
                </a:lnTo>
                <a:lnTo>
                  <a:pt x="729" y="85"/>
                </a:lnTo>
                <a:lnTo>
                  <a:pt x="729" y="87"/>
                </a:lnTo>
                <a:lnTo>
                  <a:pt x="730" y="90"/>
                </a:lnTo>
                <a:lnTo>
                  <a:pt x="731" y="93"/>
                </a:lnTo>
                <a:lnTo>
                  <a:pt x="732" y="94"/>
                </a:lnTo>
                <a:lnTo>
                  <a:pt x="732" y="95"/>
                </a:lnTo>
                <a:lnTo>
                  <a:pt x="732" y="96"/>
                </a:lnTo>
                <a:lnTo>
                  <a:pt x="732" y="99"/>
                </a:lnTo>
                <a:lnTo>
                  <a:pt x="732" y="105"/>
                </a:lnTo>
                <a:lnTo>
                  <a:pt x="732" y="107"/>
                </a:lnTo>
                <a:lnTo>
                  <a:pt x="732" y="109"/>
                </a:lnTo>
                <a:lnTo>
                  <a:pt x="732" y="110"/>
                </a:lnTo>
                <a:lnTo>
                  <a:pt x="733" y="111"/>
                </a:lnTo>
                <a:lnTo>
                  <a:pt x="734" y="112"/>
                </a:lnTo>
                <a:lnTo>
                  <a:pt x="735" y="114"/>
                </a:lnTo>
                <a:lnTo>
                  <a:pt x="736" y="115"/>
                </a:lnTo>
                <a:lnTo>
                  <a:pt x="736" y="117"/>
                </a:lnTo>
                <a:lnTo>
                  <a:pt x="737" y="118"/>
                </a:lnTo>
                <a:lnTo>
                  <a:pt x="738" y="119"/>
                </a:lnTo>
                <a:lnTo>
                  <a:pt x="739" y="125"/>
                </a:lnTo>
                <a:lnTo>
                  <a:pt x="739" y="127"/>
                </a:lnTo>
                <a:lnTo>
                  <a:pt x="739" y="128"/>
                </a:lnTo>
                <a:lnTo>
                  <a:pt x="739" y="130"/>
                </a:lnTo>
                <a:lnTo>
                  <a:pt x="739" y="132"/>
                </a:lnTo>
                <a:lnTo>
                  <a:pt x="739" y="134"/>
                </a:lnTo>
                <a:lnTo>
                  <a:pt x="738" y="136"/>
                </a:lnTo>
                <a:lnTo>
                  <a:pt x="738" y="137"/>
                </a:lnTo>
                <a:lnTo>
                  <a:pt x="737" y="138"/>
                </a:lnTo>
                <a:lnTo>
                  <a:pt x="735" y="142"/>
                </a:lnTo>
                <a:lnTo>
                  <a:pt x="734" y="143"/>
                </a:lnTo>
                <a:lnTo>
                  <a:pt x="734" y="144"/>
                </a:lnTo>
                <a:lnTo>
                  <a:pt x="732" y="148"/>
                </a:lnTo>
                <a:lnTo>
                  <a:pt x="732" y="149"/>
                </a:lnTo>
                <a:lnTo>
                  <a:pt x="731" y="150"/>
                </a:lnTo>
                <a:lnTo>
                  <a:pt x="731" y="150"/>
                </a:lnTo>
                <a:lnTo>
                  <a:pt x="730" y="151"/>
                </a:lnTo>
                <a:lnTo>
                  <a:pt x="729" y="152"/>
                </a:lnTo>
                <a:lnTo>
                  <a:pt x="726" y="153"/>
                </a:lnTo>
                <a:lnTo>
                  <a:pt x="725" y="154"/>
                </a:lnTo>
                <a:lnTo>
                  <a:pt x="724" y="154"/>
                </a:lnTo>
                <a:lnTo>
                  <a:pt x="724" y="155"/>
                </a:lnTo>
                <a:lnTo>
                  <a:pt x="723" y="156"/>
                </a:lnTo>
                <a:lnTo>
                  <a:pt x="722" y="157"/>
                </a:lnTo>
                <a:lnTo>
                  <a:pt x="722" y="158"/>
                </a:lnTo>
                <a:lnTo>
                  <a:pt x="722" y="159"/>
                </a:lnTo>
                <a:lnTo>
                  <a:pt x="722" y="160"/>
                </a:lnTo>
                <a:lnTo>
                  <a:pt x="722" y="161"/>
                </a:lnTo>
                <a:lnTo>
                  <a:pt x="722" y="162"/>
                </a:lnTo>
                <a:lnTo>
                  <a:pt x="723" y="163"/>
                </a:lnTo>
                <a:lnTo>
                  <a:pt x="723" y="164"/>
                </a:lnTo>
                <a:lnTo>
                  <a:pt x="725" y="167"/>
                </a:lnTo>
                <a:lnTo>
                  <a:pt x="726" y="168"/>
                </a:lnTo>
                <a:lnTo>
                  <a:pt x="726" y="169"/>
                </a:lnTo>
                <a:lnTo>
                  <a:pt x="727" y="171"/>
                </a:lnTo>
                <a:lnTo>
                  <a:pt x="727" y="173"/>
                </a:lnTo>
                <a:lnTo>
                  <a:pt x="728" y="174"/>
                </a:lnTo>
                <a:lnTo>
                  <a:pt x="728" y="175"/>
                </a:lnTo>
                <a:lnTo>
                  <a:pt x="729" y="176"/>
                </a:lnTo>
                <a:lnTo>
                  <a:pt x="730" y="177"/>
                </a:lnTo>
                <a:lnTo>
                  <a:pt x="731" y="177"/>
                </a:lnTo>
                <a:lnTo>
                  <a:pt x="732" y="178"/>
                </a:lnTo>
                <a:lnTo>
                  <a:pt x="733" y="179"/>
                </a:lnTo>
                <a:lnTo>
                  <a:pt x="734" y="179"/>
                </a:lnTo>
                <a:lnTo>
                  <a:pt x="735" y="180"/>
                </a:lnTo>
                <a:lnTo>
                  <a:pt x="736" y="180"/>
                </a:lnTo>
                <a:lnTo>
                  <a:pt x="737" y="180"/>
                </a:lnTo>
                <a:lnTo>
                  <a:pt x="738" y="181"/>
                </a:lnTo>
                <a:lnTo>
                  <a:pt x="739" y="181"/>
                </a:lnTo>
                <a:lnTo>
                  <a:pt x="743" y="181"/>
                </a:lnTo>
                <a:lnTo>
                  <a:pt x="744" y="181"/>
                </a:lnTo>
                <a:lnTo>
                  <a:pt x="745" y="182"/>
                </a:lnTo>
                <a:lnTo>
                  <a:pt x="747" y="182"/>
                </a:lnTo>
                <a:lnTo>
                  <a:pt x="748" y="183"/>
                </a:lnTo>
                <a:lnTo>
                  <a:pt x="749" y="184"/>
                </a:lnTo>
                <a:lnTo>
                  <a:pt x="750" y="184"/>
                </a:lnTo>
                <a:lnTo>
                  <a:pt x="751" y="185"/>
                </a:lnTo>
                <a:lnTo>
                  <a:pt x="752" y="187"/>
                </a:lnTo>
                <a:lnTo>
                  <a:pt x="753" y="188"/>
                </a:lnTo>
                <a:lnTo>
                  <a:pt x="754" y="189"/>
                </a:lnTo>
                <a:lnTo>
                  <a:pt x="756" y="191"/>
                </a:lnTo>
                <a:lnTo>
                  <a:pt x="758" y="192"/>
                </a:lnTo>
                <a:lnTo>
                  <a:pt x="760" y="194"/>
                </a:lnTo>
                <a:lnTo>
                  <a:pt x="760" y="195"/>
                </a:lnTo>
                <a:lnTo>
                  <a:pt x="761" y="196"/>
                </a:lnTo>
                <a:lnTo>
                  <a:pt x="762" y="197"/>
                </a:lnTo>
                <a:lnTo>
                  <a:pt x="762" y="198"/>
                </a:lnTo>
                <a:lnTo>
                  <a:pt x="762" y="199"/>
                </a:lnTo>
                <a:lnTo>
                  <a:pt x="762" y="202"/>
                </a:lnTo>
                <a:lnTo>
                  <a:pt x="762" y="204"/>
                </a:lnTo>
                <a:lnTo>
                  <a:pt x="762" y="205"/>
                </a:lnTo>
                <a:lnTo>
                  <a:pt x="763" y="207"/>
                </a:lnTo>
                <a:lnTo>
                  <a:pt x="763" y="208"/>
                </a:lnTo>
                <a:lnTo>
                  <a:pt x="764" y="209"/>
                </a:lnTo>
                <a:lnTo>
                  <a:pt x="764" y="210"/>
                </a:lnTo>
                <a:lnTo>
                  <a:pt x="764" y="211"/>
                </a:lnTo>
                <a:lnTo>
                  <a:pt x="765" y="211"/>
                </a:lnTo>
                <a:lnTo>
                  <a:pt x="766" y="212"/>
                </a:lnTo>
                <a:lnTo>
                  <a:pt x="767" y="213"/>
                </a:lnTo>
                <a:lnTo>
                  <a:pt x="768" y="214"/>
                </a:lnTo>
                <a:lnTo>
                  <a:pt x="769" y="214"/>
                </a:lnTo>
                <a:lnTo>
                  <a:pt x="770" y="215"/>
                </a:lnTo>
                <a:lnTo>
                  <a:pt x="771" y="215"/>
                </a:lnTo>
                <a:lnTo>
                  <a:pt x="772" y="216"/>
                </a:lnTo>
                <a:lnTo>
                  <a:pt x="773" y="216"/>
                </a:lnTo>
                <a:lnTo>
                  <a:pt x="774" y="216"/>
                </a:lnTo>
                <a:lnTo>
                  <a:pt x="775" y="216"/>
                </a:lnTo>
                <a:lnTo>
                  <a:pt x="776" y="216"/>
                </a:lnTo>
                <a:lnTo>
                  <a:pt x="783" y="215"/>
                </a:lnTo>
                <a:lnTo>
                  <a:pt x="784" y="215"/>
                </a:lnTo>
                <a:lnTo>
                  <a:pt x="786" y="215"/>
                </a:lnTo>
                <a:lnTo>
                  <a:pt x="792" y="216"/>
                </a:lnTo>
                <a:lnTo>
                  <a:pt x="795" y="216"/>
                </a:lnTo>
                <a:lnTo>
                  <a:pt x="800" y="217"/>
                </a:lnTo>
                <a:lnTo>
                  <a:pt x="801" y="217"/>
                </a:lnTo>
                <a:lnTo>
                  <a:pt x="803" y="217"/>
                </a:lnTo>
                <a:lnTo>
                  <a:pt x="804" y="217"/>
                </a:lnTo>
                <a:lnTo>
                  <a:pt x="806" y="216"/>
                </a:lnTo>
                <a:lnTo>
                  <a:pt x="811" y="215"/>
                </a:lnTo>
                <a:lnTo>
                  <a:pt x="814" y="213"/>
                </a:lnTo>
                <a:lnTo>
                  <a:pt x="816" y="213"/>
                </a:lnTo>
                <a:lnTo>
                  <a:pt x="817" y="212"/>
                </a:lnTo>
                <a:lnTo>
                  <a:pt x="819" y="212"/>
                </a:lnTo>
                <a:lnTo>
                  <a:pt x="820" y="212"/>
                </a:lnTo>
                <a:lnTo>
                  <a:pt x="821" y="212"/>
                </a:lnTo>
                <a:lnTo>
                  <a:pt x="821" y="212"/>
                </a:lnTo>
                <a:lnTo>
                  <a:pt x="822" y="212"/>
                </a:lnTo>
                <a:lnTo>
                  <a:pt x="823" y="213"/>
                </a:lnTo>
                <a:lnTo>
                  <a:pt x="824" y="213"/>
                </a:lnTo>
                <a:lnTo>
                  <a:pt x="826" y="215"/>
                </a:lnTo>
                <a:lnTo>
                  <a:pt x="827" y="216"/>
                </a:lnTo>
                <a:lnTo>
                  <a:pt x="829" y="217"/>
                </a:lnTo>
                <a:lnTo>
                  <a:pt x="829" y="218"/>
                </a:lnTo>
                <a:lnTo>
                  <a:pt x="830" y="219"/>
                </a:lnTo>
                <a:lnTo>
                  <a:pt x="831" y="220"/>
                </a:lnTo>
                <a:lnTo>
                  <a:pt x="831" y="221"/>
                </a:lnTo>
                <a:lnTo>
                  <a:pt x="832" y="222"/>
                </a:lnTo>
                <a:lnTo>
                  <a:pt x="832" y="224"/>
                </a:lnTo>
                <a:lnTo>
                  <a:pt x="833" y="225"/>
                </a:lnTo>
                <a:lnTo>
                  <a:pt x="833" y="227"/>
                </a:lnTo>
                <a:lnTo>
                  <a:pt x="833" y="230"/>
                </a:lnTo>
                <a:lnTo>
                  <a:pt x="833" y="234"/>
                </a:lnTo>
                <a:lnTo>
                  <a:pt x="833" y="237"/>
                </a:lnTo>
                <a:lnTo>
                  <a:pt x="833" y="239"/>
                </a:lnTo>
                <a:lnTo>
                  <a:pt x="832" y="243"/>
                </a:lnTo>
                <a:lnTo>
                  <a:pt x="832" y="244"/>
                </a:lnTo>
                <a:lnTo>
                  <a:pt x="832" y="245"/>
                </a:lnTo>
                <a:lnTo>
                  <a:pt x="832" y="248"/>
                </a:lnTo>
                <a:lnTo>
                  <a:pt x="832" y="250"/>
                </a:lnTo>
                <a:lnTo>
                  <a:pt x="832" y="252"/>
                </a:lnTo>
                <a:lnTo>
                  <a:pt x="833" y="254"/>
                </a:lnTo>
                <a:lnTo>
                  <a:pt x="833" y="255"/>
                </a:lnTo>
                <a:lnTo>
                  <a:pt x="833" y="256"/>
                </a:lnTo>
                <a:lnTo>
                  <a:pt x="834" y="258"/>
                </a:lnTo>
                <a:lnTo>
                  <a:pt x="835" y="260"/>
                </a:lnTo>
                <a:lnTo>
                  <a:pt x="837" y="263"/>
                </a:lnTo>
                <a:lnTo>
                  <a:pt x="838" y="265"/>
                </a:lnTo>
                <a:lnTo>
                  <a:pt x="839" y="267"/>
                </a:lnTo>
                <a:lnTo>
                  <a:pt x="839" y="268"/>
                </a:lnTo>
                <a:lnTo>
                  <a:pt x="840" y="271"/>
                </a:lnTo>
                <a:lnTo>
                  <a:pt x="840" y="271"/>
                </a:lnTo>
                <a:lnTo>
                  <a:pt x="840" y="272"/>
                </a:lnTo>
                <a:lnTo>
                  <a:pt x="840" y="273"/>
                </a:lnTo>
                <a:lnTo>
                  <a:pt x="840" y="275"/>
                </a:lnTo>
                <a:lnTo>
                  <a:pt x="840" y="276"/>
                </a:lnTo>
                <a:lnTo>
                  <a:pt x="840" y="277"/>
                </a:lnTo>
                <a:lnTo>
                  <a:pt x="839" y="279"/>
                </a:lnTo>
                <a:lnTo>
                  <a:pt x="838" y="281"/>
                </a:lnTo>
                <a:lnTo>
                  <a:pt x="838" y="283"/>
                </a:lnTo>
                <a:lnTo>
                  <a:pt x="837" y="284"/>
                </a:lnTo>
                <a:lnTo>
                  <a:pt x="836" y="286"/>
                </a:lnTo>
                <a:lnTo>
                  <a:pt x="834" y="289"/>
                </a:lnTo>
                <a:lnTo>
                  <a:pt x="833" y="290"/>
                </a:lnTo>
                <a:lnTo>
                  <a:pt x="831" y="292"/>
                </a:lnTo>
                <a:lnTo>
                  <a:pt x="829" y="294"/>
                </a:lnTo>
                <a:lnTo>
                  <a:pt x="828" y="296"/>
                </a:lnTo>
                <a:lnTo>
                  <a:pt x="827" y="297"/>
                </a:lnTo>
                <a:lnTo>
                  <a:pt x="827" y="298"/>
                </a:lnTo>
                <a:lnTo>
                  <a:pt x="827" y="299"/>
                </a:lnTo>
                <a:lnTo>
                  <a:pt x="827" y="299"/>
                </a:lnTo>
                <a:lnTo>
                  <a:pt x="828" y="301"/>
                </a:lnTo>
                <a:lnTo>
                  <a:pt x="828" y="303"/>
                </a:lnTo>
                <a:lnTo>
                  <a:pt x="828" y="303"/>
                </a:lnTo>
                <a:lnTo>
                  <a:pt x="828" y="304"/>
                </a:lnTo>
                <a:lnTo>
                  <a:pt x="826" y="308"/>
                </a:lnTo>
                <a:lnTo>
                  <a:pt x="826" y="308"/>
                </a:lnTo>
                <a:lnTo>
                  <a:pt x="826" y="309"/>
                </a:lnTo>
                <a:lnTo>
                  <a:pt x="827" y="309"/>
                </a:lnTo>
                <a:lnTo>
                  <a:pt x="827" y="309"/>
                </a:lnTo>
                <a:lnTo>
                  <a:pt x="828" y="310"/>
                </a:lnTo>
                <a:lnTo>
                  <a:pt x="829" y="310"/>
                </a:lnTo>
                <a:lnTo>
                  <a:pt x="834" y="312"/>
                </a:lnTo>
                <a:lnTo>
                  <a:pt x="839" y="313"/>
                </a:lnTo>
                <a:lnTo>
                  <a:pt x="840" y="314"/>
                </a:lnTo>
                <a:lnTo>
                  <a:pt x="842" y="315"/>
                </a:lnTo>
                <a:lnTo>
                  <a:pt x="845" y="315"/>
                </a:lnTo>
                <a:lnTo>
                  <a:pt x="847" y="315"/>
                </a:lnTo>
                <a:lnTo>
                  <a:pt x="848" y="316"/>
                </a:lnTo>
                <a:lnTo>
                  <a:pt x="849" y="316"/>
                </a:lnTo>
                <a:lnTo>
                  <a:pt x="850" y="317"/>
                </a:lnTo>
                <a:lnTo>
                  <a:pt x="854" y="319"/>
                </a:lnTo>
                <a:lnTo>
                  <a:pt x="855" y="320"/>
                </a:lnTo>
                <a:lnTo>
                  <a:pt x="857" y="322"/>
                </a:lnTo>
                <a:lnTo>
                  <a:pt x="857" y="322"/>
                </a:lnTo>
                <a:lnTo>
                  <a:pt x="858" y="323"/>
                </a:lnTo>
                <a:lnTo>
                  <a:pt x="858" y="324"/>
                </a:lnTo>
                <a:lnTo>
                  <a:pt x="859" y="324"/>
                </a:lnTo>
                <a:lnTo>
                  <a:pt x="859" y="325"/>
                </a:lnTo>
                <a:lnTo>
                  <a:pt x="859" y="326"/>
                </a:lnTo>
                <a:lnTo>
                  <a:pt x="859" y="327"/>
                </a:lnTo>
                <a:lnTo>
                  <a:pt x="860" y="327"/>
                </a:lnTo>
                <a:lnTo>
                  <a:pt x="859" y="329"/>
                </a:lnTo>
                <a:lnTo>
                  <a:pt x="859" y="331"/>
                </a:lnTo>
                <a:lnTo>
                  <a:pt x="859" y="333"/>
                </a:lnTo>
                <a:lnTo>
                  <a:pt x="858" y="333"/>
                </a:lnTo>
                <a:lnTo>
                  <a:pt x="858" y="334"/>
                </a:lnTo>
                <a:lnTo>
                  <a:pt x="857" y="334"/>
                </a:lnTo>
                <a:lnTo>
                  <a:pt x="857" y="335"/>
                </a:lnTo>
                <a:lnTo>
                  <a:pt x="856" y="335"/>
                </a:lnTo>
                <a:lnTo>
                  <a:pt x="855" y="336"/>
                </a:lnTo>
                <a:lnTo>
                  <a:pt x="854" y="336"/>
                </a:lnTo>
                <a:lnTo>
                  <a:pt x="853" y="337"/>
                </a:lnTo>
                <a:lnTo>
                  <a:pt x="851" y="337"/>
                </a:lnTo>
                <a:lnTo>
                  <a:pt x="849" y="338"/>
                </a:lnTo>
                <a:lnTo>
                  <a:pt x="848" y="338"/>
                </a:lnTo>
                <a:lnTo>
                  <a:pt x="848" y="339"/>
                </a:lnTo>
                <a:lnTo>
                  <a:pt x="847" y="339"/>
                </a:lnTo>
                <a:lnTo>
                  <a:pt x="847" y="340"/>
                </a:lnTo>
                <a:lnTo>
                  <a:pt x="846" y="340"/>
                </a:lnTo>
                <a:lnTo>
                  <a:pt x="846" y="341"/>
                </a:lnTo>
                <a:lnTo>
                  <a:pt x="846" y="341"/>
                </a:lnTo>
                <a:lnTo>
                  <a:pt x="846" y="342"/>
                </a:lnTo>
                <a:lnTo>
                  <a:pt x="846" y="342"/>
                </a:lnTo>
                <a:lnTo>
                  <a:pt x="847" y="343"/>
                </a:lnTo>
                <a:lnTo>
                  <a:pt x="847" y="344"/>
                </a:lnTo>
                <a:lnTo>
                  <a:pt x="849" y="345"/>
                </a:lnTo>
                <a:lnTo>
                  <a:pt x="849" y="346"/>
                </a:lnTo>
                <a:lnTo>
                  <a:pt x="849" y="346"/>
                </a:lnTo>
                <a:lnTo>
                  <a:pt x="850" y="347"/>
                </a:lnTo>
                <a:lnTo>
                  <a:pt x="850" y="347"/>
                </a:lnTo>
                <a:lnTo>
                  <a:pt x="849" y="348"/>
                </a:lnTo>
                <a:lnTo>
                  <a:pt x="848" y="350"/>
                </a:lnTo>
                <a:lnTo>
                  <a:pt x="848" y="350"/>
                </a:lnTo>
                <a:lnTo>
                  <a:pt x="847" y="351"/>
                </a:lnTo>
                <a:lnTo>
                  <a:pt x="847" y="353"/>
                </a:lnTo>
                <a:lnTo>
                  <a:pt x="847" y="357"/>
                </a:lnTo>
                <a:lnTo>
                  <a:pt x="846" y="358"/>
                </a:lnTo>
                <a:lnTo>
                  <a:pt x="846" y="359"/>
                </a:lnTo>
                <a:lnTo>
                  <a:pt x="846" y="360"/>
                </a:lnTo>
                <a:lnTo>
                  <a:pt x="845" y="361"/>
                </a:lnTo>
                <a:lnTo>
                  <a:pt x="845" y="362"/>
                </a:lnTo>
                <a:lnTo>
                  <a:pt x="844" y="362"/>
                </a:lnTo>
                <a:lnTo>
                  <a:pt x="843" y="363"/>
                </a:lnTo>
                <a:lnTo>
                  <a:pt x="842" y="364"/>
                </a:lnTo>
                <a:lnTo>
                  <a:pt x="839" y="366"/>
                </a:lnTo>
                <a:lnTo>
                  <a:pt x="838" y="367"/>
                </a:lnTo>
                <a:lnTo>
                  <a:pt x="838" y="368"/>
                </a:lnTo>
                <a:lnTo>
                  <a:pt x="838" y="368"/>
                </a:lnTo>
                <a:lnTo>
                  <a:pt x="838" y="369"/>
                </a:lnTo>
                <a:lnTo>
                  <a:pt x="838" y="369"/>
                </a:lnTo>
                <a:lnTo>
                  <a:pt x="838" y="369"/>
                </a:lnTo>
                <a:lnTo>
                  <a:pt x="838" y="370"/>
                </a:lnTo>
                <a:lnTo>
                  <a:pt x="838" y="370"/>
                </a:lnTo>
                <a:lnTo>
                  <a:pt x="839" y="372"/>
                </a:lnTo>
                <a:lnTo>
                  <a:pt x="840" y="372"/>
                </a:lnTo>
                <a:lnTo>
                  <a:pt x="840" y="373"/>
                </a:lnTo>
                <a:lnTo>
                  <a:pt x="840" y="373"/>
                </a:lnTo>
                <a:lnTo>
                  <a:pt x="840" y="373"/>
                </a:lnTo>
                <a:lnTo>
                  <a:pt x="839" y="374"/>
                </a:lnTo>
                <a:lnTo>
                  <a:pt x="839" y="374"/>
                </a:lnTo>
                <a:lnTo>
                  <a:pt x="837" y="375"/>
                </a:lnTo>
                <a:lnTo>
                  <a:pt x="836" y="376"/>
                </a:lnTo>
                <a:lnTo>
                  <a:pt x="835" y="376"/>
                </a:lnTo>
                <a:lnTo>
                  <a:pt x="834" y="377"/>
                </a:lnTo>
                <a:lnTo>
                  <a:pt x="833" y="377"/>
                </a:lnTo>
                <a:lnTo>
                  <a:pt x="833" y="378"/>
                </a:lnTo>
                <a:lnTo>
                  <a:pt x="832" y="379"/>
                </a:lnTo>
                <a:lnTo>
                  <a:pt x="832" y="379"/>
                </a:lnTo>
                <a:lnTo>
                  <a:pt x="832" y="380"/>
                </a:lnTo>
                <a:lnTo>
                  <a:pt x="832" y="380"/>
                </a:lnTo>
                <a:lnTo>
                  <a:pt x="832" y="381"/>
                </a:lnTo>
                <a:lnTo>
                  <a:pt x="832" y="382"/>
                </a:lnTo>
                <a:lnTo>
                  <a:pt x="833" y="383"/>
                </a:lnTo>
                <a:lnTo>
                  <a:pt x="833" y="385"/>
                </a:lnTo>
                <a:lnTo>
                  <a:pt x="834" y="386"/>
                </a:lnTo>
                <a:lnTo>
                  <a:pt x="835" y="387"/>
                </a:lnTo>
                <a:lnTo>
                  <a:pt x="836" y="388"/>
                </a:lnTo>
                <a:lnTo>
                  <a:pt x="837" y="388"/>
                </a:lnTo>
                <a:lnTo>
                  <a:pt x="839" y="389"/>
                </a:lnTo>
                <a:lnTo>
                  <a:pt x="840" y="390"/>
                </a:lnTo>
                <a:lnTo>
                  <a:pt x="842" y="391"/>
                </a:lnTo>
                <a:lnTo>
                  <a:pt x="844" y="391"/>
                </a:lnTo>
                <a:lnTo>
                  <a:pt x="847" y="392"/>
                </a:lnTo>
                <a:lnTo>
                  <a:pt x="848" y="393"/>
                </a:lnTo>
                <a:lnTo>
                  <a:pt x="849" y="393"/>
                </a:lnTo>
                <a:lnTo>
                  <a:pt x="851" y="394"/>
                </a:lnTo>
                <a:lnTo>
                  <a:pt x="852" y="395"/>
                </a:lnTo>
                <a:lnTo>
                  <a:pt x="853" y="395"/>
                </a:lnTo>
                <a:lnTo>
                  <a:pt x="854" y="397"/>
                </a:lnTo>
                <a:lnTo>
                  <a:pt x="855" y="397"/>
                </a:lnTo>
                <a:lnTo>
                  <a:pt x="855" y="398"/>
                </a:lnTo>
                <a:lnTo>
                  <a:pt x="856" y="398"/>
                </a:lnTo>
                <a:lnTo>
                  <a:pt x="858" y="399"/>
                </a:lnTo>
                <a:lnTo>
                  <a:pt x="861" y="399"/>
                </a:lnTo>
                <a:lnTo>
                  <a:pt x="862" y="400"/>
                </a:lnTo>
                <a:lnTo>
                  <a:pt x="864" y="400"/>
                </a:lnTo>
                <a:lnTo>
                  <a:pt x="865" y="400"/>
                </a:lnTo>
                <a:lnTo>
                  <a:pt x="866" y="400"/>
                </a:lnTo>
                <a:lnTo>
                  <a:pt x="866" y="401"/>
                </a:lnTo>
                <a:lnTo>
                  <a:pt x="867" y="401"/>
                </a:lnTo>
                <a:lnTo>
                  <a:pt x="868" y="402"/>
                </a:lnTo>
                <a:lnTo>
                  <a:pt x="869" y="403"/>
                </a:lnTo>
                <a:lnTo>
                  <a:pt x="869" y="403"/>
                </a:lnTo>
                <a:lnTo>
                  <a:pt x="871" y="404"/>
                </a:lnTo>
                <a:lnTo>
                  <a:pt x="871" y="404"/>
                </a:lnTo>
                <a:lnTo>
                  <a:pt x="872" y="404"/>
                </a:lnTo>
                <a:lnTo>
                  <a:pt x="872" y="405"/>
                </a:lnTo>
                <a:lnTo>
                  <a:pt x="872" y="406"/>
                </a:lnTo>
                <a:lnTo>
                  <a:pt x="872" y="406"/>
                </a:lnTo>
                <a:lnTo>
                  <a:pt x="873" y="408"/>
                </a:lnTo>
                <a:lnTo>
                  <a:pt x="873" y="411"/>
                </a:lnTo>
                <a:lnTo>
                  <a:pt x="873" y="412"/>
                </a:lnTo>
                <a:lnTo>
                  <a:pt x="873" y="413"/>
                </a:lnTo>
                <a:lnTo>
                  <a:pt x="874" y="414"/>
                </a:lnTo>
                <a:lnTo>
                  <a:pt x="874" y="415"/>
                </a:lnTo>
                <a:lnTo>
                  <a:pt x="875" y="415"/>
                </a:lnTo>
                <a:lnTo>
                  <a:pt x="875" y="416"/>
                </a:lnTo>
                <a:lnTo>
                  <a:pt x="877" y="418"/>
                </a:lnTo>
                <a:lnTo>
                  <a:pt x="878" y="419"/>
                </a:lnTo>
                <a:lnTo>
                  <a:pt x="880" y="420"/>
                </a:lnTo>
                <a:lnTo>
                  <a:pt x="882" y="422"/>
                </a:lnTo>
                <a:lnTo>
                  <a:pt x="885" y="424"/>
                </a:lnTo>
                <a:lnTo>
                  <a:pt x="886" y="424"/>
                </a:lnTo>
                <a:lnTo>
                  <a:pt x="890" y="426"/>
                </a:lnTo>
                <a:lnTo>
                  <a:pt x="891" y="427"/>
                </a:lnTo>
                <a:lnTo>
                  <a:pt x="893" y="428"/>
                </a:lnTo>
                <a:lnTo>
                  <a:pt x="894" y="429"/>
                </a:lnTo>
                <a:lnTo>
                  <a:pt x="895" y="430"/>
                </a:lnTo>
                <a:lnTo>
                  <a:pt x="896" y="431"/>
                </a:lnTo>
                <a:lnTo>
                  <a:pt x="897" y="432"/>
                </a:lnTo>
                <a:lnTo>
                  <a:pt x="897" y="433"/>
                </a:lnTo>
                <a:lnTo>
                  <a:pt x="897" y="434"/>
                </a:lnTo>
                <a:lnTo>
                  <a:pt x="897" y="435"/>
                </a:lnTo>
                <a:lnTo>
                  <a:pt x="897" y="436"/>
                </a:lnTo>
                <a:lnTo>
                  <a:pt x="897" y="438"/>
                </a:lnTo>
                <a:lnTo>
                  <a:pt x="897" y="441"/>
                </a:lnTo>
                <a:lnTo>
                  <a:pt x="896" y="442"/>
                </a:lnTo>
                <a:lnTo>
                  <a:pt x="896" y="443"/>
                </a:lnTo>
                <a:lnTo>
                  <a:pt x="896" y="444"/>
                </a:lnTo>
                <a:lnTo>
                  <a:pt x="896" y="445"/>
                </a:lnTo>
                <a:lnTo>
                  <a:pt x="897" y="446"/>
                </a:lnTo>
                <a:lnTo>
                  <a:pt x="897" y="450"/>
                </a:lnTo>
                <a:lnTo>
                  <a:pt x="898" y="451"/>
                </a:lnTo>
                <a:lnTo>
                  <a:pt x="898" y="453"/>
                </a:lnTo>
                <a:lnTo>
                  <a:pt x="898" y="454"/>
                </a:lnTo>
                <a:lnTo>
                  <a:pt x="897" y="455"/>
                </a:lnTo>
                <a:lnTo>
                  <a:pt x="897" y="457"/>
                </a:lnTo>
                <a:lnTo>
                  <a:pt x="896" y="459"/>
                </a:lnTo>
                <a:lnTo>
                  <a:pt x="895" y="462"/>
                </a:lnTo>
                <a:lnTo>
                  <a:pt x="893" y="467"/>
                </a:lnTo>
                <a:lnTo>
                  <a:pt x="892" y="468"/>
                </a:lnTo>
                <a:lnTo>
                  <a:pt x="891" y="469"/>
                </a:lnTo>
                <a:lnTo>
                  <a:pt x="889" y="472"/>
                </a:lnTo>
                <a:lnTo>
                  <a:pt x="888" y="473"/>
                </a:lnTo>
                <a:lnTo>
                  <a:pt x="888" y="474"/>
                </a:lnTo>
                <a:lnTo>
                  <a:pt x="888" y="475"/>
                </a:lnTo>
                <a:lnTo>
                  <a:pt x="887" y="476"/>
                </a:lnTo>
                <a:lnTo>
                  <a:pt x="887" y="477"/>
                </a:lnTo>
                <a:lnTo>
                  <a:pt x="887" y="482"/>
                </a:lnTo>
                <a:lnTo>
                  <a:pt x="886" y="487"/>
                </a:lnTo>
                <a:lnTo>
                  <a:pt x="885" y="492"/>
                </a:lnTo>
                <a:lnTo>
                  <a:pt x="885" y="495"/>
                </a:lnTo>
                <a:lnTo>
                  <a:pt x="885" y="496"/>
                </a:lnTo>
                <a:lnTo>
                  <a:pt x="885" y="496"/>
                </a:lnTo>
                <a:lnTo>
                  <a:pt x="885" y="497"/>
                </a:lnTo>
                <a:lnTo>
                  <a:pt x="884" y="498"/>
                </a:lnTo>
                <a:lnTo>
                  <a:pt x="883" y="499"/>
                </a:lnTo>
                <a:lnTo>
                  <a:pt x="882" y="499"/>
                </a:lnTo>
                <a:lnTo>
                  <a:pt x="881" y="500"/>
                </a:lnTo>
                <a:lnTo>
                  <a:pt x="878" y="503"/>
                </a:lnTo>
                <a:lnTo>
                  <a:pt x="875" y="505"/>
                </a:lnTo>
                <a:lnTo>
                  <a:pt x="874" y="506"/>
                </a:lnTo>
                <a:lnTo>
                  <a:pt x="873" y="506"/>
                </a:lnTo>
                <a:lnTo>
                  <a:pt x="872" y="507"/>
                </a:lnTo>
                <a:lnTo>
                  <a:pt x="871" y="507"/>
                </a:lnTo>
                <a:lnTo>
                  <a:pt x="870" y="508"/>
                </a:lnTo>
                <a:lnTo>
                  <a:pt x="869" y="508"/>
                </a:lnTo>
                <a:lnTo>
                  <a:pt x="866" y="508"/>
                </a:lnTo>
                <a:lnTo>
                  <a:pt x="865" y="508"/>
                </a:lnTo>
                <a:lnTo>
                  <a:pt x="864" y="509"/>
                </a:lnTo>
                <a:lnTo>
                  <a:pt x="862" y="510"/>
                </a:lnTo>
                <a:lnTo>
                  <a:pt x="861" y="510"/>
                </a:lnTo>
                <a:lnTo>
                  <a:pt x="860" y="511"/>
                </a:lnTo>
                <a:lnTo>
                  <a:pt x="859" y="511"/>
                </a:lnTo>
                <a:lnTo>
                  <a:pt x="858" y="512"/>
                </a:lnTo>
                <a:lnTo>
                  <a:pt x="857" y="514"/>
                </a:lnTo>
                <a:lnTo>
                  <a:pt x="855" y="515"/>
                </a:lnTo>
                <a:lnTo>
                  <a:pt x="855" y="516"/>
                </a:lnTo>
                <a:lnTo>
                  <a:pt x="854" y="517"/>
                </a:lnTo>
                <a:lnTo>
                  <a:pt x="854" y="518"/>
                </a:lnTo>
                <a:lnTo>
                  <a:pt x="854" y="518"/>
                </a:lnTo>
                <a:lnTo>
                  <a:pt x="853" y="519"/>
                </a:lnTo>
                <a:lnTo>
                  <a:pt x="853" y="520"/>
                </a:lnTo>
                <a:lnTo>
                  <a:pt x="853" y="521"/>
                </a:lnTo>
                <a:lnTo>
                  <a:pt x="853" y="522"/>
                </a:lnTo>
                <a:lnTo>
                  <a:pt x="853" y="523"/>
                </a:lnTo>
                <a:lnTo>
                  <a:pt x="854" y="524"/>
                </a:lnTo>
                <a:lnTo>
                  <a:pt x="855" y="528"/>
                </a:lnTo>
                <a:lnTo>
                  <a:pt x="856" y="530"/>
                </a:lnTo>
                <a:lnTo>
                  <a:pt x="856" y="531"/>
                </a:lnTo>
                <a:lnTo>
                  <a:pt x="856" y="532"/>
                </a:lnTo>
                <a:lnTo>
                  <a:pt x="857" y="533"/>
                </a:lnTo>
                <a:lnTo>
                  <a:pt x="857" y="533"/>
                </a:lnTo>
                <a:lnTo>
                  <a:pt x="857" y="534"/>
                </a:lnTo>
                <a:lnTo>
                  <a:pt x="856" y="535"/>
                </a:lnTo>
                <a:lnTo>
                  <a:pt x="856" y="536"/>
                </a:lnTo>
                <a:lnTo>
                  <a:pt x="856" y="536"/>
                </a:lnTo>
                <a:lnTo>
                  <a:pt x="855" y="536"/>
                </a:lnTo>
                <a:lnTo>
                  <a:pt x="855" y="537"/>
                </a:lnTo>
                <a:lnTo>
                  <a:pt x="854" y="538"/>
                </a:lnTo>
                <a:lnTo>
                  <a:pt x="854" y="538"/>
                </a:lnTo>
                <a:lnTo>
                  <a:pt x="853" y="539"/>
                </a:lnTo>
                <a:lnTo>
                  <a:pt x="852" y="539"/>
                </a:lnTo>
                <a:lnTo>
                  <a:pt x="850" y="539"/>
                </a:lnTo>
                <a:lnTo>
                  <a:pt x="849" y="539"/>
                </a:lnTo>
                <a:lnTo>
                  <a:pt x="848" y="539"/>
                </a:lnTo>
                <a:lnTo>
                  <a:pt x="846" y="539"/>
                </a:lnTo>
                <a:lnTo>
                  <a:pt x="842" y="539"/>
                </a:lnTo>
                <a:lnTo>
                  <a:pt x="839" y="539"/>
                </a:lnTo>
                <a:lnTo>
                  <a:pt x="839" y="539"/>
                </a:lnTo>
                <a:lnTo>
                  <a:pt x="838" y="539"/>
                </a:lnTo>
                <a:lnTo>
                  <a:pt x="837" y="540"/>
                </a:lnTo>
                <a:lnTo>
                  <a:pt x="836" y="540"/>
                </a:lnTo>
                <a:lnTo>
                  <a:pt x="835" y="541"/>
                </a:lnTo>
                <a:lnTo>
                  <a:pt x="834" y="542"/>
                </a:lnTo>
                <a:lnTo>
                  <a:pt x="833" y="544"/>
                </a:lnTo>
                <a:lnTo>
                  <a:pt x="830" y="547"/>
                </a:lnTo>
                <a:lnTo>
                  <a:pt x="829" y="548"/>
                </a:lnTo>
                <a:lnTo>
                  <a:pt x="829" y="549"/>
                </a:lnTo>
                <a:lnTo>
                  <a:pt x="827" y="550"/>
                </a:lnTo>
                <a:lnTo>
                  <a:pt x="825" y="552"/>
                </a:lnTo>
                <a:lnTo>
                  <a:pt x="823" y="553"/>
                </a:lnTo>
                <a:lnTo>
                  <a:pt x="822" y="553"/>
                </a:lnTo>
                <a:lnTo>
                  <a:pt x="820" y="554"/>
                </a:lnTo>
                <a:lnTo>
                  <a:pt x="817" y="555"/>
                </a:lnTo>
                <a:lnTo>
                  <a:pt x="815" y="555"/>
                </a:lnTo>
                <a:lnTo>
                  <a:pt x="813" y="556"/>
                </a:lnTo>
                <a:lnTo>
                  <a:pt x="808" y="557"/>
                </a:lnTo>
                <a:lnTo>
                  <a:pt x="806" y="558"/>
                </a:lnTo>
                <a:lnTo>
                  <a:pt x="803" y="559"/>
                </a:lnTo>
                <a:lnTo>
                  <a:pt x="801" y="559"/>
                </a:lnTo>
                <a:lnTo>
                  <a:pt x="799" y="560"/>
                </a:lnTo>
                <a:lnTo>
                  <a:pt x="797" y="561"/>
                </a:lnTo>
                <a:lnTo>
                  <a:pt x="792" y="564"/>
                </a:lnTo>
                <a:lnTo>
                  <a:pt x="791" y="564"/>
                </a:lnTo>
                <a:lnTo>
                  <a:pt x="790" y="565"/>
                </a:lnTo>
                <a:lnTo>
                  <a:pt x="788" y="565"/>
                </a:lnTo>
                <a:lnTo>
                  <a:pt x="787" y="566"/>
                </a:lnTo>
                <a:lnTo>
                  <a:pt x="786" y="566"/>
                </a:lnTo>
                <a:lnTo>
                  <a:pt x="785" y="566"/>
                </a:lnTo>
                <a:lnTo>
                  <a:pt x="784" y="565"/>
                </a:lnTo>
                <a:lnTo>
                  <a:pt x="783" y="565"/>
                </a:lnTo>
                <a:lnTo>
                  <a:pt x="783" y="565"/>
                </a:lnTo>
                <a:lnTo>
                  <a:pt x="782" y="565"/>
                </a:lnTo>
                <a:lnTo>
                  <a:pt x="780" y="564"/>
                </a:lnTo>
                <a:lnTo>
                  <a:pt x="780" y="564"/>
                </a:lnTo>
                <a:lnTo>
                  <a:pt x="779" y="563"/>
                </a:lnTo>
                <a:lnTo>
                  <a:pt x="778" y="564"/>
                </a:lnTo>
                <a:lnTo>
                  <a:pt x="777" y="564"/>
                </a:lnTo>
                <a:lnTo>
                  <a:pt x="776" y="564"/>
                </a:lnTo>
                <a:lnTo>
                  <a:pt x="774" y="565"/>
                </a:lnTo>
                <a:lnTo>
                  <a:pt x="773" y="565"/>
                </a:lnTo>
                <a:lnTo>
                  <a:pt x="773" y="566"/>
                </a:lnTo>
                <a:lnTo>
                  <a:pt x="772" y="566"/>
                </a:lnTo>
                <a:lnTo>
                  <a:pt x="771" y="567"/>
                </a:lnTo>
                <a:lnTo>
                  <a:pt x="771" y="568"/>
                </a:lnTo>
                <a:lnTo>
                  <a:pt x="770" y="569"/>
                </a:lnTo>
                <a:lnTo>
                  <a:pt x="770" y="570"/>
                </a:lnTo>
                <a:lnTo>
                  <a:pt x="769" y="570"/>
                </a:lnTo>
                <a:lnTo>
                  <a:pt x="768" y="573"/>
                </a:lnTo>
                <a:lnTo>
                  <a:pt x="768" y="574"/>
                </a:lnTo>
                <a:lnTo>
                  <a:pt x="766" y="577"/>
                </a:lnTo>
                <a:lnTo>
                  <a:pt x="765" y="581"/>
                </a:lnTo>
                <a:lnTo>
                  <a:pt x="764" y="583"/>
                </a:lnTo>
                <a:lnTo>
                  <a:pt x="763" y="584"/>
                </a:lnTo>
                <a:lnTo>
                  <a:pt x="762" y="585"/>
                </a:lnTo>
                <a:lnTo>
                  <a:pt x="754" y="595"/>
                </a:lnTo>
                <a:lnTo>
                  <a:pt x="753" y="596"/>
                </a:lnTo>
                <a:lnTo>
                  <a:pt x="753" y="597"/>
                </a:lnTo>
                <a:lnTo>
                  <a:pt x="752" y="599"/>
                </a:lnTo>
                <a:lnTo>
                  <a:pt x="752" y="600"/>
                </a:lnTo>
                <a:lnTo>
                  <a:pt x="751" y="602"/>
                </a:lnTo>
                <a:lnTo>
                  <a:pt x="751" y="603"/>
                </a:lnTo>
                <a:lnTo>
                  <a:pt x="751" y="604"/>
                </a:lnTo>
                <a:lnTo>
                  <a:pt x="751" y="606"/>
                </a:lnTo>
                <a:lnTo>
                  <a:pt x="750" y="607"/>
                </a:lnTo>
                <a:lnTo>
                  <a:pt x="751" y="609"/>
                </a:lnTo>
                <a:lnTo>
                  <a:pt x="751" y="610"/>
                </a:lnTo>
                <a:lnTo>
                  <a:pt x="751" y="612"/>
                </a:lnTo>
                <a:lnTo>
                  <a:pt x="751" y="614"/>
                </a:lnTo>
                <a:lnTo>
                  <a:pt x="752" y="615"/>
                </a:lnTo>
                <a:lnTo>
                  <a:pt x="752" y="617"/>
                </a:lnTo>
                <a:lnTo>
                  <a:pt x="753" y="618"/>
                </a:lnTo>
                <a:lnTo>
                  <a:pt x="753" y="619"/>
                </a:lnTo>
                <a:lnTo>
                  <a:pt x="754" y="620"/>
                </a:lnTo>
                <a:lnTo>
                  <a:pt x="755" y="621"/>
                </a:lnTo>
                <a:lnTo>
                  <a:pt x="756" y="621"/>
                </a:lnTo>
                <a:lnTo>
                  <a:pt x="761" y="624"/>
                </a:lnTo>
                <a:lnTo>
                  <a:pt x="763" y="625"/>
                </a:lnTo>
                <a:lnTo>
                  <a:pt x="767" y="626"/>
                </a:lnTo>
                <a:lnTo>
                  <a:pt x="768" y="626"/>
                </a:lnTo>
                <a:lnTo>
                  <a:pt x="770" y="627"/>
                </a:lnTo>
                <a:lnTo>
                  <a:pt x="771" y="628"/>
                </a:lnTo>
                <a:lnTo>
                  <a:pt x="772" y="628"/>
                </a:lnTo>
                <a:lnTo>
                  <a:pt x="772" y="629"/>
                </a:lnTo>
                <a:lnTo>
                  <a:pt x="773" y="630"/>
                </a:lnTo>
                <a:lnTo>
                  <a:pt x="774" y="630"/>
                </a:lnTo>
                <a:lnTo>
                  <a:pt x="775" y="633"/>
                </a:lnTo>
                <a:lnTo>
                  <a:pt x="777" y="635"/>
                </a:lnTo>
                <a:lnTo>
                  <a:pt x="777" y="636"/>
                </a:lnTo>
                <a:lnTo>
                  <a:pt x="778" y="638"/>
                </a:lnTo>
                <a:lnTo>
                  <a:pt x="778" y="639"/>
                </a:lnTo>
                <a:lnTo>
                  <a:pt x="779" y="640"/>
                </a:lnTo>
                <a:lnTo>
                  <a:pt x="779" y="642"/>
                </a:lnTo>
                <a:lnTo>
                  <a:pt x="779" y="643"/>
                </a:lnTo>
                <a:lnTo>
                  <a:pt x="779" y="645"/>
                </a:lnTo>
                <a:lnTo>
                  <a:pt x="779" y="646"/>
                </a:lnTo>
                <a:lnTo>
                  <a:pt x="778" y="647"/>
                </a:lnTo>
                <a:lnTo>
                  <a:pt x="778" y="648"/>
                </a:lnTo>
                <a:lnTo>
                  <a:pt x="778" y="650"/>
                </a:lnTo>
                <a:lnTo>
                  <a:pt x="777" y="651"/>
                </a:lnTo>
                <a:lnTo>
                  <a:pt x="776" y="651"/>
                </a:lnTo>
                <a:lnTo>
                  <a:pt x="776" y="652"/>
                </a:lnTo>
                <a:lnTo>
                  <a:pt x="775" y="653"/>
                </a:lnTo>
                <a:lnTo>
                  <a:pt x="774" y="654"/>
                </a:lnTo>
                <a:lnTo>
                  <a:pt x="772" y="656"/>
                </a:lnTo>
                <a:lnTo>
                  <a:pt x="770" y="657"/>
                </a:lnTo>
                <a:lnTo>
                  <a:pt x="769" y="657"/>
                </a:lnTo>
                <a:lnTo>
                  <a:pt x="768" y="658"/>
                </a:lnTo>
                <a:lnTo>
                  <a:pt x="766" y="658"/>
                </a:lnTo>
                <a:lnTo>
                  <a:pt x="765" y="658"/>
                </a:lnTo>
                <a:lnTo>
                  <a:pt x="764" y="658"/>
                </a:lnTo>
                <a:lnTo>
                  <a:pt x="761" y="658"/>
                </a:lnTo>
                <a:lnTo>
                  <a:pt x="760" y="658"/>
                </a:lnTo>
                <a:lnTo>
                  <a:pt x="757" y="658"/>
                </a:lnTo>
                <a:lnTo>
                  <a:pt x="755" y="657"/>
                </a:lnTo>
                <a:lnTo>
                  <a:pt x="754" y="657"/>
                </a:lnTo>
                <a:lnTo>
                  <a:pt x="754" y="658"/>
                </a:lnTo>
                <a:lnTo>
                  <a:pt x="753" y="658"/>
                </a:lnTo>
                <a:lnTo>
                  <a:pt x="752" y="658"/>
                </a:lnTo>
                <a:lnTo>
                  <a:pt x="751" y="659"/>
                </a:lnTo>
                <a:lnTo>
                  <a:pt x="749" y="660"/>
                </a:lnTo>
                <a:lnTo>
                  <a:pt x="749" y="661"/>
                </a:lnTo>
                <a:lnTo>
                  <a:pt x="748" y="661"/>
                </a:lnTo>
                <a:lnTo>
                  <a:pt x="748" y="662"/>
                </a:lnTo>
                <a:lnTo>
                  <a:pt x="747" y="662"/>
                </a:lnTo>
                <a:lnTo>
                  <a:pt x="746" y="665"/>
                </a:lnTo>
                <a:lnTo>
                  <a:pt x="746" y="667"/>
                </a:lnTo>
                <a:lnTo>
                  <a:pt x="745" y="668"/>
                </a:lnTo>
                <a:lnTo>
                  <a:pt x="744" y="670"/>
                </a:lnTo>
                <a:lnTo>
                  <a:pt x="743" y="670"/>
                </a:lnTo>
                <a:lnTo>
                  <a:pt x="743" y="671"/>
                </a:lnTo>
                <a:lnTo>
                  <a:pt x="742" y="671"/>
                </a:lnTo>
                <a:lnTo>
                  <a:pt x="742" y="671"/>
                </a:lnTo>
                <a:lnTo>
                  <a:pt x="741" y="671"/>
                </a:lnTo>
                <a:lnTo>
                  <a:pt x="741" y="671"/>
                </a:lnTo>
                <a:lnTo>
                  <a:pt x="740" y="671"/>
                </a:lnTo>
                <a:lnTo>
                  <a:pt x="739" y="670"/>
                </a:lnTo>
                <a:lnTo>
                  <a:pt x="737" y="668"/>
                </a:lnTo>
                <a:lnTo>
                  <a:pt x="735" y="668"/>
                </a:lnTo>
                <a:lnTo>
                  <a:pt x="735" y="667"/>
                </a:lnTo>
                <a:lnTo>
                  <a:pt x="733" y="667"/>
                </a:lnTo>
                <a:lnTo>
                  <a:pt x="730" y="666"/>
                </a:lnTo>
                <a:lnTo>
                  <a:pt x="729" y="666"/>
                </a:lnTo>
                <a:lnTo>
                  <a:pt x="727" y="665"/>
                </a:lnTo>
                <a:lnTo>
                  <a:pt x="723" y="664"/>
                </a:lnTo>
                <a:lnTo>
                  <a:pt x="723" y="663"/>
                </a:lnTo>
                <a:lnTo>
                  <a:pt x="722" y="663"/>
                </a:lnTo>
                <a:lnTo>
                  <a:pt x="722" y="663"/>
                </a:lnTo>
                <a:lnTo>
                  <a:pt x="721" y="663"/>
                </a:lnTo>
                <a:lnTo>
                  <a:pt x="719" y="664"/>
                </a:lnTo>
                <a:lnTo>
                  <a:pt x="717" y="665"/>
                </a:lnTo>
                <a:lnTo>
                  <a:pt x="712" y="667"/>
                </a:lnTo>
                <a:lnTo>
                  <a:pt x="709" y="668"/>
                </a:lnTo>
                <a:lnTo>
                  <a:pt x="708" y="668"/>
                </a:lnTo>
                <a:lnTo>
                  <a:pt x="706" y="669"/>
                </a:lnTo>
                <a:lnTo>
                  <a:pt x="704" y="669"/>
                </a:lnTo>
                <a:lnTo>
                  <a:pt x="702" y="669"/>
                </a:lnTo>
                <a:lnTo>
                  <a:pt x="700" y="669"/>
                </a:lnTo>
                <a:lnTo>
                  <a:pt x="698" y="669"/>
                </a:lnTo>
                <a:lnTo>
                  <a:pt x="697" y="669"/>
                </a:lnTo>
                <a:lnTo>
                  <a:pt x="691" y="668"/>
                </a:lnTo>
                <a:lnTo>
                  <a:pt x="689" y="668"/>
                </a:lnTo>
                <a:lnTo>
                  <a:pt x="685" y="668"/>
                </a:lnTo>
                <a:lnTo>
                  <a:pt x="684" y="667"/>
                </a:lnTo>
                <a:lnTo>
                  <a:pt x="682" y="667"/>
                </a:lnTo>
                <a:lnTo>
                  <a:pt x="680" y="667"/>
                </a:lnTo>
                <a:lnTo>
                  <a:pt x="675" y="665"/>
                </a:lnTo>
                <a:lnTo>
                  <a:pt x="674" y="665"/>
                </a:lnTo>
                <a:lnTo>
                  <a:pt x="672" y="665"/>
                </a:lnTo>
                <a:lnTo>
                  <a:pt x="671" y="665"/>
                </a:lnTo>
                <a:lnTo>
                  <a:pt x="670" y="665"/>
                </a:lnTo>
                <a:lnTo>
                  <a:pt x="669" y="666"/>
                </a:lnTo>
                <a:lnTo>
                  <a:pt x="668" y="666"/>
                </a:lnTo>
                <a:lnTo>
                  <a:pt x="668" y="666"/>
                </a:lnTo>
                <a:lnTo>
                  <a:pt x="667" y="667"/>
                </a:lnTo>
                <a:lnTo>
                  <a:pt x="666" y="667"/>
                </a:lnTo>
                <a:lnTo>
                  <a:pt x="666" y="668"/>
                </a:lnTo>
                <a:lnTo>
                  <a:pt x="665" y="669"/>
                </a:lnTo>
                <a:lnTo>
                  <a:pt x="665" y="669"/>
                </a:lnTo>
                <a:lnTo>
                  <a:pt x="665" y="670"/>
                </a:lnTo>
                <a:lnTo>
                  <a:pt x="665" y="671"/>
                </a:lnTo>
                <a:lnTo>
                  <a:pt x="665" y="672"/>
                </a:lnTo>
                <a:lnTo>
                  <a:pt x="666" y="675"/>
                </a:lnTo>
                <a:lnTo>
                  <a:pt x="666" y="676"/>
                </a:lnTo>
                <a:lnTo>
                  <a:pt x="666" y="677"/>
                </a:lnTo>
                <a:lnTo>
                  <a:pt x="666" y="677"/>
                </a:lnTo>
                <a:lnTo>
                  <a:pt x="666" y="678"/>
                </a:lnTo>
                <a:lnTo>
                  <a:pt x="666" y="678"/>
                </a:lnTo>
                <a:lnTo>
                  <a:pt x="665" y="679"/>
                </a:lnTo>
                <a:lnTo>
                  <a:pt x="665" y="679"/>
                </a:lnTo>
                <a:lnTo>
                  <a:pt x="664" y="680"/>
                </a:lnTo>
                <a:lnTo>
                  <a:pt x="663" y="680"/>
                </a:lnTo>
                <a:lnTo>
                  <a:pt x="662" y="681"/>
                </a:lnTo>
                <a:lnTo>
                  <a:pt x="660" y="681"/>
                </a:lnTo>
                <a:lnTo>
                  <a:pt x="654" y="683"/>
                </a:lnTo>
                <a:lnTo>
                  <a:pt x="652" y="683"/>
                </a:lnTo>
                <a:lnTo>
                  <a:pt x="652" y="684"/>
                </a:lnTo>
                <a:lnTo>
                  <a:pt x="651" y="684"/>
                </a:lnTo>
                <a:lnTo>
                  <a:pt x="651" y="684"/>
                </a:lnTo>
                <a:lnTo>
                  <a:pt x="650" y="685"/>
                </a:lnTo>
                <a:lnTo>
                  <a:pt x="650" y="686"/>
                </a:lnTo>
                <a:lnTo>
                  <a:pt x="649" y="687"/>
                </a:lnTo>
                <a:lnTo>
                  <a:pt x="649" y="688"/>
                </a:lnTo>
                <a:lnTo>
                  <a:pt x="649" y="689"/>
                </a:lnTo>
                <a:lnTo>
                  <a:pt x="648" y="690"/>
                </a:lnTo>
                <a:lnTo>
                  <a:pt x="648" y="694"/>
                </a:lnTo>
                <a:lnTo>
                  <a:pt x="647" y="696"/>
                </a:lnTo>
                <a:lnTo>
                  <a:pt x="647" y="697"/>
                </a:lnTo>
                <a:lnTo>
                  <a:pt x="645" y="700"/>
                </a:lnTo>
                <a:lnTo>
                  <a:pt x="645" y="701"/>
                </a:lnTo>
                <a:lnTo>
                  <a:pt x="644" y="701"/>
                </a:lnTo>
                <a:lnTo>
                  <a:pt x="643" y="702"/>
                </a:lnTo>
                <a:lnTo>
                  <a:pt x="643" y="702"/>
                </a:lnTo>
                <a:lnTo>
                  <a:pt x="642" y="702"/>
                </a:lnTo>
                <a:lnTo>
                  <a:pt x="641" y="702"/>
                </a:lnTo>
                <a:lnTo>
                  <a:pt x="640" y="702"/>
                </a:lnTo>
                <a:lnTo>
                  <a:pt x="639" y="702"/>
                </a:lnTo>
                <a:lnTo>
                  <a:pt x="638" y="702"/>
                </a:lnTo>
                <a:lnTo>
                  <a:pt x="637" y="702"/>
                </a:lnTo>
                <a:lnTo>
                  <a:pt x="636" y="702"/>
                </a:lnTo>
                <a:lnTo>
                  <a:pt x="635" y="701"/>
                </a:lnTo>
                <a:lnTo>
                  <a:pt x="634" y="701"/>
                </a:lnTo>
                <a:lnTo>
                  <a:pt x="633" y="700"/>
                </a:lnTo>
                <a:lnTo>
                  <a:pt x="631" y="699"/>
                </a:lnTo>
                <a:lnTo>
                  <a:pt x="631" y="698"/>
                </a:lnTo>
                <a:lnTo>
                  <a:pt x="630" y="697"/>
                </a:lnTo>
                <a:lnTo>
                  <a:pt x="629" y="696"/>
                </a:lnTo>
                <a:lnTo>
                  <a:pt x="628" y="694"/>
                </a:lnTo>
                <a:lnTo>
                  <a:pt x="626" y="690"/>
                </a:lnTo>
                <a:lnTo>
                  <a:pt x="624" y="686"/>
                </a:lnTo>
                <a:lnTo>
                  <a:pt x="623" y="684"/>
                </a:lnTo>
                <a:lnTo>
                  <a:pt x="622" y="682"/>
                </a:lnTo>
                <a:lnTo>
                  <a:pt x="621" y="680"/>
                </a:lnTo>
                <a:lnTo>
                  <a:pt x="620" y="678"/>
                </a:lnTo>
                <a:lnTo>
                  <a:pt x="620" y="677"/>
                </a:lnTo>
                <a:lnTo>
                  <a:pt x="619" y="677"/>
                </a:lnTo>
                <a:lnTo>
                  <a:pt x="619" y="677"/>
                </a:lnTo>
                <a:lnTo>
                  <a:pt x="618" y="676"/>
                </a:lnTo>
                <a:lnTo>
                  <a:pt x="618" y="676"/>
                </a:lnTo>
                <a:lnTo>
                  <a:pt x="617" y="676"/>
                </a:lnTo>
                <a:lnTo>
                  <a:pt x="617" y="676"/>
                </a:lnTo>
                <a:lnTo>
                  <a:pt x="615" y="677"/>
                </a:lnTo>
                <a:lnTo>
                  <a:pt x="614" y="677"/>
                </a:lnTo>
                <a:lnTo>
                  <a:pt x="613" y="678"/>
                </a:lnTo>
                <a:lnTo>
                  <a:pt x="611" y="679"/>
                </a:lnTo>
                <a:lnTo>
                  <a:pt x="610" y="679"/>
                </a:lnTo>
                <a:lnTo>
                  <a:pt x="609" y="680"/>
                </a:lnTo>
                <a:lnTo>
                  <a:pt x="609" y="680"/>
                </a:lnTo>
                <a:lnTo>
                  <a:pt x="608" y="679"/>
                </a:lnTo>
                <a:lnTo>
                  <a:pt x="608" y="679"/>
                </a:lnTo>
                <a:lnTo>
                  <a:pt x="606" y="679"/>
                </a:lnTo>
                <a:lnTo>
                  <a:pt x="605" y="678"/>
                </a:lnTo>
                <a:lnTo>
                  <a:pt x="604" y="677"/>
                </a:lnTo>
                <a:lnTo>
                  <a:pt x="602" y="676"/>
                </a:lnTo>
                <a:lnTo>
                  <a:pt x="600" y="674"/>
                </a:lnTo>
                <a:lnTo>
                  <a:pt x="595" y="670"/>
                </a:lnTo>
                <a:lnTo>
                  <a:pt x="594" y="669"/>
                </a:lnTo>
                <a:lnTo>
                  <a:pt x="593" y="668"/>
                </a:lnTo>
                <a:lnTo>
                  <a:pt x="592" y="667"/>
                </a:lnTo>
                <a:lnTo>
                  <a:pt x="590" y="667"/>
                </a:lnTo>
                <a:lnTo>
                  <a:pt x="585" y="664"/>
                </a:lnTo>
                <a:lnTo>
                  <a:pt x="582" y="663"/>
                </a:lnTo>
                <a:lnTo>
                  <a:pt x="581" y="662"/>
                </a:lnTo>
                <a:lnTo>
                  <a:pt x="578" y="660"/>
                </a:lnTo>
                <a:lnTo>
                  <a:pt x="577" y="659"/>
                </a:lnTo>
                <a:lnTo>
                  <a:pt x="576" y="659"/>
                </a:lnTo>
                <a:lnTo>
                  <a:pt x="575" y="659"/>
                </a:lnTo>
                <a:lnTo>
                  <a:pt x="574" y="659"/>
                </a:lnTo>
                <a:lnTo>
                  <a:pt x="574" y="659"/>
                </a:lnTo>
                <a:lnTo>
                  <a:pt x="573" y="659"/>
                </a:lnTo>
                <a:lnTo>
                  <a:pt x="572" y="659"/>
                </a:lnTo>
                <a:lnTo>
                  <a:pt x="570" y="661"/>
                </a:lnTo>
                <a:lnTo>
                  <a:pt x="567" y="663"/>
                </a:lnTo>
                <a:lnTo>
                  <a:pt x="566" y="664"/>
                </a:lnTo>
                <a:lnTo>
                  <a:pt x="566" y="665"/>
                </a:lnTo>
                <a:lnTo>
                  <a:pt x="565" y="666"/>
                </a:lnTo>
                <a:lnTo>
                  <a:pt x="564" y="667"/>
                </a:lnTo>
                <a:lnTo>
                  <a:pt x="563" y="668"/>
                </a:lnTo>
                <a:lnTo>
                  <a:pt x="563" y="669"/>
                </a:lnTo>
                <a:lnTo>
                  <a:pt x="561" y="670"/>
                </a:lnTo>
                <a:lnTo>
                  <a:pt x="560" y="671"/>
                </a:lnTo>
                <a:lnTo>
                  <a:pt x="560" y="672"/>
                </a:lnTo>
                <a:lnTo>
                  <a:pt x="559" y="673"/>
                </a:lnTo>
                <a:lnTo>
                  <a:pt x="559" y="673"/>
                </a:lnTo>
                <a:lnTo>
                  <a:pt x="559" y="674"/>
                </a:lnTo>
                <a:lnTo>
                  <a:pt x="559" y="676"/>
                </a:lnTo>
                <a:lnTo>
                  <a:pt x="559" y="678"/>
                </a:lnTo>
                <a:lnTo>
                  <a:pt x="558" y="679"/>
                </a:lnTo>
                <a:lnTo>
                  <a:pt x="557" y="683"/>
                </a:lnTo>
                <a:lnTo>
                  <a:pt x="557" y="684"/>
                </a:lnTo>
                <a:lnTo>
                  <a:pt x="557" y="686"/>
                </a:lnTo>
                <a:lnTo>
                  <a:pt x="557" y="687"/>
                </a:lnTo>
                <a:lnTo>
                  <a:pt x="557" y="688"/>
                </a:lnTo>
                <a:lnTo>
                  <a:pt x="558" y="690"/>
                </a:lnTo>
                <a:lnTo>
                  <a:pt x="559" y="693"/>
                </a:lnTo>
                <a:lnTo>
                  <a:pt x="559" y="696"/>
                </a:lnTo>
                <a:lnTo>
                  <a:pt x="560" y="697"/>
                </a:lnTo>
                <a:lnTo>
                  <a:pt x="560" y="698"/>
                </a:lnTo>
                <a:lnTo>
                  <a:pt x="560" y="699"/>
                </a:lnTo>
                <a:lnTo>
                  <a:pt x="559" y="700"/>
                </a:lnTo>
                <a:lnTo>
                  <a:pt x="559" y="701"/>
                </a:lnTo>
                <a:lnTo>
                  <a:pt x="558" y="701"/>
                </a:lnTo>
                <a:lnTo>
                  <a:pt x="558" y="702"/>
                </a:lnTo>
                <a:lnTo>
                  <a:pt x="556" y="702"/>
                </a:lnTo>
                <a:lnTo>
                  <a:pt x="555" y="703"/>
                </a:lnTo>
                <a:lnTo>
                  <a:pt x="553" y="704"/>
                </a:lnTo>
                <a:lnTo>
                  <a:pt x="552" y="704"/>
                </a:lnTo>
                <a:lnTo>
                  <a:pt x="547" y="706"/>
                </a:lnTo>
                <a:lnTo>
                  <a:pt x="545" y="706"/>
                </a:lnTo>
                <a:lnTo>
                  <a:pt x="544" y="707"/>
                </a:lnTo>
                <a:lnTo>
                  <a:pt x="543" y="707"/>
                </a:lnTo>
                <a:lnTo>
                  <a:pt x="540" y="709"/>
                </a:lnTo>
                <a:lnTo>
                  <a:pt x="538" y="711"/>
                </a:lnTo>
                <a:lnTo>
                  <a:pt x="534" y="715"/>
                </a:lnTo>
                <a:lnTo>
                  <a:pt x="532" y="717"/>
                </a:lnTo>
                <a:lnTo>
                  <a:pt x="530" y="718"/>
                </a:lnTo>
                <a:lnTo>
                  <a:pt x="528" y="720"/>
                </a:lnTo>
                <a:lnTo>
                  <a:pt x="527" y="721"/>
                </a:lnTo>
                <a:lnTo>
                  <a:pt x="526" y="724"/>
                </a:lnTo>
                <a:lnTo>
                  <a:pt x="525" y="725"/>
                </a:lnTo>
                <a:lnTo>
                  <a:pt x="525" y="726"/>
                </a:lnTo>
                <a:lnTo>
                  <a:pt x="524" y="726"/>
                </a:lnTo>
                <a:lnTo>
                  <a:pt x="523" y="726"/>
                </a:lnTo>
                <a:lnTo>
                  <a:pt x="523" y="726"/>
                </a:lnTo>
                <a:lnTo>
                  <a:pt x="522" y="726"/>
                </a:lnTo>
                <a:lnTo>
                  <a:pt x="522" y="726"/>
                </a:lnTo>
                <a:lnTo>
                  <a:pt x="521" y="726"/>
                </a:lnTo>
                <a:lnTo>
                  <a:pt x="521" y="726"/>
                </a:lnTo>
                <a:lnTo>
                  <a:pt x="520" y="725"/>
                </a:lnTo>
                <a:lnTo>
                  <a:pt x="517" y="724"/>
                </a:lnTo>
                <a:lnTo>
                  <a:pt x="516" y="723"/>
                </a:lnTo>
                <a:lnTo>
                  <a:pt x="515" y="722"/>
                </a:lnTo>
                <a:lnTo>
                  <a:pt x="513" y="721"/>
                </a:lnTo>
                <a:lnTo>
                  <a:pt x="510" y="721"/>
                </a:lnTo>
                <a:lnTo>
                  <a:pt x="508" y="720"/>
                </a:lnTo>
                <a:lnTo>
                  <a:pt x="506" y="720"/>
                </a:lnTo>
                <a:lnTo>
                  <a:pt x="503" y="719"/>
                </a:lnTo>
                <a:lnTo>
                  <a:pt x="501" y="719"/>
                </a:lnTo>
                <a:lnTo>
                  <a:pt x="500" y="719"/>
                </a:lnTo>
                <a:lnTo>
                  <a:pt x="499" y="719"/>
                </a:lnTo>
                <a:lnTo>
                  <a:pt x="499" y="718"/>
                </a:lnTo>
                <a:lnTo>
                  <a:pt x="498" y="718"/>
                </a:lnTo>
                <a:lnTo>
                  <a:pt x="497" y="717"/>
                </a:lnTo>
                <a:lnTo>
                  <a:pt x="497" y="717"/>
                </a:lnTo>
                <a:lnTo>
                  <a:pt x="497" y="716"/>
                </a:lnTo>
                <a:lnTo>
                  <a:pt x="496" y="716"/>
                </a:lnTo>
                <a:lnTo>
                  <a:pt x="496" y="715"/>
                </a:lnTo>
                <a:lnTo>
                  <a:pt x="497" y="714"/>
                </a:lnTo>
                <a:lnTo>
                  <a:pt x="497" y="711"/>
                </a:lnTo>
                <a:lnTo>
                  <a:pt x="497" y="710"/>
                </a:lnTo>
                <a:lnTo>
                  <a:pt x="497" y="709"/>
                </a:lnTo>
                <a:lnTo>
                  <a:pt x="497" y="708"/>
                </a:lnTo>
                <a:lnTo>
                  <a:pt x="497" y="708"/>
                </a:lnTo>
                <a:lnTo>
                  <a:pt x="497" y="708"/>
                </a:lnTo>
                <a:lnTo>
                  <a:pt x="496" y="708"/>
                </a:lnTo>
                <a:lnTo>
                  <a:pt x="496" y="708"/>
                </a:lnTo>
                <a:lnTo>
                  <a:pt x="493" y="709"/>
                </a:lnTo>
                <a:lnTo>
                  <a:pt x="491" y="709"/>
                </a:lnTo>
                <a:lnTo>
                  <a:pt x="489" y="710"/>
                </a:lnTo>
                <a:lnTo>
                  <a:pt x="486" y="710"/>
                </a:lnTo>
                <a:lnTo>
                  <a:pt x="485" y="710"/>
                </a:lnTo>
                <a:lnTo>
                  <a:pt x="484" y="711"/>
                </a:lnTo>
                <a:lnTo>
                  <a:pt x="481" y="710"/>
                </a:lnTo>
                <a:lnTo>
                  <a:pt x="479" y="710"/>
                </a:lnTo>
                <a:lnTo>
                  <a:pt x="474" y="710"/>
                </a:lnTo>
                <a:lnTo>
                  <a:pt x="471" y="709"/>
                </a:lnTo>
                <a:lnTo>
                  <a:pt x="470" y="709"/>
                </a:lnTo>
                <a:lnTo>
                  <a:pt x="468" y="708"/>
                </a:lnTo>
                <a:lnTo>
                  <a:pt x="467" y="708"/>
                </a:lnTo>
                <a:lnTo>
                  <a:pt x="464" y="706"/>
                </a:lnTo>
                <a:lnTo>
                  <a:pt x="463" y="706"/>
                </a:lnTo>
                <a:lnTo>
                  <a:pt x="462" y="706"/>
                </a:lnTo>
                <a:lnTo>
                  <a:pt x="461" y="706"/>
                </a:lnTo>
                <a:lnTo>
                  <a:pt x="460" y="705"/>
                </a:lnTo>
                <a:lnTo>
                  <a:pt x="457" y="705"/>
                </a:lnTo>
                <a:lnTo>
                  <a:pt x="456" y="705"/>
                </a:lnTo>
                <a:lnTo>
                  <a:pt x="454" y="705"/>
                </a:lnTo>
                <a:lnTo>
                  <a:pt x="453" y="705"/>
                </a:lnTo>
                <a:lnTo>
                  <a:pt x="453" y="706"/>
                </a:lnTo>
                <a:lnTo>
                  <a:pt x="451" y="706"/>
                </a:lnTo>
                <a:lnTo>
                  <a:pt x="449" y="707"/>
                </a:lnTo>
                <a:lnTo>
                  <a:pt x="447" y="709"/>
                </a:lnTo>
                <a:lnTo>
                  <a:pt x="447" y="709"/>
                </a:lnTo>
                <a:lnTo>
                  <a:pt x="446" y="709"/>
                </a:lnTo>
                <a:lnTo>
                  <a:pt x="446" y="709"/>
                </a:lnTo>
                <a:lnTo>
                  <a:pt x="445" y="709"/>
                </a:lnTo>
                <a:lnTo>
                  <a:pt x="444" y="709"/>
                </a:lnTo>
                <a:lnTo>
                  <a:pt x="442" y="708"/>
                </a:lnTo>
                <a:lnTo>
                  <a:pt x="441" y="707"/>
                </a:lnTo>
                <a:lnTo>
                  <a:pt x="436" y="704"/>
                </a:lnTo>
                <a:lnTo>
                  <a:pt x="435" y="703"/>
                </a:lnTo>
                <a:lnTo>
                  <a:pt x="434" y="703"/>
                </a:lnTo>
                <a:lnTo>
                  <a:pt x="431" y="702"/>
                </a:lnTo>
                <a:lnTo>
                  <a:pt x="430" y="701"/>
                </a:lnTo>
                <a:lnTo>
                  <a:pt x="429" y="700"/>
                </a:lnTo>
                <a:lnTo>
                  <a:pt x="425" y="698"/>
                </a:lnTo>
                <a:lnTo>
                  <a:pt x="424" y="698"/>
                </a:lnTo>
                <a:lnTo>
                  <a:pt x="423" y="697"/>
                </a:lnTo>
                <a:lnTo>
                  <a:pt x="423" y="698"/>
                </a:lnTo>
                <a:lnTo>
                  <a:pt x="422" y="698"/>
                </a:lnTo>
                <a:lnTo>
                  <a:pt x="422" y="698"/>
                </a:lnTo>
                <a:lnTo>
                  <a:pt x="421" y="699"/>
                </a:lnTo>
                <a:lnTo>
                  <a:pt x="421" y="699"/>
                </a:lnTo>
                <a:lnTo>
                  <a:pt x="421" y="699"/>
                </a:lnTo>
                <a:lnTo>
                  <a:pt x="421" y="700"/>
                </a:lnTo>
                <a:lnTo>
                  <a:pt x="421" y="703"/>
                </a:lnTo>
                <a:lnTo>
                  <a:pt x="421" y="705"/>
                </a:lnTo>
                <a:lnTo>
                  <a:pt x="421" y="705"/>
                </a:lnTo>
                <a:lnTo>
                  <a:pt x="421" y="706"/>
                </a:lnTo>
                <a:lnTo>
                  <a:pt x="421" y="706"/>
                </a:lnTo>
                <a:lnTo>
                  <a:pt x="420" y="706"/>
                </a:lnTo>
                <a:lnTo>
                  <a:pt x="420" y="706"/>
                </a:lnTo>
                <a:lnTo>
                  <a:pt x="419" y="706"/>
                </a:lnTo>
                <a:lnTo>
                  <a:pt x="417" y="706"/>
                </a:lnTo>
                <a:lnTo>
                  <a:pt x="415" y="706"/>
                </a:lnTo>
                <a:lnTo>
                  <a:pt x="414" y="706"/>
                </a:lnTo>
                <a:lnTo>
                  <a:pt x="413" y="707"/>
                </a:lnTo>
                <a:lnTo>
                  <a:pt x="411" y="707"/>
                </a:lnTo>
                <a:lnTo>
                  <a:pt x="410" y="708"/>
                </a:lnTo>
                <a:lnTo>
                  <a:pt x="409" y="709"/>
                </a:lnTo>
                <a:lnTo>
                  <a:pt x="405" y="712"/>
                </a:lnTo>
                <a:lnTo>
                  <a:pt x="404" y="712"/>
                </a:lnTo>
                <a:lnTo>
                  <a:pt x="403" y="713"/>
                </a:lnTo>
                <a:lnTo>
                  <a:pt x="403" y="713"/>
                </a:lnTo>
                <a:lnTo>
                  <a:pt x="400" y="714"/>
                </a:lnTo>
                <a:lnTo>
                  <a:pt x="399" y="714"/>
                </a:lnTo>
                <a:lnTo>
                  <a:pt x="398" y="714"/>
                </a:lnTo>
                <a:lnTo>
                  <a:pt x="396" y="713"/>
                </a:lnTo>
                <a:lnTo>
                  <a:pt x="394" y="713"/>
                </a:lnTo>
                <a:lnTo>
                  <a:pt x="391" y="713"/>
                </a:lnTo>
                <a:lnTo>
                  <a:pt x="390" y="712"/>
                </a:lnTo>
                <a:lnTo>
                  <a:pt x="390" y="712"/>
                </a:lnTo>
                <a:lnTo>
                  <a:pt x="390" y="712"/>
                </a:lnTo>
                <a:lnTo>
                  <a:pt x="389" y="712"/>
                </a:lnTo>
                <a:lnTo>
                  <a:pt x="389" y="711"/>
                </a:lnTo>
                <a:lnTo>
                  <a:pt x="388" y="708"/>
                </a:lnTo>
                <a:lnTo>
                  <a:pt x="387" y="708"/>
                </a:lnTo>
                <a:lnTo>
                  <a:pt x="387" y="707"/>
                </a:lnTo>
                <a:lnTo>
                  <a:pt x="386" y="706"/>
                </a:lnTo>
                <a:lnTo>
                  <a:pt x="385" y="705"/>
                </a:lnTo>
                <a:lnTo>
                  <a:pt x="384" y="704"/>
                </a:lnTo>
                <a:lnTo>
                  <a:pt x="384" y="704"/>
                </a:lnTo>
                <a:lnTo>
                  <a:pt x="383" y="703"/>
                </a:lnTo>
                <a:lnTo>
                  <a:pt x="381" y="702"/>
                </a:lnTo>
                <a:lnTo>
                  <a:pt x="379" y="701"/>
                </a:lnTo>
                <a:lnTo>
                  <a:pt x="376" y="700"/>
                </a:lnTo>
                <a:lnTo>
                  <a:pt x="376" y="700"/>
                </a:lnTo>
                <a:lnTo>
                  <a:pt x="375" y="699"/>
                </a:lnTo>
                <a:lnTo>
                  <a:pt x="374" y="699"/>
                </a:lnTo>
                <a:lnTo>
                  <a:pt x="373" y="698"/>
                </a:lnTo>
                <a:lnTo>
                  <a:pt x="373" y="697"/>
                </a:lnTo>
                <a:lnTo>
                  <a:pt x="371" y="695"/>
                </a:lnTo>
                <a:lnTo>
                  <a:pt x="370" y="694"/>
                </a:lnTo>
                <a:lnTo>
                  <a:pt x="369" y="693"/>
                </a:lnTo>
                <a:lnTo>
                  <a:pt x="368" y="692"/>
                </a:lnTo>
                <a:lnTo>
                  <a:pt x="366" y="691"/>
                </a:lnTo>
                <a:lnTo>
                  <a:pt x="364" y="690"/>
                </a:lnTo>
                <a:lnTo>
                  <a:pt x="362" y="690"/>
                </a:lnTo>
                <a:lnTo>
                  <a:pt x="361" y="689"/>
                </a:lnTo>
                <a:lnTo>
                  <a:pt x="360" y="689"/>
                </a:lnTo>
                <a:lnTo>
                  <a:pt x="359" y="689"/>
                </a:lnTo>
                <a:lnTo>
                  <a:pt x="357" y="689"/>
                </a:lnTo>
                <a:lnTo>
                  <a:pt x="356" y="690"/>
                </a:lnTo>
                <a:lnTo>
                  <a:pt x="354" y="690"/>
                </a:lnTo>
                <a:lnTo>
                  <a:pt x="349" y="691"/>
                </a:lnTo>
                <a:lnTo>
                  <a:pt x="348" y="692"/>
                </a:lnTo>
                <a:lnTo>
                  <a:pt x="347" y="692"/>
                </a:lnTo>
                <a:lnTo>
                  <a:pt x="346" y="693"/>
                </a:lnTo>
                <a:lnTo>
                  <a:pt x="345" y="694"/>
                </a:lnTo>
                <a:lnTo>
                  <a:pt x="344" y="695"/>
                </a:lnTo>
                <a:lnTo>
                  <a:pt x="343" y="698"/>
                </a:lnTo>
                <a:lnTo>
                  <a:pt x="342" y="700"/>
                </a:lnTo>
                <a:lnTo>
                  <a:pt x="341" y="702"/>
                </a:lnTo>
                <a:lnTo>
                  <a:pt x="339" y="704"/>
                </a:lnTo>
                <a:lnTo>
                  <a:pt x="338" y="706"/>
                </a:lnTo>
                <a:lnTo>
                  <a:pt x="338" y="707"/>
                </a:lnTo>
                <a:lnTo>
                  <a:pt x="337" y="707"/>
                </a:lnTo>
                <a:lnTo>
                  <a:pt x="336" y="708"/>
                </a:lnTo>
                <a:lnTo>
                  <a:pt x="335" y="708"/>
                </a:lnTo>
                <a:lnTo>
                  <a:pt x="335" y="708"/>
                </a:lnTo>
                <a:lnTo>
                  <a:pt x="334" y="708"/>
                </a:lnTo>
                <a:lnTo>
                  <a:pt x="332" y="708"/>
                </a:lnTo>
                <a:lnTo>
                  <a:pt x="330" y="708"/>
                </a:lnTo>
                <a:lnTo>
                  <a:pt x="328" y="709"/>
                </a:lnTo>
                <a:lnTo>
                  <a:pt x="323" y="709"/>
                </a:lnTo>
                <a:lnTo>
                  <a:pt x="312" y="710"/>
                </a:lnTo>
                <a:lnTo>
                  <a:pt x="310" y="710"/>
                </a:lnTo>
                <a:lnTo>
                  <a:pt x="306" y="710"/>
                </a:lnTo>
                <a:lnTo>
                  <a:pt x="304" y="710"/>
                </a:lnTo>
                <a:lnTo>
                  <a:pt x="302" y="710"/>
                </a:lnTo>
                <a:lnTo>
                  <a:pt x="299" y="711"/>
                </a:lnTo>
                <a:lnTo>
                  <a:pt x="298" y="711"/>
                </a:lnTo>
                <a:lnTo>
                  <a:pt x="296" y="711"/>
                </a:lnTo>
                <a:lnTo>
                  <a:pt x="293" y="710"/>
                </a:lnTo>
                <a:lnTo>
                  <a:pt x="292" y="710"/>
                </a:lnTo>
                <a:lnTo>
                  <a:pt x="291" y="710"/>
                </a:lnTo>
                <a:lnTo>
                  <a:pt x="289" y="711"/>
                </a:lnTo>
                <a:lnTo>
                  <a:pt x="288" y="711"/>
                </a:lnTo>
                <a:lnTo>
                  <a:pt x="286" y="711"/>
                </a:lnTo>
                <a:lnTo>
                  <a:pt x="285" y="711"/>
                </a:lnTo>
                <a:lnTo>
                  <a:pt x="283" y="711"/>
                </a:lnTo>
                <a:lnTo>
                  <a:pt x="282" y="711"/>
                </a:lnTo>
                <a:lnTo>
                  <a:pt x="281" y="710"/>
                </a:lnTo>
                <a:lnTo>
                  <a:pt x="280" y="710"/>
                </a:lnTo>
                <a:lnTo>
                  <a:pt x="279" y="709"/>
                </a:lnTo>
                <a:lnTo>
                  <a:pt x="279" y="708"/>
                </a:lnTo>
                <a:lnTo>
                  <a:pt x="278" y="708"/>
                </a:lnTo>
                <a:lnTo>
                  <a:pt x="277" y="707"/>
                </a:lnTo>
                <a:lnTo>
                  <a:pt x="277" y="706"/>
                </a:lnTo>
                <a:lnTo>
                  <a:pt x="277" y="705"/>
                </a:lnTo>
                <a:lnTo>
                  <a:pt x="277" y="703"/>
                </a:lnTo>
                <a:lnTo>
                  <a:pt x="276" y="702"/>
                </a:lnTo>
                <a:lnTo>
                  <a:pt x="276" y="700"/>
                </a:lnTo>
                <a:lnTo>
                  <a:pt x="276" y="694"/>
                </a:lnTo>
                <a:lnTo>
                  <a:pt x="276" y="692"/>
                </a:lnTo>
                <a:lnTo>
                  <a:pt x="276" y="692"/>
                </a:lnTo>
                <a:lnTo>
                  <a:pt x="276" y="691"/>
                </a:lnTo>
                <a:lnTo>
                  <a:pt x="275" y="690"/>
                </a:lnTo>
                <a:lnTo>
                  <a:pt x="275" y="690"/>
                </a:lnTo>
                <a:lnTo>
                  <a:pt x="275" y="690"/>
                </a:lnTo>
                <a:lnTo>
                  <a:pt x="272" y="691"/>
                </a:lnTo>
                <a:lnTo>
                  <a:pt x="270" y="692"/>
                </a:lnTo>
                <a:lnTo>
                  <a:pt x="268" y="692"/>
                </a:lnTo>
                <a:lnTo>
                  <a:pt x="266" y="693"/>
                </a:lnTo>
                <a:lnTo>
                  <a:pt x="263" y="695"/>
                </a:lnTo>
                <a:lnTo>
                  <a:pt x="258" y="697"/>
                </a:lnTo>
                <a:lnTo>
                  <a:pt x="256" y="698"/>
                </a:lnTo>
                <a:lnTo>
                  <a:pt x="255" y="699"/>
                </a:lnTo>
                <a:lnTo>
                  <a:pt x="255" y="699"/>
                </a:lnTo>
                <a:lnTo>
                  <a:pt x="254" y="700"/>
                </a:lnTo>
                <a:lnTo>
                  <a:pt x="254" y="701"/>
                </a:lnTo>
                <a:lnTo>
                  <a:pt x="253" y="702"/>
                </a:lnTo>
                <a:lnTo>
                  <a:pt x="252" y="705"/>
                </a:lnTo>
                <a:lnTo>
                  <a:pt x="251" y="708"/>
                </a:lnTo>
                <a:lnTo>
                  <a:pt x="250" y="709"/>
                </a:lnTo>
                <a:lnTo>
                  <a:pt x="250" y="710"/>
                </a:lnTo>
                <a:lnTo>
                  <a:pt x="249" y="712"/>
                </a:lnTo>
                <a:lnTo>
                  <a:pt x="248" y="714"/>
                </a:lnTo>
                <a:lnTo>
                  <a:pt x="247" y="714"/>
                </a:lnTo>
                <a:lnTo>
                  <a:pt x="246" y="715"/>
                </a:lnTo>
                <a:lnTo>
                  <a:pt x="246" y="715"/>
                </a:lnTo>
                <a:lnTo>
                  <a:pt x="246" y="715"/>
                </a:lnTo>
                <a:lnTo>
                  <a:pt x="243" y="716"/>
                </a:lnTo>
                <a:lnTo>
                  <a:pt x="242" y="716"/>
                </a:lnTo>
                <a:lnTo>
                  <a:pt x="241" y="717"/>
                </a:lnTo>
                <a:lnTo>
                  <a:pt x="239" y="718"/>
                </a:lnTo>
                <a:lnTo>
                  <a:pt x="237" y="719"/>
                </a:lnTo>
                <a:lnTo>
                  <a:pt x="236" y="720"/>
                </a:lnTo>
                <a:lnTo>
                  <a:pt x="235" y="720"/>
                </a:lnTo>
                <a:lnTo>
                  <a:pt x="234" y="721"/>
                </a:lnTo>
                <a:lnTo>
                  <a:pt x="233" y="721"/>
                </a:lnTo>
                <a:lnTo>
                  <a:pt x="228" y="721"/>
                </a:lnTo>
                <a:lnTo>
                  <a:pt x="227" y="722"/>
                </a:lnTo>
                <a:lnTo>
                  <a:pt x="225" y="722"/>
                </a:lnTo>
                <a:lnTo>
                  <a:pt x="224" y="723"/>
                </a:lnTo>
                <a:lnTo>
                  <a:pt x="223" y="723"/>
                </a:lnTo>
                <a:lnTo>
                  <a:pt x="221" y="725"/>
                </a:lnTo>
                <a:lnTo>
                  <a:pt x="220" y="725"/>
                </a:lnTo>
                <a:lnTo>
                  <a:pt x="219" y="726"/>
                </a:lnTo>
                <a:lnTo>
                  <a:pt x="217" y="726"/>
                </a:lnTo>
                <a:lnTo>
                  <a:pt x="216" y="727"/>
                </a:lnTo>
                <a:lnTo>
                  <a:pt x="215" y="727"/>
                </a:lnTo>
                <a:lnTo>
                  <a:pt x="213" y="727"/>
                </a:lnTo>
                <a:lnTo>
                  <a:pt x="212" y="727"/>
                </a:lnTo>
                <a:lnTo>
                  <a:pt x="211" y="726"/>
                </a:lnTo>
                <a:lnTo>
                  <a:pt x="209" y="726"/>
                </a:lnTo>
                <a:lnTo>
                  <a:pt x="208" y="725"/>
                </a:lnTo>
                <a:lnTo>
                  <a:pt x="206" y="724"/>
                </a:lnTo>
                <a:lnTo>
                  <a:pt x="205" y="724"/>
                </a:lnTo>
                <a:lnTo>
                  <a:pt x="204" y="724"/>
                </a:lnTo>
                <a:lnTo>
                  <a:pt x="204" y="723"/>
                </a:lnTo>
                <a:lnTo>
                  <a:pt x="203" y="722"/>
                </a:lnTo>
                <a:lnTo>
                  <a:pt x="202" y="722"/>
                </a:lnTo>
                <a:lnTo>
                  <a:pt x="201" y="721"/>
                </a:lnTo>
                <a:lnTo>
                  <a:pt x="199" y="720"/>
                </a:lnTo>
                <a:lnTo>
                  <a:pt x="198" y="720"/>
                </a:lnTo>
                <a:lnTo>
                  <a:pt x="195" y="717"/>
                </a:lnTo>
                <a:lnTo>
                  <a:pt x="194" y="717"/>
                </a:lnTo>
                <a:lnTo>
                  <a:pt x="193" y="716"/>
                </a:lnTo>
                <a:lnTo>
                  <a:pt x="193" y="716"/>
                </a:lnTo>
                <a:lnTo>
                  <a:pt x="192" y="716"/>
                </a:lnTo>
                <a:lnTo>
                  <a:pt x="191" y="716"/>
                </a:lnTo>
                <a:lnTo>
                  <a:pt x="189" y="716"/>
                </a:lnTo>
                <a:lnTo>
                  <a:pt x="188" y="717"/>
                </a:lnTo>
                <a:lnTo>
                  <a:pt x="185" y="719"/>
                </a:lnTo>
                <a:lnTo>
                  <a:pt x="183" y="719"/>
                </a:lnTo>
                <a:lnTo>
                  <a:pt x="182" y="719"/>
                </a:lnTo>
                <a:lnTo>
                  <a:pt x="181" y="720"/>
                </a:lnTo>
                <a:lnTo>
                  <a:pt x="181" y="720"/>
                </a:lnTo>
                <a:lnTo>
                  <a:pt x="180" y="720"/>
                </a:lnTo>
                <a:lnTo>
                  <a:pt x="179" y="720"/>
                </a:lnTo>
                <a:lnTo>
                  <a:pt x="178" y="720"/>
                </a:lnTo>
                <a:lnTo>
                  <a:pt x="178" y="719"/>
                </a:lnTo>
                <a:lnTo>
                  <a:pt x="177" y="719"/>
                </a:lnTo>
                <a:lnTo>
                  <a:pt x="174" y="716"/>
                </a:lnTo>
                <a:lnTo>
                  <a:pt x="173" y="715"/>
                </a:lnTo>
                <a:lnTo>
                  <a:pt x="172" y="715"/>
                </a:lnTo>
                <a:lnTo>
                  <a:pt x="172" y="715"/>
                </a:lnTo>
                <a:lnTo>
                  <a:pt x="171" y="715"/>
                </a:lnTo>
                <a:lnTo>
                  <a:pt x="170" y="715"/>
                </a:lnTo>
                <a:lnTo>
                  <a:pt x="170" y="715"/>
                </a:lnTo>
                <a:lnTo>
                  <a:pt x="169" y="715"/>
                </a:lnTo>
                <a:lnTo>
                  <a:pt x="166" y="716"/>
                </a:lnTo>
                <a:lnTo>
                  <a:pt x="164" y="717"/>
                </a:lnTo>
                <a:lnTo>
                  <a:pt x="158" y="719"/>
                </a:lnTo>
                <a:lnTo>
                  <a:pt x="154" y="720"/>
                </a:lnTo>
                <a:lnTo>
                  <a:pt x="153" y="720"/>
                </a:lnTo>
                <a:lnTo>
                  <a:pt x="151" y="721"/>
                </a:lnTo>
                <a:lnTo>
                  <a:pt x="149" y="721"/>
                </a:lnTo>
                <a:lnTo>
                  <a:pt x="149" y="720"/>
                </a:lnTo>
                <a:lnTo>
                  <a:pt x="148" y="720"/>
                </a:lnTo>
                <a:lnTo>
                  <a:pt x="148" y="720"/>
                </a:lnTo>
                <a:lnTo>
                  <a:pt x="147" y="720"/>
                </a:lnTo>
                <a:lnTo>
                  <a:pt x="148" y="720"/>
                </a:lnTo>
                <a:lnTo>
                  <a:pt x="148" y="718"/>
                </a:lnTo>
                <a:lnTo>
                  <a:pt x="148" y="716"/>
                </a:lnTo>
                <a:lnTo>
                  <a:pt x="148" y="714"/>
                </a:lnTo>
                <a:lnTo>
                  <a:pt x="148" y="712"/>
                </a:lnTo>
                <a:lnTo>
                  <a:pt x="148" y="710"/>
                </a:lnTo>
                <a:lnTo>
                  <a:pt x="148" y="709"/>
                </a:lnTo>
                <a:lnTo>
                  <a:pt x="147" y="707"/>
                </a:lnTo>
                <a:lnTo>
                  <a:pt x="147" y="705"/>
                </a:lnTo>
                <a:lnTo>
                  <a:pt x="146" y="703"/>
                </a:lnTo>
                <a:lnTo>
                  <a:pt x="146" y="702"/>
                </a:lnTo>
                <a:lnTo>
                  <a:pt x="145" y="701"/>
                </a:lnTo>
                <a:lnTo>
                  <a:pt x="144" y="700"/>
                </a:lnTo>
                <a:lnTo>
                  <a:pt x="143" y="699"/>
                </a:lnTo>
                <a:lnTo>
                  <a:pt x="142" y="698"/>
                </a:lnTo>
                <a:lnTo>
                  <a:pt x="141" y="698"/>
                </a:lnTo>
                <a:lnTo>
                  <a:pt x="139" y="697"/>
                </a:lnTo>
                <a:lnTo>
                  <a:pt x="139" y="696"/>
                </a:lnTo>
                <a:lnTo>
                  <a:pt x="138" y="696"/>
                </a:lnTo>
                <a:lnTo>
                  <a:pt x="138" y="695"/>
                </a:lnTo>
                <a:lnTo>
                  <a:pt x="138" y="695"/>
                </a:lnTo>
                <a:lnTo>
                  <a:pt x="138" y="694"/>
                </a:lnTo>
                <a:lnTo>
                  <a:pt x="138" y="693"/>
                </a:lnTo>
                <a:lnTo>
                  <a:pt x="138" y="687"/>
                </a:lnTo>
                <a:lnTo>
                  <a:pt x="138" y="686"/>
                </a:lnTo>
                <a:lnTo>
                  <a:pt x="138" y="682"/>
                </a:lnTo>
                <a:lnTo>
                  <a:pt x="138" y="677"/>
                </a:lnTo>
                <a:lnTo>
                  <a:pt x="139" y="675"/>
                </a:lnTo>
                <a:lnTo>
                  <a:pt x="139" y="673"/>
                </a:lnTo>
                <a:lnTo>
                  <a:pt x="140" y="667"/>
                </a:lnTo>
                <a:lnTo>
                  <a:pt x="141" y="665"/>
                </a:lnTo>
                <a:lnTo>
                  <a:pt x="141" y="664"/>
                </a:lnTo>
                <a:lnTo>
                  <a:pt x="141" y="661"/>
                </a:lnTo>
                <a:lnTo>
                  <a:pt x="141" y="659"/>
                </a:lnTo>
                <a:lnTo>
                  <a:pt x="141" y="656"/>
                </a:lnTo>
                <a:lnTo>
                  <a:pt x="141" y="654"/>
                </a:lnTo>
                <a:lnTo>
                  <a:pt x="141" y="652"/>
                </a:lnTo>
                <a:lnTo>
                  <a:pt x="140" y="652"/>
                </a:lnTo>
                <a:lnTo>
                  <a:pt x="140" y="651"/>
                </a:lnTo>
                <a:lnTo>
                  <a:pt x="139" y="650"/>
                </a:lnTo>
                <a:lnTo>
                  <a:pt x="139" y="650"/>
                </a:lnTo>
                <a:lnTo>
                  <a:pt x="138" y="649"/>
                </a:lnTo>
                <a:lnTo>
                  <a:pt x="137" y="648"/>
                </a:lnTo>
                <a:lnTo>
                  <a:pt x="135" y="648"/>
                </a:lnTo>
                <a:lnTo>
                  <a:pt x="134" y="647"/>
                </a:lnTo>
                <a:lnTo>
                  <a:pt x="132" y="647"/>
                </a:lnTo>
                <a:lnTo>
                  <a:pt x="131" y="646"/>
                </a:lnTo>
                <a:lnTo>
                  <a:pt x="129" y="646"/>
                </a:lnTo>
                <a:lnTo>
                  <a:pt x="126" y="646"/>
                </a:lnTo>
                <a:lnTo>
                  <a:pt x="125" y="646"/>
                </a:lnTo>
                <a:lnTo>
                  <a:pt x="124" y="646"/>
                </a:lnTo>
                <a:lnTo>
                  <a:pt x="124" y="646"/>
                </a:lnTo>
                <a:lnTo>
                  <a:pt x="123" y="646"/>
                </a:lnTo>
                <a:lnTo>
                  <a:pt x="123" y="645"/>
                </a:lnTo>
                <a:lnTo>
                  <a:pt x="122" y="645"/>
                </a:lnTo>
                <a:lnTo>
                  <a:pt x="122" y="645"/>
                </a:lnTo>
                <a:lnTo>
                  <a:pt x="122" y="644"/>
                </a:lnTo>
                <a:lnTo>
                  <a:pt x="122" y="644"/>
                </a:lnTo>
                <a:lnTo>
                  <a:pt x="123" y="643"/>
                </a:lnTo>
                <a:lnTo>
                  <a:pt x="123" y="642"/>
                </a:lnTo>
                <a:lnTo>
                  <a:pt x="123" y="641"/>
                </a:lnTo>
                <a:lnTo>
                  <a:pt x="122" y="640"/>
                </a:lnTo>
                <a:lnTo>
                  <a:pt x="122" y="640"/>
                </a:lnTo>
                <a:lnTo>
                  <a:pt x="121" y="639"/>
                </a:lnTo>
                <a:lnTo>
                  <a:pt x="120" y="638"/>
                </a:lnTo>
                <a:lnTo>
                  <a:pt x="118" y="637"/>
                </a:lnTo>
                <a:lnTo>
                  <a:pt x="117" y="636"/>
                </a:lnTo>
                <a:lnTo>
                  <a:pt x="116" y="636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7" y="635"/>
                </a:lnTo>
                <a:lnTo>
                  <a:pt x="118" y="634"/>
                </a:lnTo>
                <a:lnTo>
                  <a:pt x="120" y="634"/>
                </a:lnTo>
                <a:lnTo>
                  <a:pt x="121" y="634"/>
                </a:lnTo>
                <a:lnTo>
                  <a:pt x="122" y="634"/>
                </a:lnTo>
                <a:lnTo>
                  <a:pt x="123" y="633"/>
                </a:lnTo>
                <a:lnTo>
                  <a:pt x="124" y="633"/>
                </a:lnTo>
                <a:lnTo>
                  <a:pt x="124" y="632"/>
                </a:lnTo>
                <a:lnTo>
                  <a:pt x="124" y="632"/>
                </a:lnTo>
                <a:lnTo>
                  <a:pt x="125" y="631"/>
                </a:lnTo>
                <a:lnTo>
                  <a:pt x="125" y="631"/>
                </a:lnTo>
                <a:lnTo>
                  <a:pt x="124" y="630"/>
                </a:lnTo>
                <a:lnTo>
                  <a:pt x="124" y="629"/>
                </a:lnTo>
                <a:lnTo>
                  <a:pt x="123" y="628"/>
                </a:lnTo>
                <a:lnTo>
                  <a:pt x="123" y="627"/>
                </a:lnTo>
                <a:lnTo>
                  <a:pt x="122" y="626"/>
                </a:lnTo>
                <a:lnTo>
                  <a:pt x="120" y="624"/>
                </a:lnTo>
                <a:lnTo>
                  <a:pt x="120" y="623"/>
                </a:lnTo>
                <a:lnTo>
                  <a:pt x="119" y="622"/>
                </a:lnTo>
                <a:lnTo>
                  <a:pt x="119" y="622"/>
                </a:lnTo>
                <a:lnTo>
                  <a:pt x="119" y="621"/>
                </a:lnTo>
                <a:lnTo>
                  <a:pt x="119" y="620"/>
                </a:lnTo>
                <a:lnTo>
                  <a:pt x="119" y="619"/>
                </a:lnTo>
                <a:lnTo>
                  <a:pt x="119" y="619"/>
                </a:lnTo>
                <a:lnTo>
                  <a:pt x="119" y="618"/>
                </a:lnTo>
                <a:lnTo>
                  <a:pt x="119" y="618"/>
                </a:lnTo>
                <a:lnTo>
                  <a:pt x="120" y="618"/>
                </a:lnTo>
                <a:lnTo>
                  <a:pt x="125" y="615"/>
                </a:lnTo>
                <a:lnTo>
                  <a:pt x="127" y="614"/>
                </a:lnTo>
                <a:lnTo>
                  <a:pt x="127" y="614"/>
                </a:lnTo>
                <a:lnTo>
                  <a:pt x="128" y="613"/>
                </a:lnTo>
                <a:lnTo>
                  <a:pt x="128" y="613"/>
                </a:lnTo>
                <a:lnTo>
                  <a:pt x="129" y="612"/>
                </a:lnTo>
                <a:lnTo>
                  <a:pt x="128" y="612"/>
                </a:lnTo>
                <a:lnTo>
                  <a:pt x="128" y="611"/>
                </a:lnTo>
                <a:lnTo>
                  <a:pt x="128" y="611"/>
                </a:lnTo>
                <a:lnTo>
                  <a:pt x="127" y="610"/>
                </a:lnTo>
                <a:lnTo>
                  <a:pt x="127" y="610"/>
                </a:lnTo>
                <a:lnTo>
                  <a:pt x="126" y="609"/>
                </a:lnTo>
                <a:lnTo>
                  <a:pt x="125" y="609"/>
                </a:lnTo>
                <a:lnTo>
                  <a:pt x="123" y="609"/>
                </a:lnTo>
                <a:lnTo>
                  <a:pt x="122" y="609"/>
                </a:lnTo>
                <a:lnTo>
                  <a:pt x="120" y="609"/>
                </a:lnTo>
                <a:lnTo>
                  <a:pt x="118" y="609"/>
                </a:lnTo>
                <a:lnTo>
                  <a:pt x="116" y="609"/>
                </a:lnTo>
                <a:lnTo>
                  <a:pt x="115" y="609"/>
                </a:lnTo>
                <a:lnTo>
                  <a:pt x="114" y="609"/>
                </a:lnTo>
                <a:lnTo>
                  <a:pt x="113" y="609"/>
                </a:lnTo>
                <a:lnTo>
                  <a:pt x="113" y="609"/>
                </a:lnTo>
                <a:lnTo>
                  <a:pt x="112" y="608"/>
                </a:lnTo>
                <a:lnTo>
                  <a:pt x="112" y="608"/>
                </a:lnTo>
                <a:lnTo>
                  <a:pt x="111" y="607"/>
                </a:lnTo>
                <a:lnTo>
                  <a:pt x="111" y="606"/>
                </a:lnTo>
                <a:lnTo>
                  <a:pt x="111" y="605"/>
                </a:lnTo>
                <a:lnTo>
                  <a:pt x="111" y="604"/>
                </a:lnTo>
                <a:lnTo>
                  <a:pt x="111" y="603"/>
                </a:lnTo>
                <a:lnTo>
                  <a:pt x="111" y="601"/>
                </a:lnTo>
                <a:lnTo>
                  <a:pt x="112" y="600"/>
                </a:lnTo>
                <a:lnTo>
                  <a:pt x="112" y="599"/>
                </a:lnTo>
                <a:lnTo>
                  <a:pt x="113" y="598"/>
                </a:lnTo>
                <a:lnTo>
                  <a:pt x="114" y="596"/>
                </a:lnTo>
                <a:lnTo>
                  <a:pt x="118" y="591"/>
                </a:lnTo>
                <a:lnTo>
                  <a:pt x="119" y="589"/>
                </a:lnTo>
                <a:lnTo>
                  <a:pt x="120" y="588"/>
                </a:lnTo>
                <a:lnTo>
                  <a:pt x="122" y="587"/>
                </a:lnTo>
                <a:lnTo>
                  <a:pt x="123" y="586"/>
                </a:lnTo>
                <a:lnTo>
                  <a:pt x="124" y="584"/>
                </a:lnTo>
                <a:lnTo>
                  <a:pt x="125" y="584"/>
                </a:lnTo>
                <a:lnTo>
                  <a:pt x="127" y="582"/>
                </a:lnTo>
                <a:lnTo>
                  <a:pt x="128" y="581"/>
                </a:lnTo>
                <a:lnTo>
                  <a:pt x="130" y="581"/>
                </a:lnTo>
                <a:lnTo>
                  <a:pt x="132" y="580"/>
                </a:lnTo>
                <a:lnTo>
                  <a:pt x="133" y="579"/>
                </a:lnTo>
                <a:lnTo>
                  <a:pt x="134" y="579"/>
                </a:lnTo>
                <a:lnTo>
                  <a:pt x="135" y="578"/>
                </a:lnTo>
                <a:lnTo>
                  <a:pt x="137" y="578"/>
                </a:lnTo>
                <a:lnTo>
                  <a:pt x="138" y="578"/>
                </a:lnTo>
                <a:lnTo>
                  <a:pt x="139" y="578"/>
                </a:lnTo>
                <a:lnTo>
                  <a:pt x="139" y="579"/>
                </a:lnTo>
                <a:lnTo>
                  <a:pt x="140" y="579"/>
                </a:lnTo>
                <a:lnTo>
                  <a:pt x="144" y="581"/>
                </a:lnTo>
                <a:lnTo>
                  <a:pt x="145" y="582"/>
                </a:lnTo>
                <a:lnTo>
                  <a:pt x="146" y="582"/>
                </a:lnTo>
                <a:lnTo>
                  <a:pt x="147" y="582"/>
                </a:lnTo>
                <a:lnTo>
                  <a:pt x="147" y="582"/>
                </a:lnTo>
                <a:lnTo>
                  <a:pt x="148" y="582"/>
                </a:lnTo>
                <a:lnTo>
                  <a:pt x="149" y="582"/>
                </a:lnTo>
                <a:lnTo>
                  <a:pt x="150" y="582"/>
                </a:lnTo>
                <a:lnTo>
                  <a:pt x="150" y="581"/>
                </a:lnTo>
                <a:lnTo>
                  <a:pt x="151" y="581"/>
                </a:lnTo>
                <a:lnTo>
                  <a:pt x="152" y="580"/>
                </a:lnTo>
                <a:lnTo>
                  <a:pt x="153" y="579"/>
                </a:lnTo>
                <a:lnTo>
                  <a:pt x="155" y="575"/>
                </a:lnTo>
                <a:lnTo>
                  <a:pt x="156" y="574"/>
                </a:lnTo>
                <a:lnTo>
                  <a:pt x="158" y="573"/>
                </a:lnTo>
                <a:lnTo>
                  <a:pt x="159" y="571"/>
                </a:lnTo>
                <a:lnTo>
                  <a:pt x="163" y="568"/>
                </a:lnTo>
                <a:lnTo>
                  <a:pt x="165" y="566"/>
                </a:lnTo>
                <a:lnTo>
                  <a:pt x="166" y="566"/>
                </a:lnTo>
                <a:lnTo>
                  <a:pt x="166" y="565"/>
                </a:lnTo>
                <a:lnTo>
                  <a:pt x="167" y="564"/>
                </a:lnTo>
                <a:lnTo>
                  <a:pt x="167" y="563"/>
                </a:lnTo>
                <a:lnTo>
                  <a:pt x="167" y="563"/>
                </a:lnTo>
                <a:lnTo>
                  <a:pt x="167" y="562"/>
                </a:lnTo>
                <a:lnTo>
                  <a:pt x="167" y="561"/>
                </a:lnTo>
                <a:lnTo>
                  <a:pt x="167" y="560"/>
                </a:lnTo>
                <a:lnTo>
                  <a:pt x="166" y="559"/>
                </a:lnTo>
                <a:lnTo>
                  <a:pt x="165" y="558"/>
                </a:lnTo>
                <a:lnTo>
                  <a:pt x="164" y="558"/>
                </a:lnTo>
                <a:lnTo>
                  <a:pt x="162" y="557"/>
                </a:lnTo>
                <a:lnTo>
                  <a:pt x="162" y="556"/>
                </a:lnTo>
                <a:lnTo>
                  <a:pt x="161" y="556"/>
                </a:lnTo>
                <a:lnTo>
                  <a:pt x="161" y="555"/>
                </a:lnTo>
                <a:lnTo>
                  <a:pt x="161" y="554"/>
                </a:lnTo>
                <a:lnTo>
                  <a:pt x="161" y="553"/>
                </a:lnTo>
                <a:lnTo>
                  <a:pt x="162" y="551"/>
                </a:lnTo>
                <a:lnTo>
                  <a:pt x="162" y="549"/>
                </a:lnTo>
                <a:lnTo>
                  <a:pt x="162" y="548"/>
                </a:lnTo>
                <a:lnTo>
                  <a:pt x="163" y="546"/>
                </a:lnTo>
                <a:lnTo>
                  <a:pt x="163" y="545"/>
                </a:lnTo>
                <a:lnTo>
                  <a:pt x="163" y="543"/>
                </a:lnTo>
                <a:lnTo>
                  <a:pt x="163" y="539"/>
                </a:lnTo>
                <a:lnTo>
                  <a:pt x="163" y="537"/>
                </a:lnTo>
                <a:lnTo>
                  <a:pt x="163" y="536"/>
                </a:lnTo>
                <a:lnTo>
                  <a:pt x="163" y="535"/>
                </a:lnTo>
                <a:lnTo>
                  <a:pt x="163" y="534"/>
                </a:lnTo>
                <a:lnTo>
                  <a:pt x="164" y="533"/>
                </a:lnTo>
                <a:lnTo>
                  <a:pt x="165" y="529"/>
                </a:lnTo>
                <a:lnTo>
                  <a:pt x="166" y="527"/>
                </a:lnTo>
                <a:lnTo>
                  <a:pt x="166" y="525"/>
                </a:lnTo>
                <a:lnTo>
                  <a:pt x="166" y="524"/>
                </a:lnTo>
                <a:lnTo>
                  <a:pt x="167" y="522"/>
                </a:lnTo>
                <a:lnTo>
                  <a:pt x="167" y="521"/>
                </a:lnTo>
                <a:lnTo>
                  <a:pt x="167" y="519"/>
                </a:lnTo>
                <a:lnTo>
                  <a:pt x="166" y="516"/>
                </a:lnTo>
                <a:lnTo>
                  <a:pt x="166" y="513"/>
                </a:lnTo>
                <a:lnTo>
                  <a:pt x="166" y="512"/>
                </a:lnTo>
                <a:lnTo>
                  <a:pt x="167" y="506"/>
                </a:lnTo>
                <a:lnTo>
                  <a:pt x="167" y="504"/>
                </a:lnTo>
                <a:lnTo>
                  <a:pt x="168" y="502"/>
                </a:lnTo>
                <a:lnTo>
                  <a:pt x="169" y="498"/>
                </a:lnTo>
                <a:lnTo>
                  <a:pt x="170" y="495"/>
                </a:lnTo>
                <a:lnTo>
                  <a:pt x="171" y="493"/>
                </a:lnTo>
                <a:lnTo>
                  <a:pt x="171" y="492"/>
                </a:lnTo>
                <a:lnTo>
                  <a:pt x="172" y="491"/>
                </a:lnTo>
                <a:lnTo>
                  <a:pt x="173" y="490"/>
                </a:lnTo>
                <a:lnTo>
                  <a:pt x="173" y="490"/>
                </a:lnTo>
                <a:lnTo>
                  <a:pt x="176" y="488"/>
                </a:lnTo>
                <a:lnTo>
                  <a:pt x="177" y="487"/>
                </a:lnTo>
                <a:lnTo>
                  <a:pt x="177" y="486"/>
                </a:lnTo>
                <a:lnTo>
                  <a:pt x="177" y="485"/>
                </a:lnTo>
                <a:lnTo>
                  <a:pt x="178" y="484"/>
                </a:lnTo>
                <a:lnTo>
                  <a:pt x="178" y="483"/>
                </a:lnTo>
                <a:lnTo>
                  <a:pt x="178" y="482"/>
                </a:lnTo>
                <a:lnTo>
                  <a:pt x="178" y="480"/>
                </a:lnTo>
                <a:lnTo>
                  <a:pt x="178" y="475"/>
                </a:lnTo>
                <a:lnTo>
                  <a:pt x="177" y="473"/>
                </a:lnTo>
                <a:lnTo>
                  <a:pt x="177" y="467"/>
                </a:lnTo>
                <a:lnTo>
                  <a:pt x="176" y="462"/>
                </a:lnTo>
                <a:lnTo>
                  <a:pt x="176" y="460"/>
                </a:lnTo>
                <a:lnTo>
                  <a:pt x="176" y="453"/>
                </a:lnTo>
                <a:lnTo>
                  <a:pt x="176" y="452"/>
                </a:lnTo>
                <a:lnTo>
                  <a:pt x="176" y="451"/>
                </a:lnTo>
                <a:lnTo>
                  <a:pt x="175" y="451"/>
                </a:lnTo>
                <a:lnTo>
                  <a:pt x="175" y="450"/>
                </a:lnTo>
                <a:lnTo>
                  <a:pt x="174" y="450"/>
                </a:lnTo>
                <a:lnTo>
                  <a:pt x="173" y="449"/>
                </a:lnTo>
                <a:lnTo>
                  <a:pt x="164" y="444"/>
                </a:lnTo>
                <a:lnTo>
                  <a:pt x="161" y="443"/>
                </a:lnTo>
                <a:lnTo>
                  <a:pt x="159" y="442"/>
                </a:lnTo>
                <a:lnTo>
                  <a:pt x="156" y="441"/>
                </a:lnTo>
                <a:lnTo>
                  <a:pt x="152" y="440"/>
                </a:lnTo>
                <a:lnTo>
                  <a:pt x="148" y="439"/>
                </a:lnTo>
                <a:lnTo>
                  <a:pt x="147" y="439"/>
                </a:lnTo>
                <a:lnTo>
                  <a:pt x="147" y="438"/>
                </a:lnTo>
                <a:lnTo>
                  <a:pt x="146" y="438"/>
                </a:lnTo>
                <a:lnTo>
                  <a:pt x="146" y="438"/>
                </a:lnTo>
                <a:lnTo>
                  <a:pt x="146" y="437"/>
                </a:lnTo>
                <a:lnTo>
                  <a:pt x="145" y="437"/>
                </a:lnTo>
                <a:lnTo>
                  <a:pt x="145" y="436"/>
                </a:lnTo>
                <a:lnTo>
                  <a:pt x="144" y="432"/>
                </a:lnTo>
                <a:lnTo>
                  <a:pt x="144" y="431"/>
                </a:lnTo>
                <a:lnTo>
                  <a:pt x="144" y="430"/>
                </a:lnTo>
                <a:lnTo>
                  <a:pt x="144" y="429"/>
                </a:lnTo>
                <a:lnTo>
                  <a:pt x="143" y="429"/>
                </a:lnTo>
                <a:lnTo>
                  <a:pt x="143" y="428"/>
                </a:lnTo>
                <a:lnTo>
                  <a:pt x="142" y="427"/>
                </a:lnTo>
                <a:lnTo>
                  <a:pt x="141" y="427"/>
                </a:lnTo>
                <a:lnTo>
                  <a:pt x="140" y="426"/>
                </a:lnTo>
                <a:lnTo>
                  <a:pt x="139" y="425"/>
                </a:lnTo>
                <a:lnTo>
                  <a:pt x="137" y="425"/>
                </a:lnTo>
                <a:lnTo>
                  <a:pt x="136" y="424"/>
                </a:lnTo>
                <a:lnTo>
                  <a:pt x="135" y="424"/>
                </a:lnTo>
                <a:lnTo>
                  <a:pt x="130" y="423"/>
                </a:lnTo>
                <a:lnTo>
                  <a:pt x="129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1" y="417"/>
                </a:lnTo>
                <a:lnTo>
                  <a:pt x="118" y="414"/>
                </a:lnTo>
                <a:lnTo>
                  <a:pt x="117" y="413"/>
                </a:lnTo>
                <a:lnTo>
                  <a:pt x="115" y="411"/>
                </a:lnTo>
                <a:lnTo>
                  <a:pt x="111" y="407"/>
                </a:lnTo>
                <a:lnTo>
                  <a:pt x="110" y="405"/>
                </a:lnTo>
                <a:lnTo>
                  <a:pt x="109" y="404"/>
                </a:lnTo>
                <a:lnTo>
                  <a:pt x="108" y="404"/>
                </a:lnTo>
                <a:lnTo>
                  <a:pt x="107" y="403"/>
                </a:lnTo>
                <a:lnTo>
                  <a:pt x="106" y="402"/>
                </a:lnTo>
                <a:lnTo>
                  <a:pt x="105" y="402"/>
                </a:lnTo>
                <a:lnTo>
                  <a:pt x="103" y="402"/>
                </a:lnTo>
                <a:lnTo>
                  <a:pt x="102" y="401"/>
                </a:lnTo>
                <a:lnTo>
                  <a:pt x="100" y="401"/>
                </a:lnTo>
                <a:lnTo>
                  <a:pt x="99" y="402"/>
                </a:lnTo>
                <a:lnTo>
                  <a:pt x="97" y="402"/>
                </a:lnTo>
                <a:lnTo>
                  <a:pt x="92" y="403"/>
                </a:lnTo>
                <a:lnTo>
                  <a:pt x="91" y="403"/>
                </a:lnTo>
                <a:lnTo>
                  <a:pt x="89" y="404"/>
                </a:lnTo>
                <a:lnTo>
                  <a:pt x="87" y="404"/>
                </a:lnTo>
                <a:lnTo>
                  <a:pt x="86" y="404"/>
                </a:lnTo>
                <a:lnTo>
                  <a:pt x="84" y="404"/>
                </a:lnTo>
                <a:lnTo>
                  <a:pt x="82" y="404"/>
                </a:lnTo>
                <a:lnTo>
                  <a:pt x="80" y="404"/>
                </a:lnTo>
                <a:lnTo>
                  <a:pt x="78" y="404"/>
                </a:lnTo>
                <a:lnTo>
                  <a:pt x="76" y="403"/>
                </a:lnTo>
                <a:lnTo>
                  <a:pt x="75" y="403"/>
                </a:lnTo>
                <a:lnTo>
                  <a:pt x="73" y="402"/>
                </a:lnTo>
                <a:lnTo>
                  <a:pt x="72" y="402"/>
                </a:lnTo>
                <a:lnTo>
                  <a:pt x="70" y="401"/>
                </a:lnTo>
                <a:lnTo>
                  <a:pt x="69" y="400"/>
                </a:lnTo>
                <a:lnTo>
                  <a:pt x="67" y="399"/>
                </a:lnTo>
                <a:lnTo>
                  <a:pt x="62" y="395"/>
                </a:lnTo>
                <a:lnTo>
                  <a:pt x="60" y="394"/>
                </a:lnTo>
                <a:lnTo>
                  <a:pt x="57" y="392"/>
                </a:lnTo>
                <a:lnTo>
                  <a:pt x="52" y="390"/>
                </a:lnTo>
                <a:lnTo>
                  <a:pt x="51" y="389"/>
                </a:lnTo>
                <a:lnTo>
                  <a:pt x="50" y="388"/>
                </a:lnTo>
                <a:lnTo>
                  <a:pt x="49" y="387"/>
                </a:lnTo>
                <a:lnTo>
                  <a:pt x="47" y="386"/>
                </a:lnTo>
                <a:lnTo>
                  <a:pt x="47" y="385"/>
                </a:lnTo>
                <a:lnTo>
                  <a:pt x="47" y="385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6" y="383"/>
                </a:lnTo>
                <a:lnTo>
                  <a:pt x="46" y="383"/>
                </a:lnTo>
                <a:lnTo>
                  <a:pt x="46" y="382"/>
                </a:lnTo>
                <a:lnTo>
                  <a:pt x="47" y="382"/>
                </a:lnTo>
                <a:lnTo>
                  <a:pt x="47" y="381"/>
                </a:lnTo>
                <a:lnTo>
                  <a:pt x="48" y="381"/>
                </a:lnTo>
                <a:lnTo>
                  <a:pt x="49" y="380"/>
                </a:lnTo>
                <a:lnTo>
                  <a:pt x="52" y="379"/>
                </a:lnTo>
                <a:lnTo>
                  <a:pt x="52" y="379"/>
                </a:lnTo>
                <a:lnTo>
                  <a:pt x="52" y="378"/>
                </a:lnTo>
                <a:lnTo>
                  <a:pt x="52" y="378"/>
                </a:lnTo>
                <a:lnTo>
                  <a:pt x="52" y="378"/>
                </a:lnTo>
                <a:lnTo>
                  <a:pt x="52" y="377"/>
                </a:lnTo>
                <a:lnTo>
                  <a:pt x="51" y="377"/>
                </a:lnTo>
                <a:lnTo>
                  <a:pt x="50" y="376"/>
                </a:lnTo>
                <a:lnTo>
                  <a:pt x="48" y="375"/>
                </a:lnTo>
                <a:lnTo>
                  <a:pt x="47" y="375"/>
                </a:lnTo>
                <a:lnTo>
                  <a:pt x="46" y="375"/>
                </a:lnTo>
                <a:lnTo>
                  <a:pt x="45" y="374"/>
                </a:lnTo>
                <a:lnTo>
                  <a:pt x="44" y="374"/>
                </a:lnTo>
                <a:lnTo>
                  <a:pt x="42" y="374"/>
                </a:lnTo>
                <a:lnTo>
                  <a:pt x="38" y="375"/>
                </a:lnTo>
                <a:lnTo>
                  <a:pt x="37" y="375"/>
                </a:lnTo>
                <a:lnTo>
                  <a:pt x="36" y="375"/>
                </a:lnTo>
                <a:lnTo>
                  <a:pt x="34" y="375"/>
                </a:lnTo>
                <a:lnTo>
                  <a:pt x="31" y="374"/>
                </a:lnTo>
                <a:lnTo>
                  <a:pt x="28" y="374"/>
                </a:lnTo>
                <a:lnTo>
                  <a:pt x="27" y="374"/>
                </a:lnTo>
                <a:lnTo>
                  <a:pt x="25" y="374"/>
                </a:lnTo>
                <a:lnTo>
                  <a:pt x="22" y="374"/>
                </a:lnTo>
                <a:lnTo>
                  <a:pt x="21" y="374"/>
                </a:lnTo>
                <a:lnTo>
                  <a:pt x="20" y="374"/>
                </a:lnTo>
                <a:lnTo>
                  <a:pt x="18" y="375"/>
                </a:lnTo>
                <a:lnTo>
                  <a:pt x="15" y="376"/>
                </a:lnTo>
                <a:lnTo>
                  <a:pt x="13" y="377"/>
                </a:lnTo>
                <a:lnTo>
                  <a:pt x="12" y="377"/>
                </a:lnTo>
                <a:lnTo>
                  <a:pt x="11" y="377"/>
                </a:lnTo>
                <a:lnTo>
                  <a:pt x="10" y="378"/>
                </a:lnTo>
                <a:lnTo>
                  <a:pt x="9" y="377"/>
                </a:lnTo>
                <a:lnTo>
                  <a:pt x="8" y="377"/>
                </a:lnTo>
                <a:lnTo>
                  <a:pt x="4" y="376"/>
                </a:lnTo>
                <a:lnTo>
                  <a:pt x="3" y="376"/>
                </a:lnTo>
                <a:lnTo>
                  <a:pt x="2" y="376"/>
                </a:lnTo>
                <a:lnTo>
                  <a:pt x="2" y="375"/>
                </a:lnTo>
                <a:lnTo>
                  <a:pt x="1" y="375"/>
                </a:lnTo>
                <a:lnTo>
                  <a:pt x="1" y="375"/>
                </a:lnTo>
                <a:lnTo>
                  <a:pt x="0" y="374"/>
                </a:lnTo>
                <a:lnTo>
                  <a:pt x="0" y="373"/>
                </a:lnTo>
                <a:lnTo>
                  <a:pt x="0" y="373"/>
                </a:lnTo>
                <a:lnTo>
                  <a:pt x="0" y="372"/>
                </a:lnTo>
                <a:lnTo>
                  <a:pt x="0" y="371"/>
                </a:lnTo>
                <a:lnTo>
                  <a:pt x="1" y="370"/>
                </a:lnTo>
                <a:lnTo>
                  <a:pt x="1" y="369"/>
                </a:lnTo>
                <a:lnTo>
                  <a:pt x="2" y="368"/>
                </a:lnTo>
                <a:lnTo>
                  <a:pt x="3" y="364"/>
                </a:lnTo>
                <a:lnTo>
                  <a:pt x="4" y="363"/>
                </a:lnTo>
                <a:lnTo>
                  <a:pt x="6" y="361"/>
                </a:lnTo>
                <a:lnTo>
                  <a:pt x="8" y="358"/>
                </a:lnTo>
                <a:lnTo>
                  <a:pt x="8" y="357"/>
                </a:lnTo>
                <a:lnTo>
                  <a:pt x="9" y="356"/>
                </a:lnTo>
                <a:lnTo>
                  <a:pt x="9" y="355"/>
                </a:lnTo>
                <a:lnTo>
                  <a:pt x="9" y="355"/>
                </a:lnTo>
                <a:lnTo>
                  <a:pt x="9" y="354"/>
                </a:lnTo>
                <a:lnTo>
                  <a:pt x="9" y="352"/>
                </a:lnTo>
                <a:lnTo>
                  <a:pt x="9" y="351"/>
                </a:lnTo>
                <a:lnTo>
                  <a:pt x="8" y="350"/>
                </a:lnTo>
                <a:lnTo>
                  <a:pt x="8" y="349"/>
                </a:lnTo>
                <a:lnTo>
                  <a:pt x="7" y="347"/>
                </a:lnTo>
                <a:lnTo>
                  <a:pt x="6" y="345"/>
                </a:lnTo>
                <a:lnTo>
                  <a:pt x="5" y="344"/>
                </a:lnTo>
                <a:lnTo>
                  <a:pt x="3" y="342"/>
                </a:lnTo>
                <a:lnTo>
                  <a:pt x="3" y="341"/>
                </a:lnTo>
                <a:lnTo>
                  <a:pt x="3" y="340"/>
                </a:lnTo>
                <a:lnTo>
                  <a:pt x="2" y="340"/>
                </a:lnTo>
                <a:lnTo>
                  <a:pt x="3" y="339"/>
                </a:lnTo>
                <a:lnTo>
                  <a:pt x="3" y="338"/>
                </a:lnTo>
                <a:lnTo>
                  <a:pt x="4" y="337"/>
                </a:lnTo>
                <a:lnTo>
                  <a:pt x="4" y="336"/>
                </a:lnTo>
                <a:lnTo>
                  <a:pt x="6" y="335"/>
                </a:lnTo>
                <a:lnTo>
                  <a:pt x="8" y="333"/>
                </a:lnTo>
                <a:lnTo>
                  <a:pt x="9" y="332"/>
                </a:lnTo>
                <a:lnTo>
                  <a:pt x="11" y="331"/>
                </a:lnTo>
                <a:lnTo>
                  <a:pt x="12" y="330"/>
                </a:lnTo>
                <a:lnTo>
                  <a:pt x="13" y="330"/>
                </a:lnTo>
                <a:lnTo>
                  <a:pt x="14" y="330"/>
                </a:lnTo>
                <a:lnTo>
                  <a:pt x="15" y="329"/>
                </a:lnTo>
                <a:lnTo>
                  <a:pt x="17" y="329"/>
                </a:lnTo>
                <a:lnTo>
                  <a:pt x="20" y="329"/>
                </a:lnTo>
                <a:lnTo>
                  <a:pt x="21" y="329"/>
                </a:lnTo>
                <a:lnTo>
                  <a:pt x="22" y="328"/>
                </a:lnTo>
                <a:lnTo>
                  <a:pt x="23" y="328"/>
                </a:lnTo>
                <a:lnTo>
                  <a:pt x="24" y="328"/>
                </a:lnTo>
                <a:lnTo>
                  <a:pt x="24" y="327"/>
                </a:lnTo>
                <a:lnTo>
                  <a:pt x="25" y="327"/>
                </a:lnTo>
                <a:lnTo>
                  <a:pt x="25" y="326"/>
                </a:lnTo>
                <a:lnTo>
                  <a:pt x="27" y="324"/>
                </a:lnTo>
                <a:lnTo>
                  <a:pt x="28" y="323"/>
                </a:lnTo>
                <a:lnTo>
                  <a:pt x="28" y="322"/>
                </a:lnTo>
                <a:lnTo>
                  <a:pt x="30" y="318"/>
                </a:lnTo>
                <a:lnTo>
                  <a:pt x="30" y="317"/>
                </a:lnTo>
                <a:lnTo>
                  <a:pt x="31" y="317"/>
                </a:lnTo>
                <a:lnTo>
                  <a:pt x="31" y="316"/>
                </a:lnTo>
                <a:lnTo>
                  <a:pt x="32" y="316"/>
                </a:lnTo>
                <a:lnTo>
                  <a:pt x="34" y="315"/>
                </a:lnTo>
                <a:lnTo>
                  <a:pt x="35" y="314"/>
                </a:lnTo>
                <a:lnTo>
                  <a:pt x="35" y="314"/>
                </a:lnTo>
                <a:lnTo>
                  <a:pt x="36" y="313"/>
                </a:lnTo>
                <a:lnTo>
                  <a:pt x="36" y="313"/>
                </a:lnTo>
                <a:lnTo>
                  <a:pt x="36" y="313"/>
                </a:lnTo>
                <a:lnTo>
                  <a:pt x="36" y="312"/>
                </a:lnTo>
                <a:lnTo>
                  <a:pt x="37" y="310"/>
                </a:lnTo>
                <a:lnTo>
                  <a:pt x="37" y="309"/>
                </a:lnTo>
                <a:lnTo>
                  <a:pt x="37" y="307"/>
                </a:lnTo>
                <a:lnTo>
                  <a:pt x="37" y="306"/>
                </a:lnTo>
                <a:lnTo>
                  <a:pt x="37" y="305"/>
                </a:lnTo>
                <a:lnTo>
                  <a:pt x="38" y="303"/>
                </a:lnTo>
                <a:lnTo>
                  <a:pt x="38" y="302"/>
                </a:lnTo>
                <a:lnTo>
                  <a:pt x="38" y="300"/>
                </a:lnTo>
                <a:lnTo>
                  <a:pt x="39" y="297"/>
                </a:lnTo>
                <a:lnTo>
                  <a:pt x="39" y="296"/>
                </a:lnTo>
                <a:lnTo>
                  <a:pt x="39" y="294"/>
                </a:lnTo>
                <a:lnTo>
                  <a:pt x="40" y="293"/>
                </a:lnTo>
                <a:lnTo>
                  <a:pt x="40" y="293"/>
                </a:lnTo>
                <a:lnTo>
                  <a:pt x="41" y="292"/>
                </a:lnTo>
                <a:lnTo>
                  <a:pt x="42" y="291"/>
                </a:lnTo>
                <a:lnTo>
                  <a:pt x="45" y="289"/>
                </a:lnTo>
                <a:lnTo>
                  <a:pt x="47" y="287"/>
                </a:lnTo>
                <a:lnTo>
                  <a:pt x="48" y="286"/>
                </a:lnTo>
                <a:lnTo>
                  <a:pt x="51" y="284"/>
                </a:lnTo>
                <a:lnTo>
                  <a:pt x="52" y="283"/>
                </a:lnTo>
                <a:lnTo>
                  <a:pt x="54" y="281"/>
                </a:lnTo>
                <a:lnTo>
                  <a:pt x="57" y="279"/>
                </a:lnTo>
                <a:lnTo>
                  <a:pt x="58" y="278"/>
                </a:lnTo>
                <a:lnTo>
                  <a:pt x="60" y="277"/>
                </a:lnTo>
                <a:lnTo>
                  <a:pt x="61" y="277"/>
                </a:lnTo>
                <a:lnTo>
                  <a:pt x="63" y="276"/>
                </a:lnTo>
                <a:lnTo>
                  <a:pt x="65" y="276"/>
                </a:lnTo>
                <a:lnTo>
                  <a:pt x="66" y="276"/>
                </a:lnTo>
                <a:lnTo>
                  <a:pt x="68" y="276"/>
                </a:lnTo>
                <a:lnTo>
                  <a:pt x="71" y="276"/>
                </a:lnTo>
                <a:lnTo>
                  <a:pt x="73" y="276"/>
                </a:lnTo>
                <a:lnTo>
                  <a:pt x="75" y="276"/>
                </a:lnTo>
                <a:lnTo>
                  <a:pt x="77" y="276"/>
                </a:lnTo>
                <a:lnTo>
                  <a:pt x="79" y="275"/>
                </a:lnTo>
                <a:lnTo>
                  <a:pt x="81" y="275"/>
                </a:lnTo>
                <a:lnTo>
                  <a:pt x="84" y="274"/>
                </a:lnTo>
                <a:lnTo>
                  <a:pt x="86" y="273"/>
                </a:lnTo>
                <a:lnTo>
                  <a:pt x="87" y="272"/>
                </a:lnTo>
                <a:lnTo>
                  <a:pt x="88" y="271"/>
                </a:lnTo>
                <a:lnTo>
                  <a:pt x="90" y="270"/>
                </a:lnTo>
                <a:lnTo>
                  <a:pt x="91" y="269"/>
                </a:lnTo>
                <a:lnTo>
                  <a:pt x="93" y="267"/>
                </a:lnTo>
                <a:lnTo>
                  <a:pt x="94" y="265"/>
                </a:lnTo>
                <a:lnTo>
                  <a:pt x="95" y="264"/>
                </a:lnTo>
                <a:lnTo>
                  <a:pt x="96" y="264"/>
                </a:lnTo>
                <a:lnTo>
                  <a:pt x="99" y="261"/>
                </a:lnTo>
                <a:lnTo>
                  <a:pt x="102" y="258"/>
                </a:lnTo>
                <a:lnTo>
                  <a:pt x="108" y="253"/>
                </a:lnTo>
                <a:lnTo>
                  <a:pt x="110" y="252"/>
                </a:lnTo>
                <a:lnTo>
                  <a:pt x="111" y="251"/>
                </a:lnTo>
                <a:lnTo>
                  <a:pt x="112" y="250"/>
                </a:lnTo>
                <a:lnTo>
                  <a:pt x="113" y="250"/>
                </a:lnTo>
                <a:lnTo>
                  <a:pt x="113" y="250"/>
                </a:lnTo>
                <a:lnTo>
                  <a:pt x="114" y="250"/>
                </a:lnTo>
                <a:lnTo>
                  <a:pt x="114" y="250"/>
                </a:lnTo>
                <a:lnTo>
                  <a:pt x="115" y="250"/>
                </a:lnTo>
                <a:lnTo>
                  <a:pt x="115" y="250"/>
                </a:lnTo>
                <a:lnTo>
                  <a:pt x="117" y="251"/>
                </a:lnTo>
                <a:lnTo>
                  <a:pt x="118" y="252"/>
                </a:lnTo>
                <a:lnTo>
                  <a:pt x="119" y="252"/>
                </a:lnTo>
                <a:lnTo>
                  <a:pt x="120" y="253"/>
                </a:lnTo>
                <a:lnTo>
                  <a:pt x="122" y="253"/>
                </a:lnTo>
                <a:lnTo>
                  <a:pt x="124" y="254"/>
                </a:lnTo>
                <a:lnTo>
                  <a:pt x="126" y="254"/>
                </a:lnTo>
                <a:lnTo>
                  <a:pt x="127" y="254"/>
                </a:lnTo>
                <a:lnTo>
                  <a:pt x="129" y="254"/>
                </a:lnTo>
                <a:lnTo>
                  <a:pt x="131" y="254"/>
                </a:lnTo>
                <a:lnTo>
                  <a:pt x="138" y="254"/>
                </a:lnTo>
                <a:lnTo>
                  <a:pt x="140" y="254"/>
                </a:lnTo>
                <a:lnTo>
                  <a:pt x="142" y="254"/>
                </a:lnTo>
                <a:lnTo>
                  <a:pt x="143" y="253"/>
                </a:lnTo>
                <a:lnTo>
                  <a:pt x="145" y="253"/>
                </a:lnTo>
                <a:lnTo>
                  <a:pt x="146" y="252"/>
                </a:lnTo>
                <a:lnTo>
                  <a:pt x="148" y="252"/>
                </a:lnTo>
                <a:lnTo>
                  <a:pt x="149" y="251"/>
                </a:lnTo>
                <a:lnTo>
                  <a:pt x="152" y="249"/>
                </a:lnTo>
                <a:lnTo>
                  <a:pt x="153" y="248"/>
                </a:lnTo>
                <a:lnTo>
                  <a:pt x="154" y="247"/>
                </a:lnTo>
                <a:lnTo>
                  <a:pt x="156" y="247"/>
                </a:lnTo>
                <a:lnTo>
                  <a:pt x="156" y="247"/>
                </a:lnTo>
                <a:lnTo>
                  <a:pt x="157" y="246"/>
                </a:lnTo>
                <a:lnTo>
                  <a:pt x="158" y="246"/>
                </a:lnTo>
                <a:lnTo>
                  <a:pt x="160" y="244"/>
                </a:lnTo>
                <a:lnTo>
                  <a:pt x="161" y="243"/>
                </a:lnTo>
                <a:lnTo>
                  <a:pt x="163" y="242"/>
                </a:lnTo>
                <a:lnTo>
                  <a:pt x="167" y="237"/>
                </a:lnTo>
                <a:lnTo>
                  <a:pt x="169" y="236"/>
                </a:lnTo>
                <a:lnTo>
                  <a:pt x="170" y="235"/>
                </a:lnTo>
                <a:lnTo>
                  <a:pt x="171" y="234"/>
                </a:lnTo>
                <a:lnTo>
                  <a:pt x="173" y="233"/>
                </a:lnTo>
                <a:lnTo>
                  <a:pt x="174" y="232"/>
                </a:lnTo>
                <a:lnTo>
                  <a:pt x="175" y="232"/>
                </a:lnTo>
                <a:lnTo>
                  <a:pt x="176" y="232"/>
                </a:lnTo>
                <a:lnTo>
                  <a:pt x="177" y="232"/>
                </a:lnTo>
                <a:lnTo>
                  <a:pt x="179" y="233"/>
                </a:lnTo>
                <a:lnTo>
                  <a:pt x="180" y="234"/>
                </a:lnTo>
                <a:lnTo>
                  <a:pt x="181" y="234"/>
                </a:lnTo>
                <a:lnTo>
                  <a:pt x="182" y="235"/>
                </a:lnTo>
                <a:lnTo>
                  <a:pt x="185" y="238"/>
                </a:lnTo>
                <a:lnTo>
                  <a:pt x="186" y="239"/>
                </a:lnTo>
                <a:lnTo>
                  <a:pt x="187" y="240"/>
                </a:lnTo>
                <a:lnTo>
                  <a:pt x="188" y="240"/>
                </a:lnTo>
                <a:lnTo>
                  <a:pt x="188" y="240"/>
                </a:lnTo>
                <a:lnTo>
                  <a:pt x="189" y="240"/>
                </a:lnTo>
                <a:lnTo>
                  <a:pt x="190" y="241"/>
                </a:lnTo>
                <a:lnTo>
                  <a:pt x="190" y="241"/>
                </a:lnTo>
                <a:lnTo>
                  <a:pt x="192" y="240"/>
                </a:lnTo>
                <a:lnTo>
                  <a:pt x="192" y="240"/>
                </a:lnTo>
                <a:lnTo>
                  <a:pt x="193" y="240"/>
                </a:lnTo>
                <a:lnTo>
                  <a:pt x="194" y="239"/>
                </a:lnTo>
                <a:lnTo>
                  <a:pt x="194" y="239"/>
                </a:lnTo>
                <a:lnTo>
                  <a:pt x="196" y="238"/>
                </a:lnTo>
                <a:lnTo>
                  <a:pt x="197" y="236"/>
                </a:lnTo>
                <a:lnTo>
                  <a:pt x="200" y="233"/>
                </a:lnTo>
                <a:lnTo>
                  <a:pt x="202" y="230"/>
                </a:lnTo>
                <a:lnTo>
                  <a:pt x="203" y="230"/>
                </a:lnTo>
                <a:lnTo>
                  <a:pt x="204" y="229"/>
                </a:lnTo>
                <a:lnTo>
                  <a:pt x="206" y="227"/>
                </a:lnTo>
                <a:lnTo>
                  <a:pt x="207" y="227"/>
                </a:lnTo>
                <a:lnTo>
                  <a:pt x="208" y="226"/>
                </a:lnTo>
                <a:lnTo>
                  <a:pt x="209" y="225"/>
                </a:lnTo>
                <a:lnTo>
                  <a:pt x="211" y="225"/>
                </a:lnTo>
                <a:lnTo>
                  <a:pt x="213" y="224"/>
                </a:lnTo>
                <a:lnTo>
                  <a:pt x="214" y="224"/>
                </a:lnTo>
                <a:lnTo>
                  <a:pt x="219" y="222"/>
                </a:lnTo>
                <a:lnTo>
                  <a:pt x="220" y="222"/>
                </a:lnTo>
                <a:lnTo>
                  <a:pt x="221" y="221"/>
                </a:lnTo>
                <a:lnTo>
                  <a:pt x="223" y="221"/>
                </a:lnTo>
                <a:lnTo>
                  <a:pt x="225" y="219"/>
                </a:lnTo>
                <a:lnTo>
                  <a:pt x="227" y="218"/>
                </a:lnTo>
                <a:lnTo>
                  <a:pt x="228" y="218"/>
                </a:lnTo>
                <a:lnTo>
                  <a:pt x="229" y="216"/>
                </a:lnTo>
                <a:lnTo>
                  <a:pt x="231" y="214"/>
                </a:lnTo>
                <a:lnTo>
                  <a:pt x="232" y="213"/>
                </a:lnTo>
                <a:lnTo>
                  <a:pt x="233" y="212"/>
                </a:lnTo>
                <a:lnTo>
                  <a:pt x="234" y="211"/>
                </a:lnTo>
                <a:lnTo>
                  <a:pt x="235" y="209"/>
                </a:lnTo>
                <a:lnTo>
                  <a:pt x="235" y="208"/>
                </a:lnTo>
                <a:lnTo>
                  <a:pt x="236" y="206"/>
                </a:lnTo>
                <a:lnTo>
                  <a:pt x="236" y="206"/>
                </a:lnTo>
                <a:lnTo>
                  <a:pt x="236" y="205"/>
                </a:lnTo>
                <a:lnTo>
                  <a:pt x="237" y="204"/>
                </a:lnTo>
                <a:lnTo>
                  <a:pt x="238" y="204"/>
                </a:lnTo>
                <a:lnTo>
                  <a:pt x="239" y="204"/>
                </a:lnTo>
                <a:lnTo>
                  <a:pt x="241" y="204"/>
                </a:lnTo>
                <a:lnTo>
                  <a:pt x="243" y="204"/>
                </a:lnTo>
                <a:lnTo>
                  <a:pt x="245" y="203"/>
                </a:lnTo>
                <a:lnTo>
                  <a:pt x="246" y="203"/>
                </a:lnTo>
                <a:lnTo>
                  <a:pt x="247" y="203"/>
                </a:lnTo>
                <a:lnTo>
                  <a:pt x="247" y="202"/>
                </a:lnTo>
                <a:lnTo>
                  <a:pt x="248" y="202"/>
                </a:lnTo>
                <a:lnTo>
                  <a:pt x="248" y="201"/>
                </a:lnTo>
                <a:lnTo>
                  <a:pt x="249" y="201"/>
                </a:lnTo>
                <a:lnTo>
                  <a:pt x="249" y="200"/>
                </a:lnTo>
                <a:lnTo>
                  <a:pt x="249" y="199"/>
                </a:lnTo>
                <a:lnTo>
                  <a:pt x="249" y="197"/>
                </a:lnTo>
                <a:lnTo>
                  <a:pt x="249" y="195"/>
                </a:lnTo>
                <a:lnTo>
                  <a:pt x="249" y="194"/>
                </a:lnTo>
                <a:lnTo>
                  <a:pt x="249" y="191"/>
                </a:lnTo>
                <a:lnTo>
                  <a:pt x="249" y="189"/>
                </a:lnTo>
                <a:lnTo>
                  <a:pt x="249" y="188"/>
                </a:lnTo>
                <a:lnTo>
                  <a:pt x="249" y="187"/>
                </a:lnTo>
                <a:lnTo>
                  <a:pt x="250" y="186"/>
                </a:lnTo>
                <a:lnTo>
                  <a:pt x="250" y="186"/>
                </a:lnTo>
                <a:lnTo>
                  <a:pt x="250" y="185"/>
                </a:lnTo>
                <a:lnTo>
                  <a:pt x="251" y="183"/>
                </a:lnTo>
                <a:lnTo>
                  <a:pt x="252" y="182"/>
                </a:lnTo>
                <a:lnTo>
                  <a:pt x="253" y="181"/>
                </a:lnTo>
                <a:lnTo>
                  <a:pt x="254" y="180"/>
                </a:lnTo>
                <a:lnTo>
                  <a:pt x="255" y="180"/>
                </a:lnTo>
                <a:lnTo>
                  <a:pt x="256" y="179"/>
                </a:lnTo>
                <a:lnTo>
                  <a:pt x="258" y="178"/>
                </a:lnTo>
                <a:lnTo>
                  <a:pt x="259" y="178"/>
                </a:lnTo>
                <a:lnTo>
                  <a:pt x="260" y="178"/>
                </a:lnTo>
                <a:lnTo>
                  <a:pt x="261" y="177"/>
                </a:lnTo>
                <a:lnTo>
                  <a:pt x="262" y="177"/>
                </a:lnTo>
                <a:lnTo>
                  <a:pt x="264" y="177"/>
                </a:lnTo>
                <a:lnTo>
                  <a:pt x="271" y="178"/>
                </a:lnTo>
                <a:lnTo>
                  <a:pt x="273" y="178"/>
                </a:lnTo>
                <a:lnTo>
                  <a:pt x="276" y="179"/>
                </a:lnTo>
                <a:lnTo>
                  <a:pt x="281" y="180"/>
                </a:lnTo>
                <a:lnTo>
                  <a:pt x="287" y="182"/>
                </a:lnTo>
                <a:lnTo>
                  <a:pt x="291" y="183"/>
                </a:lnTo>
                <a:lnTo>
                  <a:pt x="293" y="183"/>
                </a:lnTo>
                <a:lnTo>
                  <a:pt x="296" y="184"/>
                </a:lnTo>
                <a:lnTo>
                  <a:pt x="305" y="185"/>
                </a:lnTo>
                <a:lnTo>
                  <a:pt x="308" y="185"/>
                </a:lnTo>
                <a:lnTo>
                  <a:pt x="312" y="185"/>
                </a:lnTo>
                <a:lnTo>
                  <a:pt x="315" y="185"/>
                </a:lnTo>
                <a:lnTo>
                  <a:pt x="318" y="185"/>
                </a:lnTo>
                <a:lnTo>
                  <a:pt x="321" y="185"/>
                </a:lnTo>
                <a:lnTo>
                  <a:pt x="324" y="184"/>
                </a:lnTo>
                <a:lnTo>
                  <a:pt x="327" y="183"/>
                </a:lnTo>
                <a:lnTo>
                  <a:pt x="329" y="183"/>
                </a:lnTo>
                <a:lnTo>
                  <a:pt x="331" y="182"/>
                </a:lnTo>
                <a:lnTo>
                  <a:pt x="332" y="181"/>
                </a:lnTo>
                <a:lnTo>
                  <a:pt x="333" y="181"/>
                </a:lnTo>
                <a:lnTo>
                  <a:pt x="334" y="181"/>
                </a:lnTo>
                <a:lnTo>
                  <a:pt x="335" y="181"/>
                </a:lnTo>
                <a:lnTo>
                  <a:pt x="336" y="181"/>
                </a:lnTo>
                <a:lnTo>
                  <a:pt x="340" y="182"/>
                </a:lnTo>
                <a:lnTo>
                  <a:pt x="342" y="183"/>
                </a:lnTo>
                <a:lnTo>
                  <a:pt x="347" y="183"/>
                </a:lnTo>
                <a:lnTo>
                  <a:pt x="352" y="184"/>
                </a:lnTo>
                <a:lnTo>
                  <a:pt x="354" y="185"/>
                </a:lnTo>
                <a:lnTo>
                  <a:pt x="356" y="185"/>
                </a:lnTo>
                <a:lnTo>
                  <a:pt x="357" y="185"/>
                </a:lnTo>
                <a:lnTo>
                  <a:pt x="358" y="185"/>
                </a:lnTo>
                <a:lnTo>
                  <a:pt x="359" y="185"/>
                </a:lnTo>
                <a:lnTo>
                  <a:pt x="360" y="184"/>
                </a:lnTo>
                <a:lnTo>
                  <a:pt x="360" y="184"/>
                </a:lnTo>
                <a:lnTo>
                  <a:pt x="362" y="183"/>
                </a:lnTo>
                <a:lnTo>
                  <a:pt x="363" y="182"/>
                </a:lnTo>
                <a:lnTo>
                  <a:pt x="364" y="181"/>
                </a:lnTo>
                <a:lnTo>
                  <a:pt x="367" y="178"/>
                </a:lnTo>
                <a:lnTo>
                  <a:pt x="368" y="177"/>
                </a:lnTo>
                <a:lnTo>
                  <a:pt x="369" y="176"/>
                </a:lnTo>
                <a:lnTo>
                  <a:pt x="370" y="176"/>
                </a:lnTo>
                <a:lnTo>
                  <a:pt x="371" y="175"/>
                </a:lnTo>
                <a:lnTo>
                  <a:pt x="372" y="175"/>
                </a:lnTo>
                <a:lnTo>
                  <a:pt x="374" y="175"/>
                </a:lnTo>
                <a:lnTo>
                  <a:pt x="383" y="173"/>
                </a:lnTo>
                <a:lnTo>
                  <a:pt x="386" y="173"/>
                </a:lnTo>
                <a:lnTo>
                  <a:pt x="392" y="172"/>
                </a:lnTo>
                <a:lnTo>
                  <a:pt x="394" y="172"/>
                </a:lnTo>
                <a:lnTo>
                  <a:pt x="395" y="172"/>
                </a:lnTo>
                <a:lnTo>
                  <a:pt x="397" y="173"/>
                </a:lnTo>
                <a:lnTo>
                  <a:pt x="401" y="173"/>
                </a:lnTo>
                <a:lnTo>
                  <a:pt x="402" y="174"/>
                </a:lnTo>
                <a:lnTo>
                  <a:pt x="403" y="174"/>
                </a:lnTo>
                <a:lnTo>
                  <a:pt x="404" y="173"/>
                </a:lnTo>
                <a:lnTo>
                  <a:pt x="405" y="173"/>
                </a:lnTo>
                <a:lnTo>
                  <a:pt x="406" y="173"/>
                </a:lnTo>
                <a:lnTo>
                  <a:pt x="407" y="172"/>
                </a:lnTo>
                <a:lnTo>
                  <a:pt x="407" y="172"/>
                </a:lnTo>
                <a:lnTo>
                  <a:pt x="408" y="171"/>
                </a:lnTo>
                <a:lnTo>
                  <a:pt x="408" y="171"/>
                </a:lnTo>
                <a:lnTo>
                  <a:pt x="409" y="169"/>
                </a:lnTo>
                <a:lnTo>
                  <a:pt x="410" y="168"/>
                </a:lnTo>
                <a:lnTo>
                  <a:pt x="410" y="167"/>
                </a:lnTo>
                <a:lnTo>
                  <a:pt x="410" y="166"/>
                </a:lnTo>
                <a:lnTo>
                  <a:pt x="411" y="160"/>
                </a:lnTo>
                <a:lnTo>
                  <a:pt x="412" y="156"/>
                </a:lnTo>
                <a:lnTo>
                  <a:pt x="412" y="155"/>
                </a:lnTo>
                <a:lnTo>
                  <a:pt x="412" y="153"/>
                </a:lnTo>
                <a:lnTo>
                  <a:pt x="412" y="152"/>
                </a:lnTo>
                <a:lnTo>
                  <a:pt x="412" y="150"/>
                </a:lnTo>
                <a:lnTo>
                  <a:pt x="412" y="148"/>
                </a:lnTo>
                <a:lnTo>
                  <a:pt x="412" y="147"/>
                </a:lnTo>
                <a:lnTo>
                  <a:pt x="412" y="145"/>
                </a:lnTo>
                <a:lnTo>
                  <a:pt x="411" y="141"/>
                </a:lnTo>
                <a:lnTo>
                  <a:pt x="410" y="140"/>
                </a:lnTo>
                <a:lnTo>
                  <a:pt x="410" y="139"/>
                </a:lnTo>
                <a:lnTo>
                  <a:pt x="410" y="137"/>
                </a:lnTo>
                <a:lnTo>
                  <a:pt x="410" y="135"/>
                </a:lnTo>
                <a:lnTo>
                  <a:pt x="410" y="134"/>
                </a:lnTo>
                <a:lnTo>
                  <a:pt x="410" y="133"/>
                </a:lnTo>
                <a:lnTo>
                  <a:pt x="410" y="130"/>
                </a:lnTo>
                <a:lnTo>
                  <a:pt x="410" y="126"/>
                </a:lnTo>
                <a:lnTo>
                  <a:pt x="410" y="125"/>
                </a:lnTo>
                <a:lnTo>
                  <a:pt x="410" y="125"/>
                </a:lnTo>
                <a:lnTo>
                  <a:pt x="410" y="124"/>
                </a:lnTo>
                <a:lnTo>
                  <a:pt x="410" y="124"/>
                </a:lnTo>
                <a:lnTo>
                  <a:pt x="411" y="124"/>
                </a:lnTo>
                <a:lnTo>
                  <a:pt x="412" y="123"/>
                </a:lnTo>
                <a:lnTo>
                  <a:pt x="412" y="123"/>
                </a:lnTo>
                <a:lnTo>
                  <a:pt x="413" y="123"/>
                </a:lnTo>
                <a:lnTo>
                  <a:pt x="414" y="123"/>
                </a:lnTo>
                <a:lnTo>
                  <a:pt x="414" y="123"/>
                </a:lnTo>
                <a:lnTo>
                  <a:pt x="415" y="123"/>
                </a:lnTo>
                <a:lnTo>
                  <a:pt x="416" y="123"/>
                </a:lnTo>
                <a:lnTo>
                  <a:pt x="421" y="125"/>
                </a:lnTo>
                <a:lnTo>
                  <a:pt x="423" y="125"/>
                </a:lnTo>
                <a:lnTo>
                  <a:pt x="424" y="126"/>
                </a:lnTo>
                <a:lnTo>
                  <a:pt x="426" y="126"/>
                </a:lnTo>
                <a:lnTo>
                  <a:pt x="427" y="126"/>
                </a:lnTo>
                <a:lnTo>
                  <a:pt x="428" y="126"/>
                </a:lnTo>
                <a:lnTo>
                  <a:pt x="429" y="126"/>
                </a:lnTo>
                <a:lnTo>
                  <a:pt x="429" y="126"/>
                </a:lnTo>
                <a:lnTo>
                  <a:pt x="429" y="125"/>
                </a:lnTo>
                <a:lnTo>
                  <a:pt x="430" y="125"/>
                </a:lnTo>
                <a:lnTo>
                  <a:pt x="430" y="125"/>
                </a:lnTo>
                <a:lnTo>
                  <a:pt x="430" y="124"/>
                </a:lnTo>
                <a:lnTo>
                  <a:pt x="430" y="122"/>
                </a:lnTo>
                <a:lnTo>
                  <a:pt x="430" y="122"/>
                </a:lnTo>
                <a:lnTo>
                  <a:pt x="432" y="118"/>
                </a:lnTo>
                <a:lnTo>
                  <a:pt x="434" y="114"/>
                </a:lnTo>
                <a:lnTo>
                  <a:pt x="435" y="113"/>
                </a:lnTo>
                <a:lnTo>
                  <a:pt x="435" y="113"/>
                </a:lnTo>
                <a:lnTo>
                  <a:pt x="436" y="112"/>
                </a:lnTo>
                <a:lnTo>
                  <a:pt x="437" y="112"/>
                </a:lnTo>
                <a:lnTo>
                  <a:pt x="441" y="111"/>
                </a:lnTo>
                <a:lnTo>
                  <a:pt x="445" y="110"/>
                </a:lnTo>
                <a:lnTo>
                  <a:pt x="448" y="109"/>
                </a:lnTo>
                <a:lnTo>
                  <a:pt x="449" y="108"/>
                </a:lnTo>
                <a:lnTo>
                  <a:pt x="450" y="108"/>
                </a:lnTo>
                <a:lnTo>
                  <a:pt x="450" y="108"/>
                </a:lnTo>
                <a:lnTo>
                  <a:pt x="451" y="107"/>
                </a:lnTo>
                <a:lnTo>
                  <a:pt x="451" y="107"/>
                </a:lnTo>
                <a:lnTo>
                  <a:pt x="451" y="106"/>
                </a:lnTo>
                <a:lnTo>
                  <a:pt x="452" y="105"/>
                </a:lnTo>
                <a:lnTo>
                  <a:pt x="452" y="104"/>
                </a:lnTo>
                <a:lnTo>
                  <a:pt x="452" y="103"/>
                </a:lnTo>
                <a:lnTo>
                  <a:pt x="453" y="102"/>
                </a:lnTo>
                <a:lnTo>
                  <a:pt x="453" y="101"/>
                </a:lnTo>
                <a:lnTo>
                  <a:pt x="453" y="100"/>
                </a:lnTo>
                <a:lnTo>
                  <a:pt x="452" y="96"/>
                </a:lnTo>
                <a:lnTo>
                  <a:pt x="452" y="94"/>
                </a:lnTo>
                <a:lnTo>
                  <a:pt x="452" y="91"/>
                </a:lnTo>
                <a:lnTo>
                  <a:pt x="451" y="87"/>
                </a:lnTo>
                <a:lnTo>
                  <a:pt x="450" y="85"/>
                </a:lnTo>
                <a:lnTo>
                  <a:pt x="450" y="84"/>
                </a:lnTo>
                <a:lnTo>
                  <a:pt x="450" y="83"/>
                </a:lnTo>
                <a:lnTo>
                  <a:pt x="451" y="82"/>
                </a:lnTo>
                <a:lnTo>
                  <a:pt x="451" y="81"/>
                </a:lnTo>
                <a:lnTo>
                  <a:pt x="451" y="80"/>
                </a:lnTo>
                <a:lnTo>
                  <a:pt x="451" y="79"/>
                </a:lnTo>
                <a:lnTo>
                  <a:pt x="452" y="78"/>
                </a:lnTo>
                <a:lnTo>
                  <a:pt x="453" y="77"/>
                </a:lnTo>
                <a:lnTo>
                  <a:pt x="454" y="76"/>
                </a:lnTo>
                <a:lnTo>
                  <a:pt x="455" y="75"/>
                </a:lnTo>
                <a:lnTo>
                  <a:pt x="455" y="75"/>
                </a:lnTo>
                <a:lnTo>
                  <a:pt x="456" y="74"/>
                </a:lnTo>
                <a:lnTo>
                  <a:pt x="457" y="74"/>
                </a:lnTo>
                <a:lnTo>
                  <a:pt x="457" y="74"/>
                </a:lnTo>
                <a:lnTo>
                  <a:pt x="458" y="73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60" y="75"/>
                </a:lnTo>
                <a:lnTo>
                  <a:pt x="460" y="75"/>
                </a:lnTo>
                <a:lnTo>
                  <a:pt x="461" y="76"/>
                </a:lnTo>
                <a:lnTo>
                  <a:pt x="462" y="76"/>
                </a:lnTo>
                <a:lnTo>
                  <a:pt x="462" y="77"/>
                </a:lnTo>
                <a:lnTo>
                  <a:pt x="463" y="77"/>
                </a:lnTo>
                <a:lnTo>
                  <a:pt x="464" y="77"/>
                </a:lnTo>
                <a:lnTo>
                  <a:pt x="464" y="77"/>
                </a:lnTo>
                <a:lnTo>
                  <a:pt x="465" y="76"/>
                </a:lnTo>
                <a:lnTo>
                  <a:pt x="466" y="76"/>
                </a:lnTo>
                <a:lnTo>
                  <a:pt x="469" y="75"/>
                </a:lnTo>
                <a:lnTo>
                  <a:pt x="470" y="74"/>
                </a:lnTo>
                <a:lnTo>
                  <a:pt x="471" y="74"/>
                </a:lnTo>
                <a:lnTo>
                  <a:pt x="472" y="73"/>
                </a:lnTo>
                <a:lnTo>
                  <a:pt x="473" y="73"/>
                </a:lnTo>
                <a:lnTo>
                  <a:pt x="475" y="74"/>
                </a:lnTo>
                <a:lnTo>
                  <a:pt x="476" y="74"/>
                </a:lnTo>
                <a:lnTo>
                  <a:pt x="479" y="76"/>
                </a:lnTo>
                <a:lnTo>
                  <a:pt x="480" y="76"/>
                </a:lnTo>
                <a:lnTo>
                  <a:pt x="482" y="76"/>
                </a:lnTo>
                <a:lnTo>
                  <a:pt x="482" y="76"/>
                </a:lnTo>
                <a:lnTo>
                  <a:pt x="483" y="76"/>
                </a:lnTo>
                <a:lnTo>
                  <a:pt x="484" y="76"/>
                </a:lnTo>
                <a:lnTo>
                  <a:pt x="485" y="76"/>
                </a:lnTo>
                <a:lnTo>
                  <a:pt x="486" y="76"/>
                </a:lnTo>
                <a:lnTo>
                  <a:pt x="488" y="75"/>
                </a:lnTo>
                <a:lnTo>
                  <a:pt x="489" y="74"/>
                </a:lnTo>
                <a:lnTo>
                  <a:pt x="491" y="74"/>
                </a:lnTo>
                <a:lnTo>
                  <a:pt x="492" y="73"/>
                </a:lnTo>
                <a:lnTo>
                  <a:pt x="493" y="73"/>
                </a:lnTo>
                <a:lnTo>
                  <a:pt x="494" y="73"/>
                </a:lnTo>
                <a:lnTo>
                  <a:pt x="494" y="73"/>
                </a:lnTo>
                <a:lnTo>
                  <a:pt x="495" y="73"/>
                </a:lnTo>
                <a:lnTo>
                  <a:pt x="496" y="74"/>
                </a:lnTo>
                <a:lnTo>
                  <a:pt x="496" y="74"/>
                </a:lnTo>
                <a:lnTo>
                  <a:pt x="497" y="75"/>
                </a:lnTo>
                <a:lnTo>
                  <a:pt x="497" y="76"/>
                </a:lnTo>
                <a:lnTo>
                  <a:pt x="498" y="77"/>
                </a:lnTo>
                <a:lnTo>
                  <a:pt x="498" y="78"/>
                </a:lnTo>
                <a:lnTo>
                  <a:pt x="499" y="82"/>
                </a:lnTo>
                <a:lnTo>
                  <a:pt x="499" y="84"/>
                </a:lnTo>
                <a:lnTo>
                  <a:pt x="500" y="86"/>
                </a:lnTo>
                <a:lnTo>
                  <a:pt x="500" y="87"/>
                </a:lnTo>
                <a:lnTo>
                  <a:pt x="501" y="88"/>
                </a:lnTo>
                <a:lnTo>
                  <a:pt x="501" y="89"/>
                </a:lnTo>
                <a:lnTo>
                  <a:pt x="502" y="90"/>
                </a:lnTo>
                <a:lnTo>
                  <a:pt x="502" y="91"/>
                </a:lnTo>
                <a:lnTo>
                  <a:pt x="503" y="91"/>
                </a:lnTo>
                <a:lnTo>
                  <a:pt x="504" y="91"/>
                </a:lnTo>
                <a:lnTo>
                  <a:pt x="505" y="92"/>
                </a:lnTo>
                <a:lnTo>
                  <a:pt x="506" y="92"/>
                </a:lnTo>
                <a:lnTo>
                  <a:pt x="507" y="93"/>
                </a:lnTo>
                <a:lnTo>
                  <a:pt x="508" y="93"/>
                </a:lnTo>
                <a:lnTo>
                  <a:pt x="509" y="93"/>
                </a:lnTo>
                <a:lnTo>
                  <a:pt x="510" y="93"/>
                </a:lnTo>
                <a:lnTo>
                  <a:pt x="510" y="93"/>
                </a:lnTo>
                <a:lnTo>
                  <a:pt x="511" y="93"/>
                </a:lnTo>
                <a:lnTo>
                  <a:pt x="512" y="92"/>
                </a:lnTo>
                <a:lnTo>
                  <a:pt x="514" y="92"/>
                </a:lnTo>
                <a:lnTo>
                  <a:pt x="515" y="91"/>
                </a:lnTo>
                <a:lnTo>
                  <a:pt x="520" y="90"/>
                </a:lnTo>
                <a:lnTo>
                  <a:pt x="521" y="89"/>
                </a:lnTo>
                <a:lnTo>
                  <a:pt x="523" y="89"/>
                </a:lnTo>
                <a:lnTo>
                  <a:pt x="526" y="89"/>
                </a:lnTo>
                <a:lnTo>
                  <a:pt x="527" y="89"/>
                </a:lnTo>
                <a:lnTo>
                  <a:pt x="530" y="89"/>
                </a:lnTo>
                <a:lnTo>
                  <a:pt x="531" y="88"/>
                </a:lnTo>
                <a:lnTo>
                  <a:pt x="540" y="88"/>
                </a:lnTo>
                <a:lnTo>
                  <a:pt x="542" y="88"/>
                </a:lnTo>
                <a:lnTo>
                  <a:pt x="542" y="87"/>
                </a:lnTo>
                <a:lnTo>
                  <a:pt x="543" y="87"/>
                </a:lnTo>
                <a:lnTo>
                  <a:pt x="544" y="86"/>
                </a:lnTo>
                <a:lnTo>
                  <a:pt x="547" y="83"/>
                </a:lnTo>
                <a:lnTo>
                  <a:pt x="552" y="80"/>
                </a:lnTo>
                <a:lnTo>
                  <a:pt x="554" y="78"/>
                </a:lnTo>
                <a:lnTo>
                  <a:pt x="555" y="77"/>
                </a:lnTo>
                <a:lnTo>
                  <a:pt x="556" y="76"/>
                </a:lnTo>
                <a:lnTo>
                  <a:pt x="557" y="74"/>
                </a:lnTo>
                <a:lnTo>
                  <a:pt x="560" y="71"/>
                </a:lnTo>
                <a:lnTo>
                  <a:pt x="560" y="70"/>
                </a:lnTo>
                <a:lnTo>
                  <a:pt x="561" y="69"/>
                </a:lnTo>
                <a:lnTo>
                  <a:pt x="562" y="68"/>
                </a:lnTo>
                <a:lnTo>
                  <a:pt x="563" y="68"/>
                </a:lnTo>
                <a:lnTo>
                  <a:pt x="566" y="65"/>
                </a:lnTo>
                <a:lnTo>
                  <a:pt x="567" y="65"/>
                </a:lnTo>
                <a:lnTo>
                  <a:pt x="568" y="64"/>
                </a:lnTo>
                <a:lnTo>
                  <a:pt x="568" y="63"/>
                </a:lnTo>
                <a:lnTo>
                  <a:pt x="569" y="62"/>
                </a:lnTo>
                <a:lnTo>
                  <a:pt x="570" y="61"/>
                </a:lnTo>
                <a:lnTo>
                  <a:pt x="570" y="60"/>
                </a:lnTo>
                <a:lnTo>
                  <a:pt x="570" y="58"/>
                </a:lnTo>
                <a:lnTo>
                  <a:pt x="571" y="56"/>
                </a:lnTo>
                <a:lnTo>
                  <a:pt x="571" y="50"/>
                </a:lnTo>
                <a:lnTo>
                  <a:pt x="572" y="49"/>
                </a:lnTo>
                <a:lnTo>
                  <a:pt x="572" y="48"/>
                </a:lnTo>
                <a:lnTo>
                  <a:pt x="573" y="46"/>
                </a:lnTo>
                <a:lnTo>
                  <a:pt x="573" y="45"/>
                </a:lnTo>
                <a:lnTo>
                  <a:pt x="574" y="45"/>
                </a:lnTo>
                <a:lnTo>
                  <a:pt x="575" y="44"/>
                </a:lnTo>
                <a:lnTo>
                  <a:pt x="576" y="44"/>
                </a:lnTo>
                <a:lnTo>
                  <a:pt x="577" y="44"/>
                </a:lnTo>
                <a:lnTo>
                  <a:pt x="579" y="44"/>
                </a:lnTo>
                <a:lnTo>
                  <a:pt x="580" y="44"/>
                </a:lnTo>
                <a:lnTo>
                  <a:pt x="582" y="44"/>
                </a:lnTo>
                <a:lnTo>
                  <a:pt x="585" y="44"/>
                </a:lnTo>
                <a:lnTo>
                  <a:pt x="588" y="45"/>
                </a:lnTo>
                <a:lnTo>
                  <a:pt x="591" y="46"/>
                </a:lnTo>
                <a:lnTo>
                  <a:pt x="596" y="47"/>
                </a:lnTo>
                <a:lnTo>
                  <a:pt x="598" y="48"/>
                </a:lnTo>
                <a:lnTo>
                  <a:pt x="600" y="48"/>
                </a:lnTo>
                <a:lnTo>
                  <a:pt x="600" y="48"/>
                </a:lnTo>
                <a:lnTo>
                  <a:pt x="601" y="48"/>
                </a:lnTo>
                <a:lnTo>
                  <a:pt x="602" y="48"/>
                </a:lnTo>
                <a:lnTo>
                  <a:pt x="603" y="48"/>
                </a:lnTo>
                <a:lnTo>
                  <a:pt x="604" y="48"/>
                </a:lnTo>
                <a:lnTo>
                  <a:pt x="605" y="47"/>
                </a:lnTo>
                <a:lnTo>
                  <a:pt x="606" y="47"/>
                </a:lnTo>
                <a:lnTo>
                  <a:pt x="607" y="46"/>
                </a:lnTo>
                <a:lnTo>
                  <a:pt x="608" y="45"/>
                </a:lnTo>
                <a:lnTo>
                  <a:pt x="609" y="44"/>
                </a:lnTo>
                <a:lnTo>
                  <a:pt x="610" y="43"/>
                </a:lnTo>
                <a:lnTo>
                  <a:pt x="611" y="43"/>
                </a:lnTo>
                <a:lnTo>
                  <a:pt x="611" y="42"/>
                </a:lnTo>
                <a:lnTo>
                  <a:pt x="612" y="41"/>
                </a:lnTo>
                <a:lnTo>
                  <a:pt x="612" y="40"/>
                </a:lnTo>
                <a:lnTo>
                  <a:pt x="613" y="39"/>
                </a:lnTo>
                <a:lnTo>
                  <a:pt x="613" y="36"/>
                </a:lnTo>
                <a:lnTo>
                  <a:pt x="614" y="34"/>
                </a:lnTo>
                <a:lnTo>
                  <a:pt x="614" y="34"/>
                </a:lnTo>
                <a:lnTo>
                  <a:pt x="614" y="33"/>
                </a:lnTo>
                <a:lnTo>
                  <a:pt x="615" y="32"/>
                </a:lnTo>
                <a:lnTo>
                  <a:pt x="615" y="32"/>
                </a:lnTo>
                <a:lnTo>
                  <a:pt x="616" y="31"/>
                </a:lnTo>
                <a:lnTo>
                  <a:pt x="617" y="30"/>
                </a:lnTo>
                <a:lnTo>
                  <a:pt x="619" y="29"/>
                </a:lnTo>
                <a:lnTo>
                  <a:pt x="620" y="28"/>
                </a:lnTo>
                <a:lnTo>
                  <a:pt x="623" y="27"/>
                </a:lnTo>
                <a:lnTo>
                  <a:pt x="628" y="24"/>
                </a:lnTo>
                <a:lnTo>
                  <a:pt x="630" y="23"/>
                </a:lnTo>
                <a:lnTo>
                  <a:pt x="631" y="23"/>
                </a:lnTo>
                <a:lnTo>
                  <a:pt x="631" y="22"/>
                </a:lnTo>
                <a:lnTo>
                  <a:pt x="632" y="21"/>
                </a:lnTo>
                <a:lnTo>
                  <a:pt x="633" y="20"/>
                </a:lnTo>
                <a:lnTo>
                  <a:pt x="633" y="19"/>
                </a:lnTo>
                <a:lnTo>
                  <a:pt x="634" y="18"/>
                </a:lnTo>
                <a:lnTo>
                  <a:pt x="634" y="17"/>
                </a:lnTo>
                <a:lnTo>
                  <a:pt x="634" y="13"/>
                </a:lnTo>
                <a:lnTo>
                  <a:pt x="635" y="11"/>
                </a:lnTo>
                <a:lnTo>
                  <a:pt x="636" y="9"/>
                </a:lnTo>
                <a:lnTo>
                  <a:pt x="637" y="6"/>
                </a:lnTo>
                <a:lnTo>
                  <a:pt x="637" y="5"/>
                </a:lnTo>
                <a:lnTo>
                  <a:pt x="638" y="3"/>
                </a:lnTo>
                <a:lnTo>
                  <a:pt x="638" y="1"/>
                </a:lnTo>
                <a:lnTo>
                  <a:pt x="638" y="0"/>
                </a:lnTo>
                <a:lnTo>
                  <a:pt x="639" y="0"/>
                </a:lnTo>
                <a:lnTo>
                  <a:pt x="639" y="0"/>
                </a:lnTo>
                <a:close/>
                <a:moveTo>
                  <a:pt x="475" y="289"/>
                </a:moveTo>
                <a:lnTo>
                  <a:pt x="475" y="289"/>
                </a:lnTo>
                <a:lnTo>
                  <a:pt x="474" y="290"/>
                </a:lnTo>
                <a:lnTo>
                  <a:pt x="471" y="290"/>
                </a:lnTo>
                <a:lnTo>
                  <a:pt x="464" y="292"/>
                </a:lnTo>
                <a:lnTo>
                  <a:pt x="461" y="292"/>
                </a:lnTo>
                <a:lnTo>
                  <a:pt x="458" y="293"/>
                </a:lnTo>
                <a:lnTo>
                  <a:pt x="454" y="294"/>
                </a:lnTo>
                <a:lnTo>
                  <a:pt x="452" y="295"/>
                </a:lnTo>
                <a:lnTo>
                  <a:pt x="451" y="296"/>
                </a:lnTo>
                <a:lnTo>
                  <a:pt x="447" y="298"/>
                </a:lnTo>
                <a:lnTo>
                  <a:pt x="445" y="299"/>
                </a:lnTo>
                <a:lnTo>
                  <a:pt x="442" y="300"/>
                </a:lnTo>
                <a:lnTo>
                  <a:pt x="437" y="302"/>
                </a:lnTo>
                <a:lnTo>
                  <a:pt x="436" y="302"/>
                </a:lnTo>
                <a:lnTo>
                  <a:pt x="435" y="303"/>
                </a:lnTo>
                <a:lnTo>
                  <a:pt x="429" y="306"/>
                </a:lnTo>
                <a:lnTo>
                  <a:pt x="427" y="307"/>
                </a:lnTo>
                <a:lnTo>
                  <a:pt x="425" y="307"/>
                </a:lnTo>
                <a:lnTo>
                  <a:pt x="421" y="309"/>
                </a:lnTo>
                <a:lnTo>
                  <a:pt x="420" y="309"/>
                </a:lnTo>
                <a:lnTo>
                  <a:pt x="418" y="309"/>
                </a:lnTo>
                <a:lnTo>
                  <a:pt x="414" y="309"/>
                </a:lnTo>
                <a:lnTo>
                  <a:pt x="412" y="310"/>
                </a:lnTo>
                <a:lnTo>
                  <a:pt x="411" y="310"/>
                </a:lnTo>
                <a:lnTo>
                  <a:pt x="410" y="310"/>
                </a:lnTo>
                <a:lnTo>
                  <a:pt x="409" y="311"/>
                </a:lnTo>
                <a:lnTo>
                  <a:pt x="408" y="311"/>
                </a:lnTo>
                <a:lnTo>
                  <a:pt x="407" y="312"/>
                </a:lnTo>
                <a:lnTo>
                  <a:pt x="406" y="313"/>
                </a:lnTo>
                <a:lnTo>
                  <a:pt x="406" y="314"/>
                </a:lnTo>
                <a:lnTo>
                  <a:pt x="405" y="315"/>
                </a:lnTo>
                <a:lnTo>
                  <a:pt x="404" y="316"/>
                </a:lnTo>
                <a:lnTo>
                  <a:pt x="404" y="318"/>
                </a:lnTo>
                <a:lnTo>
                  <a:pt x="403" y="321"/>
                </a:lnTo>
                <a:lnTo>
                  <a:pt x="402" y="323"/>
                </a:lnTo>
                <a:lnTo>
                  <a:pt x="402" y="324"/>
                </a:lnTo>
                <a:lnTo>
                  <a:pt x="402" y="325"/>
                </a:lnTo>
                <a:lnTo>
                  <a:pt x="401" y="325"/>
                </a:lnTo>
                <a:lnTo>
                  <a:pt x="400" y="326"/>
                </a:lnTo>
                <a:lnTo>
                  <a:pt x="399" y="326"/>
                </a:lnTo>
                <a:lnTo>
                  <a:pt x="398" y="327"/>
                </a:lnTo>
                <a:lnTo>
                  <a:pt x="396" y="327"/>
                </a:lnTo>
                <a:lnTo>
                  <a:pt x="394" y="327"/>
                </a:lnTo>
                <a:lnTo>
                  <a:pt x="392" y="326"/>
                </a:lnTo>
                <a:lnTo>
                  <a:pt x="391" y="326"/>
                </a:lnTo>
                <a:lnTo>
                  <a:pt x="389" y="326"/>
                </a:lnTo>
                <a:lnTo>
                  <a:pt x="388" y="325"/>
                </a:lnTo>
                <a:lnTo>
                  <a:pt x="386" y="324"/>
                </a:lnTo>
                <a:lnTo>
                  <a:pt x="385" y="323"/>
                </a:lnTo>
                <a:lnTo>
                  <a:pt x="384" y="323"/>
                </a:lnTo>
                <a:lnTo>
                  <a:pt x="383" y="323"/>
                </a:lnTo>
                <a:lnTo>
                  <a:pt x="382" y="323"/>
                </a:lnTo>
                <a:lnTo>
                  <a:pt x="381" y="323"/>
                </a:lnTo>
                <a:lnTo>
                  <a:pt x="380" y="323"/>
                </a:lnTo>
                <a:lnTo>
                  <a:pt x="379" y="323"/>
                </a:lnTo>
                <a:lnTo>
                  <a:pt x="378" y="324"/>
                </a:lnTo>
                <a:lnTo>
                  <a:pt x="375" y="325"/>
                </a:lnTo>
                <a:lnTo>
                  <a:pt x="373" y="326"/>
                </a:lnTo>
                <a:lnTo>
                  <a:pt x="371" y="327"/>
                </a:lnTo>
                <a:lnTo>
                  <a:pt x="367" y="328"/>
                </a:lnTo>
                <a:lnTo>
                  <a:pt x="364" y="329"/>
                </a:lnTo>
                <a:lnTo>
                  <a:pt x="361" y="330"/>
                </a:lnTo>
                <a:lnTo>
                  <a:pt x="357" y="332"/>
                </a:lnTo>
                <a:lnTo>
                  <a:pt x="355" y="332"/>
                </a:lnTo>
                <a:lnTo>
                  <a:pt x="354" y="333"/>
                </a:lnTo>
                <a:lnTo>
                  <a:pt x="353" y="334"/>
                </a:lnTo>
                <a:lnTo>
                  <a:pt x="353" y="334"/>
                </a:lnTo>
                <a:lnTo>
                  <a:pt x="352" y="335"/>
                </a:lnTo>
                <a:lnTo>
                  <a:pt x="352" y="335"/>
                </a:lnTo>
                <a:lnTo>
                  <a:pt x="352" y="336"/>
                </a:lnTo>
                <a:lnTo>
                  <a:pt x="352" y="336"/>
                </a:lnTo>
                <a:lnTo>
                  <a:pt x="353" y="336"/>
                </a:lnTo>
                <a:lnTo>
                  <a:pt x="353" y="337"/>
                </a:lnTo>
                <a:lnTo>
                  <a:pt x="354" y="337"/>
                </a:lnTo>
                <a:lnTo>
                  <a:pt x="356" y="338"/>
                </a:lnTo>
                <a:lnTo>
                  <a:pt x="357" y="339"/>
                </a:lnTo>
                <a:lnTo>
                  <a:pt x="358" y="340"/>
                </a:lnTo>
                <a:lnTo>
                  <a:pt x="359" y="340"/>
                </a:lnTo>
                <a:lnTo>
                  <a:pt x="361" y="342"/>
                </a:lnTo>
                <a:lnTo>
                  <a:pt x="364" y="345"/>
                </a:lnTo>
                <a:lnTo>
                  <a:pt x="367" y="349"/>
                </a:lnTo>
                <a:lnTo>
                  <a:pt x="369" y="351"/>
                </a:lnTo>
                <a:lnTo>
                  <a:pt x="370" y="351"/>
                </a:lnTo>
                <a:lnTo>
                  <a:pt x="370" y="352"/>
                </a:lnTo>
                <a:lnTo>
                  <a:pt x="370" y="353"/>
                </a:lnTo>
                <a:lnTo>
                  <a:pt x="370" y="353"/>
                </a:lnTo>
                <a:lnTo>
                  <a:pt x="370" y="354"/>
                </a:lnTo>
                <a:lnTo>
                  <a:pt x="370" y="355"/>
                </a:lnTo>
                <a:lnTo>
                  <a:pt x="369" y="355"/>
                </a:lnTo>
                <a:lnTo>
                  <a:pt x="368" y="356"/>
                </a:lnTo>
                <a:lnTo>
                  <a:pt x="365" y="358"/>
                </a:lnTo>
                <a:lnTo>
                  <a:pt x="364" y="359"/>
                </a:lnTo>
                <a:lnTo>
                  <a:pt x="364" y="359"/>
                </a:lnTo>
                <a:lnTo>
                  <a:pt x="363" y="360"/>
                </a:lnTo>
                <a:lnTo>
                  <a:pt x="362" y="361"/>
                </a:lnTo>
                <a:lnTo>
                  <a:pt x="361" y="362"/>
                </a:lnTo>
                <a:lnTo>
                  <a:pt x="361" y="364"/>
                </a:lnTo>
                <a:lnTo>
                  <a:pt x="361" y="364"/>
                </a:lnTo>
                <a:lnTo>
                  <a:pt x="361" y="365"/>
                </a:lnTo>
                <a:lnTo>
                  <a:pt x="361" y="365"/>
                </a:lnTo>
                <a:lnTo>
                  <a:pt x="361" y="366"/>
                </a:lnTo>
                <a:lnTo>
                  <a:pt x="362" y="367"/>
                </a:lnTo>
                <a:lnTo>
                  <a:pt x="364" y="370"/>
                </a:lnTo>
                <a:lnTo>
                  <a:pt x="365" y="371"/>
                </a:lnTo>
                <a:lnTo>
                  <a:pt x="365" y="372"/>
                </a:lnTo>
                <a:lnTo>
                  <a:pt x="367" y="376"/>
                </a:lnTo>
                <a:lnTo>
                  <a:pt x="368" y="377"/>
                </a:lnTo>
                <a:lnTo>
                  <a:pt x="369" y="379"/>
                </a:lnTo>
                <a:lnTo>
                  <a:pt x="370" y="380"/>
                </a:lnTo>
                <a:lnTo>
                  <a:pt x="371" y="382"/>
                </a:lnTo>
                <a:lnTo>
                  <a:pt x="373" y="384"/>
                </a:lnTo>
                <a:lnTo>
                  <a:pt x="375" y="386"/>
                </a:lnTo>
                <a:lnTo>
                  <a:pt x="380" y="389"/>
                </a:lnTo>
                <a:lnTo>
                  <a:pt x="381" y="390"/>
                </a:lnTo>
                <a:lnTo>
                  <a:pt x="381" y="391"/>
                </a:lnTo>
                <a:lnTo>
                  <a:pt x="382" y="392"/>
                </a:lnTo>
                <a:lnTo>
                  <a:pt x="382" y="393"/>
                </a:lnTo>
                <a:lnTo>
                  <a:pt x="382" y="394"/>
                </a:lnTo>
                <a:lnTo>
                  <a:pt x="382" y="395"/>
                </a:lnTo>
                <a:lnTo>
                  <a:pt x="382" y="396"/>
                </a:lnTo>
                <a:lnTo>
                  <a:pt x="382" y="397"/>
                </a:lnTo>
                <a:lnTo>
                  <a:pt x="381" y="399"/>
                </a:lnTo>
                <a:lnTo>
                  <a:pt x="381" y="400"/>
                </a:lnTo>
                <a:lnTo>
                  <a:pt x="380" y="401"/>
                </a:lnTo>
                <a:lnTo>
                  <a:pt x="380" y="402"/>
                </a:lnTo>
                <a:lnTo>
                  <a:pt x="380" y="402"/>
                </a:lnTo>
                <a:lnTo>
                  <a:pt x="381" y="403"/>
                </a:lnTo>
                <a:lnTo>
                  <a:pt x="381" y="404"/>
                </a:lnTo>
                <a:lnTo>
                  <a:pt x="381" y="405"/>
                </a:lnTo>
                <a:lnTo>
                  <a:pt x="382" y="405"/>
                </a:lnTo>
                <a:lnTo>
                  <a:pt x="383" y="406"/>
                </a:lnTo>
                <a:lnTo>
                  <a:pt x="384" y="407"/>
                </a:lnTo>
                <a:lnTo>
                  <a:pt x="385" y="408"/>
                </a:lnTo>
                <a:lnTo>
                  <a:pt x="386" y="408"/>
                </a:lnTo>
                <a:lnTo>
                  <a:pt x="387" y="409"/>
                </a:lnTo>
                <a:lnTo>
                  <a:pt x="390" y="410"/>
                </a:lnTo>
                <a:lnTo>
                  <a:pt x="391" y="411"/>
                </a:lnTo>
                <a:lnTo>
                  <a:pt x="392" y="412"/>
                </a:lnTo>
                <a:lnTo>
                  <a:pt x="392" y="412"/>
                </a:lnTo>
                <a:lnTo>
                  <a:pt x="393" y="413"/>
                </a:lnTo>
                <a:lnTo>
                  <a:pt x="393" y="413"/>
                </a:lnTo>
                <a:lnTo>
                  <a:pt x="393" y="414"/>
                </a:lnTo>
                <a:lnTo>
                  <a:pt x="393" y="415"/>
                </a:lnTo>
                <a:lnTo>
                  <a:pt x="393" y="416"/>
                </a:lnTo>
                <a:lnTo>
                  <a:pt x="393" y="417"/>
                </a:lnTo>
                <a:lnTo>
                  <a:pt x="393" y="420"/>
                </a:lnTo>
                <a:lnTo>
                  <a:pt x="393" y="421"/>
                </a:lnTo>
                <a:lnTo>
                  <a:pt x="393" y="421"/>
                </a:lnTo>
                <a:lnTo>
                  <a:pt x="393" y="422"/>
                </a:lnTo>
                <a:lnTo>
                  <a:pt x="394" y="423"/>
                </a:lnTo>
                <a:lnTo>
                  <a:pt x="394" y="423"/>
                </a:lnTo>
                <a:lnTo>
                  <a:pt x="394" y="424"/>
                </a:lnTo>
                <a:lnTo>
                  <a:pt x="394" y="424"/>
                </a:lnTo>
                <a:lnTo>
                  <a:pt x="394" y="425"/>
                </a:lnTo>
                <a:lnTo>
                  <a:pt x="394" y="426"/>
                </a:lnTo>
                <a:lnTo>
                  <a:pt x="393" y="428"/>
                </a:lnTo>
                <a:lnTo>
                  <a:pt x="393" y="429"/>
                </a:lnTo>
                <a:lnTo>
                  <a:pt x="393" y="431"/>
                </a:lnTo>
                <a:lnTo>
                  <a:pt x="393" y="431"/>
                </a:lnTo>
                <a:lnTo>
                  <a:pt x="393" y="432"/>
                </a:lnTo>
                <a:lnTo>
                  <a:pt x="394" y="433"/>
                </a:lnTo>
                <a:lnTo>
                  <a:pt x="394" y="434"/>
                </a:lnTo>
                <a:lnTo>
                  <a:pt x="395" y="434"/>
                </a:lnTo>
                <a:lnTo>
                  <a:pt x="395" y="435"/>
                </a:lnTo>
                <a:lnTo>
                  <a:pt x="396" y="436"/>
                </a:lnTo>
                <a:lnTo>
                  <a:pt x="396" y="436"/>
                </a:lnTo>
                <a:lnTo>
                  <a:pt x="397" y="437"/>
                </a:lnTo>
                <a:lnTo>
                  <a:pt x="398" y="437"/>
                </a:lnTo>
                <a:lnTo>
                  <a:pt x="399" y="437"/>
                </a:lnTo>
                <a:lnTo>
                  <a:pt x="400" y="438"/>
                </a:lnTo>
                <a:lnTo>
                  <a:pt x="402" y="438"/>
                </a:lnTo>
                <a:lnTo>
                  <a:pt x="404" y="438"/>
                </a:lnTo>
                <a:lnTo>
                  <a:pt x="409" y="439"/>
                </a:lnTo>
                <a:lnTo>
                  <a:pt x="411" y="439"/>
                </a:lnTo>
                <a:lnTo>
                  <a:pt x="414" y="439"/>
                </a:lnTo>
                <a:lnTo>
                  <a:pt x="415" y="439"/>
                </a:lnTo>
                <a:lnTo>
                  <a:pt x="416" y="438"/>
                </a:lnTo>
                <a:lnTo>
                  <a:pt x="416" y="438"/>
                </a:lnTo>
                <a:lnTo>
                  <a:pt x="417" y="438"/>
                </a:lnTo>
                <a:lnTo>
                  <a:pt x="417" y="437"/>
                </a:lnTo>
                <a:lnTo>
                  <a:pt x="417" y="437"/>
                </a:lnTo>
                <a:lnTo>
                  <a:pt x="418" y="436"/>
                </a:lnTo>
                <a:lnTo>
                  <a:pt x="420" y="433"/>
                </a:lnTo>
                <a:lnTo>
                  <a:pt x="421" y="431"/>
                </a:lnTo>
                <a:lnTo>
                  <a:pt x="421" y="431"/>
                </a:lnTo>
                <a:lnTo>
                  <a:pt x="422" y="430"/>
                </a:lnTo>
                <a:lnTo>
                  <a:pt x="423" y="429"/>
                </a:lnTo>
                <a:lnTo>
                  <a:pt x="423" y="429"/>
                </a:lnTo>
                <a:lnTo>
                  <a:pt x="424" y="428"/>
                </a:lnTo>
                <a:lnTo>
                  <a:pt x="425" y="428"/>
                </a:lnTo>
                <a:lnTo>
                  <a:pt x="430" y="427"/>
                </a:lnTo>
                <a:lnTo>
                  <a:pt x="432" y="426"/>
                </a:lnTo>
                <a:lnTo>
                  <a:pt x="433" y="426"/>
                </a:lnTo>
                <a:lnTo>
                  <a:pt x="436" y="425"/>
                </a:lnTo>
                <a:lnTo>
                  <a:pt x="440" y="424"/>
                </a:lnTo>
                <a:lnTo>
                  <a:pt x="443" y="423"/>
                </a:lnTo>
                <a:lnTo>
                  <a:pt x="444" y="422"/>
                </a:lnTo>
                <a:lnTo>
                  <a:pt x="445" y="422"/>
                </a:lnTo>
                <a:lnTo>
                  <a:pt x="446" y="421"/>
                </a:lnTo>
                <a:lnTo>
                  <a:pt x="447" y="420"/>
                </a:lnTo>
                <a:lnTo>
                  <a:pt x="455" y="414"/>
                </a:lnTo>
                <a:lnTo>
                  <a:pt x="458" y="412"/>
                </a:lnTo>
                <a:lnTo>
                  <a:pt x="459" y="411"/>
                </a:lnTo>
                <a:lnTo>
                  <a:pt x="460" y="410"/>
                </a:lnTo>
                <a:lnTo>
                  <a:pt x="462" y="409"/>
                </a:lnTo>
                <a:lnTo>
                  <a:pt x="464" y="409"/>
                </a:lnTo>
                <a:lnTo>
                  <a:pt x="467" y="408"/>
                </a:lnTo>
                <a:lnTo>
                  <a:pt x="468" y="407"/>
                </a:lnTo>
                <a:lnTo>
                  <a:pt x="469" y="407"/>
                </a:lnTo>
                <a:lnTo>
                  <a:pt x="471" y="406"/>
                </a:lnTo>
                <a:lnTo>
                  <a:pt x="472" y="405"/>
                </a:lnTo>
                <a:lnTo>
                  <a:pt x="473" y="404"/>
                </a:lnTo>
                <a:lnTo>
                  <a:pt x="475" y="402"/>
                </a:lnTo>
                <a:lnTo>
                  <a:pt x="476" y="401"/>
                </a:lnTo>
                <a:lnTo>
                  <a:pt x="476" y="401"/>
                </a:lnTo>
                <a:lnTo>
                  <a:pt x="477" y="400"/>
                </a:lnTo>
                <a:lnTo>
                  <a:pt x="478" y="400"/>
                </a:lnTo>
                <a:lnTo>
                  <a:pt x="479" y="399"/>
                </a:lnTo>
                <a:lnTo>
                  <a:pt x="480" y="399"/>
                </a:lnTo>
                <a:lnTo>
                  <a:pt x="481" y="399"/>
                </a:lnTo>
                <a:lnTo>
                  <a:pt x="485" y="398"/>
                </a:lnTo>
                <a:lnTo>
                  <a:pt x="487" y="398"/>
                </a:lnTo>
                <a:lnTo>
                  <a:pt x="488" y="398"/>
                </a:lnTo>
                <a:lnTo>
                  <a:pt x="492" y="398"/>
                </a:lnTo>
                <a:lnTo>
                  <a:pt x="495" y="398"/>
                </a:lnTo>
                <a:lnTo>
                  <a:pt x="496" y="398"/>
                </a:lnTo>
                <a:lnTo>
                  <a:pt x="497" y="398"/>
                </a:lnTo>
                <a:lnTo>
                  <a:pt x="498" y="398"/>
                </a:lnTo>
                <a:lnTo>
                  <a:pt x="500" y="399"/>
                </a:lnTo>
                <a:lnTo>
                  <a:pt x="502" y="399"/>
                </a:lnTo>
                <a:lnTo>
                  <a:pt x="503" y="400"/>
                </a:lnTo>
                <a:lnTo>
                  <a:pt x="505" y="401"/>
                </a:lnTo>
                <a:lnTo>
                  <a:pt x="508" y="403"/>
                </a:lnTo>
                <a:lnTo>
                  <a:pt x="510" y="404"/>
                </a:lnTo>
                <a:lnTo>
                  <a:pt x="511" y="405"/>
                </a:lnTo>
                <a:lnTo>
                  <a:pt x="512" y="405"/>
                </a:lnTo>
                <a:lnTo>
                  <a:pt x="514" y="406"/>
                </a:lnTo>
                <a:lnTo>
                  <a:pt x="515" y="406"/>
                </a:lnTo>
                <a:lnTo>
                  <a:pt x="517" y="406"/>
                </a:lnTo>
                <a:lnTo>
                  <a:pt x="519" y="406"/>
                </a:lnTo>
                <a:lnTo>
                  <a:pt x="520" y="406"/>
                </a:lnTo>
                <a:lnTo>
                  <a:pt x="521" y="406"/>
                </a:lnTo>
                <a:lnTo>
                  <a:pt x="522" y="406"/>
                </a:lnTo>
                <a:lnTo>
                  <a:pt x="522" y="405"/>
                </a:lnTo>
                <a:lnTo>
                  <a:pt x="523" y="405"/>
                </a:lnTo>
                <a:lnTo>
                  <a:pt x="525" y="403"/>
                </a:lnTo>
                <a:lnTo>
                  <a:pt x="528" y="401"/>
                </a:lnTo>
                <a:lnTo>
                  <a:pt x="529" y="400"/>
                </a:lnTo>
                <a:lnTo>
                  <a:pt x="530" y="399"/>
                </a:lnTo>
                <a:lnTo>
                  <a:pt x="531" y="398"/>
                </a:lnTo>
                <a:lnTo>
                  <a:pt x="531" y="396"/>
                </a:lnTo>
                <a:lnTo>
                  <a:pt x="532" y="395"/>
                </a:lnTo>
                <a:lnTo>
                  <a:pt x="532" y="394"/>
                </a:lnTo>
                <a:lnTo>
                  <a:pt x="532" y="393"/>
                </a:lnTo>
                <a:lnTo>
                  <a:pt x="532" y="390"/>
                </a:lnTo>
                <a:lnTo>
                  <a:pt x="531" y="385"/>
                </a:lnTo>
                <a:lnTo>
                  <a:pt x="530" y="381"/>
                </a:lnTo>
                <a:lnTo>
                  <a:pt x="530" y="380"/>
                </a:lnTo>
                <a:lnTo>
                  <a:pt x="530" y="380"/>
                </a:lnTo>
                <a:lnTo>
                  <a:pt x="530" y="379"/>
                </a:lnTo>
                <a:lnTo>
                  <a:pt x="529" y="378"/>
                </a:lnTo>
                <a:lnTo>
                  <a:pt x="529" y="377"/>
                </a:lnTo>
                <a:lnTo>
                  <a:pt x="528" y="376"/>
                </a:lnTo>
                <a:lnTo>
                  <a:pt x="526" y="375"/>
                </a:lnTo>
                <a:lnTo>
                  <a:pt x="526" y="374"/>
                </a:lnTo>
                <a:lnTo>
                  <a:pt x="526" y="374"/>
                </a:lnTo>
                <a:lnTo>
                  <a:pt x="526" y="373"/>
                </a:lnTo>
                <a:lnTo>
                  <a:pt x="525" y="372"/>
                </a:lnTo>
                <a:lnTo>
                  <a:pt x="525" y="371"/>
                </a:lnTo>
                <a:lnTo>
                  <a:pt x="526" y="370"/>
                </a:lnTo>
                <a:lnTo>
                  <a:pt x="526" y="369"/>
                </a:lnTo>
                <a:lnTo>
                  <a:pt x="526" y="369"/>
                </a:lnTo>
                <a:lnTo>
                  <a:pt x="527" y="368"/>
                </a:lnTo>
                <a:lnTo>
                  <a:pt x="528" y="367"/>
                </a:lnTo>
                <a:lnTo>
                  <a:pt x="529" y="366"/>
                </a:lnTo>
                <a:lnTo>
                  <a:pt x="530" y="365"/>
                </a:lnTo>
                <a:lnTo>
                  <a:pt x="531" y="365"/>
                </a:lnTo>
                <a:lnTo>
                  <a:pt x="538" y="361"/>
                </a:lnTo>
                <a:lnTo>
                  <a:pt x="541" y="359"/>
                </a:lnTo>
                <a:lnTo>
                  <a:pt x="542" y="358"/>
                </a:lnTo>
                <a:lnTo>
                  <a:pt x="543" y="357"/>
                </a:lnTo>
                <a:lnTo>
                  <a:pt x="544" y="356"/>
                </a:lnTo>
                <a:lnTo>
                  <a:pt x="545" y="356"/>
                </a:lnTo>
                <a:lnTo>
                  <a:pt x="545" y="355"/>
                </a:lnTo>
                <a:lnTo>
                  <a:pt x="546" y="354"/>
                </a:lnTo>
                <a:lnTo>
                  <a:pt x="547" y="352"/>
                </a:lnTo>
                <a:lnTo>
                  <a:pt x="547" y="351"/>
                </a:lnTo>
                <a:lnTo>
                  <a:pt x="547" y="350"/>
                </a:lnTo>
                <a:lnTo>
                  <a:pt x="547" y="349"/>
                </a:lnTo>
                <a:lnTo>
                  <a:pt x="547" y="349"/>
                </a:lnTo>
                <a:lnTo>
                  <a:pt x="547" y="347"/>
                </a:lnTo>
                <a:lnTo>
                  <a:pt x="546" y="346"/>
                </a:lnTo>
                <a:lnTo>
                  <a:pt x="545" y="345"/>
                </a:lnTo>
                <a:lnTo>
                  <a:pt x="545" y="344"/>
                </a:lnTo>
                <a:lnTo>
                  <a:pt x="543" y="342"/>
                </a:lnTo>
                <a:lnTo>
                  <a:pt x="542" y="341"/>
                </a:lnTo>
                <a:lnTo>
                  <a:pt x="541" y="341"/>
                </a:lnTo>
                <a:lnTo>
                  <a:pt x="540" y="340"/>
                </a:lnTo>
                <a:lnTo>
                  <a:pt x="535" y="336"/>
                </a:lnTo>
                <a:lnTo>
                  <a:pt x="534" y="335"/>
                </a:lnTo>
                <a:lnTo>
                  <a:pt x="534" y="334"/>
                </a:lnTo>
                <a:lnTo>
                  <a:pt x="533" y="334"/>
                </a:lnTo>
                <a:lnTo>
                  <a:pt x="532" y="333"/>
                </a:lnTo>
                <a:lnTo>
                  <a:pt x="530" y="330"/>
                </a:lnTo>
                <a:lnTo>
                  <a:pt x="529" y="329"/>
                </a:lnTo>
                <a:lnTo>
                  <a:pt x="528" y="328"/>
                </a:lnTo>
                <a:lnTo>
                  <a:pt x="527" y="327"/>
                </a:lnTo>
                <a:lnTo>
                  <a:pt x="526" y="326"/>
                </a:lnTo>
                <a:lnTo>
                  <a:pt x="525" y="325"/>
                </a:lnTo>
                <a:lnTo>
                  <a:pt x="520" y="323"/>
                </a:lnTo>
                <a:lnTo>
                  <a:pt x="518" y="322"/>
                </a:lnTo>
                <a:lnTo>
                  <a:pt x="513" y="320"/>
                </a:lnTo>
                <a:lnTo>
                  <a:pt x="511" y="320"/>
                </a:lnTo>
                <a:lnTo>
                  <a:pt x="510" y="319"/>
                </a:lnTo>
                <a:lnTo>
                  <a:pt x="509" y="319"/>
                </a:lnTo>
                <a:lnTo>
                  <a:pt x="508" y="318"/>
                </a:lnTo>
                <a:lnTo>
                  <a:pt x="507" y="317"/>
                </a:lnTo>
                <a:lnTo>
                  <a:pt x="506" y="316"/>
                </a:lnTo>
                <a:lnTo>
                  <a:pt x="505" y="315"/>
                </a:lnTo>
                <a:lnTo>
                  <a:pt x="504" y="314"/>
                </a:lnTo>
                <a:lnTo>
                  <a:pt x="504" y="313"/>
                </a:lnTo>
                <a:lnTo>
                  <a:pt x="503" y="312"/>
                </a:lnTo>
                <a:lnTo>
                  <a:pt x="502" y="308"/>
                </a:lnTo>
                <a:lnTo>
                  <a:pt x="501" y="307"/>
                </a:lnTo>
                <a:lnTo>
                  <a:pt x="501" y="307"/>
                </a:lnTo>
                <a:lnTo>
                  <a:pt x="500" y="306"/>
                </a:lnTo>
                <a:lnTo>
                  <a:pt x="499" y="306"/>
                </a:lnTo>
                <a:lnTo>
                  <a:pt x="498" y="306"/>
                </a:lnTo>
                <a:lnTo>
                  <a:pt x="495" y="305"/>
                </a:lnTo>
                <a:lnTo>
                  <a:pt x="494" y="304"/>
                </a:lnTo>
                <a:lnTo>
                  <a:pt x="492" y="304"/>
                </a:lnTo>
                <a:lnTo>
                  <a:pt x="491" y="303"/>
                </a:lnTo>
                <a:lnTo>
                  <a:pt x="487" y="299"/>
                </a:lnTo>
                <a:lnTo>
                  <a:pt x="484" y="298"/>
                </a:lnTo>
                <a:lnTo>
                  <a:pt x="481" y="295"/>
                </a:lnTo>
                <a:lnTo>
                  <a:pt x="480" y="295"/>
                </a:lnTo>
                <a:lnTo>
                  <a:pt x="479" y="294"/>
                </a:lnTo>
                <a:lnTo>
                  <a:pt x="478" y="293"/>
                </a:lnTo>
                <a:lnTo>
                  <a:pt x="478" y="293"/>
                </a:lnTo>
                <a:lnTo>
                  <a:pt x="477" y="292"/>
                </a:lnTo>
                <a:lnTo>
                  <a:pt x="477" y="291"/>
                </a:lnTo>
                <a:lnTo>
                  <a:pt x="477" y="290"/>
                </a:lnTo>
                <a:lnTo>
                  <a:pt x="477" y="290"/>
                </a:lnTo>
                <a:lnTo>
                  <a:pt x="477" y="290"/>
                </a:lnTo>
                <a:lnTo>
                  <a:pt x="477" y="289"/>
                </a:lnTo>
                <a:lnTo>
                  <a:pt x="476" y="289"/>
                </a:lnTo>
                <a:lnTo>
                  <a:pt x="475" y="289"/>
                </a:lnTo>
                <a:lnTo>
                  <a:pt x="475" y="289"/>
                </a:lnTo>
                <a:close/>
              </a:path>
            </a:pathLst>
          </a:custGeom>
          <a:solidFill>
            <a:srgbClr val="B0C2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8" name="Freeform 261">
            <a:extLst>
              <a:ext uri="{FF2B5EF4-FFF2-40B4-BE49-F238E27FC236}">
                <a16:creationId xmlns:a16="http://schemas.microsoft.com/office/drawing/2014/main" id="{A6B15975-9BF5-497B-8828-F7F96DDB9678}"/>
              </a:ext>
            </a:extLst>
          </p:cNvPr>
          <p:cNvSpPr>
            <a:spLocks/>
          </p:cNvSpPr>
          <p:nvPr/>
        </p:nvSpPr>
        <p:spPr bwMode="auto">
          <a:xfrm>
            <a:off x="7964414" y="3585287"/>
            <a:ext cx="1182250" cy="1509751"/>
          </a:xfrm>
          <a:custGeom>
            <a:avLst/>
            <a:gdLst>
              <a:gd name="T0" fmla="*/ 382 w 622"/>
              <a:gd name="T1" fmla="*/ 15 h 726"/>
              <a:gd name="T2" fmla="*/ 401 w 622"/>
              <a:gd name="T3" fmla="*/ 14 h 726"/>
              <a:gd name="T4" fmla="*/ 434 w 622"/>
              <a:gd name="T5" fmla="*/ 42 h 726"/>
              <a:gd name="T6" fmla="*/ 459 w 622"/>
              <a:gd name="T7" fmla="*/ 64 h 726"/>
              <a:gd name="T8" fmla="*/ 455 w 622"/>
              <a:gd name="T9" fmla="*/ 93 h 726"/>
              <a:gd name="T10" fmla="*/ 463 w 622"/>
              <a:gd name="T11" fmla="*/ 127 h 726"/>
              <a:gd name="T12" fmla="*/ 450 w 622"/>
              <a:gd name="T13" fmla="*/ 153 h 726"/>
              <a:gd name="T14" fmla="*/ 451 w 622"/>
              <a:gd name="T15" fmla="*/ 173 h 726"/>
              <a:gd name="T16" fmla="*/ 471 w 622"/>
              <a:gd name="T17" fmla="*/ 182 h 726"/>
              <a:gd name="T18" fmla="*/ 486 w 622"/>
              <a:gd name="T19" fmla="*/ 204 h 726"/>
              <a:gd name="T20" fmla="*/ 499 w 622"/>
              <a:gd name="T21" fmla="*/ 216 h 726"/>
              <a:gd name="T22" fmla="*/ 544 w 622"/>
              <a:gd name="T23" fmla="*/ 212 h 726"/>
              <a:gd name="T24" fmla="*/ 557 w 622"/>
              <a:gd name="T25" fmla="*/ 230 h 726"/>
              <a:gd name="T26" fmla="*/ 563 w 622"/>
              <a:gd name="T27" fmla="*/ 267 h 726"/>
              <a:gd name="T28" fmla="*/ 553 w 622"/>
              <a:gd name="T29" fmla="*/ 294 h 726"/>
              <a:gd name="T30" fmla="*/ 558 w 622"/>
              <a:gd name="T31" fmla="*/ 312 h 726"/>
              <a:gd name="T32" fmla="*/ 583 w 622"/>
              <a:gd name="T33" fmla="*/ 326 h 726"/>
              <a:gd name="T34" fmla="*/ 572 w 622"/>
              <a:gd name="T35" fmla="*/ 339 h 726"/>
              <a:gd name="T36" fmla="*/ 572 w 622"/>
              <a:gd name="T37" fmla="*/ 350 h 726"/>
              <a:gd name="T38" fmla="*/ 562 w 622"/>
              <a:gd name="T39" fmla="*/ 369 h 726"/>
              <a:gd name="T40" fmla="*/ 556 w 622"/>
              <a:gd name="T41" fmla="*/ 379 h 726"/>
              <a:gd name="T42" fmla="*/ 572 w 622"/>
              <a:gd name="T43" fmla="*/ 393 h 726"/>
              <a:gd name="T44" fmla="*/ 592 w 622"/>
              <a:gd name="T45" fmla="*/ 402 h 726"/>
              <a:gd name="T46" fmla="*/ 601 w 622"/>
              <a:gd name="T47" fmla="*/ 418 h 726"/>
              <a:gd name="T48" fmla="*/ 621 w 622"/>
              <a:gd name="T49" fmla="*/ 438 h 726"/>
              <a:gd name="T50" fmla="*/ 615 w 622"/>
              <a:gd name="T51" fmla="*/ 469 h 726"/>
              <a:gd name="T52" fmla="*/ 605 w 622"/>
              <a:gd name="T53" fmla="*/ 500 h 726"/>
              <a:gd name="T54" fmla="*/ 581 w 622"/>
              <a:gd name="T55" fmla="*/ 514 h 726"/>
              <a:gd name="T56" fmla="*/ 581 w 622"/>
              <a:gd name="T57" fmla="*/ 533 h 726"/>
              <a:gd name="T58" fmla="*/ 563 w 622"/>
              <a:gd name="T59" fmla="*/ 539 h 726"/>
              <a:gd name="T60" fmla="*/ 537 w 622"/>
              <a:gd name="T61" fmla="*/ 556 h 726"/>
              <a:gd name="T62" fmla="*/ 506 w 622"/>
              <a:gd name="T63" fmla="*/ 565 h 726"/>
              <a:gd name="T64" fmla="*/ 492 w 622"/>
              <a:gd name="T65" fmla="*/ 574 h 726"/>
              <a:gd name="T66" fmla="*/ 475 w 622"/>
              <a:gd name="T67" fmla="*/ 610 h 726"/>
              <a:gd name="T68" fmla="*/ 496 w 622"/>
              <a:gd name="T69" fmla="*/ 629 h 726"/>
              <a:gd name="T70" fmla="*/ 500 w 622"/>
              <a:gd name="T71" fmla="*/ 651 h 726"/>
              <a:gd name="T72" fmla="*/ 477 w 622"/>
              <a:gd name="T73" fmla="*/ 658 h 726"/>
              <a:gd name="T74" fmla="*/ 465 w 622"/>
              <a:gd name="T75" fmla="*/ 671 h 726"/>
              <a:gd name="T76" fmla="*/ 436 w 622"/>
              <a:gd name="T77" fmla="*/ 667 h 726"/>
              <a:gd name="T78" fmla="*/ 396 w 622"/>
              <a:gd name="T79" fmla="*/ 665 h 726"/>
              <a:gd name="T80" fmla="*/ 390 w 622"/>
              <a:gd name="T81" fmla="*/ 677 h 726"/>
              <a:gd name="T82" fmla="*/ 373 w 622"/>
              <a:gd name="T83" fmla="*/ 688 h 726"/>
              <a:gd name="T84" fmla="*/ 360 w 622"/>
              <a:gd name="T85" fmla="*/ 702 h 726"/>
              <a:gd name="T86" fmla="*/ 343 w 622"/>
              <a:gd name="T87" fmla="*/ 677 h 726"/>
              <a:gd name="T88" fmla="*/ 326 w 622"/>
              <a:gd name="T89" fmla="*/ 676 h 726"/>
              <a:gd name="T90" fmla="*/ 296 w 622"/>
              <a:gd name="T91" fmla="*/ 659 h 726"/>
              <a:gd name="T92" fmla="*/ 282 w 622"/>
              <a:gd name="T93" fmla="*/ 679 h 726"/>
              <a:gd name="T94" fmla="*/ 279 w 622"/>
              <a:gd name="T95" fmla="*/ 703 h 726"/>
              <a:gd name="T96" fmla="*/ 248 w 622"/>
              <a:gd name="T97" fmla="*/ 726 h 726"/>
              <a:gd name="T98" fmla="*/ 224 w 622"/>
              <a:gd name="T99" fmla="*/ 719 h 726"/>
              <a:gd name="T100" fmla="*/ 220 w 622"/>
              <a:gd name="T101" fmla="*/ 708 h 726"/>
              <a:gd name="T102" fmla="*/ 185 w 622"/>
              <a:gd name="T103" fmla="*/ 706 h 726"/>
              <a:gd name="T104" fmla="*/ 160 w 622"/>
              <a:gd name="T105" fmla="*/ 704 h 726"/>
              <a:gd name="T106" fmla="*/ 145 w 622"/>
              <a:gd name="T107" fmla="*/ 705 h 726"/>
              <a:gd name="T108" fmla="*/ 127 w 622"/>
              <a:gd name="T109" fmla="*/ 713 h 726"/>
              <a:gd name="T110" fmla="*/ 108 w 622"/>
              <a:gd name="T111" fmla="*/ 704 h 726"/>
              <a:gd name="T112" fmla="*/ 86 w 622"/>
              <a:gd name="T113" fmla="*/ 690 h 726"/>
              <a:gd name="T114" fmla="*/ 62 w 622"/>
              <a:gd name="T115" fmla="*/ 706 h 726"/>
              <a:gd name="T116" fmla="*/ 22 w 622"/>
              <a:gd name="T117" fmla="*/ 711 h 726"/>
              <a:gd name="T118" fmla="*/ 1 w 622"/>
              <a:gd name="T119" fmla="*/ 706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2" h="726">
                <a:moveTo>
                  <a:pt x="363" y="0"/>
                </a:moveTo>
                <a:lnTo>
                  <a:pt x="364" y="1"/>
                </a:lnTo>
                <a:lnTo>
                  <a:pt x="365" y="1"/>
                </a:lnTo>
                <a:lnTo>
                  <a:pt x="366" y="2"/>
                </a:lnTo>
                <a:lnTo>
                  <a:pt x="366" y="2"/>
                </a:lnTo>
                <a:lnTo>
                  <a:pt x="369" y="5"/>
                </a:lnTo>
                <a:lnTo>
                  <a:pt x="370" y="6"/>
                </a:lnTo>
                <a:lnTo>
                  <a:pt x="372" y="7"/>
                </a:lnTo>
                <a:lnTo>
                  <a:pt x="375" y="9"/>
                </a:lnTo>
                <a:lnTo>
                  <a:pt x="376" y="10"/>
                </a:lnTo>
                <a:lnTo>
                  <a:pt x="377" y="11"/>
                </a:lnTo>
                <a:lnTo>
                  <a:pt x="378" y="13"/>
                </a:lnTo>
                <a:lnTo>
                  <a:pt x="378" y="13"/>
                </a:lnTo>
                <a:lnTo>
                  <a:pt x="379" y="14"/>
                </a:lnTo>
                <a:lnTo>
                  <a:pt x="380" y="14"/>
                </a:lnTo>
                <a:lnTo>
                  <a:pt x="381" y="15"/>
                </a:lnTo>
                <a:lnTo>
                  <a:pt x="382" y="15"/>
                </a:lnTo>
                <a:lnTo>
                  <a:pt x="382" y="15"/>
                </a:lnTo>
                <a:lnTo>
                  <a:pt x="383" y="14"/>
                </a:lnTo>
                <a:lnTo>
                  <a:pt x="384" y="14"/>
                </a:lnTo>
                <a:lnTo>
                  <a:pt x="384" y="14"/>
                </a:lnTo>
                <a:lnTo>
                  <a:pt x="386" y="13"/>
                </a:lnTo>
                <a:lnTo>
                  <a:pt x="387" y="12"/>
                </a:lnTo>
                <a:lnTo>
                  <a:pt x="388" y="11"/>
                </a:lnTo>
                <a:lnTo>
                  <a:pt x="389" y="11"/>
                </a:lnTo>
                <a:lnTo>
                  <a:pt x="390" y="11"/>
                </a:lnTo>
                <a:lnTo>
                  <a:pt x="391" y="11"/>
                </a:lnTo>
                <a:lnTo>
                  <a:pt x="392" y="11"/>
                </a:lnTo>
                <a:lnTo>
                  <a:pt x="396" y="12"/>
                </a:lnTo>
                <a:lnTo>
                  <a:pt x="397" y="12"/>
                </a:lnTo>
                <a:lnTo>
                  <a:pt x="398" y="12"/>
                </a:lnTo>
                <a:lnTo>
                  <a:pt x="399" y="13"/>
                </a:lnTo>
                <a:lnTo>
                  <a:pt x="400" y="13"/>
                </a:lnTo>
                <a:lnTo>
                  <a:pt x="401" y="14"/>
                </a:lnTo>
                <a:lnTo>
                  <a:pt x="402" y="16"/>
                </a:lnTo>
                <a:lnTo>
                  <a:pt x="406" y="20"/>
                </a:lnTo>
                <a:lnTo>
                  <a:pt x="412" y="27"/>
                </a:lnTo>
                <a:lnTo>
                  <a:pt x="415" y="30"/>
                </a:lnTo>
                <a:lnTo>
                  <a:pt x="416" y="30"/>
                </a:lnTo>
                <a:lnTo>
                  <a:pt x="416" y="31"/>
                </a:lnTo>
                <a:lnTo>
                  <a:pt x="417" y="32"/>
                </a:lnTo>
                <a:lnTo>
                  <a:pt x="419" y="32"/>
                </a:lnTo>
                <a:lnTo>
                  <a:pt x="420" y="33"/>
                </a:lnTo>
                <a:lnTo>
                  <a:pt x="423" y="34"/>
                </a:lnTo>
                <a:lnTo>
                  <a:pt x="424" y="34"/>
                </a:lnTo>
                <a:lnTo>
                  <a:pt x="425" y="35"/>
                </a:lnTo>
                <a:lnTo>
                  <a:pt x="427" y="36"/>
                </a:lnTo>
                <a:lnTo>
                  <a:pt x="429" y="38"/>
                </a:lnTo>
                <a:lnTo>
                  <a:pt x="432" y="40"/>
                </a:lnTo>
                <a:lnTo>
                  <a:pt x="433" y="41"/>
                </a:lnTo>
                <a:lnTo>
                  <a:pt x="434" y="42"/>
                </a:lnTo>
                <a:lnTo>
                  <a:pt x="435" y="43"/>
                </a:lnTo>
                <a:lnTo>
                  <a:pt x="436" y="45"/>
                </a:lnTo>
                <a:lnTo>
                  <a:pt x="437" y="46"/>
                </a:lnTo>
                <a:lnTo>
                  <a:pt x="439" y="50"/>
                </a:lnTo>
                <a:lnTo>
                  <a:pt x="440" y="52"/>
                </a:lnTo>
                <a:lnTo>
                  <a:pt x="441" y="53"/>
                </a:lnTo>
                <a:lnTo>
                  <a:pt x="442" y="53"/>
                </a:lnTo>
                <a:lnTo>
                  <a:pt x="443" y="55"/>
                </a:lnTo>
                <a:lnTo>
                  <a:pt x="444" y="55"/>
                </a:lnTo>
                <a:lnTo>
                  <a:pt x="445" y="56"/>
                </a:lnTo>
                <a:lnTo>
                  <a:pt x="446" y="57"/>
                </a:lnTo>
                <a:lnTo>
                  <a:pt x="448" y="58"/>
                </a:lnTo>
                <a:lnTo>
                  <a:pt x="451" y="59"/>
                </a:lnTo>
                <a:lnTo>
                  <a:pt x="457" y="62"/>
                </a:lnTo>
                <a:lnTo>
                  <a:pt x="458" y="62"/>
                </a:lnTo>
                <a:lnTo>
                  <a:pt x="460" y="63"/>
                </a:lnTo>
                <a:lnTo>
                  <a:pt x="459" y="64"/>
                </a:lnTo>
                <a:lnTo>
                  <a:pt x="457" y="66"/>
                </a:lnTo>
                <a:lnTo>
                  <a:pt x="454" y="69"/>
                </a:lnTo>
                <a:lnTo>
                  <a:pt x="452" y="71"/>
                </a:lnTo>
                <a:lnTo>
                  <a:pt x="451" y="72"/>
                </a:lnTo>
                <a:lnTo>
                  <a:pt x="450" y="73"/>
                </a:lnTo>
                <a:lnTo>
                  <a:pt x="450" y="74"/>
                </a:lnTo>
                <a:lnTo>
                  <a:pt x="450" y="75"/>
                </a:lnTo>
                <a:lnTo>
                  <a:pt x="449" y="76"/>
                </a:lnTo>
                <a:lnTo>
                  <a:pt x="449" y="77"/>
                </a:lnTo>
                <a:lnTo>
                  <a:pt x="449" y="78"/>
                </a:lnTo>
                <a:lnTo>
                  <a:pt x="450" y="79"/>
                </a:lnTo>
                <a:lnTo>
                  <a:pt x="450" y="80"/>
                </a:lnTo>
                <a:lnTo>
                  <a:pt x="452" y="83"/>
                </a:lnTo>
                <a:lnTo>
                  <a:pt x="453" y="85"/>
                </a:lnTo>
                <a:lnTo>
                  <a:pt x="453" y="87"/>
                </a:lnTo>
                <a:lnTo>
                  <a:pt x="454" y="90"/>
                </a:lnTo>
                <a:lnTo>
                  <a:pt x="455" y="93"/>
                </a:lnTo>
                <a:lnTo>
                  <a:pt x="456" y="94"/>
                </a:lnTo>
                <a:lnTo>
                  <a:pt x="456" y="95"/>
                </a:lnTo>
                <a:lnTo>
                  <a:pt x="456" y="96"/>
                </a:lnTo>
                <a:lnTo>
                  <a:pt x="456" y="99"/>
                </a:lnTo>
                <a:lnTo>
                  <a:pt x="456" y="105"/>
                </a:lnTo>
                <a:lnTo>
                  <a:pt x="456" y="107"/>
                </a:lnTo>
                <a:lnTo>
                  <a:pt x="456" y="109"/>
                </a:lnTo>
                <a:lnTo>
                  <a:pt x="456" y="110"/>
                </a:lnTo>
                <a:lnTo>
                  <a:pt x="457" y="111"/>
                </a:lnTo>
                <a:lnTo>
                  <a:pt x="458" y="112"/>
                </a:lnTo>
                <a:lnTo>
                  <a:pt x="459" y="114"/>
                </a:lnTo>
                <a:lnTo>
                  <a:pt x="460" y="115"/>
                </a:lnTo>
                <a:lnTo>
                  <a:pt x="460" y="117"/>
                </a:lnTo>
                <a:lnTo>
                  <a:pt x="461" y="118"/>
                </a:lnTo>
                <a:lnTo>
                  <a:pt x="462" y="119"/>
                </a:lnTo>
                <a:lnTo>
                  <a:pt x="463" y="125"/>
                </a:lnTo>
                <a:lnTo>
                  <a:pt x="463" y="127"/>
                </a:lnTo>
                <a:lnTo>
                  <a:pt x="463" y="128"/>
                </a:lnTo>
                <a:lnTo>
                  <a:pt x="463" y="130"/>
                </a:lnTo>
                <a:lnTo>
                  <a:pt x="463" y="132"/>
                </a:lnTo>
                <a:lnTo>
                  <a:pt x="463" y="134"/>
                </a:lnTo>
                <a:lnTo>
                  <a:pt x="462" y="136"/>
                </a:lnTo>
                <a:lnTo>
                  <a:pt x="462" y="137"/>
                </a:lnTo>
                <a:lnTo>
                  <a:pt x="461" y="138"/>
                </a:lnTo>
                <a:lnTo>
                  <a:pt x="459" y="142"/>
                </a:lnTo>
                <a:lnTo>
                  <a:pt x="458" y="143"/>
                </a:lnTo>
                <a:lnTo>
                  <a:pt x="458" y="144"/>
                </a:lnTo>
                <a:lnTo>
                  <a:pt x="456" y="148"/>
                </a:lnTo>
                <a:lnTo>
                  <a:pt x="456" y="149"/>
                </a:lnTo>
                <a:lnTo>
                  <a:pt x="455" y="150"/>
                </a:lnTo>
                <a:lnTo>
                  <a:pt x="455" y="150"/>
                </a:lnTo>
                <a:lnTo>
                  <a:pt x="454" y="151"/>
                </a:lnTo>
                <a:lnTo>
                  <a:pt x="453" y="152"/>
                </a:lnTo>
                <a:lnTo>
                  <a:pt x="450" y="153"/>
                </a:lnTo>
                <a:lnTo>
                  <a:pt x="449" y="154"/>
                </a:lnTo>
                <a:lnTo>
                  <a:pt x="448" y="154"/>
                </a:lnTo>
                <a:lnTo>
                  <a:pt x="448" y="155"/>
                </a:lnTo>
                <a:lnTo>
                  <a:pt x="447" y="156"/>
                </a:lnTo>
                <a:lnTo>
                  <a:pt x="446" y="157"/>
                </a:lnTo>
                <a:lnTo>
                  <a:pt x="446" y="158"/>
                </a:lnTo>
                <a:lnTo>
                  <a:pt x="446" y="159"/>
                </a:lnTo>
                <a:lnTo>
                  <a:pt x="446" y="160"/>
                </a:lnTo>
                <a:lnTo>
                  <a:pt x="446" y="161"/>
                </a:lnTo>
                <a:lnTo>
                  <a:pt x="446" y="162"/>
                </a:lnTo>
                <a:lnTo>
                  <a:pt x="447" y="163"/>
                </a:lnTo>
                <a:lnTo>
                  <a:pt x="447" y="164"/>
                </a:lnTo>
                <a:lnTo>
                  <a:pt x="449" y="167"/>
                </a:lnTo>
                <a:lnTo>
                  <a:pt x="450" y="168"/>
                </a:lnTo>
                <a:lnTo>
                  <a:pt x="450" y="169"/>
                </a:lnTo>
                <a:lnTo>
                  <a:pt x="451" y="171"/>
                </a:lnTo>
                <a:lnTo>
                  <a:pt x="451" y="173"/>
                </a:lnTo>
                <a:lnTo>
                  <a:pt x="452" y="174"/>
                </a:lnTo>
                <a:lnTo>
                  <a:pt x="452" y="175"/>
                </a:lnTo>
                <a:lnTo>
                  <a:pt x="453" y="176"/>
                </a:lnTo>
                <a:lnTo>
                  <a:pt x="454" y="177"/>
                </a:lnTo>
                <a:lnTo>
                  <a:pt x="455" y="177"/>
                </a:lnTo>
                <a:lnTo>
                  <a:pt x="456" y="178"/>
                </a:lnTo>
                <a:lnTo>
                  <a:pt x="457" y="179"/>
                </a:lnTo>
                <a:lnTo>
                  <a:pt x="458" y="179"/>
                </a:lnTo>
                <a:lnTo>
                  <a:pt x="459" y="180"/>
                </a:lnTo>
                <a:lnTo>
                  <a:pt x="460" y="180"/>
                </a:lnTo>
                <a:lnTo>
                  <a:pt x="461" y="180"/>
                </a:lnTo>
                <a:lnTo>
                  <a:pt x="462" y="181"/>
                </a:lnTo>
                <a:lnTo>
                  <a:pt x="463" y="181"/>
                </a:lnTo>
                <a:lnTo>
                  <a:pt x="467" y="181"/>
                </a:lnTo>
                <a:lnTo>
                  <a:pt x="468" y="181"/>
                </a:lnTo>
                <a:lnTo>
                  <a:pt x="469" y="182"/>
                </a:lnTo>
                <a:lnTo>
                  <a:pt x="471" y="182"/>
                </a:lnTo>
                <a:lnTo>
                  <a:pt x="472" y="183"/>
                </a:lnTo>
                <a:lnTo>
                  <a:pt x="473" y="184"/>
                </a:lnTo>
                <a:lnTo>
                  <a:pt x="474" y="184"/>
                </a:lnTo>
                <a:lnTo>
                  <a:pt x="475" y="185"/>
                </a:lnTo>
                <a:lnTo>
                  <a:pt x="476" y="187"/>
                </a:lnTo>
                <a:lnTo>
                  <a:pt x="477" y="188"/>
                </a:lnTo>
                <a:lnTo>
                  <a:pt x="478" y="189"/>
                </a:lnTo>
                <a:lnTo>
                  <a:pt x="480" y="191"/>
                </a:lnTo>
                <a:lnTo>
                  <a:pt x="482" y="192"/>
                </a:lnTo>
                <a:lnTo>
                  <a:pt x="484" y="194"/>
                </a:lnTo>
                <a:lnTo>
                  <a:pt x="484" y="195"/>
                </a:lnTo>
                <a:lnTo>
                  <a:pt x="485" y="196"/>
                </a:lnTo>
                <a:lnTo>
                  <a:pt x="486" y="197"/>
                </a:lnTo>
                <a:lnTo>
                  <a:pt x="486" y="198"/>
                </a:lnTo>
                <a:lnTo>
                  <a:pt x="486" y="199"/>
                </a:lnTo>
                <a:lnTo>
                  <a:pt x="486" y="202"/>
                </a:lnTo>
                <a:lnTo>
                  <a:pt x="486" y="204"/>
                </a:lnTo>
                <a:lnTo>
                  <a:pt x="486" y="205"/>
                </a:lnTo>
                <a:lnTo>
                  <a:pt x="487" y="207"/>
                </a:lnTo>
                <a:lnTo>
                  <a:pt x="487" y="208"/>
                </a:lnTo>
                <a:lnTo>
                  <a:pt x="488" y="209"/>
                </a:lnTo>
                <a:lnTo>
                  <a:pt x="488" y="210"/>
                </a:lnTo>
                <a:lnTo>
                  <a:pt x="488" y="211"/>
                </a:lnTo>
                <a:lnTo>
                  <a:pt x="489" y="211"/>
                </a:lnTo>
                <a:lnTo>
                  <a:pt x="490" y="212"/>
                </a:lnTo>
                <a:lnTo>
                  <a:pt x="491" y="213"/>
                </a:lnTo>
                <a:lnTo>
                  <a:pt x="492" y="214"/>
                </a:lnTo>
                <a:lnTo>
                  <a:pt x="493" y="214"/>
                </a:lnTo>
                <a:lnTo>
                  <a:pt x="494" y="215"/>
                </a:lnTo>
                <a:lnTo>
                  <a:pt x="495" y="215"/>
                </a:lnTo>
                <a:lnTo>
                  <a:pt x="496" y="216"/>
                </a:lnTo>
                <a:lnTo>
                  <a:pt x="497" y="216"/>
                </a:lnTo>
                <a:lnTo>
                  <a:pt x="498" y="216"/>
                </a:lnTo>
                <a:lnTo>
                  <a:pt x="499" y="216"/>
                </a:lnTo>
                <a:lnTo>
                  <a:pt x="500" y="216"/>
                </a:lnTo>
                <a:lnTo>
                  <a:pt x="507" y="215"/>
                </a:lnTo>
                <a:lnTo>
                  <a:pt x="508" y="215"/>
                </a:lnTo>
                <a:lnTo>
                  <a:pt x="510" y="215"/>
                </a:lnTo>
                <a:lnTo>
                  <a:pt x="516" y="216"/>
                </a:lnTo>
                <a:lnTo>
                  <a:pt x="519" y="216"/>
                </a:lnTo>
                <a:lnTo>
                  <a:pt x="524" y="217"/>
                </a:lnTo>
                <a:lnTo>
                  <a:pt x="525" y="217"/>
                </a:lnTo>
                <a:lnTo>
                  <a:pt x="527" y="217"/>
                </a:lnTo>
                <a:lnTo>
                  <a:pt x="528" y="217"/>
                </a:lnTo>
                <a:lnTo>
                  <a:pt x="530" y="216"/>
                </a:lnTo>
                <a:lnTo>
                  <a:pt x="535" y="215"/>
                </a:lnTo>
                <a:lnTo>
                  <a:pt x="538" y="213"/>
                </a:lnTo>
                <a:lnTo>
                  <a:pt x="540" y="213"/>
                </a:lnTo>
                <a:lnTo>
                  <a:pt x="541" y="212"/>
                </a:lnTo>
                <a:lnTo>
                  <a:pt x="543" y="212"/>
                </a:lnTo>
                <a:lnTo>
                  <a:pt x="544" y="212"/>
                </a:lnTo>
                <a:lnTo>
                  <a:pt x="545" y="212"/>
                </a:lnTo>
                <a:lnTo>
                  <a:pt x="545" y="212"/>
                </a:lnTo>
                <a:lnTo>
                  <a:pt x="546" y="212"/>
                </a:lnTo>
                <a:lnTo>
                  <a:pt x="547" y="213"/>
                </a:lnTo>
                <a:lnTo>
                  <a:pt x="548" y="213"/>
                </a:lnTo>
                <a:lnTo>
                  <a:pt x="550" y="215"/>
                </a:lnTo>
                <a:lnTo>
                  <a:pt x="551" y="216"/>
                </a:lnTo>
                <a:lnTo>
                  <a:pt x="553" y="217"/>
                </a:lnTo>
                <a:lnTo>
                  <a:pt x="553" y="218"/>
                </a:lnTo>
                <a:lnTo>
                  <a:pt x="554" y="219"/>
                </a:lnTo>
                <a:lnTo>
                  <a:pt x="555" y="220"/>
                </a:lnTo>
                <a:lnTo>
                  <a:pt x="555" y="221"/>
                </a:lnTo>
                <a:lnTo>
                  <a:pt x="556" y="222"/>
                </a:lnTo>
                <a:lnTo>
                  <a:pt x="556" y="224"/>
                </a:lnTo>
                <a:lnTo>
                  <a:pt x="557" y="225"/>
                </a:lnTo>
                <a:lnTo>
                  <a:pt x="557" y="227"/>
                </a:lnTo>
                <a:lnTo>
                  <a:pt x="557" y="230"/>
                </a:lnTo>
                <a:lnTo>
                  <a:pt x="557" y="234"/>
                </a:lnTo>
                <a:lnTo>
                  <a:pt x="557" y="237"/>
                </a:lnTo>
                <a:lnTo>
                  <a:pt x="557" y="239"/>
                </a:lnTo>
                <a:lnTo>
                  <a:pt x="556" y="243"/>
                </a:lnTo>
                <a:lnTo>
                  <a:pt x="556" y="244"/>
                </a:lnTo>
                <a:lnTo>
                  <a:pt x="556" y="245"/>
                </a:lnTo>
                <a:lnTo>
                  <a:pt x="556" y="248"/>
                </a:lnTo>
                <a:lnTo>
                  <a:pt x="556" y="250"/>
                </a:lnTo>
                <a:lnTo>
                  <a:pt x="556" y="252"/>
                </a:lnTo>
                <a:lnTo>
                  <a:pt x="557" y="254"/>
                </a:lnTo>
                <a:lnTo>
                  <a:pt x="557" y="255"/>
                </a:lnTo>
                <a:lnTo>
                  <a:pt x="557" y="256"/>
                </a:lnTo>
                <a:lnTo>
                  <a:pt x="558" y="258"/>
                </a:lnTo>
                <a:lnTo>
                  <a:pt x="559" y="260"/>
                </a:lnTo>
                <a:lnTo>
                  <a:pt x="561" y="263"/>
                </a:lnTo>
                <a:lnTo>
                  <a:pt x="562" y="265"/>
                </a:lnTo>
                <a:lnTo>
                  <a:pt x="563" y="267"/>
                </a:lnTo>
                <a:lnTo>
                  <a:pt x="563" y="268"/>
                </a:lnTo>
                <a:lnTo>
                  <a:pt x="564" y="271"/>
                </a:lnTo>
                <a:lnTo>
                  <a:pt x="564" y="271"/>
                </a:lnTo>
                <a:lnTo>
                  <a:pt x="564" y="272"/>
                </a:lnTo>
                <a:lnTo>
                  <a:pt x="564" y="273"/>
                </a:lnTo>
                <a:lnTo>
                  <a:pt x="564" y="275"/>
                </a:lnTo>
                <a:lnTo>
                  <a:pt x="564" y="276"/>
                </a:lnTo>
                <a:lnTo>
                  <a:pt x="564" y="277"/>
                </a:lnTo>
                <a:lnTo>
                  <a:pt x="563" y="279"/>
                </a:lnTo>
                <a:lnTo>
                  <a:pt x="562" y="281"/>
                </a:lnTo>
                <a:lnTo>
                  <a:pt x="562" y="283"/>
                </a:lnTo>
                <a:lnTo>
                  <a:pt x="561" y="284"/>
                </a:lnTo>
                <a:lnTo>
                  <a:pt x="560" y="286"/>
                </a:lnTo>
                <a:lnTo>
                  <a:pt x="558" y="289"/>
                </a:lnTo>
                <a:lnTo>
                  <a:pt x="557" y="290"/>
                </a:lnTo>
                <a:lnTo>
                  <a:pt x="555" y="292"/>
                </a:lnTo>
                <a:lnTo>
                  <a:pt x="553" y="294"/>
                </a:lnTo>
                <a:lnTo>
                  <a:pt x="552" y="296"/>
                </a:lnTo>
                <a:lnTo>
                  <a:pt x="551" y="297"/>
                </a:lnTo>
                <a:lnTo>
                  <a:pt x="551" y="298"/>
                </a:lnTo>
                <a:lnTo>
                  <a:pt x="551" y="299"/>
                </a:lnTo>
                <a:lnTo>
                  <a:pt x="551" y="299"/>
                </a:lnTo>
                <a:lnTo>
                  <a:pt x="552" y="301"/>
                </a:lnTo>
                <a:lnTo>
                  <a:pt x="552" y="303"/>
                </a:lnTo>
                <a:lnTo>
                  <a:pt x="552" y="303"/>
                </a:lnTo>
                <a:lnTo>
                  <a:pt x="552" y="304"/>
                </a:lnTo>
                <a:lnTo>
                  <a:pt x="550" y="308"/>
                </a:lnTo>
                <a:lnTo>
                  <a:pt x="550" y="308"/>
                </a:lnTo>
                <a:lnTo>
                  <a:pt x="550" y="309"/>
                </a:lnTo>
                <a:lnTo>
                  <a:pt x="551" y="309"/>
                </a:lnTo>
                <a:lnTo>
                  <a:pt x="551" y="309"/>
                </a:lnTo>
                <a:lnTo>
                  <a:pt x="552" y="310"/>
                </a:lnTo>
                <a:lnTo>
                  <a:pt x="553" y="310"/>
                </a:lnTo>
                <a:lnTo>
                  <a:pt x="558" y="312"/>
                </a:lnTo>
                <a:lnTo>
                  <a:pt x="563" y="313"/>
                </a:lnTo>
                <a:lnTo>
                  <a:pt x="564" y="314"/>
                </a:lnTo>
                <a:lnTo>
                  <a:pt x="566" y="315"/>
                </a:lnTo>
                <a:lnTo>
                  <a:pt x="569" y="315"/>
                </a:lnTo>
                <a:lnTo>
                  <a:pt x="571" y="315"/>
                </a:lnTo>
                <a:lnTo>
                  <a:pt x="572" y="316"/>
                </a:lnTo>
                <a:lnTo>
                  <a:pt x="573" y="316"/>
                </a:lnTo>
                <a:lnTo>
                  <a:pt x="574" y="317"/>
                </a:lnTo>
                <a:lnTo>
                  <a:pt x="578" y="319"/>
                </a:lnTo>
                <a:lnTo>
                  <a:pt x="579" y="320"/>
                </a:lnTo>
                <a:lnTo>
                  <a:pt x="581" y="322"/>
                </a:lnTo>
                <a:lnTo>
                  <a:pt x="581" y="322"/>
                </a:lnTo>
                <a:lnTo>
                  <a:pt x="582" y="323"/>
                </a:lnTo>
                <a:lnTo>
                  <a:pt x="582" y="324"/>
                </a:lnTo>
                <a:lnTo>
                  <a:pt x="583" y="324"/>
                </a:lnTo>
                <a:lnTo>
                  <a:pt x="583" y="325"/>
                </a:lnTo>
                <a:lnTo>
                  <a:pt x="583" y="326"/>
                </a:lnTo>
                <a:lnTo>
                  <a:pt x="583" y="327"/>
                </a:lnTo>
                <a:lnTo>
                  <a:pt x="584" y="327"/>
                </a:lnTo>
                <a:lnTo>
                  <a:pt x="583" y="329"/>
                </a:lnTo>
                <a:lnTo>
                  <a:pt x="583" y="331"/>
                </a:lnTo>
                <a:lnTo>
                  <a:pt x="583" y="333"/>
                </a:lnTo>
                <a:lnTo>
                  <a:pt x="582" y="333"/>
                </a:lnTo>
                <a:lnTo>
                  <a:pt x="582" y="334"/>
                </a:lnTo>
                <a:lnTo>
                  <a:pt x="581" y="334"/>
                </a:lnTo>
                <a:lnTo>
                  <a:pt x="581" y="335"/>
                </a:lnTo>
                <a:lnTo>
                  <a:pt x="580" y="335"/>
                </a:lnTo>
                <a:lnTo>
                  <a:pt x="579" y="336"/>
                </a:lnTo>
                <a:lnTo>
                  <a:pt x="578" y="336"/>
                </a:lnTo>
                <a:lnTo>
                  <a:pt x="577" y="337"/>
                </a:lnTo>
                <a:lnTo>
                  <a:pt x="575" y="337"/>
                </a:lnTo>
                <a:lnTo>
                  <a:pt x="573" y="338"/>
                </a:lnTo>
                <a:lnTo>
                  <a:pt x="572" y="338"/>
                </a:lnTo>
                <a:lnTo>
                  <a:pt x="572" y="339"/>
                </a:lnTo>
                <a:lnTo>
                  <a:pt x="571" y="339"/>
                </a:lnTo>
                <a:lnTo>
                  <a:pt x="571" y="340"/>
                </a:lnTo>
                <a:lnTo>
                  <a:pt x="570" y="340"/>
                </a:lnTo>
                <a:lnTo>
                  <a:pt x="570" y="341"/>
                </a:lnTo>
                <a:lnTo>
                  <a:pt x="570" y="341"/>
                </a:lnTo>
                <a:lnTo>
                  <a:pt x="570" y="342"/>
                </a:lnTo>
                <a:lnTo>
                  <a:pt x="570" y="342"/>
                </a:lnTo>
                <a:lnTo>
                  <a:pt x="571" y="343"/>
                </a:lnTo>
                <a:lnTo>
                  <a:pt x="571" y="344"/>
                </a:lnTo>
                <a:lnTo>
                  <a:pt x="573" y="345"/>
                </a:lnTo>
                <a:lnTo>
                  <a:pt x="573" y="346"/>
                </a:lnTo>
                <a:lnTo>
                  <a:pt x="573" y="346"/>
                </a:lnTo>
                <a:lnTo>
                  <a:pt x="574" y="347"/>
                </a:lnTo>
                <a:lnTo>
                  <a:pt x="574" y="347"/>
                </a:lnTo>
                <a:lnTo>
                  <a:pt x="573" y="348"/>
                </a:lnTo>
                <a:lnTo>
                  <a:pt x="572" y="350"/>
                </a:lnTo>
                <a:lnTo>
                  <a:pt x="572" y="350"/>
                </a:lnTo>
                <a:lnTo>
                  <a:pt x="571" y="351"/>
                </a:lnTo>
                <a:lnTo>
                  <a:pt x="571" y="353"/>
                </a:lnTo>
                <a:lnTo>
                  <a:pt x="571" y="357"/>
                </a:lnTo>
                <a:lnTo>
                  <a:pt x="570" y="358"/>
                </a:lnTo>
                <a:lnTo>
                  <a:pt x="570" y="359"/>
                </a:lnTo>
                <a:lnTo>
                  <a:pt x="570" y="360"/>
                </a:lnTo>
                <a:lnTo>
                  <a:pt x="569" y="361"/>
                </a:lnTo>
                <a:lnTo>
                  <a:pt x="569" y="362"/>
                </a:lnTo>
                <a:lnTo>
                  <a:pt x="568" y="362"/>
                </a:lnTo>
                <a:lnTo>
                  <a:pt x="567" y="363"/>
                </a:lnTo>
                <a:lnTo>
                  <a:pt x="566" y="364"/>
                </a:lnTo>
                <a:lnTo>
                  <a:pt x="563" y="366"/>
                </a:lnTo>
                <a:lnTo>
                  <a:pt x="562" y="367"/>
                </a:lnTo>
                <a:lnTo>
                  <a:pt x="562" y="368"/>
                </a:lnTo>
                <a:lnTo>
                  <a:pt x="562" y="368"/>
                </a:lnTo>
                <a:lnTo>
                  <a:pt x="562" y="369"/>
                </a:lnTo>
                <a:lnTo>
                  <a:pt x="562" y="369"/>
                </a:lnTo>
                <a:lnTo>
                  <a:pt x="562" y="369"/>
                </a:lnTo>
                <a:lnTo>
                  <a:pt x="562" y="370"/>
                </a:lnTo>
                <a:lnTo>
                  <a:pt x="562" y="370"/>
                </a:lnTo>
                <a:lnTo>
                  <a:pt x="563" y="372"/>
                </a:lnTo>
                <a:lnTo>
                  <a:pt x="564" y="372"/>
                </a:lnTo>
                <a:lnTo>
                  <a:pt x="564" y="373"/>
                </a:lnTo>
                <a:lnTo>
                  <a:pt x="564" y="373"/>
                </a:lnTo>
                <a:lnTo>
                  <a:pt x="564" y="373"/>
                </a:lnTo>
                <a:lnTo>
                  <a:pt x="563" y="374"/>
                </a:lnTo>
                <a:lnTo>
                  <a:pt x="563" y="374"/>
                </a:lnTo>
                <a:lnTo>
                  <a:pt x="561" y="375"/>
                </a:lnTo>
                <a:lnTo>
                  <a:pt x="560" y="376"/>
                </a:lnTo>
                <a:lnTo>
                  <a:pt x="559" y="376"/>
                </a:lnTo>
                <a:lnTo>
                  <a:pt x="558" y="377"/>
                </a:lnTo>
                <a:lnTo>
                  <a:pt x="557" y="377"/>
                </a:lnTo>
                <a:lnTo>
                  <a:pt x="557" y="378"/>
                </a:lnTo>
                <a:lnTo>
                  <a:pt x="556" y="379"/>
                </a:lnTo>
                <a:lnTo>
                  <a:pt x="556" y="379"/>
                </a:lnTo>
                <a:lnTo>
                  <a:pt x="556" y="380"/>
                </a:lnTo>
                <a:lnTo>
                  <a:pt x="556" y="380"/>
                </a:lnTo>
                <a:lnTo>
                  <a:pt x="556" y="381"/>
                </a:lnTo>
                <a:lnTo>
                  <a:pt x="556" y="382"/>
                </a:lnTo>
                <a:lnTo>
                  <a:pt x="557" y="383"/>
                </a:lnTo>
                <a:lnTo>
                  <a:pt x="557" y="385"/>
                </a:lnTo>
                <a:lnTo>
                  <a:pt x="558" y="386"/>
                </a:lnTo>
                <a:lnTo>
                  <a:pt x="559" y="387"/>
                </a:lnTo>
                <a:lnTo>
                  <a:pt x="560" y="388"/>
                </a:lnTo>
                <a:lnTo>
                  <a:pt x="561" y="388"/>
                </a:lnTo>
                <a:lnTo>
                  <a:pt x="563" y="389"/>
                </a:lnTo>
                <a:lnTo>
                  <a:pt x="564" y="390"/>
                </a:lnTo>
                <a:lnTo>
                  <a:pt x="566" y="391"/>
                </a:lnTo>
                <a:lnTo>
                  <a:pt x="568" y="391"/>
                </a:lnTo>
                <a:lnTo>
                  <a:pt x="571" y="392"/>
                </a:lnTo>
                <a:lnTo>
                  <a:pt x="572" y="393"/>
                </a:lnTo>
                <a:lnTo>
                  <a:pt x="573" y="393"/>
                </a:lnTo>
                <a:lnTo>
                  <a:pt x="575" y="394"/>
                </a:lnTo>
                <a:lnTo>
                  <a:pt x="576" y="395"/>
                </a:lnTo>
                <a:lnTo>
                  <a:pt x="577" y="395"/>
                </a:lnTo>
                <a:lnTo>
                  <a:pt x="578" y="397"/>
                </a:lnTo>
                <a:lnTo>
                  <a:pt x="579" y="397"/>
                </a:lnTo>
                <a:lnTo>
                  <a:pt x="579" y="398"/>
                </a:lnTo>
                <a:lnTo>
                  <a:pt x="580" y="398"/>
                </a:lnTo>
                <a:lnTo>
                  <a:pt x="582" y="399"/>
                </a:lnTo>
                <a:lnTo>
                  <a:pt x="585" y="399"/>
                </a:lnTo>
                <a:lnTo>
                  <a:pt x="586" y="400"/>
                </a:lnTo>
                <a:lnTo>
                  <a:pt x="588" y="400"/>
                </a:lnTo>
                <a:lnTo>
                  <a:pt x="589" y="400"/>
                </a:lnTo>
                <a:lnTo>
                  <a:pt x="590" y="400"/>
                </a:lnTo>
                <a:lnTo>
                  <a:pt x="590" y="401"/>
                </a:lnTo>
                <a:lnTo>
                  <a:pt x="591" y="401"/>
                </a:lnTo>
                <a:lnTo>
                  <a:pt x="592" y="402"/>
                </a:lnTo>
                <a:lnTo>
                  <a:pt x="593" y="403"/>
                </a:lnTo>
                <a:lnTo>
                  <a:pt x="593" y="403"/>
                </a:lnTo>
                <a:lnTo>
                  <a:pt x="595" y="404"/>
                </a:lnTo>
                <a:lnTo>
                  <a:pt x="595" y="404"/>
                </a:lnTo>
                <a:lnTo>
                  <a:pt x="596" y="404"/>
                </a:lnTo>
                <a:lnTo>
                  <a:pt x="596" y="405"/>
                </a:lnTo>
                <a:lnTo>
                  <a:pt x="596" y="406"/>
                </a:lnTo>
                <a:lnTo>
                  <a:pt x="596" y="406"/>
                </a:lnTo>
                <a:lnTo>
                  <a:pt x="597" y="408"/>
                </a:lnTo>
                <a:lnTo>
                  <a:pt x="597" y="411"/>
                </a:lnTo>
                <a:lnTo>
                  <a:pt x="597" y="412"/>
                </a:lnTo>
                <a:lnTo>
                  <a:pt x="597" y="413"/>
                </a:lnTo>
                <a:lnTo>
                  <a:pt x="598" y="414"/>
                </a:lnTo>
                <a:lnTo>
                  <a:pt x="598" y="415"/>
                </a:lnTo>
                <a:lnTo>
                  <a:pt x="599" y="415"/>
                </a:lnTo>
                <a:lnTo>
                  <a:pt x="599" y="416"/>
                </a:lnTo>
                <a:lnTo>
                  <a:pt x="601" y="418"/>
                </a:lnTo>
                <a:lnTo>
                  <a:pt x="602" y="419"/>
                </a:lnTo>
                <a:lnTo>
                  <a:pt x="604" y="420"/>
                </a:lnTo>
                <a:lnTo>
                  <a:pt x="606" y="422"/>
                </a:lnTo>
                <a:lnTo>
                  <a:pt x="609" y="424"/>
                </a:lnTo>
                <a:lnTo>
                  <a:pt x="610" y="424"/>
                </a:lnTo>
                <a:lnTo>
                  <a:pt x="614" y="426"/>
                </a:lnTo>
                <a:lnTo>
                  <a:pt x="615" y="427"/>
                </a:lnTo>
                <a:lnTo>
                  <a:pt x="617" y="428"/>
                </a:lnTo>
                <a:lnTo>
                  <a:pt x="618" y="429"/>
                </a:lnTo>
                <a:lnTo>
                  <a:pt x="619" y="430"/>
                </a:lnTo>
                <a:lnTo>
                  <a:pt x="620" y="431"/>
                </a:lnTo>
                <a:lnTo>
                  <a:pt x="621" y="432"/>
                </a:lnTo>
                <a:lnTo>
                  <a:pt x="621" y="433"/>
                </a:lnTo>
                <a:lnTo>
                  <a:pt x="621" y="434"/>
                </a:lnTo>
                <a:lnTo>
                  <a:pt x="621" y="435"/>
                </a:lnTo>
                <a:lnTo>
                  <a:pt x="621" y="436"/>
                </a:lnTo>
                <a:lnTo>
                  <a:pt x="621" y="438"/>
                </a:lnTo>
                <a:lnTo>
                  <a:pt x="621" y="441"/>
                </a:lnTo>
                <a:lnTo>
                  <a:pt x="620" y="442"/>
                </a:lnTo>
                <a:lnTo>
                  <a:pt x="620" y="443"/>
                </a:lnTo>
                <a:lnTo>
                  <a:pt x="620" y="444"/>
                </a:lnTo>
                <a:lnTo>
                  <a:pt x="620" y="445"/>
                </a:lnTo>
                <a:lnTo>
                  <a:pt x="621" y="446"/>
                </a:lnTo>
                <a:lnTo>
                  <a:pt x="621" y="450"/>
                </a:lnTo>
                <a:lnTo>
                  <a:pt x="622" y="451"/>
                </a:lnTo>
                <a:lnTo>
                  <a:pt x="622" y="453"/>
                </a:lnTo>
                <a:lnTo>
                  <a:pt x="622" y="454"/>
                </a:lnTo>
                <a:lnTo>
                  <a:pt x="621" y="455"/>
                </a:lnTo>
                <a:lnTo>
                  <a:pt x="621" y="457"/>
                </a:lnTo>
                <a:lnTo>
                  <a:pt x="620" y="459"/>
                </a:lnTo>
                <a:lnTo>
                  <a:pt x="619" y="462"/>
                </a:lnTo>
                <a:lnTo>
                  <a:pt x="617" y="467"/>
                </a:lnTo>
                <a:lnTo>
                  <a:pt x="616" y="468"/>
                </a:lnTo>
                <a:lnTo>
                  <a:pt x="615" y="469"/>
                </a:lnTo>
                <a:lnTo>
                  <a:pt x="613" y="472"/>
                </a:lnTo>
                <a:lnTo>
                  <a:pt x="612" y="473"/>
                </a:lnTo>
                <a:lnTo>
                  <a:pt x="612" y="474"/>
                </a:lnTo>
                <a:lnTo>
                  <a:pt x="612" y="475"/>
                </a:lnTo>
                <a:lnTo>
                  <a:pt x="611" y="476"/>
                </a:lnTo>
                <a:lnTo>
                  <a:pt x="611" y="477"/>
                </a:lnTo>
                <a:lnTo>
                  <a:pt x="611" y="482"/>
                </a:lnTo>
                <a:lnTo>
                  <a:pt x="610" y="487"/>
                </a:lnTo>
                <a:lnTo>
                  <a:pt x="609" y="492"/>
                </a:lnTo>
                <a:lnTo>
                  <a:pt x="609" y="495"/>
                </a:lnTo>
                <a:lnTo>
                  <a:pt x="609" y="496"/>
                </a:lnTo>
                <a:lnTo>
                  <a:pt x="609" y="496"/>
                </a:lnTo>
                <a:lnTo>
                  <a:pt x="609" y="497"/>
                </a:lnTo>
                <a:lnTo>
                  <a:pt x="608" y="498"/>
                </a:lnTo>
                <a:lnTo>
                  <a:pt x="607" y="499"/>
                </a:lnTo>
                <a:lnTo>
                  <a:pt x="606" y="499"/>
                </a:lnTo>
                <a:lnTo>
                  <a:pt x="605" y="500"/>
                </a:lnTo>
                <a:lnTo>
                  <a:pt x="602" y="503"/>
                </a:lnTo>
                <a:lnTo>
                  <a:pt x="599" y="505"/>
                </a:lnTo>
                <a:lnTo>
                  <a:pt x="598" y="506"/>
                </a:lnTo>
                <a:lnTo>
                  <a:pt x="597" y="506"/>
                </a:lnTo>
                <a:lnTo>
                  <a:pt x="596" y="507"/>
                </a:lnTo>
                <a:lnTo>
                  <a:pt x="595" y="507"/>
                </a:lnTo>
                <a:lnTo>
                  <a:pt x="594" y="508"/>
                </a:lnTo>
                <a:lnTo>
                  <a:pt x="593" y="508"/>
                </a:lnTo>
                <a:lnTo>
                  <a:pt x="590" y="508"/>
                </a:lnTo>
                <a:lnTo>
                  <a:pt x="589" y="508"/>
                </a:lnTo>
                <a:lnTo>
                  <a:pt x="588" y="509"/>
                </a:lnTo>
                <a:lnTo>
                  <a:pt x="586" y="510"/>
                </a:lnTo>
                <a:lnTo>
                  <a:pt x="585" y="510"/>
                </a:lnTo>
                <a:lnTo>
                  <a:pt x="584" y="511"/>
                </a:lnTo>
                <a:lnTo>
                  <a:pt x="583" y="511"/>
                </a:lnTo>
                <a:lnTo>
                  <a:pt x="582" y="512"/>
                </a:lnTo>
                <a:lnTo>
                  <a:pt x="581" y="514"/>
                </a:lnTo>
                <a:lnTo>
                  <a:pt x="579" y="515"/>
                </a:lnTo>
                <a:lnTo>
                  <a:pt x="579" y="516"/>
                </a:lnTo>
                <a:lnTo>
                  <a:pt x="578" y="517"/>
                </a:lnTo>
                <a:lnTo>
                  <a:pt x="578" y="518"/>
                </a:lnTo>
                <a:lnTo>
                  <a:pt x="578" y="518"/>
                </a:lnTo>
                <a:lnTo>
                  <a:pt x="577" y="519"/>
                </a:lnTo>
                <a:lnTo>
                  <a:pt x="577" y="520"/>
                </a:lnTo>
                <a:lnTo>
                  <a:pt x="577" y="521"/>
                </a:lnTo>
                <a:lnTo>
                  <a:pt x="577" y="522"/>
                </a:lnTo>
                <a:lnTo>
                  <a:pt x="577" y="523"/>
                </a:lnTo>
                <a:lnTo>
                  <a:pt x="578" y="524"/>
                </a:lnTo>
                <a:lnTo>
                  <a:pt x="579" y="528"/>
                </a:lnTo>
                <a:lnTo>
                  <a:pt x="580" y="530"/>
                </a:lnTo>
                <a:lnTo>
                  <a:pt x="580" y="531"/>
                </a:lnTo>
                <a:lnTo>
                  <a:pt x="580" y="532"/>
                </a:lnTo>
                <a:lnTo>
                  <a:pt x="581" y="533"/>
                </a:lnTo>
                <a:lnTo>
                  <a:pt x="581" y="533"/>
                </a:lnTo>
                <a:lnTo>
                  <a:pt x="581" y="534"/>
                </a:lnTo>
                <a:lnTo>
                  <a:pt x="580" y="535"/>
                </a:lnTo>
                <a:lnTo>
                  <a:pt x="580" y="536"/>
                </a:lnTo>
                <a:lnTo>
                  <a:pt x="580" y="536"/>
                </a:lnTo>
                <a:lnTo>
                  <a:pt x="579" y="536"/>
                </a:lnTo>
                <a:lnTo>
                  <a:pt x="579" y="537"/>
                </a:lnTo>
                <a:lnTo>
                  <a:pt x="578" y="538"/>
                </a:lnTo>
                <a:lnTo>
                  <a:pt x="578" y="538"/>
                </a:lnTo>
                <a:lnTo>
                  <a:pt x="577" y="539"/>
                </a:lnTo>
                <a:lnTo>
                  <a:pt x="576" y="539"/>
                </a:lnTo>
                <a:lnTo>
                  <a:pt x="574" y="539"/>
                </a:lnTo>
                <a:lnTo>
                  <a:pt x="573" y="539"/>
                </a:lnTo>
                <a:lnTo>
                  <a:pt x="572" y="539"/>
                </a:lnTo>
                <a:lnTo>
                  <a:pt x="570" y="539"/>
                </a:lnTo>
                <a:lnTo>
                  <a:pt x="566" y="539"/>
                </a:lnTo>
                <a:lnTo>
                  <a:pt x="563" y="539"/>
                </a:lnTo>
                <a:lnTo>
                  <a:pt x="563" y="539"/>
                </a:lnTo>
                <a:lnTo>
                  <a:pt x="562" y="539"/>
                </a:lnTo>
                <a:lnTo>
                  <a:pt x="561" y="540"/>
                </a:lnTo>
                <a:lnTo>
                  <a:pt x="560" y="540"/>
                </a:lnTo>
                <a:lnTo>
                  <a:pt x="559" y="541"/>
                </a:lnTo>
                <a:lnTo>
                  <a:pt x="558" y="542"/>
                </a:lnTo>
                <a:lnTo>
                  <a:pt x="557" y="544"/>
                </a:lnTo>
                <a:lnTo>
                  <a:pt x="554" y="547"/>
                </a:lnTo>
                <a:lnTo>
                  <a:pt x="553" y="548"/>
                </a:lnTo>
                <a:lnTo>
                  <a:pt x="553" y="549"/>
                </a:lnTo>
                <a:lnTo>
                  <a:pt x="551" y="550"/>
                </a:lnTo>
                <a:lnTo>
                  <a:pt x="549" y="552"/>
                </a:lnTo>
                <a:lnTo>
                  <a:pt x="547" y="553"/>
                </a:lnTo>
                <a:lnTo>
                  <a:pt x="546" y="553"/>
                </a:lnTo>
                <a:lnTo>
                  <a:pt x="544" y="554"/>
                </a:lnTo>
                <a:lnTo>
                  <a:pt x="541" y="555"/>
                </a:lnTo>
                <a:lnTo>
                  <a:pt x="539" y="555"/>
                </a:lnTo>
                <a:lnTo>
                  <a:pt x="537" y="556"/>
                </a:lnTo>
                <a:lnTo>
                  <a:pt x="532" y="557"/>
                </a:lnTo>
                <a:lnTo>
                  <a:pt x="530" y="558"/>
                </a:lnTo>
                <a:lnTo>
                  <a:pt x="527" y="559"/>
                </a:lnTo>
                <a:lnTo>
                  <a:pt x="525" y="559"/>
                </a:lnTo>
                <a:lnTo>
                  <a:pt x="523" y="560"/>
                </a:lnTo>
                <a:lnTo>
                  <a:pt x="521" y="561"/>
                </a:lnTo>
                <a:lnTo>
                  <a:pt x="516" y="564"/>
                </a:lnTo>
                <a:lnTo>
                  <a:pt x="515" y="564"/>
                </a:lnTo>
                <a:lnTo>
                  <a:pt x="514" y="565"/>
                </a:lnTo>
                <a:lnTo>
                  <a:pt x="512" y="565"/>
                </a:lnTo>
                <a:lnTo>
                  <a:pt x="511" y="566"/>
                </a:lnTo>
                <a:lnTo>
                  <a:pt x="510" y="566"/>
                </a:lnTo>
                <a:lnTo>
                  <a:pt x="509" y="566"/>
                </a:lnTo>
                <a:lnTo>
                  <a:pt x="508" y="565"/>
                </a:lnTo>
                <a:lnTo>
                  <a:pt x="507" y="565"/>
                </a:lnTo>
                <a:lnTo>
                  <a:pt x="507" y="565"/>
                </a:lnTo>
                <a:lnTo>
                  <a:pt x="506" y="565"/>
                </a:lnTo>
                <a:lnTo>
                  <a:pt x="504" y="564"/>
                </a:lnTo>
                <a:lnTo>
                  <a:pt x="504" y="564"/>
                </a:lnTo>
                <a:lnTo>
                  <a:pt x="503" y="563"/>
                </a:lnTo>
                <a:lnTo>
                  <a:pt x="502" y="564"/>
                </a:lnTo>
                <a:lnTo>
                  <a:pt x="501" y="564"/>
                </a:lnTo>
                <a:lnTo>
                  <a:pt x="500" y="564"/>
                </a:lnTo>
                <a:lnTo>
                  <a:pt x="498" y="565"/>
                </a:lnTo>
                <a:lnTo>
                  <a:pt x="497" y="565"/>
                </a:lnTo>
                <a:lnTo>
                  <a:pt x="497" y="566"/>
                </a:lnTo>
                <a:lnTo>
                  <a:pt x="496" y="566"/>
                </a:lnTo>
                <a:lnTo>
                  <a:pt x="495" y="567"/>
                </a:lnTo>
                <a:lnTo>
                  <a:pt x="495" y="568"/>
                </a:lnTo>
                <a:lnTo>
                  <a:pt x="494" y="569"/>
                </a:lnTo>
                <a:lnTo>
                  <a:pt x="494" y="570"/>
                </a:lnTo>
                <a:lnTo>
                  <a:pt x="493" y="570"/>
                </a:lnTo>
                <a:lnTo>
                  <a:pt x="492" y="573"/>
                </a:lnTo>
                <a:lnTo>
                  <a:pt x="492" y="574"/>
                </a:lnTo>
                <a:lnTo>
                  <a:pt x="490" y="577"/>
                </a:lnTo>
                <a:lnTo>
                  <a:pt x="489" y="581"/>
                </a:lnTo>
                <a:lnTo>
                  <a:pt x="488" y="583"/>
                </a:lnTo>
                <a:lnTo>
                  <a:pt x="487" y="584"/>
                </a:lnTo>
                <a:lnTo>
                  <a:pt x="486" y="585"/>
                </a:lnTo>
                <a:lnTo>
                  <a:pt x="478" y="595"/>
                </a:lnTo>
                <a:lnTo>
                  <a:pt x="477" y="596"/>
                </a:lnTo>
                <a:lnTo>
                  <a:pt x="477" y="597"/>
                </a:lnTo>
                <a:lnTo>
                  <a:pt x="476" y="599"/>
                </a:lnTo>
                <a:lnTo>
                  <a:pt x="476" y="600"/>
                </a:lnTo>
                <a:lnTo>
                  <a:pt x="475" y="602"/>
                </a:lnTo>
                <a:lnTo>
                  <a:pt x="475" y="603"/>
                </a:lnTo>
                <a:lnTo>
                  <a:pt x="475" y="604"/>
                </a:lnTo>
                <a:lnTo>
                  <a:pt x="475" y="606"/>
                </a:lnTo>
                <a:lnTo>
                  <a:pt x="474" y="607"/>
                </a:lnTo>
                <a:lnTo>
                  <a:pt x="475" y="609"/>
                </a:lnTo>
                <a:lnTo>
                  <a:pt x="475" y="610"/>
                </a:lnTo>
                <a:lnTo>
                  <a:pt x="475" y="612"/>
                </a:lnTo>
                <a:lnTo>
                  <a:pt x="475" y="614"/>
                </a:lnTo>
                <a:lnTo>
                  <a:pt x="476" y="615"/>
                </a:lnTo>
                <a:lnTo>
                  <a:pt x="476" y="617"/>
                </a:lnTo>
                <a:lnTo>
                  <a:pt x="477" y="618"/>
                </a:lnTo>
                <a:lnTo>
                  <a:pt x="477" y="619"/>
                </a:lnTo>
                <a:lnTo>
                  <a:pt x="478" y="620"/>
                </a:lnTo>
                <a:lnTo>
                  <a:pt x="479" y="621"/>
                </a:lnTo>
                <a:lnTo>
                  <a:pt x="480" y="621"/>
                </a:lnTo>
                <a:lnTo>
                  <a:pt x="485" y="624"/>
                </a:lnTo>
                <a:lnTo>
                  <a:pt x="487" y="625"/>
                </a:lnTo>
                <a:lnTo>
                  <a:pt x="491" y="626"/>
                </a:lnTo>
                <a:lnTo>
                  <a:pt x="492" y="626"/>
                </a:lnTo>
                <a:lnTo>
                  <a:pt x="494" y="627"/>
                </a:lnTo>
                <a:lnTo>
                  <a:pt x="495" y="628"/>
                </a:lnTo>
                <a:lnTo>
                  <a:pt x="496" y="628"/>
                </a:lnTo>
                <a:lnTo>
                  <a:pt x="496" y="629"/>
                </a:lnTo>
                <a:lnTo>
                  <a:pt x="497" y="630"/>
                </a:lnTo>
                <a:lnTo>
                  <a:pt x="498" y="630"/>
                </a:lnTo>
                <a:lnTo>
                  <a:pt x="499" y="633"/>
                </a:lnTo>
                <a:lnTo>
                  <a:pt x="501" y="635"/>
                </a:lnTo>
                <a:lnTo>
                  <a:pt x="501" y="636"/>
                </a:lnTo>
                <a:lnTo>
                  <a:pt x="502" y="638"/>
                </a:lnTo>
                <a:lnTo>
                  <a:pt x="502" y="639"/>
                </a:lnTo>
                <a:lnTo>
                  <a:pt x="503" y="640"/>
                </a:lnTo>
                <a:lnTo>
                  <a:pt x="503" y="642"/>
                </a:lnTo>
                <a:lnTo>
                  <a:pt x="503" y="643"/>
                </a:lnTo>
                <a:lnTo>
                  <a:pt x="503" y="645"/>
                </a:lnTo>
                <a:lnTo>
                  <a:pt x="503" y="646"/>
                </a:lnTo>
                <a:lnTo>
                  <a:pt x="502" y="647"/>
                </a:lnTo>
                <a:lnTo>
                  <a:pt x="502" y="648"/>
                </a:lnTo>
                <a:lnTo>
                  <a:pt x="502" y="650"/>
                </a:lnTo>
                <a:lnTo>
                  <a:pt x="501" y="651"/>
                </a:lnTo>
                <a:lnTo>
                  <a:pt x="500" y="651"/>
                </a:lnTo>
                <a:lnTo>
                  <a:pt x="500" y="652"/>
                </a:lnTo>
                <a:lnTo>
                  <a:pt x="499" y="653"/>
                </a:lnTo>
                <a:lnTo>
                  <a:pt x="498" y="654"/>
                </a:lnTo>
                <a:lnTo>
                  <a:pt x="496" y="656"/>
                </a:lnTo>
                <a:lnTo>
                  <a:pt x="494" y="657"/>
                </a:lnTo>
                <a:lnTo>
                  <a:pt x="493" y="657"/>
                </a:lnTo>
                <a:lnTo>
                  <a:pt x="492" y="658"/>
                </a:lnTo>
                <a:lnTo>
                  <a:pt x="490" y="658"/>
                </a:lnTo>
                <a:lnTo>
                  <a:pt x="489" y="658"/>
                </a:lnTo>
                <a:lnTo>
                  <a:pt x="488" y="658"/>
                </a:lnTo>
                <a:lnTo>
                  <a:pt x="485" y="658"/>
                </a:lnTo>
                <a:lnTo>
                  <a:pt x="484" y="658"/>
                </a:lnTo>
                <a:lnTo>
                  <a:pt x="481" y="658"/>
                </a:lnTo>
                <a:lnTo>
                  <a:pt x="479" y="657"/>
                </a:lnTo>
                <a:lnTo>
                  <a:pt x="478" y="657"/>
                </a:lnTo>
                <a:lnTo>
                  <a:pt x="478" y="658"/>
                </a:lnTo>
                <a:lnTo>
                  <a:pt x="477" y="658"/>
                </a:lnTo>
                <a:lnTo>
                  <a:pt x="476" y="658"/>
                </a:lnTo>
                <a:lnTo>
                  <a:pt x="475" y="659"/>
                </a:lnTo>
                <a:lnTo>
                  <a:pt x="473" y="660"/>
                </a:lnTo>
                <a:lnTo>
                  <a:pt x="473" y="661"/>
                </a:lnTo>
                <a:lnTo>
                  <a:pt x="472" y="661"/>
                </a:lnTo>
                <a:lnTo>
                  <a:pt x="472" y="662"/>
                </a:lnTo>
                <a:lnTo>
                  <a:pt x="471" y="662"/>
                </a:lnTo>
                <a:lnTo>
                  <a:pt x="470" y="665"/>
                </a:lnTo>
                <a:lnTo>
                  <a:pt x="470" y="667"/>
                </a:lnTo>
                <a:lnTo>
                  <a:pt x="469" y="668"/>
                </a:lnTo>
                <a:lnTo>
                  <a:pt x="468" y="670"/>
                </a:lnTo>
                <a:lnTo>
                  <a:pt x="467" y="670"/>
                </a:lnTo>
                <a:lnTo>
                  <a:pt x="467" y="671"/>
                </a:lnTo>
                <a:lnTo>
                  <a:pt x="466" y="671"/>
                </a:lnTo>
                <a:lnTo>
                  <a:pt x="466" y="671"/>
                </a:lnTo>
                <a:lnTo>
                  <a:pt x="465" y="671"/>
                </a:lnTo>
                <a:lnTo>
                  <a:pt x="465" y="671"/>
                </a:lnTo>
                <a:lnTo>
                  <a:pt x="464" y="671"/>
                </a:lnTo>
                <a:lnTo>
                  <a:pt x="463" y="670"/>
                </a:lnTo>
                <a:lnTo>
                  <a:pt x="461" y="668"/>
                </a:lnTo>
                <a:lnTo>
                  <a:pt x="459" y="668"/>
                </a:lnTo>
                <a:lnTo>
                  <a:pt x="459" y="667"/>
                </a:lnTo>
                <a:lnTo>
                  <a:pt x="457" y="667"/>
                </a:lnTo>
                <a:lnTo>
                  <a:pt x="454" y="666"/>
                </a:lnTo>
                <a:lnTo>
                  <a:pt x="453" y="666"/>
                </a:lnTo>
                <a:lnTo>
                  <a:pt x="451" y="665"/>
                </a:lnTo>
                <a:lnTo>
                  <a:pt x="447" y="664"/>
                </a:lnTo>
                <a:lnTo>
                  <a:pt x="447" y="663"/>
                </a:lnTo>
                <a:lnTo>
                  <a:pt x="446" y="663"/>
                </a:lnTo>
                <a:lnTo>
                  <a:pt x="446" y="663"/>
                </a:lnTo>
                <a:lnTo>
                  <a:pt x="445" y="663"/>
                </a:lnTo>
                <a:lnTo>
                  <a:pt x="443" y="664"/>
                </a:lnTo>
                <a:lnTo>
                  <a:pt x="441" y="665"/>
                </a:lnTo>
                <a:lnTo>
                  <a:pt x="436" y="667"/>
                </a:lnTo>
                <a:lnTo>
                  <a:pt x="433" y="668"/>
                </a:lnTo>
                <a:lnTo>
                  <a:pt x="432" y="668"/>
                </a:lnTo>
                <a:lnTo>
                  <a:pt x="430" y="669"/>
                </a:lnTo>
                <a:lnTo>
                  <a:pt x="428" y="669"/>
                </a:lnTo>
                <a:lnTo>
                  <a:pt x="426" y="669"/>
                </a:lnTo>
                <a:lnTo>
                  <a:pt x="424" y="669"/>
                </a:lnTo>
                <a:lnTo>
                  <a:pt x="422" y="669"/>
                </a:lnTo>
                <a:lnTo>
                  <a:pt x="421" y="669"/>
                </a:lnTo>
                <a:lnTo>
                  <a:pt x="415" y="668"/>
                </a:lnTo>
                <a:lnTo>
                  <a:pt x="413" y="668"/>
                </a:lnTo>
                <a:lnTo>
                  <a:pt x="409" y="668"/>
                </a:lnTo>
                <a:lnTo>
                  <a:pt x="408" y="667"/>
                </a:lnTo>
                <a:lnTo>
                  <a:pt x="406" y="667"/>
                </a:lnTo>
                <a:lnTo>
                  <a:pt x="404" y="667"/>
                </a:lnTo>
                <a:lnTo>
                  <a:pt x="399" y="665"/>
                </a:lnTo>
                <a:lnTo>
                  <a:pt x="398" y="665"/>
                </a:lnTo>
                <a:lnTo>
                  <a:pt x="396" y="665"/>
                </a:lnTo>
                <a:lnTo>
                  <a:pt x="395" y="665"/>
                </a:lnTo>
                <a:lnTo>
                  <a:pt x="394" y="665"/>
                </a:lnTo>
                <a:lnTo>
                  <a:pt x="393" y="666"/>
                </a:lnTo>
                <a:lnTo>
                  <a:pt x="392" y="666"/>
                </a:lnTo>
                <a:lnTo>
                  <a:pt x="392" y="666"/>
                </a:lnTo>
                <a:lnTo>
                  <a:pt x="391" y="667"/>
                </a:lnTo>
                <a:lnTo>
                  <a:pt x="390" y="667"/>
                </a:lnTo>
                <a:lnTo>
                  <a:pt x="390" y="668"/>
                </a:lnTo>
                <a:lnTo>
                  <a:pt x="389" y="669"/>
                </a:lnTo>
                <a:lnTo>
                  <a:pt x="389" y="669"/>
                </a:lnTo>
                <a:lnTo>
                  <a:pt x="389" y="670"/>
                </a:lnTo>
                <a:lnTo>
                  <a:pt x="389" y="671"/>
                </a:lnTo>
                <a:lnTo>
                  <a:pt x="389" y="672"/>
                </a:lnTo>
                <a:lnTo>
                  <a:pt x="390" y="675"/>
                </a:lnTo>
                <a:lnTo>
                  <a:pt x="390" y="676"/>
                </a:lnTo>
                <a:lnTo>
                  <a:pt x="390" y="677"/>
                </a:lnTo>
                <a:lnTo>
                  <a:pt x="390" y="677"/>
                </a:lnTo>
                <a:lnTo>
                  <a:pt x="390" y="678"/>
                </a:lnTo>
                <a:lnTo>
                  <a:pt x="390" y="678"/>
                </a:lnTo>
                <a:lnTo>
                  <a:pt x="389" y="679"/>
                </a:lnTo>
                <a:lnTo>
                  <a:pt x="389" y="679"/>
                </a:lnTo>
                <a:lnTo>
                  <a:pt x="388" y="680"/>
                </a:lnTo>
                <a:lnTo>
                  <a:pt x="387" y="680"/>
                </a:lnTo>
                <a:lnTo>
                  <a:pt x="386" y="681"/>
                </a:lnTo>
                <a:lnTo>
                  <a:pt x="384" y="681"/>
                </a:lnTo>
                <a:lnTo>
                  <a:pt x="378" y="683"/>
                </a:lnTo>
                <a:lnTo>
                  <a:pt x="376" y="683"/>
                </a:lnTo>
                <a:lnTo>
                  <a:pt x="376" y="684"/>
                </a:lnTo>
                <a:lnTo>
                  <a:pt x="375" y="684"/>
                </a:lnTo>
                <a:lnTo>
                  <a:pt x="375" y="684"/>
                </a:lnTo>
                <a:lnTo>
                  <a:pt x="374" y="685"/>
                </a:lnTo>
                <a:lnTo>
                  <a:pt x="374" y="686"/>
                </a:lnTo>
                <a:lnTo>
                  <a:pt x="373" y="687"/>
                </a:lnTo>
                <a:lnTo>
                  <a:pt x="373" y="688"/>
                </a:lnTo>
                <a:lnTo>
                  <a:pt x="373" y="689"/>
                </a:lnTo>
                <a:lnTo>
                  <a:pt x="372" y="690"/>
                </a:lnTo>
                <a:lnTo>
                  <a:pt x="372" y="694"/>
                </a:lnTo>
                <a:lnTo>
                  <a:pt x="371" y="696"/>
                </a:lnTo>
                <a:lnTo>
                  <a:pt x="371" y="697"/>
                </a:lnTo>
                <a:lnTo>
                  <a:pt x="369" y="700"/>
                </a:lnTo>
                <a:lnTo>
                  <a:pt x="369" y="701"/>
                </a:lnTo>
                <a:lnTo>
                  <a:pt x="368" y="701"/>
                </a:lnTo>
                <a:lnTo>
                  <a:pt x="367" y="702"/>
                </a:lnTo>
                <a:lnTo>
                  <a:pt x="367" y="702"/>
                </a:lnTo>
                <a:lnTo>
                  <a:pt x="366" y="702"/>
                </a:lnTo>
                <a:lnTo>
                  <a:pt x="365" y="702"/>
                </a:lnTo>
                <a:lnTo>
                  <a:pt x="364" y="702"/>
                </a:lnTo>
                <a:lnTo>
                  <a:pt x="363" y="702"/>
                </a:lnTo>
                <a:lnTo>
                  <a:pt x="362" y="702"/>
                </a:lnTo>
                <a:lnTo>
                  <a:pt x="361" y="702"/>
                </a:lnTo>
                <a:lnTo>
                  <a:pt x="360" y="702"/>
                </a:lnTo>
                <a:lnTo>
                  <a:pt x="359" y="701"/>
                </a:lnTo>
                <a:lnTo>
                  <a:pt x="358" y="701"/>
                </a:lnTo>
                <a:lnTo>
                  <a:pt x="357" y="700"/>
                </a:lnTo>
                <a:lnTo>
                  <a:pt x="355" y="699"/>
                </a:lnTo>
                <a:lnTo>
                  <a:pt x="355" y="698"/>
                </a:lnTo>
                <a:lnTo>
                  <a:pt x="354" y="697"/>
                </a:lnTo>
                <a:lnTo>
                  <a:pt x="353" y="696"/>
                </a:lnTo>
                <a:lnTo>
                  <a:pt x="352" y="694"/>
                </a:lnTo>
                <a:lnTo>
                  <a:pt x="350" y="690"/>
                </a:lnTo>
                <a:lnTo>
                  <a:pt x="348" y="686"/>
                </a:lnTo>
                <a:lnTo>
                  <a:pt x="347" y="684"/>
                </a:lnTo>
                <a:lnTo>
                  <a:pt x="346" y="682"/>
                </a:lnTo>
                <a:lnTo>
                  <a:pt x="345" y="680"/>
                </a:lnTo>
                <a:lnTo>
                  <a:pt x="344" y="678"/>
                </a:lnTo>
                <a:lnTo>
                  <a:pt x="344" y="677"/>
                </a:lnTo>
                <a:lnTo>
                  <a:pt x="343" y="677"/>
                </a:lnTo>
                <a:lnTo>
                  <a:pt x="343" y="677"/>
                </a:lnTo>
                <a:lnTo>
                  <a:pt x="342" y="676"/>
                </a:lnTo>
                <a:lnTo>
                  <a:pt x="342" y="676"/>
                </a:lnTo>
                <a:lnTo>
                  <a:pt x="341" y="676"/>
                </a:lnTo>
                <a:lnTo>
                  <a:pt x="341" y="676"/>
                </a:lnTo>
                <a:lnTo>
                  <a:pt x="339" y="677"/>
                </a:lnTo>
                <a:lnTo>
                  <a:pt x="338" y="677"/>
                </a:lnTo>
                <a:lnTo>
                  <a:pt x="337" y="678"/>
                </a:lnTo>
                <a:lnTo>
                  <a:pt x="335" y="679"/>
                </a:lnTo>
                <a:lnTo>
                  <a:pt x="334" y="679"/>
                </a:lnTo>
                <a:lnTo>
                  <a:pt x="333" y="680"/>
                </a:lnTo>
                <a:lnTo>
                  <a:pt x="333" y="680"/>
                </a:lnTo>
                <a:lnTo>
                  <a:pt x="332" y="679"/>
                </a:lnTo>
                <a:lnTo>
                  <a:pt x="332" y="679"/>
                </a:lnTo>
                <a:lnTo>
                  <a:pt x="330" y="679"/>
                </a:lnTo>
                <a:lnTo>
                  <a:pt x="329" y="678"/>
                </a:lnTo>
                <a:lnTo>
                  <a:pt x="328" y="677"/>
                </a:lnTo>
                <a:lnTo>
                  <a:pt x="326" y="676"/>
                </a:lnTo>
                <a:lnTo>
                  <a:pt x="324" y="674"/>
                </a:lnTo>
                <a:lnTo>
                  <a:pt x="319" y="670"/>
                </a:lnTo>
                <a:lnTo>
                  <a:pt x="318" y="669"/>
                </a:lnTo>
                <a:lnTo>
                  <a:pt x="317" y="668"/>
                </a:lnTo>
                <a:lnTo>
                  <a:pt x="316" y="667"/>
                </a:lnTo>
                <a:lnTo>
                  <a:pt x="314" y="667"/>
                </a:lnTo>
                <a:lnTo>
                  <a:pt x="309" y="664"/>
                </a:lnTo>
                <a:lnTo>
                  <a:pt x="306" y="663"/>
                </a:lnTo>
                <a:lnTo>
                  <a:pt x="305" y="662"/>
                </a:lnTo>
                <a:lnTo>
                  <a:pt x="302" y="660"/>
                </a:lnTo>
                <a:lnTo>
                  <a:pt x="301" y="659"/>
                </a:lnTo>
                <a:lnTo>
                  <a:pt x="300" y="659"/>
                </a:lnTo>
                <a:lnTo>
                  <a:pt x="299" y="659"/>
                </a:lnTo>
                <a:lnTo>
                  <a:pt x="298" y="659"/>
                </a:lnTo>
                <a:lnTo>
                  <a:pt x="298" y="659"/>
                </a:lnTo>
                <a:lnTo>
                  <a:pt x="297" y="659"/>
                </a:lnTo>
                <a:lnTo>
                  <a:pt x="296" y="659"/>
                </a:lnTo>
                <a:lnTo>
                  <a:pt x="294" y="661"/>
                </a:lnTo>
                <a:lnTo>
                  <a:pt x="291" y="663"/>
                </a:lnTo>
                <a:lnTo>
                  <a:pt x="290" y="664"/>
                </a:lnTo>
                <a:lnTo>
                  <a:pt x="290" y="665"/>
                </a:lnTo>
                <a:lnTo>
                  <a:pt x="289" y="666"/>
                </a:lnTo>
                <a:lnTo>
                  <a:pt x="288" y="667"/>
                </a:lnTo>
                <a:lnTo>
                  <a:pt x="287" y="668"/>
                </a:lnTo>
                <a:lnTo>
                  <a:pt x="287" y="669"/>
                </a:lnTo>
                <a:lnTo>
                  <a:pt x="285" y="670"/>
                </a:lnTo>
                <a:lnTo>
                  <a:pt x="284" y="671"/>
                </a:lnTo>
                <a:lnTo>
                  <a:pt x="284" y="672"/>
                </a:lnTo>
                <a:lnTo>
                  <a:pt x="283" y="673"/>
                </a:lnTo>
                <a:lnTo>
                  <a:pt x="283" y="673"/>
                </a:lnTo>
                <a:lnTo>
                  <a:pt x="283" y="674"/>
                </a:lnTo>
                <a:lnTo>
                  <a:pt x="283" y="676"/>
                </a:lnTo>
                <a:lnTo>
                  <a:pt x="283" y="678"/>
                </a:lnTo>
                <a:lnTo>
                  <a:pt x="282" y="679"/>
                </a:lnTo>
                <a:lnTo>
                  <a:pt x="281" y="683"/>
                </a:lnTo>
                <a:lnTo>
                  <a:pt x="281" y="684"/>
                </a:lnTo>
                <a:lnTo>
                  <a:pt x="281" y="686"/>
                </a:lnTo>
                <a:lnTo>
                  <a:pt x="281" y="687"/>
                </a:lnTo>
                <a:lnTo>
                  <a:pt x="281" y="688"/>
                </a:lnTo>
                <a:lnTo>
                  <a:pt x="282" y="690"/>
                </a:lnTo>
                <a:lnTo>
                  <a:pt x="283" y="693"/>
                </a:lnTo>
                <a:lnTo>
                  <a:pt x="283" y="696"/>
                </a:lnTo>
                <a:lnTo>
                  <a:pt x="284" y="697"/>
                </a:lnTo>
                <a:lnTo>
                  <a:pt x="284" y="698"/>
                </a:lnTo>
                <a:lnTo>
                  <a:pt x="284" y="699"/>
                </a:lnTo>
                <a:lnTo>
                  <a:pt x="283" y="700"/>
                </a:lnTo>
                <a:lnTo>
                  <a:pt x="283" y="701"/>
                </a:lnTo>
                <a:lnTo>
                  <a:pt x="282" y="701"/>
                </a:lnTo>
                <a:lnTo>
                  <a:pt x="282" y="702"/>
                </a:lnTo>
                <a:lnTo>
                  <a:pt x="280" y="702"/>
                </a:lnTo>
                <a:lnTo>
                  <a:pt x="279" y="703"/>
                </a:lnTo>
                <a:lnTo>
                  <a:pt x="277" y="704"/>
                </a:lnTo>
                <a:lnTo>
                  <a:pt x="276" y="704"/>
                </a:lnTo>
                <a:lnTo>
                  <a:pt x="271" y="706"/>
                </a:lnTo>
                <a:lnTo>
                  <a:pt x="269" y="706"/>
                </a:lnTo>
                <a:lnTo>
                  <a:pt x="268" y="707"/>
                </a:lnTo>
                <a:lnTo>
                  <a:pt x="267" y="707"/>
                </a:lnTo>
                <a:lnTo>
                  <a:pt x="264" y="709"/>
                </a:lnTo>
                <a:lnTo>
                  <a:pt x="262" y="711"/>
                </a:lnTo>
                <a:lnTo>
                  <a:pt x="258" y="715"/>
                </a:lnTo>
                <a:lnTo>
                  <a:pt x="256" y="717"/>
                </a:lnTo>
                <a:lnTo>
                  <a:pt x="254" y="718"/>
                </a:lnTo>
                <a:lnTo>
                  <a:pt x="252" y="720"/>
                </a:lnTo>
                <a:lnTo>
                  <a:pt x="251" y="721"/>
                </a:lnTo>
                <a:lnTo>
                  <a:pt x="250" y="724"/>
                </a:lnTo>
                <a:lnTo>
                  <a:pt x="249" y="725"/>
                </a:lnTo>
                <a:lnTo>
                  <a:pt x="249" y="726"/>
                </a:lnTo>
                <a:lnTo>
                  <a:pt x="248" y="726"/>
                </a:lnTo>
                <a:lnTo>
                  <a:pt x="247" y="726"/>
                </a:lnTo>
                <a:lnTo>
                  <a:pt x="247" y="726"/>
                </a:lnTo>
                <a:lnTo>
                  <a:pt x="246" y="726"/>
                </a:lnTo>
                <a:lnTo>
                  <a:pt x="246" y="726"/>
                </a:lnTo>
                <a:lnTo>
                  <a:pt x="245" y="726"/>
                </a:lnTo>
                <a:lnTo>
                  <a:pt x="245" y="726"/>
                </a:lnTo>
                <a:lnTo>
                  <a:pt x="244" y="725"/>
                </a:lnTo>
                <a:lnTo>
                  <a:pt x="241" y="724"/>
                </a:lnTo>
                <a:lnTo>
                  <a:pt x="240" y="723"/>
                </a:lnTo>
                <a:lnTo>
                  <a:pt x="239" y="722"/>
                </a:lnTo>
                <a:lnTo>
                  <a:pt x="237" y="721"/>
                </a:lnTo>
                <a:lnTo>
                  <a:pt x="234" y="721"/>
                </a:lnTo>
                <a:lnTo>
                  <a:pt x="232" y="720"/>
                </a:lnTo>
                <a:lnTo>
                  <a:pt x="230" y="720"/>
                </a:lnTo>
                <a:lnTo>
                  <a:pt x="227" y="719"/>
                </a:lnTo>
                <a:lnTo>
                  <a:pt x="225" y="719"/>
                </a:lnTo>
                <a:lnTo>
                  <a:pt x="224" y="719"/>
                </a:lnTo>
                <a:lnTo>
                  <a:pt x="223" y="719"/>
                </a:lnTo>
                <a:lnTo>
                  <a:pt x="223" y="718"/>
                </a:lnTo>
                <a:lnTo>
                  <a:pt x="222" y="718"/>
                </a:lnTo>
                <a:lnTo>
                  <a:pt x="221" y="717"/>
                </a:lnTo>
                <a:lnTo>
                  <a:pt x="221" y="717"/>
                </a:lnTo>
                <a:lnTo>
                  <a:pt x="221" y="716"/>
                </a:lnTo>
                <a:lnTo>
                  <a:pt x="220" y="716"/>
                </a:lnTo>
                <a:lnTo>
                  <a:pt x="220" y="715"/>
                </a:lnTo>
                <a:lnTo>
                  <a:pt x="221" y="714"/>
                </a:lnTo>
                <a:lnTo>
                  <a:pt x="221" y="711"/>
                </a:lnTo>
                <a:lnTo>
                  <a:pt x="221" y="710"/>
                </a:lnTo>
                <a:lnTo>
                  <a:pt x="221" y="709"/>
                </a:lnTo>
                <a:lnTo>
                  <a:pt x="221" y="708"/>
                </a:lnTo>
                <a:lnTo>
                  <a:pt x="221" y="708"/>
                </a:lnTo>
                <a:lnTo>
                  <a:pt x="221" y="708"/>
                </a:lnTo>
                <a:lnTo>
                  <a:pt x="220" y="708"/>
                </a:lnTo>
                <a:lnTo>
                  <a:pt x="220" y="708"/>
                </a:lnTo>
                <a:lnTo>
                  <a:pt x="217" y="709"/>
                </a:lnTo>
                <a:lnTo>
                  <a:pt x="215" y="709"/>
                </a:lnTo>
                <a:lnTo>
                  <a:pt x="213" y="710"/>
                </a:lnTo>
                <a:lnTo>
                  <a:pt x="210" y="710"/>
                </a:lnTo>
                <a:lnTo>
                  <a:pt x="209" y="710"/>
                </a:lnTo>
                <a:lnTo>
                  <a:pt x="208" y="711"/>
                </a:lnTo>
                <a:lnTo>
                  <a:pt x="205" y="710"/>
                </a:lnTo>
                <a:lnTo>
                  <a:pt x="203" y="710"/>
                </a:lnTo>
                <a:lnTo>
                  <a:pt x="198" y="710"/>
                </a:lnTo>
                <a:lnTo>
                  <a:pt x="195" y="709"/>
                </a:lnTo>
                <a:lnTo>
                  <a:pt x="194" y="709"/>
                </a:lnTo>
                <a:lnTo>
                  <a:pt x="192" y="708"/>
                </a:lnTo>
                <a:lnTo>
                  <a:pt x="191" y="708"/>
                </a:lnTo>
                <a:lnTo>
                  <a:pt x="188" y="706"/>
                </a:lnTo>
                <a:lnTo>
                  <a:pt x="187" y="706"/>
                </a:lnTo>
                <a:lnTo>
                  <a:pt x="186" y="706"/>
                </a:lnTo>
                <a:lnTo>
                  <a:pt x="185" y="706"/>
                </a:lnTo>
                <a:lnTo>
                  <a:pt x="184" y="705"/>
                </a:lnTo>
                <a:lnTo>
                  <a:pt x="181" y="705"/>
                </a:lnTo>
                <a:lnTo>
                  <a:pt x="180" y="705"/>
                </a:lnTo>
                <a:lnTo>
                  <a:pt x="178" y="705"/>
                </a:lnTo>
                <a:lnTo>
                  <a:pt x="177" y="705"/>
                </a:lnTo>
                <a:lnTo>
                  <a:pt x="177" y="706"/>
                </a:lnTo>
                <a:lnTo>
                  <a:pt x="175" y="706"/>
                </a:lnTo>
                <a:lnTo>
                  <a:pt x="173" y="707"/>
                </a:lnTo>
                <a:lnTo>
                  <a:pt x="171" y="709"/>
                </a:lnTo>
                <a:lnTo>
                  <a:pt x="171" y="709"/>
                </a:lnTo>
                <a:lnTo>
                  <a:pt x="170" y="709"/>
                </a:lnTo>
                <a:lnTo>
                  <a:pt x="170" y="709"/>
                </a:lnTo>
                <a:lnTo>
                  <a:pt x="169" y="709"/>
                </a:lnTo>
                <a:lnTo>
                  <a:pt x="168" y="709"/>
                </a:lnTo>
                <a:lnTo>
                  <a:pt x="166" y="708"/>
                </a:lnTo>
                <a:lnTo>
                  <a:pt x="165" y="707"/>
                </a:lnTo>
                <a:lnTo>
                  <a:pt x="160" y="704"/>
                </a:lnTo>
                <a:lnTo>
                  <a:pt x="159" y="703"/>
                </a:lnTo>
                <a:lnTo>
                  <a:pt x="158" y="703"/>
                </a:lnTo>
                <a:lnTo>
                  <a:pt x="155" y="702"/>
                </a:lnTo>
                <a:lnTo>
                  <a:pt x="154" y="701"/>
                </a:lnTo>
                <a:lnTo>
                  <a:pt x="153" y="700"/>
                </a:lnTo>
                <a:lnTo>
                  <a:pt x="149" y="698"/>
                </a:lnTo>
                <a:lnTo>
                  <a:pt x="148" y="698"/>
                </a:lnTo>
                <a:lnTo>
                  <a:pt x="147" y="697"/>
                </a:lnTo>
                <a:lnTo>
                  <a:pt x="147" y="698"/>
                </a:lnTo>
                <a:lnTo>
                  <a:pt x="146" y="698"/>
                </a:lnTo>
                <a:lnTo>
                  <a:pt x="146" y="698"/>
                </a:lnTo>
                <a:lnTo>
                  <a:pt x="145" y="699"/>
                </a:lnTo>
                <a:lnTo>
                  <a:pt x="145" y="699"/>
                </a:lnTo>
                <a:lnTo>
                  <a:pt x="145" y="699"/>
                </a:lnTo>
                <a:lnTo>
                  <a:pt x="145" y="700"/>
                </a:lnTo>
                <a:lnTo>
                  <a:pt x="145" y="703"/>
                </a:lnTo>
                <a:lnTo>
                  <a:pt x="145" y="705"/>
                </a:lnTo>
                <a:lnTo>
                  <a:pt x="145" y="705"/>
                </a:lnTo>
                <a:lnTo>
                  <a:pt x="145" y="706"/>
                </a:lnTo>
                <a:lnTo>
                  <a:pt x="145" y="706"/>
                </a:lnTo>
                <a:lnTo>
                  <a:pt x="144" y="706"/>
                </a:lnTo>
                <a:lnTo>
                  <a:pt x="144" y="706"/>
                </a:lnTo>
                <a:lnTo>
                  <a:pt x="143" y="706"/>
                </a:lnTo>
                <a:lnTo>
                  <a:pt x="141" y="706"/>
                </a:lnTo>
                <a:lnTo>
                  <a:pt x="139" y="706"/>
                </a:lnTo>
                <a:lnTo>
                  <a:pt x="138" y="706"/>
                </a:lnTo>
                <a:lnTo>
                  <a:pt x="137" y="707"/>
                </a:lnTo>
                <a:lnTo>
                  <a:pt x="135" y="707"/>
                </a:lnTo>
                <a:lnTo>
                  <a:pt x="134" y="708"/>
                </a:lnTo>
                <a:lnTo>
                  <a:pt x="133" y="709"/>
                </a:lnTo>
                <a:lnTo>
                  <a:pt x="129" y="712"/>
                </a:lnTo>
                <a:lnTo>
                  <a:pt x="128" y="712"/>
                </a:lnTo>
                <a:lnTo>
                  <a:pt x="127" y="713"/>
                </a:lnTo>
                <a:lnTo>
                  <a:pt x="127" y="713"/>
                </a:lnTo>
                <a:lnTo>
                  <a:pt x="124" y="714"/>
                </a:lnTo>
                <a:lnTo>
                  <a:pt x="123" y="714"/>
                </a:lnTo>
                <a:lnTo>
                  <a:pt x="122" y="714"/>
                </a:lnTo>
                <a:lnTo>
                  <a:pt x="120" y="713"/>
                </a:lnTo>
                <a:lnTo>
                  <a:pt x="118" y="713"/>
                </a:lnTo>
                <a:lnTo>
                  <a:pt x="115" y="713"/>
                </a:lnTo>
                <a:lnTo>
                  <a:pt x="114" y="712"/>
                </a:lnTo>
                <a:lnTo>
                  <a:pt x="114" y="712"/>
                </a:lnTo>
                <a:lnTo>
                  <a:pt x="114" y="712"/>
                </a:lnTo>
                <a:lnTo>
                  <a:pt x="113" y="712"/>
                </a:lnTo>
                <a:lnTo>
                  <a:pt x="113" y="711"/>
                </a:lnTo>
                <a:lnTo>
                  <a:pt x="112" y="708"/>
                </a:lnTo>
                <a:lnTo>
                  <a:pt x="111" y="708"/>
                </a:lnTo>
                <a:lnTo>
                  <a:pt x="111" y="707"/>
                </a:lnTo>
                <a:lnTo>
                  <a:pt x="110" y="706"/>
                </a:lnTo>
                <a:lnTo>
                  <a:pt x="109" y="705"/>
                </a:lnTo>
                <a:lnTo>
                  <a:pt x="108" y="704"/>
                </a:lnTo>
                <a:lnTo>
                  <a:pt x="108" y="704"/>
                </a:lnTo>
                <a:lnTo>
                  <a:pt x="107" y="703"/>
                </a:lnTo>
                <a:lnTo>
                  <a:pt x="105" y="702"/>
                </a:lnTo>
                <a:lnTo>
                  <a:pt x="103" y="701"/>
                </a:lnTo>
                <a:lnTo>
                  <a:pt x="100" y="700"/>
                </a:lnTo>
                <a:lnTo>
                  <a:pt x="100" y="700"/>
                </a:lnTo>
                <a:lnTo>
                  <a:pt x="99" y="699"/>
                </a:lnTo>
                <a:lnTo>
                  <a:pt x="98" y="699"/>
                </a:lnTo>
                <a:lnTo>
                  <a:pt x="97" y="698"/>
                </a:lnTo>
                <a:lnTo>
                  <a:pt x="97" y="697"/>
                </a:lnTo>
                <a:lnTo>
                  <a:pt x="95" y="695"/>
                </a:lnTo>
                <a:lnTo>
                  <a:pt x="94" y="694"/>
                </a:lnTo>
                <a:lnTo>
                  <a:pt x="93" y="693"/>
                </a:lnTo>
                <a:lnTo>
                  <a:pt x="92" y="692"/>
                </a:lnTo>
                <a:lnTo>
                  <a:pt x="90" y="691"/>
                </a:lnTo>
                <a:lnTo>
                  <a:pt x="88" y="690"/>
                </a:lnTo>
                <a:lnTo>
                  <a:pt x="86" y="690"/>
                </a:lnTo>
                <a:lnTo>
                  <a:pt x="85" y="689"/>
                </a:lnTo>
                <a:lnTo>
                  <a:pt x="84" y="689"/>
                </a:lnTo>
                <a:lnTo>
                  <a:pt x="83" y="689"/>
                </a:lnTo>
                <a:lnTo>
                  <a:pt x="81" y="689"/>
                </a:lnTo>
                <a:lnTo>
                  <a:pt x="80" y="690"/>
                </a:lnTo>
                <a:lnTo>
                  <a:pt x="78" y="690"/>
                </a:lnTo>
                <a:lnTo>
                  <a:pt x="73" y="691"/>
                </a:lnTo>
                <a:lnTo>
                  <a:pt x="72" y="692"/>
                </a:lnTo>
                <a:lnTo>
                  <a:pt x="71" y="692"/>
                </a:lnTo>
                <a:lnTo>
                  <a:pt x="70" y="693"/>
                </a:lnTo>
                <a:lnTo>
                  <a:pt x="69" y="694"/>
                </a:lnTo>
                <a:lnTo>
                  <a:pt x="68" y="695"/>
                </a:lnTo>
                <a:lnTo>
                  <a:pt x="67" y="698"/>
                </a:lnTo>
                <a:lnTo>
                  <a:pt x="66" y="700"/>
                </a:lnTo>
                <a:lnTo>
                  <a:pt x="65" y="702"/>
                </a:lnTo>
                <a:lnTo>
                  <a:pt x="63" y="704"/>
                </a:lnTo>
                <a:lnTo>
                  <a:pt x="62" y="706"/>
                </a:lnTo>
                <a:lnTo>
                  <a:pt x="62" y="707"/>
                </a:lnTo>
                <a:lnTo>
                  <a:pt x="61" y="707"/>
                </a:lnTo>
                <a:lnTo>
                  <a:pt x="60" y="708"/>
                </a:lnTo>
                <a:lnTo>
                  <a:pt x="59" y="708"/>
                </a:lnTo>
                <a:lnTo>
                  <a:pt x="59" y="708"/>
                </a:lnTo>
                <a:lnTo>
                  <a:pt x="58" y="708"/>
                </a:lnTo>
                <a:lnTo>
                  <a:pt x="56" y="708"/>
                </a:lnTo>
                <a:lnTo>
                  <a:pt x="54" y="708"/>
                </a:lnTo>
                <a:lnTo>
                  <a:pt x="52" y="709"/>
                </a:lnTo>
                <a:lnTo>
                  <a:pt x="47" y="709"/>
                </a:lnTo>
                <a:lnTo>
                  <a:pt x="36" y="710"/>
                </a:lnTo>
                <a:lnTo>
                  <a:pt x="34" y="710"/>
                </a:lnTo>
                <a:lnTo>
                  <a:pt x="30" y="710"/>
                </a:lnTo>
                <a:lnTo>
                  <a:pt x="28" y="710"/>
                </a:lnTo>
                <a:lnTo>
                  <a:pt x="26" y="710"/>
                </a:lnTo>
                <a:lnTo>
                  <a:pt x="23" y="711"/>
                </a:lnTo>
                <a:lnTo>
                  <a:pt x="22" y="711"/>
                </a:lnTo>
                <a:lnTo>
                  <a:pt x="20" y="711"/>
                </a:lnTo>
                <a:lnTo>
                  <a:pt x="17" y="710"/>
                </a:lnTo>
                <a:lnTo>
                  <a:pt x="16" y="710"/>
                </a:lnTo>
                <a:lnTo>
                  <a:pt x="15" y="710"/>
                </a:lnTo>
                <a:lnTo>
                  <a:pt x="13" y="711"/>
                </a:lnTo>
                <a:lnTo>
                  <a:pt x="12" y="711"/>
                </a:lnTo>
                <a:lnTo>
                  <a:pt x="10" y="711"/>
                </a:lnTo>
                <a:lnTo>
                  <a:pt x="9" y="711"/>
                </a:lnTo>
                <a:lnTo>
                  <a:pt x="7" y="711"/>
                </a:lnTo>
                <a:lnTo>
                  <a:pt x="6" y="711"/>
                </a:lnTo>
                <a:lnTo>
                  <a:pt x="5" y="710"/>
                </a:lnTo>
                <a:lnTo>
                  <a:pt x="4" y="710"/>
                </a:lnTo>
                <a:lnTo>
                  <a:pt x="3" y="709"/>
                </a:lnTo>
                <a:lnTo>
                  <a:pt x="3" y="708"/>
                </a:lnTo>
                <a:lnTo>
                  <a:pt x="2" y="708"/>
                </a:lnTo>
                <a:lnTo>
                  <a:pt x="1" y="707"/>
                </a:lnTo>
                <a:lnTo>
                  <a:pt x="1" y="706"/>
                </a:lnTo>
                <a:lnTo>
                  <a:pt x="1" y="705"/>
                </a:lnTo>
                <a:lnTo>
                  <a:pt x="1" y="703"/>
                </a:lnTo>
                <a:lnTo>
                  <a:pt x="0" y="702"/>
                </a:lnTo>
                <a:lnTo>
                  <a:pt x="0" y="70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9" name="Freeform 262">
            <a:extLst>
              <a:ext uri="{FF2B5EF4-FFF2-40B4-BE49-F238E27FC236}">
                <a16:creationId xmlns:a16="http://schemas.microsoft.com/office/drawing/2014/main" id="{D6FE1D06-324E-4538-B42F-50E43DF47E8D}"/>
              </a:ext>
            </a:extLst>
          </p:cNvPr>
          <p:cNvSpPr>
            <a:spLocks/>
          </p:cNvSpPr>
          <p:nvPr/>
        </p:nvSpPr>
        <p:spPr bwMode="auto">
          <a:xfrm>
            <a:off x="7439814" y="3585287"/>
            <a:ext cx="1214561" cy="1511831"/>
          </a:xfrm>
          <a:custGeom>
            <a:avLst/>
            <a:gdLst>
              <a:gd name="T0" fmla="*/ 255 w 639"/>
              <a:gd name="T1" fmla="*/ 699 h 727"/>
              <a:gd name="T2" fmla="*/ 242 w 639"/>
              <a:gd name="T3" fmla="*/ 716 h 727"/>
              <a:gd name="T4" fmla="*/ 217 w 639"/>
              <a:gd name="T5" fmla="*/ 726 h 727"/>
              <a:gd name="T6" fmla="*/ 198 w 639"/>
              <a:gd name="T7" fmla="*/ 720 h 727"/>
              <a:gd name="T8" fmla="*/ 178 w 639"/>
              <a:gd name="T9" fmla="*/ 720 h 727"/>
              <a:gd name="T10" fmla="*/ 151 w 639"/>
              <a:gd name="T11" fmla="*/ 721 h 727"/>
              <a:gd name="T12" fmla="*/ 146 w 639"/>
              <a:gd name="T13" fmla="*/ 702 h 727"/>
              <a:gd name="T14" fmla="*/ 138 w 639"/>
              <a:gd name="T15" fmla="*/ 677 h 727"/>
              <a:gd name="T16" fmla="*/ 137 w 639"/>
              <a:gd name="T17" fmla="*/ 648 h 727"/>
              <a:gd name="T18" fmla="*/ 123 w 639"/>
              <a:gd name="T19" fmla="*/ 643 h 727"/>
              <a:gd name="T20" fmla="*/ 120 w 639"/>
              <a:gd name="T21" fmla="*/ 634 h 727"/>
              <a:gd name="T22" fmla="*/ 119 w 639"/>
              <a:gd name="T23" fmla="*/ 622 h 727"/>
              <a:gd name="T24" fmla="*/ 128 w 639"/>
              <a:gd name="T25" fmla="*/ 611 h 727"/>
              <a:gd name="T26" fmla="*/ 112 w 639"/>
              <a:gd name="T27" fmla="*/ 608 h 727"/>
              <a:gd name="T28" fmla="*/ 124 w 639"/>
              <a:gd name="T29" fmla="*/ 584 h 727"/>
              <a:gd name="T30" fmla="*/ 146 w 639"/>
              <a:gd name="T31" fmla="*/ 582 h 727"/>
              <a:gd name="T32" fmla="*/ 166 w 639"/>
              <a:gd name="T33" fmla="*/ 566 h 727"/>
              <a:gd name="T34" fmla="*/ 161 w 639"/>
              <a:gd name="T35" fmla="*/ 553 h 727"/>
              <a:gd name="T36" fmla="*/ 166 w 639"/>
              <a:gd name="T37" fmla="*/ 524 h 727"/>
              <a:gd name="T38" fmla="*/ 173 w 639"/>
              <a:gd name="T39" fmla="*/ 490 h 727"/>
              <a:gd name="T40" fmla="*/ 176 w 639"/>
              <a:gd name="T41" fmla="*/ 451 h 727"/>
              <a:gd name="T42" fmla="*/ 145 w 639"/>
              <a:gd name="T43" fmla="*/ 437 h 727"/>
              <a:gd name="T44" fmla="*/ 129 w 639"/>
              <a:gd name="T45" fmla="*/ 423 h 727"/>
              <a:gd name="T46" fmla="*/ 102 w 639"/>
              <a:gd name="T47" fmla="*/ 401 h 727"/>
              <a:gd name="T48" fmla="*/ 72 w 639"/>
              <a:gd name="T49" fmla="*/ 402 h 727"/>
              <a:gd name="T50" fmla="*/ 46 w 639"/>
              <a:gd name="T51" fmla="*/ 384 h 727"/>
              <a:gd name="T52" fmla="*/ 48 w 639"/>
              <a:gd name="T53" fmla="*/ 375 h 727"/>
              <a:gd name="T54" fmla="*/ 20 w 639"/>
              <a:gd name="T55" fmla="*/ 374 h 727"/>
              <a:gd name="T56" fmla="*/ 0 w 639"/>
              <a:gd name="T57" fmla="*/ 373 h 727"/>
              <a:gd name="T58" fmla="*/ 9 w 639"/>
              <a:gd name="T59" fmla="*/ 352 h 727"/>
              <a:gd name="T60" fmla="*/ 8 w 639"/>
              <a:gd name="T61" fmla="*/ 333 h 727"/>
              <a:gd name="T62" fmla="*/ 27 w 639"/>
              <a:gd name="T63" fmla="*/ 324 h 727"/>
              <a:gd name="T64" fmla="*/ 37 w 639"/>
              <a:gd name="T65" fmla="*/ 309 h 727"/>
              <a:gd name="T66" fmla="*/ 48 w 639"/>
              <a:gd name="T67" fmla="*/ 286 h 727"/>
              <a:gd name="T68" fmla="*/ 79 w 639"/>
              <a:gd name="T69" fmla="*/ 275 h 727"/>
              <a:gd name="T70" fmla="*/ 111 w 639"/>
              <a:gd name="T71" fmla="*/ 251 h 727"/>
              <a:gd name="T72" fmla="*/ 129 w 639"/>
              <a:gd name="T73" fmla="*/ 254 h 727"/>
              <a:gd name="T74" fmla="*/ 158 w 639"/>
              <a:gd name="T75" fmla="*/ 246 h 727"/>
              <a:gd name="T76" fmla="*/ 182 w 639"/>
              <a:gd name="T77" fmla="*/ 235 h 727"/>
              <a:gd name="T78" fmla="*/ 200 w 639"/>
              <a:gd name="T79" fmla="*/ 233 h 727"/>
              <a:gd name="T80" fmla="*/ 227 w 639"/>
              <a:gd name="T81" fmla="*/ 218 h 727"/>
              <a:gd name="T82" fmla="*/ 243 w 639"/>
              <a:gd name="T83" fmla="*/ 204 h 727"/>
              <a:gd name="T84" fmla="*/ 249 w 639"/>
              <a:gd name="T85" fmla="*/ 187 h 727"/>
              <a:gd name="T86" fmla="*/ 271 w 639"/>
              <a:gd name="T87" fmla="*/ 178 h 727"/>
              <a:gd name="T88" fmla="*/ 329 w 639"/>
              <a:gd name="T89" fmla="*/ 183 h 727"/>
              <a:gd name="T90" fmla="*/ 360 w 639"/>
              <a:gd name="T91" fmla="*/ 184 h 727"/>
              <a:gd name="T92" fmla="*/ 395 w 639"/>
              <a:gd name="T93" fmla="*/ 172 h 727"/>
              <a:gd name="T94" fmla="*/ 411 w 639"/>
              <a:gd name="T95" fmla="*/ 160 h 727"/>
              <a:gd name="T96" fmla="*/ 410 w 639"/>
              <a:gd name="T97" fmla="*/ 130 h 727"/>
              <a:gd name="T98" fmla="*/ 424 w 639"/>
              <a:gd name="T99" fmla="*/ 126 h 727"/>
              <a:gd name="T100" fmla="*/ 436 w 639"/>
              <a:gd name="T101" fmla="*/ 112 h 727"/>
              <a:gd name="T102" fmla="*/ 453 w 639"/>
              <a:gd name="T103" fmla="*/ 100 h 727"/>
              <a:gd name="T104" fmla="*/ 455 w 639"/>
              <a:gd name="T105" fmla="*/ 75 h 727"/>
              <a:gd name="T106" fmla="*/ 464 w 639"/>
              <a:gd name="T107" fmla="*/ 77 h 727"/>
              <a:gd name="T108" fmla="*/ 485 w 639"/>
              <a:gd name="T109" fmla="*/ 76 h 727"/>
              <a:gd name="T110" fmla="*/ 499 w 639"/>
              <a:gd name="T111" fmla="*/ 82 h 727"/>
              <a:gd name="T112" fmla="*/ 510 w 639"/>
              <a:gd name="T113" fmla="*/ 93 h 727"/>
              <a:gd name="T114" fmla="*/ 544 w 639"/>
              <a:gd name="T115" fmla="*/ 86 h 727"/>
              <a:gd name="T116" fmla="*/ 569 w 639"/>
              <a:gd name="T117" fmla="*/ 62 h 727"/>
              <a:gd name="T118" fmla="*/ 582 w 639"/>
              <a:gd name="T119" fmla="*/ 44 h 727"/>
              <a:gd name="T120" fmla="*/ 609 w 639"/>
              <a:gd name="T121" fmla="*/ 44 h 727"/>
              <a:gd name="T122" fmla="*/ 620 w 639"/>
              <a:gd name="T123" fmla="*/ 28 h 727"/>
              <a:gd name="T124" fmla="*/ 638 w 639"/>
              <a:gd name="T125" fmla="*/ 3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39" h="727">
                <a:moveTo>
                  <a:pt x="276" y="700"/>
                </a:moveTo>
                <a:lnTo>
                  <a:pt x="276" y="694"/>
                </a:lnTo>
                <a:lnTo>
                  <a:pt x="276" y="692"/>
                </a:lnTo>
                <a:lnTo>
                  <a:pt x="276" y="692"/>
                </a:lnTo>
                <a:lnTo>
                  <a:pt x="276" y="691"/>
                </a:lnTo>
                <a:lnTo>
                  <a:pt x="275" y="690"/>
                </a:lnTo>
                <a:lnTo>
                  <a:pt x="275" y="690"/>
                </a:lnTo>
                <a:lnTo>
                  <a:pt x="275" y="690"/>
                </a:lnTo>
                <a:lnTo>
                  <a:pt x="272" y="691"/>
                </a:lnTo>
                <a:lnTo>
                  <a:pt x="270" y="692"/>
                </a:lnTo>
                <a:lnTo>
                  <a:pt x="268" y="692"/>
                </a:lnTo>
                <a:lnTo>
                  <a:pt x="266" y="693"/>
                </a:lnTo>
                <a:lnTo>
                  <a:pt x="263" y="695"/>
                </a:lnTo>
                <a:lnTo>
                  <a:pt x="258" y="697"/>
                </a:lnTo>
                <a:lnTo>
                  <a:pt x="256" y="698"/>
                </a:lnTo>
                <a:lnTo>
                  <a:pt x="255" y="699"/>
                </a:lnTo>
                <a:lnTo>
                  <a:pt x="255" y="699"/>
                </a:lnTo>
                <a:lnTo>
                  <a:pt x="254" y="700"/>
                </a:lnTo>
                <a:lnTo>
                  <a:pt x="254" y="701"/>
                </a:lnTo>
                <a:lnTo>
                  <a:pt x="253" y="702"/>
                </a:lnTo>
                <a:lnTo>
                  <a:pt x="252" y="705"/>
                </a:lnTo>
                <a:lnTo>
                  <a:pt x="251" y="708"/>
                </a:lnTo>
                <a:lnTo>
                  <a:pt x="250" y="709"/>
                </a:lnTo>
                <a:lnTo>
                  <a:pt x="250" y="710"/>
                </a:lnTo>
                <a:lnTo>
                  <a:pt x="249" y="712"/>
                </a:lnTo>
                <a:lnTo>
                  <a:pt x="248" y="714"/>
                </a:lnTo>
                <a:lnTo>
                  <a:pt x="247" y="714"/>
                </a:lnTo>
                <a:lnTo>
                  <a:pt x="246" y="715"/>
                </a:lnTo>
                <a:lnTo>
                  <a:pt x="246" y="715"/>
                </a:lnTo>
                <a:lnTo>
                  <a:pt x="246" y="715"/>
                </a:lnTo>
                <a:lnTo>
                  <a:pt x="243" y="716"/>
                </a:lnTo>
                <a:lnTo>
                  <a:pt x="242" y="716"/>
                </a:lnTo>
                <a:lnTo>
                  <a:pt x="241" y="717"/>
                </a:lnTo>
                <a:lnTo>
                  <a:pt x="239" y="718"/>
                </a:lnTo>
                <a:lnTo>
                  <a:pt x="237" y="719"/>
                </a:lnTo>
                <a:lnTo>
                  <a:pt x="236" y="720"/>
                </a:lnTo>
                <a:lnTo>
                  <a:pt x="235" y="720"/>
                </a:lnTo>
                <a:lnTo>
                  <a:pt x="234" y="721"/>
                </a:lnTo>
                <a:lnTo>
                  <a:pt x="233" y="721"/>
                </a:lnTo>
                <a:lnTo>
                  <a:pt x="228" y="721"/>
                </a:lnTo>
                <a:lnTo>
                  <a:pt x="227" y="722"/>
                </a:lnTo>
                <a:lnTo>
                  <a:pt x="225" y="722"/>
                </a:lnTo>
                <a:lnTo>
                  <a:pt x="224" y="723"/>
                </a:lnTo>
                <a:lnTo>
                  <a:pt x="223" y="723"/>
                </a:lnTo>
                <a:lnTo>
                  <a:pt x="221" y="725"/>
                </a:lnTo>
                <a:lnTo>
                  <a:pt x="220" y="725"/>
                </a:lnTo>
                <a:lnTo>
                  <a:pt x="219" y="726"/>
                </a:lnTo>
                <a:lnTo>
                  <a:pt x="217" y="726"/>
                </a:lnTo>
                <a:lnTo>
                  <a:pt x="216" y="727"/>
                </a:lnTo>
                <a:lnTo>
                  <a:pt x="215" y="727"/>
                </a:lnTo>
                <a:lnTo>
                  <a:pt x="213" y="727"/>
                </a:lnTo>
                <a:lnTo>
                  <a:pt x="212" y="727"/>
                </a:lnTo>
                <a:lnTo>
                  <a:pt x="211" y="726"/>
                </a:lnTo>
                <a:lnTo>
                  <a:pt x="209" y="726"/>
                </a:lnTo>
                <a:lnTo>
                  <a:pt x="208" y="725"/>
                </a:lnTo>
                <a:lnTo>
                  <a:pt x="206" y="724"/>
                </a:lnTo>
                <a:lnTo>
                  <a:pt x="205" y="724"/>
                </a:lnTo>
                <a:lnTo>
                  <a:pt x="204" y="724"/>
                </a:lnTo>
                <a:lnTo>
                  <a:pt x="204" y="723"/>
                </a:lnTo>
                <a:lnTo>
                  <a:pt x="203" y="722"/>
                </a:lnTo>
                <a:lnTo>
                  <a:pt x="202" y="722"/>
                </a:lnTo>
                <a:lnTo>
                  <a:pt x="201" y="721"/>
                </a:lnTo>
                <a:lnTo>
                  <a:pt x="199" y="720"/>
                </a:lnTo>
                <a:lnTo>
                  <a:pt x="198" y="720"/>
                </a:lnTo>
                <a:lnTo>
                  <a:pt x="195" y="717"/>
                </a:lnTo>
                <a:lnTo>
                  <a:pt x="194" y="717"/>
                </a:lnTo>
                <a:lnTo>
                  <a:pt x="193" y="716"/>
                </a:lnTo>
                <a:lnTo>
                  <a:pt x="193" y="716"/>
                </a:lnTo>
                <a:lnTo>
                  <a:pt x="192" y="716"/>
                </a:lnTo>
                <a:lnTo>
                  <a:pt x="191" y="716"/>
                </a:lnTo>
                <a:lnTo>
                  <a:pt x="189" y="716"/>
                </a:lnTo>
                <a:lnTo>
                  <a:pt x="188" y="717"/>
                </a:lnTo>
                <a:lnTo>
                  <a:pt x="185" y="719"/>
                </a:lnTo>
                <a:lnTo>
                  <a:pt x="183" y="719"/>
                </a:lnTo>
                <a:lnTo>
                  <a:pt x="182" y="719"/>
                </a:lnTo>
                <a:lnTo>
                  <a:pt x="181" y="720"/>
                </a:lnTo>
                <a:lnTo>
                  <a:pt x="181" y="720"/>
                </a:lnTo>
                <a:lnTo>
                  <a:pt x="180" y="720"/>
                </a:lnTo>
                <a:lnTo>
                  <a:pt x="179" y="720"/>
                </a:lnTo>
                <a:lnTo>
                  <a:pt x="178" y="720"/>
                </a:lnTo>
                <a:lnTo>
                  <a:pt x="178" y="719"/>
                </a:lnTo>
                <a:lnTo>
                  <a:pt x="177" y="719"/>
                </a:lnTo>
                <a:lnTo>
                  <a:pt x="174" y="716"/>
                </a:lnTo>
                <a:lnTo>
                  <a:pt x="173" y="715"/>
                </a:lnTo>
                <a:lnTo>
                  <a:pt x="172" y="715"/>
                </a:lnTo>
                <a:lnTo>
                  <a:pt x="172" y="715"/>
                </a:lnTo>
                <a:lnTo>
                  <a:pt x="171" y="715"/>
                </a:lnTo>
                <a:lnTo>
                  <a:pt x="170" y="715"/>
                </a:lnTo>
                <a:lnTo>
                  <a:pt x="170" y="715"/>
                </a:lnTo>
                <a:lnTo>
                  <a:pt x="169" y="715"/>
                </a:lnTo>
                <a:lnTo>
                  <a:pt x="166" y="716"/>
                </a:lnTo>
                <a:lnTo>
                  <a:pt x="164" y="717"/>
                </a:lnTo>
                <a:lnTo>
                  <a:pt x="158" y="719"/>
                </a:lnTo>
                <a:lnTo>
                  <a:pt x="154" y="720"/>
                </a:lnTo>
                <a:lnTo>
                  <a:pt x="153" y="720"/>
                </a:lnTo>
                <a:lnTo>
                  <a:pt x="151" y="721"/>
                </a:lnTo>
                <a:lnTo>
                  <a:pt x="149" y="721"/>
                </a:lnTo>
                <a:lnTo>
                  <a:pt x="149" y="720"/>
                </a:lnTo>
                <a:lnTo>
                  <a:pt x="148" y="720"/>
                </a:lnTo>
                <a:lnTo>
                  <a:pt x="148" y="720"/>
                </a:lnTo>
                <a:lnTo>
                  <a:pt x="147" y="720"/>
                </a:lnTo>
                <a:lnTo>
                  <a:pt x="148" y="720"/>
                </a:lnTo>
                <a:lnTo>
                  <a:pt x="148" y="718"/>
                </a:lnTo>
                <a:lnTo>
                  <a:pt x="148" y="716"/>
                </a:lnTo>
                <a:lnTo>
                  <a:pt x="148" y="714"/>
                </a:lnTo>
                <a:lnTo>
                  <a:pt x="148" y="712"/>
                </a:lnTo>
                <a:lnTo>
                  <a:pt x="148" y="710"/>
                </a:lnTo>
                <a:lnTo>
                  <a:pt x="148" y="709"/>
                </a:lnTo>
                <a:lnTo>
                  <a:pt x="147" y="707"/>
                </a:lnTo>
                <a:lnTo>
                  <a:pt x="147" y="705"/>
                </a:lnTo>
                <a:lnTo>
                  <a:pt x="146" y="703"/>
                </a:lnTo>
                <a:lnTo>
                  <a:pt x="146" y="702"/>
                </a:lnTo>
                <a:lnTo>
                  <a:pt x="145" y="701"/>
                </a:lnTo>
                <a:lnTo>
                  <a:pt x="144" y="700"/>
                </a:lnTo>
                <a:lnTo>
                  <a:pt x="143" y="699"/>
                </a:lnTo>
                <a:lnTo>
                  <a:pt x="142" y="698"/>
                </a:lnTo>
                <a:lnTo>
                  <a:pt x="141" y="698"/>
                </a:lnTo>
                <a:lnTo>
                  <a:pt x="139" y="697"/>
                </a:lnTo>
                <a:lnTo>
                  <a:pt x="139" y="696"/>
                </a:lnTo>
                <a:lnTo>
                  <a:pt x="138" y="696"/>
                </a:lnTo>
                <a:lnTo>
                  <a:pt x="138" y="695"/>
                </a:lnTo>
                <a:lnTo>
                  <a:pt x="138" y="695"/>
                </a:lnTo>
                <a:lnTo>
                  <a:pt x="138" y="694"/>
                </a:lnTo>
                <a:lnTo>
                  <a:pt x="138" y="693"/>
                </a:lnTo>
                <a:lnTo>
                  <a:pt x="138" y="687"/>
                </a:lnTo>
                <a:lnTo>
                  <a:pt x="138" y="686"/>
                </a:lnTo>
                <a:lnTo>
                  <a:pt x="138" y="682"/>
                </a:lnTo>
                <a:lnTo>
                  <a:pt x="138" y="677"/>
                </a:lnTo>
                <a:lnTo>
                  <a:pt x="139" y="675"/>
                </a:lnTo>
                <a:lnTo>
                  <a:pt x="139" y="673"/>
                </a:lnTo>
                <a:lnTo>
                  <a:pt x="140" y="667"/>
                </a:lnTo>
                <a:lnTo>
                  <a:pt x="141" y="665"/>
                </a:lnTo>
                <a:lnTo>
                  <a:pt x="141" y="664"/>
                </a:lnTo>
                <a:lnTo>
                  <a:pt x="141" y="661"/>
                </a:lnTo>
                <a:lnTo>
                  <a:pt x="141" y="659"/>
                </a:lnTo>
                <a:lnTo>
                  <a:pt x="141" y="656"/>
                </a:lnTo>
                <a:lnTo>
                  <a:pt x="141" y="654"/>
                </a:lnTo>
                <a:lnTo>
                  <a:pt x="141" y="652"/>
                </a:lnTo>
                <a:lnTo>
                  <a:pt x="140" y="652"/>
                </a:lnTo>
                <a:lnTo>
                  <a:pt x="140" y="651"/>
                </a:lnTo>
                <a:lnTo>
                  <a:pt x="139" y="650"/>
                </a:lnTo>
                <a:lnTo>
                  <a:pt x="139" y="650"/>
                </a:lnTo>
                <a:lnTo>
                  <a:pt x="138" y="649"/>
                </a:lnTo>
                <a:lnTo>
                  <a:pt x="137" y="648"/>
                </a:lnTo>
                <a:lnTo>
                  <a:pt x="135" y="648"/>
                </a:lnTo>
                <a:lnTo>
                  <a:pt x="134" y="647"/>
                </a:lnTo>
                <a:lnTo>
                  <a:pt x="132" y="647"/>
                </a:lnTo>
                <a:lnTo>
                  <a:pt x="131" y="646"/>
                </a:lnTo>
                <a:lnTo>
                  <a:pt x="129" y="646"/>
                </a:lnTo>
                <a:lnTo>
                  <a:pt x="126" y="646"/>
                </a:lnTo>
                <a:lnTo>
                  <a:pt x="125" y="646"/>
                </a:lnTo>
                <a:lnTo>
                  <a:pt x="124" y="646"/>
                </a:lnTo>
                <a:lnTo>
                  <a:pt x="124" y="646"/>
                </a:lnTo>
                <a:lnTo>
                  <a:pt x="123" y="646"/>
                </a:lnTo>
                <a:lnTo>
                  <a:pt x="123" y="645"/>
                </a:lnTo>
                <a:lnTo>
                  <a:pt x="122" y="645"/>
                </a:lnTo>
                <a:lnTo>
                  <a:pt x="122" y="645"/>
                </a:lnTo>
                <a:lnTo>
                  <a:pt x="122" y="644"/>
                </a:lnTo>
                <a:lnTo>
                  <a:pt x="122" y="644"/>
                </a:lnTo>
                <a:lnTo>
                  <a:pt x="123" y="643"/>
                </a:lnTo>
                <a:lnTo>
                  <a:pt x="123" y="642"/>
                </a:lnTo>
                <a:lnTo>
                  <a:pt x="123" y="641"/>
                </a:lnTo>
                <a:lnTo>
                  <a:pt x="122" y="640"/>
                </a:lnTo>
                <a:lnTo>
                  <a:pt x="122" y="640"/>
                </a:lnTo>
                <a:lnTo>
                  <a:pt x="121" y="639"/>
                </a:lnTo>
                <a:lnTo>
                  <a:pt x="120" y="638"/>
                </a:lnTo>
                <a:lnTo>
                  <a:pt x="118" y="637"/>
                </a:lnTo>
                <a:lnTo>
                  <a:pt x="117" y="636"/>
                </a:lnTo>
                <a:lnTo>
                  <a:pt x="116" y="636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6" y="635"/>
                </a:lnTo>
                <a:lnTo>
                  <a:pt x="117" y="635"/>
                </a:lnTo>
                <a:lnTo>
                  <a:pt x="118" y="634"/>
                </a:lnTo>
                <a:lnTo>
                  <a:pt x="120" y="634"/>
                </a:lnTo>
                <a:lnTo>
                  <a:pt x="121" y="634"/>
                </a:lnTo>
                <a:lnTo>
                  <a:pt x="122" y="634"/>
                </a:lnTo>
                <a:lnTo>
                  <a:pt x="123" y="633"/>
                </a:lnTo>
                <a:lnTo>
                  <a:pt x="124" y="633"/>
                </a:lnTo>
                <a:lnTo>
                  <a:pt x="124" y="632"/>
                </a:lnTo>
                <a:lnTo>
                  <a:pt x="124" y="632"/>
                </a:lnTo>
                <a:lnTo>
                  <a:pt x="125" y="631"/>
                </a:lnTo>
                <a:lnTo>
                  <a:pt x="125" y="631"/>
                </a:lnTo>
                <a:lnTo>
                  <a:pt x="124" y="630"/>
                </a:lnTo>
                <a:lnTo>
                  <a:pt x="124" y="629"/>
                </a:lnTo>
                <a:lnTo>
                  <a:pt x="123" y="628"/>
                </a:lnTo>
                <a:lnTo>
                  <a:pt x="123" y="627"/>
                </a:lnTo>
                <a:lnTo>
                  <a:pt x="122" y="626"/>
                </a:lnTo>
                <a:lnTo>
                  <a:pt x="120" y="624"/>
                </a:lnTo>
                <a:lnTo>
                  <a:pt x="120" y="623"/>
                </a:lnTo>
                <a:lnTo>
                  <a:pt x="119" y="622"/>
                </a:lnTo>
                <a:lnTo>
                  <a:pt x="119" y="622"/>
                </a:lnTo>
                <a:lnTo>
                  <a:pt x="119" y="621"/>
                </a:lnTo>
                <a:lnTo>
                  <a:pt x="119" y="620"/>
                </a:lnTo>
                <a:lnTo>
                  <a:pt x="119" y="619"/>
                </a:lnTo>
                <a:lnTo>
                  <a:pt x="119" y="619"/>
                </a:lnTo>
                <a:lnTo>
                  <a:pt x="119" y="618"/>
                </a:lnTo>
                <a:lnTo>
                  <a:pt x="119" y="618"/>
                </a:lnTo>
                <a:lnTo>
                  <a:pt x="120" y="618"/>
                </a:lnTo>
                <a:lnTo>
                  <a:pt x="125" y="615"/>
                </a:lnTo>
                <a:lnTo>
                  <a:pt x="127" y="614"/>
                </a:lnTo>
                <a:lnTo>
                  <a:pt x="127" y="614"/>
                </a:lnTo>
                <a:lnTo>
                  <a:pt x="128" y="613"/>
                </a:lnTo>
                <a:lnTo>
                  <a:pt x="128" y="613"/>
                </a:lnTo>
                <a:lnTo>
                  <a:pt x="129" y="612"/>
                </a:lnTo>
                <a:lnTo>
                  <a:pt x="128" y="612"/>
                </a:lnTo>
                <a:lnTo>
                  <a:pt x="128" y="611"/>
                </a:lnTo>
                <a:lnTo>
                  <a:pt x="128" y="611"/>
                </a:lnTo>
                <a:lnTo>
                  <a:pt x="127" y="610"/>
                </a:lnTo>
                <a:lnTo>
                  <a:pt x="127" y="610"/>
                </a:lnTo>
                <a:lnTo>
                  <a:pt x="126" y="609"/>
                </a:lnTo>
                <a:lnTo>
                  <a:pt x="125" y="609"/>
                </a:lnTo>
                <a:lnTo>
                  <a:pt x="123" y="609"/>
                </a:lnTo>
                <a:lnTo>
                  <a:pt x="122" y="609"/>
                </a:lnTo>
                <a:lnTo>
                  <a:pt x="120" y="609"/>
                </a:lnTo>
                <a:lnTo>
                  <a:pt x="118" y="609"/>
                </a:lnTo>
                <a:lnTo>
                  <a:pt x="116" y="609"/>
                </a:lnTo>
                <a:lnTo>
                  <a:pt x="115" y="609"/>
                </a:lnTo>
                <a:lnTo>
                  <a:pt x="114" y="609"/>
                </a:lnTo>
                <a:lnTo>
                  <a:pt x="113" y="609"/>
                </a:lnTo>
                <a:lnTo>
                  <a:pt x="113" y="609"/>
                </a:lnTo>
                <a:lnTo>
                  <a:pt x="112" y="608"/>
                </a:lnTo>
                <a:lnTo>
                  <a:pt x="112" y="608"/>
                </a:lnTo>
                <a:lnTo>
                  <a:pt x="111" y="607"/>
                </a:lnTo>
                <a:lnTo>
                  <a:pt x="111" y="606"/>
                </a:lnTo>
                <a:lnTo>
                  <a:pt x="111" y="605"/>
                </a:lnTo>
                <a:lnTo>
                  <a:pt x="111" y="604"/>
                </a:lnTo>
                <a:lnTo>
                  <a:pt x="111" y="603"/>
                </a:lnTo>
                <a:lnTo>
                  <a:pt x="111" y="601"/>
                </a:lnTo>
                <a:lnTo>
                  <a:pt x="112" y="600"/>
                </a:lnTo>
                <a:lnTo>
                  <a:pt x="112" y="599"/>
                </a:lnTo>
                <a:lnTo>
                  <a:pt x="113" y="598"/>
                </a:lnTo>
                <a:lnTo>
                  <a:pt x="114" y="596"/>
                </a:lnTo>
                <a:lnTo>
                  <a:pt x="118" y="591"/>
                </a:lnTo>
                <a:lnTo>
                  <a:pt x="119" y="589"/>
                </a:lnTo>
                <a:lnTo>
                  <a:pt x="120" y="588"/>
                </a:lnTo>
                <a:lnTo>
                  <a:pt x="122" y="587"/>
                </a:lnTo>
                <a:lnTo>
                  <a:pt x="123" y="586"/>
                </a:lnTo>
                <a:lnTo>
                  <a:pt x="124" y="584"/>
                </a:lnTo>
                <a:lnTo>
                  <a:pt x="125" y="584"/>
                </a:lnTo>
                <a:lnTo>
                  <a:pt x="127" y="582"/>
                </a:lnTo>
                <a:lnTo>
                  <a:pt x="128" y="581"/>
                </a:lnTo>
                <a:lnTo>
                  <a:pt x="130" y="581"/>
                </a:lnTo>
                <a:lnTo>
                  <a:pt x="132" y="580"/>
                </a:lnTo>
                <a:lnTo>
                  <a:pt x="133" y="579"/>
                </a:lnTo>
                <a:lnTo>
                  <a:pt x="134" y="579"/>
                </a:lnTo>
                <a:lnTo>
                  <a:pt x="135" y="578"/>
                </a:lnTo>
                <a:lnTo>
                  <a:pt x="137" y="578"/>
                </a:lnTo>
                <a:lnTo>
                  <a:pt x="138" y="578"/>
                </a:lnTo>
                <a:lnTo>
                  <a:pt x="139" y="578"/>
                </a:lnTo>
                <a:lnTo>
                  <a:pt x="139" y="579"/>
                </a:lnTo>
                <a:lnTo>
                  <a:pt x="140" y="579"/>
                </a:lnTo>
                <a:lnTo>
                  <a:pt x="144" y="581"/>
                </a:lnTo>
                <a:lnTo>
                  <a:pt x="145" y="582"/>
                </a:lnTo>
                <a:lnTo>
                  <a:pt x="146" y="582"/>
                </a:lnTo>
                <a:lnTo>
                  <a:pt x="147" y="582"/>
                </a:lnTo>
                <a:lnTo>
                  <a:pt x="147" y="582"/>
                </a:lnTo>
                <a:lnTo>
                  <a:pt x="148" y="582"/>
                </a:lnTo>
                <a:lnTo>
                  <a:pt x="149" y="582"/>
                </a:lnTo>
                <a:lnTo>
                  <a:pt x="150" y="582"/>
                </a:lnTo>
                <a:lnTo>
                  <a:pt x="150" y="581"/>
                </a:lnTo>
                <a:lnTo>
                  <a:pt x="151" y="581"/>
                </a:lnTo>
                <a:lnTo>
                  <a:pt x="152" y="580"/>
                </a:lnTo>
                <a:lnTo>
                  <a:pt x="153" y="579"/>
                </a:lnTo>
                <a:lnTo>
                  <a:pt x="155" y="575"/>
                </a:lnTo>
                <a:lnTo>
                  <a:pt x="156" y="574"/>
                </a:lnTo>
                <a:lnTo>
                  <a:pt x="158" y="573"/>
                </a:lnTo>
                <a:lnTo>
                  <a:pt x="159" y="571"/>
                </a:lnTo>
                <a:lnTo>
                  <a:pt x="163" y="568"/>
                </a:lnTo>
                <a:lnTo>
                  <a:pt x="165" y="566"/>
                </a:lnTo>
                <a:lnTo>
                  <a:pt x="166" y="566"/>
                </a:lnTo>
                <a:lnTo>
                  <a:pt x="166" y="565"/>
                </a:lnTo>
                <a:lnTo>
                  <a:pt x="167" y="564"/>
                </a:lnTo>
                <a:lnTo>
                  <a:pt x="167" y="563"/>
                </a:lnTo>
                <a:lnTo>
                  <a:pt x="167" y="563"/>
                </a:lnTo>
                <a:lnTo>
                  <a:pt x="167" y="562"/>
                </a:lnTo>
                <a:lnTo>
                  <a:pt x="167" y="561"/>
                </a:lnTo>
                <a:lnTo>
                  <a:pt x="167" y="560"/>
                </a:lnTo>
                <a:lnTo>
                  <a:pt x="166" y="559"/>
                </a:lnTo>
                <a:lnTo>
                  <a:pt x="165" y="558"/>
                </a:lnTo>
                <a:lnTo>
                  <a:pt x="164" y="558"/>
                </a:lnTo>
                <a:lnTo>
                  <a:pt x="162" y="557"/>
                </a:lnTo>
                <a:lnTo>
                  <a:pt x="162" y="556"/>
                </a:lnTo>
                <a:lnTo>
                  <a:pt x="161" y="556"/>
                </a:lnTo>
                <a:lnTo>
                  <a:pt x="161" y="555"/>
                </a:lnTo>
                <a:lnTo>
                  <a:pt x="161" y="554"/>
                </a:lnTo>
                <a:lnTo>
                  <a:pt x="161" y="553"/>
                </a:lnTo>
                <a:lnTo>
                  <a:pt x="162" y="551"/>
                </a:lnTo>
                <a:lnTo>
                  <a:pt x="162" y="549"/>
                </a:lnTo>
                <a:lnTo>
                  <a:pt x="162" y="548"/>
                </a:lnTo>
                <a:lnTo>
                  <a:pt x="163" y="546"/>
                </a:lnTo>
                <a:lnTo>
                  <a:pt x="163" y="545"/>
                </a:lnTo>
                <a:lnTo>
                  <a:pt x="163" y="543"/>
                </a:lnTo>
                <a:lnTo>
                  <a:pt x="163" y="539"/>
                </a:lnTo>
                <a:lnTo>
                  <a:pt x="163" y="537"/>
                </a:lnTo>
                <a:lnTo>
                  <a:pt x="163" y="536"/>
                </a:lnTo>
                <a:lnTo>
                  <a:pt x="163" y="535"/>
                </a:lnTo>
                <a:lnTo>
                  <a:pt x="163" y="534"/>
                </a:lnTo>
                <a:lnTo>
                  <a:pt x="164" y="533"/>
                </a:lnTo>
                <a:lnTo>
                  <a:pt x="165" y="529"/>
                </a:lnTo>
                <a:lnTo>
                  <a:pt x="166" y="527"/>
                </a:lnTo>
                <a:lnTo>
                  <a:pt x="166" y="525"/>
                </a:lnTo>
                <a:lnTo>
                  <a:pt x="166" y="524"/>
                </a:lnTo>
                <a:lnTo>
                  <a:pt x="167" y="522"/>
                </a:lnTo>
                <a:lnTo>
                  <a:pt x="167" y="521"/>
                </a:lnTo>
                <a:lnTo>
                  <a:pt x="167" y="519"/>
                </a:lnTo>
                <a:lnTo>
                  <a:pt x="166" y="516"/>
                </a:lnTo>
                <a:lnTo>
                  <a:pt x="166" y="513"/>
                </a:lnTo>
                <a:lnTo>
                  <a:pt x="166" y="512"/>
                </a:lnTo>
                <a:lnTo>
                  <a:pt x="167" y="506"/>
                </a:lnTo>
                <a:lnTo>
                  <a:pt x="167" y="504"/>
                </a:lnTo>
                <a:lnTo>
                  <a:pt x="168" y="502"/>
                </a:lnTo>
                <a:lnTo>
                  <a:pt x="169" y="498"/>
                </a:lnTo>
                <a:lnTo>
                  <a:pt x="170" y="495"/>
                </a:lnTo>
                <a:lnTo>
                  <a:pt x="171" y="493"/>
                </a:lnTo>
                <a:lnTo>
                  <a:pt x="171" y="492"/>
                </a:lnTo>
                <a:lnTo>
                  <a:pt x="172" y="491"/>
                </a:lnTo>
                <a:lnTo>
                  <a:pt x="173" y="490"/>
                </a:lnTo>
                <a:lnTo>
                  <a:pt x="173" y="490"/>
                </a:lnTo>
                <a:lnTo>
                  <a:pt x="176" y="488"/>
                </a:lnTo>
                <a:lnTo>
                  <a:pt x="177" y="487"/>
                </a:lnTo>
                <a:lnTo>
                  <a:pt x="177" y="486"/>
                </a:lnTo>
                <a:lnTo>
                  <a:pt x="177" y="485"/>
                </a:lnTo>
                <a:lnTo>
                  <a:pt x="178" y="484"/>
                </a:lnTo>
                <a:lnTo>
                  <a:pt x="178" y="483"/>
                </a:lnTo>
                <a:lnTo>
                  <a:pt x="178" y="482"/>
                </a:lnTo>
                <a:lnTo>
                  <a:pt x="178" y="480"/>
                </a:lnTo>
                <a:lnTo>
                  <a:pt x="178" y="475"/>
                </a:lnTo>
                <a:lnTo>
                  <a:pt x="177" y="473"/>
                </a:lnTo>
                <a:lnTo>
                  <a:pt x="177" y="467"/>
                </a:lnTo>
                <a:lnTo>
                  <a:pt x="176" y="462"/>
                </a:lnTo>
                <a:lnTo>
                  <a:pt x="176" y="460"/>
                </a:lnTo>
                <a:lnTo>
                  <a:pt x="176" y="453"/>
                </a:lnTo>
                <a:lnTo>
                  <a:pt x="176" y="452"/>
                </a:lnTo>
                <a:lnTo>
                  <a:pt x="176" y="451"/>
                </a:lnTo>
                <a:lnTo>
                  <a:pt x="175" y="451"/>
                </a:lnTo>
                <a:lnTo>
                  <a:pt x="175" y="450"/>
                </a:lnTo>
                <a:lnTo>
                  <a:pt x="174" y="450"/>
                </a:lnTo>
                <a:lnTo>
                  <a:pt x="173" y="449"/>
                </a:lnTo>
                <a:lnTo>
                  <a:pt x="164" y="444"/>
                </a:lnTo>
                <a:lnTo>
                  <a:pt x="161" y="443"/>
                </a:lnTo>
                <a:lnTo>
                  <a:pt x="159" y="442"/>
                </a:lnTo>
                <a:lnTo>
                  <a:pt x="156" y="441"/>
                </a:lnTo>
                <a:lnTo>
                  <a:pt x="152" y="440"/>
                </a:lnTo>
                <a:lnTo>
                  <a:pt x="148" y="439"/>
                </a:lnTo>
                <a:lnTo>
                  <a:pt x="147" y="439"/>
                </a:lnTo>
                <a:lnTo>
                  <a:pt x="147" y="438"/>
                </a:lnTo>
                <a:lnTo>
                  <a:pt x="146" y="438"/>
                </a:lnTo>
                <a:lnTo>
                  <a:pt x="146" y="438"/>
                </a:lnTo>
                <a:lnTo>
                  <a:pt x="146" y="437"/>
                </a:lnTo>
                <a:lnTo>
                  <a:pt x="145" y="437"/>
                </a:lnTo>
                <a:lnTo>
                  <a:pt x="145" y="436"/>
                </a:lnTo>
                <a:lnTo>
                  <a:pt x="144" y="432"/>
                </a:lnTo>
                <a:lnTo>
                  <a:pt x="144" y="431"/>
                </a:lnTo>
                <a:lnTo>
                  <a:pt x="144" y="430"/>
                </a:lnTo>
                <a:lnTo>
                  <a:pt x="144" y="429"/>
                </a:lnTo>
                <a:lnTo>
                  <a:pt x="143" y="429"/>
                </a:lnTo>
                <a:lnTo>
                  <a:pt x="143" y="428"/>
                </a:lnTo>
                <a:lnTo>
                  <a:pt x="142" y="427"/>
                </a:lnTo>
                <a:lnTo>
                  <a:pt x="141" y="427"/>
                </a:lnTo>
                <a:lnTo>
                  <a:pt x="140" y="426"/>
                </a:lnTo>
                <a:lnTo>
                  <a:pt x="139" y="425"/>
                </a:lnTo>
                <a:lnTo>
                  <a:pt x="137" y="425"/>
                </a:lnTo>
                <a:lnTo>
                  <a:pt x="136" y="424"/>
                </a:lnTo>
                <a:lnTo>
                  <a:pt x="135" y="424"/>
                </a:lnTo>
                <a:lnTo>
                  <a:pt x="130" y="423"/>
                </a:lnTo>
                <a:lnTo>
                  <a:pt x="129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1" y="417"/>
                </a:lnTo>
                <a:lnTo>
                  <a:pt x="118" y="414"/>
                </a:lnTo>
                <a:lnTo>
                  <a:pt x="117" y="413"/>
                </a:lnTo>
                <a:lnTo>
                  <a:pt x="115" y="411"/>
                </a:lnTo>
                <a:lnTo>
                  <a:pt x="111" y="407"/>
                </a:lnTo>
                <a:lnTo>
                  <a:pt x="110" y="405"/>
                </a:lnTo>
                <a:lnTo>
                  <a:pt x="109" y="404"/>
                </a:lnTo>
                <a:lnTo>
                  <a:pt x="108" y="404"/>
                </a:lnTo>
                <a:lnTo>
                  <a:pt x="107" y="403"/>
                </a:lnTo>
                <a:lnTo>
                  <a:pt x="106" y="402"/>
                </a:lnTo>
                <a:lnTo>
                  <a:pt x="105" y="402"/>
                </a:lnTo>
                <a:lnTo>
                  <a:pt x="103" y="402"/>
                </a:lnTo>
                <a:lnTo>
                  <a:pt x="102" y="401"/>
                </a:lnTo>
                <a:lnTo>
                  <a:pt x="100" y="401"/>
                </a:lnTo>
                <a:lnTo>
                  <a:pt x="99" y="402"/>
                </a:lnTo>
                <a:lnTo>
                  <a:pt x="97" y="402"/>
                </a:lnTo>
                <a:lnTo>
                  <a:pt x="92" y="403"/>
                </a:lnTo>
                <a:lnTo>
                  <a:pt x="91" y="403"/>
                </a:lnTo>
                <a:lnTo>
                  <a:pt x="89" y="404"/>
                </a:lnTo>
                <a:lnTo>
                  <a:pt x="87" y="404"/>
                </a:lnTo>
                <a:lnTo>
                  <a:pt x="86" y="404"/>
                </a:lnTo>
                <a:lnTo>
                  <a:pt x="84" y="404"/>
                </a:lnTo>
                <a:lnTo>
                  <a:pt x="82" y="404"/>
                </a:lnTo>
                <a:lnTo>
                  <a:pt x="80" y="404"/>
                </a:lnTo>
                <a:lnTo>
                  <a:pt x="78" y="404"/>
                </a:lnTo>
                <a:lnTo>
                  <a:pt x="76" y="403"/>
                </a:lnTo>
                <a:lnTo>
                  <a:pt x="75" y="403"/>
                </a:lnTo>
                <a:lnTo>
                  <a:pt x="73" y="402"/>
                </a:lnTo>
                <a:lnTo>
                  <a:pt x="72" y="402"/>
                </a:lnTo>
                <a:lnTo>
                  <a:pt x="70" y="401"/>
                </a:lnTo>
                <a:lnTo>
                  <a:pt x="69" y="400"/>
                </a:lnTo>
                <a:lnTo>
                  <a:pt x="67" y="399"/>
                </a:lnTo>
                <a:lnTo>
                  <a:pt x="62" y="395"/>
                </a:lnTo>
                <a:lnTo>
                  <a:pt x="60" y="394"/>
                </a:lnTo>
                <a:lnTo>
                  <a:pt x="57" y="392"/>
                </a:lnTo>
                <a:lnTo>
                  <a:pt x="52" y="390"/>
                </a:lnTo>
                <a:lnTo>
                  <a:pt x="51" y="389"/>
                </a:lnTo>
                <a:lnTo>
                  <a:pt x="50" y="388"/>
                </a:lnTo>
                <a:lnTo>
                  <a:pt x="49" y="387"/>
                </a:lnTo>
                <a:lnTo>
                  <a:pt x="47" y="386"/>
                </a:lnTo>
                <a:lnTo>
                  <a:pt x="47" y="385"/>
                </a:lnTo>
                <a:lnTo>
                  <a:pt x="47" y="385"/>
                </a:lnTo>
                <a:lnTo>
                  <a:pt x="46" y="384"/>
                </a:lnTo>
                <a:lnTo>
                  <a:pt x="46" y="384"/>
                </a:lnTo>
                <a:lnTo>
                  <a:pt x="46" y="384"/>
                </a:lnTo>
                <a:lnTo>
                  <a:pt x="46" y="383"/>
                </a:lnTo>
                <a:lnTo>
                  <a:pt x="46" y="383"/>
                </a:lnTo>
                <a:lnTo>
                  <a:pt x="46" y="382"/>
                </a:lnTo>
                <a:lnTo>
                  <a:pt x="47" y="382"/>
                </a:lnTo>
                <a:lnTo>
                  <a:pt x="47" y="381"/>
                </a:lnTo>
                <a:lnTo>
                  <a:pt x="48" y="381"/>
                </a:lnTo>
                <a:lnTo>
                  <a:pt x="49" y="380"/>
                </a:lnTo>
                <a:lnTo>
                  <a:pt x="52" y="379"/>
                </a:lnTo>
                <a:lnTo>
                  <a:pt x="52" y="379"/>
                </a:lnTo>
                <a:lnTo>
                  <a:pt x="52" y="378"/>
                </a:lnTo>
                <a:lnTo>
                  <a:pt x="52" y="378"/>
                </a:lnTo>
                <a:lnTo>
                  <a:pt x="52" y="378"/>
                </a:lnTo>
                <a:lnTo>
                  <a:pt x="52" y="377"/>
                </a:lnTo>
                <a:lnTo>
                  <a:pt x="51" y="377"/>
                </a:lnTo>
                <a:lnTo>
                  <a:pt x="50" y="376"/>
                </a:lnTo>
                <a:lnTo>
                  <a:pt x="48" y="375"/>
                </a:lnTo>
                <a:lnTo>
                  <a:pt x="47" y="375"/>
                </a:lnTo>
                <a:lnTo>
                  <a:pt x="46" y="375"/>
                </a:lnTo>
                <a:lnTo>
                  <a:pt x="45" y="374"/>
                </a:lnTo>
                <a:lnTo>
                  <a:pt x="44" y="374"/>
                </a:lnTo>
                <a:lnTo>
                  <a:pt x="42" y="374"/>
                </a:lnTo>
                <a:lnTo>
                  <a:pt x="38" y="375"/>
                </a:lnTo>
                <a:lnTo>
                  <a:pt x="37" y="375"/>
                </a:lnTo>
                <a:lnTo>
                  <a:pt x="36" y="375"/>
                </a:lnTo>
                <a:lnTo>
                  <a:pt x="34" y="375"/>
                </a:lnTo>
                <a:lnTo>
                  <a:pt x="31" y="374"/>
                </a:lnTo>
                <a:lnTo>
                  <a:pt x="28" y="374"/>
                </a:lnTo>
                <a:lnTo>
                  <a:pt x="27" y="374"/>
                </a:lnTo>
                <a:lnTo>
                  <a:pt x="25" y="374"/>
                </a:lnTo>
                <a:lnTo>
                  <a:pt x="22" y="374"/>
                </a:lnTo>
                <a:lnTo>
                  <a:pt x="21" y="374"/>
                </a:lnTo>
                <a:lnTo>
                  <a:pt x="20" y="374"/>
                </a:lnTo>
                <a:lnTo>
                  <a:pt x="18" y="375"/>
                </a:lnTo>
                <a:lnTo>
                  <a:pt x="15" y="376"/>
                </a:lnTo>
                <a:lnTo>
                  <a:pt x="13" y="377"/>
                </a:lnTo>
                <a:lnTo>
                  <a:pt x="12" y="377"/>
                </a:lnTo>
                <a:lnTo>
                  <a:pt x="11" y="377"/>
                </a:lnTo>
                <a:lnTo>
                  <a:pt x="10" y="378"/>
                </a:lnTo>
                <a:lnTo>
                  <a:pt x="9" y="377"/>
                </a:lnTo>
                <a:lnTo>
                  <a:pt x="8" y="377"/>
                </a:lnTo>
                <a:lnTo>
                  <a:pt x="4" y="376"/>
                </a:lnTo>
                <a:lnTo>
                  <a:pt x="3" y="376"/>
                </a:lnTo>
                <a:lnTo>
                  <a:pt x="2" y="376"/>
                </a:lnTo>
                <a:lnTo>
                  <a:pt x="2" y="375"/>
                </a:lnTo>
                <a:lnTo>
                  <a:pt x="1" y="375"/>
                </a:lnTo>
                <a:lnTo>
                  <a:pt x="1" y="375"/>
                </a:lnTo>
                <a:lnTo>
                  <a:pt x="0" y="374"/>
                </a:lnTo>
                <a:lnTo>
                  <a:pt x="0" y="373"/>
                </a:lnTo>
                <a:lnTo>
                  <a:pt x="0" y="373"/>
                </a:lnTo>
                <a:lnTo>
                  <a:pt x="0" y="372"/>
                </a:lnTo>
                <a:lnTo>
                  <a:pt x="0" y="371"/>
                </a:lnTo>
                <a:lnTo>
                  <a:pt x="1" y="370"/>
                </a:lnTo>
                <a:lnTo>
                  <a:pt x="1" y="369"/>
                </a:lnTo>
                <a:lnTo>
                  <a:pt x="2" y="368"/>
                </a:lnTo>
                <a:lnTo>
                  <a:pt x="3" y="364"/>
                </a:lnTo>
                <a:lnTo>
                  <a:pt x="4" y="363"/>
                </a:lnTo>
                <a:lnTo>
                  <a:pt x="6" y="361"/>
                </a:lnTo>
                <a:lnTo>
                  <a:pt x="8" y="358"/>
                </a:lnTo>
                <a:lnTo>
                  <a:pt x="8" y="357"/>
                </a:lnTo>
                <a:lnTo>
                  <a:pt x="9" y="356"/>
                </a:lnTo>
                <a:lnTo>
                  <a:pt x="9" y="355"/>
                </a:lnTo>
                <a:lnTo>
                  <a:pt x="9" y="355"/>
                </a:lnTo>
                <a:lnTo>
                  <a:pt x="9" y="354"/>
                </a:lnTo>
                <a:lnTo>
                  <a:pt x="9" y="352"/>
                </a:lnTo>
                <a:lnTo>
                  <a:pt x="9" y="351"/>
                </a:lnTo>
                <a:lnTo>
                  <a:pt x="8" y="350"/>
                </a:lnTo>
                <a:lnTo>
                  <a:pt x="8" y="349"/>
                </a:lnTo>
                <a:lnTo>
                  <a:pt x="7" y="347"/>
                </a:lnTo>
                <a:lnTo>
                  <a:pt x="6" y="345"/>
                </a:lnTo>
                <a:lnTo>
                  <a:pt x="5" y="344"/>
                </a:lnTo>
                <a:lnTo>
                  <a:pt x="3" y="342"/>
                </a:lnTo>
                <a:lnTo>
                  <a:pt x="3" y="341"/>
                </a:lnTo>
                <a:lnTo>
                  <a:pt x="3" y="340"/>
                </a:lnTo>
                <a:lnTo>
                  <a:pt x="2" y="340"/>
                </a:lnTo>
                <a:lnTo>
                  <a:pt x="3" y="339"/>
                </a:lnTo>
                <a:lnTo>
                  <a:pt x="3" y="338"/>
                </a:lnTo>
                <a:lnTo>
                  <a:pt x="4" y="337"/>
                </a:lnTo>
                <a:lnTo>
                  <a:pt x="4" y="336"/>
                </a:lnTo>
                <a:lnTo>
                  <a:pt x="6" y="335"/>
                </a:lnTo>
                <a:lnTo>
                  <a:pt x="8" y="333"/>
                </a:lnTo>
                <a:lnTo>
                  <a:pt x="9" y="332"/>
                </a:lnTo>
                <a:lnTo>
                  <a:pt x="11" y="331"/>
                </a:lnTo>
                <a:lnTo>
                  <a:pt x="12" y="330"/>
                </a:lnTo>
                <a:lnTo>
                  <a:pt x="13" y="330"/>
                </a:lnTo>
                <a:lnTo>
                  <a:pt x="14" y="330"/>
                </a:lnTo>
                <a:lnTo>
                  <a:pt x="15" y="329"/>
                </a:lnTo>
                <a:lnTo>
                  <a:pt x="17" y="329"/>
                </a:lnTo>
                <a:lnTo>
                  <a:pt x="20" y="329"/>
                </a:lnTo>
                <a:lnTo>
                  <a:pt x="21" y="329"/>
                </a:lnTo>
                <a:lnTo>
                  <a:pt x="22" y="328"/>
                </a:lnTo>
                <a:lnTo>
                  <a:pt x="23" y="328"/>
                </a:lnTo>
                <a:lnTo>
                  <a:pt x="24" y="328"/>
                </a:lnTo>
                <a:lnTo>
                  <a:pt x="24" y="327"/>
                </a:lnTo>
                <a:lnTo>
                  <a:pt x="25" y="327"/>
                </a:lnTo>
                <a:lnTo>
                  <a:pt x="25" y="326"/>
                </a:lnTo>
                <a:lnTo>
                  <a:pt x="27" y="324"/>
                </a:lnTo>
                <a:lnTo>
                  <a:pt x="28" y="323"/>
                </a:lnTo>
                <a:lnTo>
                  <a:pt x="28" y="322"/>
                </a:lnTo>
                <a:lnTo>
                  <a:pt x="30" y="318"/>
                </a:lnTo>
                <a:lnTo>
                  <a:pt x="30" y="317"/>
                </a:lnTo>
                <a:lnTo>
                  <a:pt x="31" y="317"/>
                </a:lnTo>
                <a:lnTo>
                  <a:pt x="31" y="316"/>
                </a:lnTo>
                <a:lnTo>
                  <a:pt x="32" y="316"/>
                </a:lnTo>
                <a:lnTo>
                  <a:pt x="34" y="315"/>
                </a:lnTo>
                <a:lnTo>
                  <a:pt x="35" y="314"/>
                </a:lnTo>
                <a:lnTo>
                  <a:pt x="35" y="314"/>
                </a:lnTo>
                <a:lnTo>
                  <a:pt x="36" y="313"/>
                </a:lnTo>
                <a:lnTo>
                  <a:pt x="36" y="313"/>
                </a:lnTo>
                <a:lnTo>
                  <a:pt x="36" y="313"/>
                </a:lnTo>
                <a:lnTo>
                  <a:pt x="36" y="312"/>
                </a:lnTo>
                <a:lnTo>
                  <a:pt x="37" y="310"/>
                </a:lnTo>
                <a:lnTo>
                  <a:pt x="37" y="309"/>
                </a:lnTo>
                <a:lnTo>
                  <a:pt x="37" y="307"/>
                </a:lnTo>
                <a:lnTo>
                  <a:pt x="37" y="306"/>
                </a:lnTo>
                <a:lnTo>
                  <a:pt x="37" y="305"/>
                </a:lnTo>
                <a:lnTo>
                  <a:pt x="38" y="303"/>
                </a:lnTo>
                <a:lnTo>
                  <a:pt x="38" y="302"/>
                </a:lnTo>
                <a:lnTo>
                  <a:pt x="38" y="300"/>
                </a:lnTo>
                <a:lnTo>
                  <a:pt x="39" y="297"/>
                </a:lnTo>
                <a:lnTo>
                  <a:pt x="39" y="296"/>
                </a:lnTo>
                <a:lnTo>
                  <a:pt x="39" y="294"/>
                </a:lnTo>
                <a:lnTo>
                  <a:pt x="40" y="293"/>
                </a:lnTo>
                <a:lnTo>
                  <a:pt x="40" y="293"/>
                </a:lnTo>
                <a:lnTo>
                  <a:pt x="41" y="292"/>
                </a:lnTo>
                <a:lnTo>
                  <a:pt x="42" y="291"/>
                </a:lnTo>
                <a:lnTo>
                  <a:pt x="45" y="289"/>
                </a:lnTo>
                <a:lnTo>
                  <a:pt x="47" y="287"/>
                </a:lnTo>
                <a:lnTo>
                  <a:pt x="48" y="286"/>
                </a:lnTo>
                <a:lnTo>
                  <a:pt x="51" y="284"/>
                </a:lnTo>
                <a:lnTo>
                  <a:pt x="52" y="283"/>
                </a:lnTo>
                <a:lnTo>
                  <a:pt x="54" y="281"/>
                </a:lnTo>
                <a:lnTo>
                  <a:pt x="57" y="279"/>
                </a:lnTo>
                <a:lnTo>
                  <a:pt x="58" y="278"/>
                </a:lnTo>
                <a:lnTo>
                  <a:pt x="60" y="277"/>
                </a:lnTo>
                <a:lnTo>
                  <a:pt x="61" y="277"/>
                </a:lnTo>
                <a:lnTo>
                  <a:pt x="63" y="276"/>
                </a:lnTo>
                <a:lnTo>
                  <a:pt x="65" y="276"/>
                </a:lnTo>
                <a:lnTo>
                  <a:pt x="66" y="276"/>
                </a:lnTo>
                <a:lnTo>
                  <a:pt x="68" y="276"/>
                </a:lnTo>
                <a:lnTo>
                  <a:pt x="71" y="276"/>
                </a:lnTo>
                <a:lnTo>
                  <a:pt x="73" y="276"/>
                </a:lnTo>
                <a:lnTo>
                  <a:pt x="75" y="276"/>
                </a:lnTo>
                <a:lnTo>
                  <a:pt x="77" y="276"/>
                </a:lnTo>
                <a:lnTo>
                  <a:pt x="79" y="275"/>
                </a:lnTo>
                <a:lnTo>
                  <a:pt x="81" y="275"/>
                </a:lnTo>
                <a:lnTo>
                  <a:pt x="84" y="274"/>
                </a:lnTo>
                <a:lnTo>
                  <a:pt x="86" y="273"/>
                </a:lnTo>
                <a:lnTo>
                  <a:pt x="87" y="272"/>
                </a:lnTo>
                <a:lnTo>
                  <a:pt x="88" y="271"/>
                </a:lnTo>
                <a:lnTo>
                  <a:pt x="90" y="270"/>
                </a:lnTo>
                <a:lnTo>
                  <a:pt x="91" y="269"/>
                </a:lnTo>
                <a:lnTo>
                  <a:pt x="93" y="267"/>
                </a:lnTo>
                <a:lnTo>
                  <a:pt x="94" y="265"/>
                </a:lnTo>
                <a:lnTo>
                  <a:pt x="95" y="264"/>
                </a:lnTo>
                <a:lnTo>
                  <a:pt x="96" y="264"/>
                </a:lnTo>
                <a:lnTo>
                  <a:pt x="99" y="261"/>
                </a:lnTo>
                <a:lnTo>
                  <a:pt x="102" y="258"/>
                </a:lnTo>
                <a:lnTo>
                  <a:pt x="108" y="253"/>
                </a:lnTo>
                <a:lnTo>
                  <a:pt x="110" y="252"/>
                </a:lnTo>
                <a:lnTo>
                  <a:pt x="111" y="251"/>
                </a:lnTo>
                <a:lnTo>
                  <a:pt x="112" y="250"/>
                </a:lnTo>
                <a:lnTo>
                  <a:pt x="113" y="250"/>
                </a:lnTo>
                <a:lnTo>
                  <a:pt x="113" y="250"/>
                </a:lnTo>
                <a:lnTo>
                  <a:pt x="114" y="250"/>
                </a:lnTo>
                <a:lnTo>
                  <a:pt x="114" y="250"/>
                </a:lnTo>
                <a:lnTo>
                  <a:pt x="115" y="250"/>
                </a:lnTo>
                <a:lnTo>
                  <a:pt x="115" y="250"/>
                </a:lnTo>
                <a:lnTo>
                  <a:pt x="117" y="251"/>
                </a:lnTo>
                <a:lnTo>
                  <a:pt x="118" y="252"/>
                </a:lnTo>
                <a:lnTo>
                  <a:pt x="119" y="252"/>
                </a:lnTo>
                <a:lnTo>
                  <a:pt x="120" y="253"/>
                </a:lnTo>
                <a:lnTo>
                  <a:pt x="122" y="253"/>
                </a:lnTo>
                <a:lnTo>
                  <a:pt x="124" y="254"/>
                </a:lnTo>
                <a:lnTo>
                  <a:pt x="126" y="254"/>
                </a:lnTo>
                <a:lnTo>
                  <a:pt x="127" y="254"/>
                </a:lnTo>
                <a:lnTo>
                  <a:pt x="129" y="254"/>
                </a:lnTo>
                <a:lnTo>
                  <a:pt x="131" y="254"/>
                </a:lnTo>
                <a:lnTo>
                  <a:pt x="138" y="254"/>
                </a:lnTo>
                <a:lnTo>
                  <a:pt x="140" y="254"/>
                </a:lnTo>
                <a:lnTo>
                  <a:pt x="142" y="254"/>
                </a:lnTo>
                <a:lnTo>
                  <a:pt x="143" y="253"/>
                </a:lnTo>
                <a:lnTo>
                  <a:pt x="145" y="253"/>
                </a:lnTo>
                <a:lnTo>
                  <a:pt x="146" y="252"/>
                </a:lnTo>
                <a:lnTo>
                  <a:pt x="148" y="252"/>
                </a:lnTo>
                <a:lnTo>
                  <a:pt x="149" y="251"/>
                </a:lnTo>
                <a:lnTo>
                  <a:pt x="152" y="249"/>
                </a:lnTo>
                <a:lnTo>
                  <a:pt x="153" y="248"/>
                </a:lnTo>
                <a:lnTo>
                  <a:pt x="154" y="247"/>
                </a:lnTo>
                <a:lnTo>
                  <a:pt x="156" y="247"/>
                </a:lnTo>
                <a:lnTo>
                  <a:pt x="156" y="247"/>
                </a:lnTo>
                <a:lnTo>
                  <a:pt x="157" y="246"/>
                </a:lnTo>
                <a:lnTo>
                  <a:pt x="158" y="246"/>
                </a:lnTo>
                <a:lnTo>
                  <a:pt x="160" y="244"/>
                </a:lnTo>
                <a:lnTo>
                  <a:pt x="161" y="243"/>
                </a:lnTo>
                <a:lnTo>
                  <a:pt x="163" y="242"/>
                </a:lnTo>
                <a:lnTo>
                  <a:pt x="167" y="237"/>
                </a:lnTo>
                <a:lnTo>
                  <a:pt x="169" y="236"/>
                </a:lnTo>
                <a:lnTo>
                  <a:pt x="170" y="235"/>
                </a:lnTo>
                <a:lnTo>
                  <a:pt x="171" y="234"/>
                </a:lnTo>
                <a:lnTo>
                  <a:pt x="173" y="233"/>
                </a:lnTo>
                <a:lnTo>
                  <a:pt x="174" y="232"/>
                </a:lnTo>
                <a:lnTo>
                  <a:pt x="175" y="232"/>
                </a:lnTo>
                <a:lnTo>
                  <a:pt x="176" y="232"/>
                </a:lnTo>
                <a:lnTo>
                  <a:pt x="177" y="232"/>
                </a:lnTo>
                <a:lnTo>
                  <a:pt x="179" y="233"/>
                </a:lnTo>
                <a:lnTo>
                  <a:pt x="180" y="234"/>
                </a:lnTo>
                <a:lnTo>
                  <a:pt x="181" y="234"/>
                </a:lnTo>
                <a:lnTo>
                  <a:pt x="182" y="235"/>
                </a:lnTo>
                <a:lnTo>
                  <a:pt x="185" y="238"/>
                </a:lnTo>
                <a:lnTo>
                  <a:pt x="186" y="239"/>
                </a:lnTo>
                <a:lnTo>
                  <a:pt x="187" y="240"/>
                </a:lnTo>
                <a:lnTo>
                  <a:pt x="188" y="240"/>
                </a:lnTo>
                <a:lnTo>
                  <a:pt x="188" y="240"/>
                </a:lnTo>
                <a:lnTo>
                  <a:pt x="189" y="240"/>
                </a:lnTo>
                <a:lnTo>
                  <a:pt x="190" y="241"/>
                </a:lnTo>
                <a:lnTo>
                  <a:pt x="190" y="241"/>
                </a:lnTo>
                <a:lnTo>
                  <a:pt x="192" y="240"/>
                </a:lnTo>
                <a:lnTo>
                  <a:pt x="192" y="240"/>
                </a:lnTo>
                <a:lnTo>
                  <a:pt x="193" y="240"/>
                </a:lnTo>
                <a:lnTo>
                  <a:pt x="194" y="239"/>
                </a:lnTo>
                <a:lnTo>
                  <a:pt x="194" y="239"/>
                </a:lnTo>
                <a:lnTo>
                  <a:pt x="196" y="238"/>
                </a:lnTo>
                <a:lnTo>
                  <a:pt x="197" y="236"/>
                </a:lnTo>
                <a:lnTo>
                  <a:pt x="200" y="233"/>
                </a:lnTo>
                <a:lnTo>
                  <a:pt x="202" y="230"/>
                </a:lnTo>
                <a:lnTo>
                  <a:pt x="203" y="230"/>
                </a:lnTo>
                <a:lnTo>
                  <a:pt x="204" y="229"/>
                </a:lnTo>
                <a:lnTo>
                  <a:pt x="206" y="227"/>
                </a:lnTo>
                <a:lnTo>
                  <a:pt x="207" y="227"/>
                </a:lnTo>
                <a:lnTo>
                  <a:pt x="208" y="226"/>
                </a:lnTo>
                <a:lnTo>
                  <a:pt x="209" y="225"/>
                </a:lnTo>
                <a:lnTo>
                  <a:pt x="211" y="225"/>
                </a:lnTo>
                <a:lnTo>
                  <a:pt x="213" y="224"/>
                </a:lnTo>
                <a:lnTo>
                  <a:pt x="214" y="224"/>
                </a:lnTo>
                <a:lnTo>
                  <a:pt x="219" y="222"/>
                </a:lnTo>
                <a:lnTo>
                  <a:pt x="220" y="222"/>
                </a:lnTo>
                <a:lnTo>
                  <a:pt x="221" y="221"/>
                </a:lnTo>
                <a:lnTo>
                  <a:pt x="223" y="221"/>
                </a:lnTo>
                <a:lnTo>
                  <a:pt x="225" y="219"/>
                </a:lnTo>
                <a:lnTo>
                  <a:pt x="227" y="218"/>
                </a:lnTo>
                <a:lnTo>
                  <a:pt x="228" y="218"/>
                </a:lnTo>
                <a:lnTo>
                  <a:pt x="229" y="216"/>
                </a:lnTo>
                <a:lnTo>
                  <a:pt x="231" y="214"/>
                </a:lnTo>
                <a:lnTo>
                  <a:pt x="232" y="213"/>
                </a:lnTo>
                <a:lnTo>
                  <a:pt x="233" y="212"/>
                </a:lnTo>
                <a:lnTo>
                  <a:pt x="234" y="211"/>
                </a:lnTo>
                <a:lnTo>
                  <a:pt x="235" y="209"/>
                </a:lnTo>
                <a:lnTo>
                  <a:pt x="235" y="208"/>
                </a:lnTo>
                <a:lnTo>
                  <a:pt x="236" y="206"/>
                </a:lnTo>
                <a:lnTo>
                  <a:pt x="236" y="206"/>
                </a:lnTo>
                <a:lnTo>
                  <a:pt x="236" y="205"/>
                </a:lnTo>
                <a:lnTo>
                  <a:pt x="237" y="204"/>
                </a:lnTo>
                <a:lnTo>
                  <a:pt x="238" y="204"/>
                </a:lnTo>
                <a:lnTo>
                  <a:pt x="239" y="204"/>
                </a:lnTo>
                <a:lnTo>
                  <a:pt x="241" y="204"/>
                </a:lnTo>
                <a:lnTo>
                  <a:pt x="243" y="204"/>
                </a:lnTo>
                <a:lnTo>
                  <a:pt x="245" y="203"/>
                </a:lnTo>
                <a:lnTo>
                  <a:pt x="246" y="203"/>
                </a:lnTo>
                <a:lnTo>
                  <a:pt x="247" y="203"/>
                </a:lnTo>
                <a:lnTo>
                  <a:pt x="247" y="202"/>
                </a:lnTo>
                <a:lnTo>
                  <a:pt x="248" y="202"/>
                </a:lnTo>
                <a:lnTo>
                  <a:pt x="248" y="201"/>
                </a:lnTo>
                <a:lnTo>
                  <a:pt x="249" y="201"/>
                </a:lnTo>
                <a:lnTo>
                  <a:pt x="249" y="200"/>
                </a:lnTo>
                <a:lnTo>
                  <a:pt x="249" y="199"/>
                </a:lnTo>
                <a:lnTo>
                  <a:pt x="249" y="197"/>
                </a:lnTo>
                <a:lnTo>
                  <a:pt x="249" y="195"/>
                </a:lnTo>
                <a:lnTo>
                  <a:pt x="249" y="194"/>
                </a:lnTo>
                <a:lnTo>
                  <a:pt x="249" y="191"/>
                </a:lnTo>
                <a:lnTo>
                  <a:pt x="249" y="189"/>
                </a:lnTo>
                <a:lnTo>
                  <a:pt x="249" y="188"/>
                </a:lnTo>
                <a:lnTo>
                  <a:pt x="249" y="187"/>
                </a:lnTo>
                <a:lnTo>
                  <a:pt x="250" y="186"/>
                </a:lnTo>
                <a:lnTo>
                  <a:pt x="250" y="186"/>
                </a:lnTo>
                <a:lnTo>
                  <a:pt x="250" y="185"/>
                </a:lnTo>
                <a:lnTo>
                  <a:pt x="251" y="183"/>
                </a:lnTo>
                <a:lnTo>
                  <a:pt x="252" y="182"/>
                </a:lnTo>
                <a:lnTo>
                  <a:pt x="253" y="181"/>
                </a:lnTo>
                <a:lnTo>
                  <a:pt x="254" y="180"/>
                </a:lnTo>
                <a:lnTo>
                  <a:pt x="255" y="180"/>
                </a:lnTo>
                <a:lnTo>
                  <a:pt x="256" y="179"/>
                </a:lnTo>
                <a:lnTo>
                  <a:pt x="258" y="178"/>
                </a:lnTo>
                <a:lnTo>
                  <a:pt x="259" y="178"/>
                </a:lnTo>
                <a:lnTo>
                  <a:pt x="260" y="178"/>
                </a:lnTo>
                <a:lnTo>
                  <a:pt x="261" y="177"/>
                </a:lnTo>
                <a:lnTo>
                  <a:pt x="262" y="177"/>
                </a:lnTo>
                <a:lnTo>
                  <a:pt x="264" y="177"/>
                </a:lnTo>
                <a:lnTo>
                  <a:pt x="271" y="178"/>
                </a:lnTo>
                <a:lnTo>
                  <a:pt x="273" y="178"/>
                </a:lnTo>
                <a:lnTo>
                  <a:pt x="276" y="179"/>
                </a:lnTo>
                <a:lnTo>
                  <a:pt x="281" y="180"/>
                </a:lnTo>
                <a:lnTo>
                  <a:pt x="287" y="182"/>
                </a:lnTo>
                <a:lnTo>
                  <a:pt x="291" y="183"/>
                </a:lnTo>
                <a:lnTo>
                  <a:pt x="293" y="183"/>
                </a:lnTo>
                <a:lnTo>
                  <a:pt x="296" y="184"/>
                </a:lnTo>
                <a:lnTo>
                  <a:pt x="305" y="185"/>
                </a:lnTo>
                <a:lnTo>
                  <a:pt x="308" y="185"/>
                </a:lnTo>
                <a:lnTo>
                  <a:pt x="312" y="185"/>
                </a:lnTo>
                <a:lnTo>
                  <a:pt x="315" y="185"/>
                </a:lnTo>
                <a:lnTo>
                  <a:pt x="318" y="185"/>
                </a:lnTo>
                <a:lnTo>
                  <a:pt x="321" y="185"/>
                </a:lnTo>
                <a:lnTo>
                  <a:pt x="324" y="184"/>
                </a:lnTo>
                <a:lnTo>
                  <a:pt x="327" y="183"/>
                </a:lnTo>
                <a:lnTo>
                  <a:pt x="329" y="183"/>
                </a:lnTo>
                <a:lnTo>
                  <a:pt x="331" y="182"/>
                </a:lnTo>
                <a:lnTo>
                  <a:pt x="332" y="181"/>
                </a:lnTo>
                <a:lnTo>
                  <a:pt x="333" y="181"/>
                </a:lnTo>
                <a:lnTo>
                  <a:pt x="334" y="181"/>
                </a:lnTo>
                <a:lnTo>
                  <a:pt x="335" y="181"/>
                </a:lnTo>
                <a:lnTo>
                  <a:pt x="336" y="181"/>
                </a:lnTo>
                <a:lnTo>
                  <a:pt x="340" y="182"/>
                </a:lnTo>
                <a:lnTo>
                  <a:pt x="342" y="183"/>
                </a:lnTo>
                <a:lnTo>
                  <a:pt x="347" y="183"/>
                </a:lnTo>
                <a:lnTo>
                  <a:pt x="352" y="184"/>
                </a:lnTo>
                <a:lnTo>
                  <a:pt x="354" y="185"/>
                </a:lnTo>
                <a:lnTo>
                  <a:pt x="356" y="185"/>
                </a:lnTo>
                <a:lnTo>
                  <a:pt x="357" y="185"/>
                </a:lnTo>
                <a:lnTo>
                  <a:pt x="358" y="185"/>
                </a:lnTo>
                <a:lnTo>
                  <a:pt x="359" y="185"/>
                </a:lnTo>
                <a:lnTo>
                  <a:pt x="360" y="184"/>
                </a:lnTo>
                <a:lnTo>
                  <a:pt x="360" y="184"/>
                </a:lnTo>
                <a:lnTo>
                  <a:pt x="362" y="183"/>
                </a:lnTo>
                <a:lnTo>
                  <a:pt x="363" y="182"/>
                </a:lnTo>
                <a:lnTo>
                  <a:pt x="364" y="181"/>
                </a:lnTo>
                <a:lnTo>
                  <a:pt x="367" y="178"/>
                </a:lnTo>
                <a:lnTo>
                  <a:pt x="368" y="177"/>
                </a:lnTo>
                <a:lnTo>
                  <a:pt x="369" y="176"/>
                </a:lnTo>
                <a:lnTo>
                  <a:pt x="370" y="176"/>
                </a:lnTo>
                <a:lnTo>
                  <a:pt x="371" y="175"/>
                </a:lnTo>
                <a:lnTo>
                  <a:pt x="372" y="175"/>
                </a:lnTo>
                <a:lnTo>
                  <a:pt x="374" y="175"/>
                </a:lnTo>
                <a:lnTo>
                  <a:pt x="383" y="173"/>
                </a:lnTo>
                <a:lnTo>
                  <a:pt x="386" y="173"/>
                </a:lnTo>
                <a:lnTo>
                  <a:pt x="392" y="172"/>
                </a:lnTo>
                <a:lnTo>
                  <a:pt x="394" y="172"/>
                </a:lnTo>
                <a:lnTo>
                  <a:pt x="395" y="172"/>
                </a:lnTo>
                <a:lnTo>
                  <a:pt x="397" y="173"/>
                </a:lnTo>
                <a:lnTo>
                  <a:pt x="401" y="173"/>
                </a:lnTo>
                <a:lnTo>
                  <a:pt x="402" y="174"/>
                </a:lnTo>
                <a:lnTo>
                  <a:pt x="403" y="174"/>
                </a:lnTo>
                <a:lnTo>
                  <a:pt x="404" y="173"/>
                </a:lnTo>
                <a:lnTo>
                  <a:pt x="405" y="173"/>
                </a:lnTo>
                <a:lnTo>
                  <a:pt x="406" y="173"/>
                </a:lnTo>
                <a:lnTo>
                  <a:pt x="407" y="172"/>
                </a:lnTo>
                <a:lnTo>
                  <a:pt x="407" y="172"/>
                </a:lnTo>
                <a:lnTo>
                  <a:pt x="408" y="171"/>
                </a:lnTo>
                <a:lnTo>
                  <a:pt x="408" y="171"/>
                </a:lnTo>
                <a:lnTo>
                  <a:pt x="409" y="169"/>
                </a:lnTo>
                <a:lnTo>
                  <a:pt x="410" y="168"/>
                </a:lnTo>
                <a:lnTo>
                  <a:pt x="410" y="167"/>
                </a:lnTo>
                <a:lnTo>
                  <a:pt x="410" y="166"/>
                </a:lnTo>
                <a:lnTo>
                  <a:pt x="411" y="160"/>
                </a:lnTo>
                <a:lnTo>
                  <a:pt x="412" y="156"/>
                </a:lnTo>
                <a:lnTo>
                  <a:pt x="412" y="155"/>
                </a:lnTo>
                <a:lnTo>
                  <a:pt x="412" y="153"/>
                </a:lnTo>
                <a:lnTo>
                  <a:pt x="412" y="152"/>
                </a:lnTo>
                <a:lnTo>
                  <a:pt x="412" y="150"/>
                </a:lnTo>
                <a:lnTo>
                  <a:pt x="412" y="148"/>
                </a:lnTo>
                <a:lnTo>
                  <a:pt x="412" y="147"/>
                </a:lnTo>
                <a:lnTo>
                  <a:pt x="412" y="145"/>
                </a:lnTo>
                <a:lnTo>
                  <a:pt x="411" y="141"/>
                </a:lnTo>
                <a:lnTo>
                  <a:pt x="410" y="140"/>
                </a:lnTo>
                <a:lnTo>
                  <a:pt x="410" y="139"/>
                </a:lnTo>
                <a:lnTo>
                  <a:pt x="410" y="137"/>
                </a:lnTo>
                <a:lnTo>
                  <a:pt x="410" y="135"/>
                </a:lnTo>
                <a:lnTo>
                  <a:pt x="410" y="134"/>
                </a:lnTo>
                <a:lnTo>
                  <a:pt x="410" y="133"/>
                </a:lnTo>
                <a:lnTo>
                  <a:pt x="410" y="130"/>
                </a:lnTo>
                <a:lnTo>
                  <a:pt x="410" y="126"/>
                </a:lnTo>
                <a:lnTo>
                  <a:pt x="410" y="125"/>
                </a:lnTo>
                <a:lnTo>
                  <a:pt x="410" y="125"/>
                </a:lnTo>
                <a:lnTo>
                  <a:pt x="410" y="124"/>
                </a:lnTo>
                <a:lnTo>
                  <a:pt x="410" y="124"/>
                </a:lnTo>
                <a:lnTo>
                  <a:pt x="411" y="124"/>
                </a:lnTo>
                <a:lnTo>
                  <a:pt x="412" y="123"/>
                </a:lnTo>
                <a:lnTo>
                  <a:pt x="412" y="123"/>
                </a:lnTo>
                <a:lnTo>
                  <a:pt x="413" y="123"/>
                </a:lnTo>
                <a:lnTo>
                  <a:pt x="414" y="123"/>
                </a:lnTo>
                <a:lnTo>
                  <a:pt x="414" y="123"/>
                </a:lnTo>
                <a:lnTo>
                  <a:pt x="415" y="123"/>
                </a:lnTo>
                <a:lnTo>
                  <a:pt x="416" y="123"/>
                </a:lnTo>
                <a:lnTo>
                  <a:pt x="421" y="125"/>
                </a:lnTo>
                <a:lnTo>
                  <a:pt x="423" y="125"/>
                </a:lnTo>
                <a:lnTo>
                  <a:pt x="424" y="126"/>
                </a:lnTo>
                <a:lnTo>
                  <a:pt x="426" y="126"/>
                </a:lnTo>
                <a:lnTo>
                  <a:pt x="427" y="126"/>
                </a:lnTo>
                <a:lnTo>
                  <a:pt x="428" y="126"/>
                </a:lnTo>
                <a:lnTo>
                  <a:pt x="429" y="126"/>
                </a:lnTo>
                <a:lnTo>
                  <a:pt x="429" y="126"/>
                </a:lnTo>
                <a:lnTo>
                  <a:pt x="429" y="125"/>
                </a:lnTo>
                <a:lnTo>
                  <a:pt x="430" y="125"/>
                </a:lnTo>
                <a:lnTo>
                  <a:pt x="430" y="125"/>
                </a:lnTo>
                <a:lnTo>
                  <a:pt x="430" y="124"/>
                </a:lnTo>
                <a:lnTo>
                  <a:pt x="430" y="122"/>
                </a:lnTo>
                <a:lnTo>
                  <a:pt x="430" y="122"/>
                </a:lnTo>
                <a:lnTo>
                  <a:pt x="432" y="118"/>
                </a:lnTo>
                <a:lnTo>
                  <a:pt x="434" y="114"/>
                </a:lnTo>
                <a:lnTo>
                  <a:pt x="435" y="113"/>
                </a:lnTo>
                <a:lnTo>
                  <a:pt x="435" y="113"/>
                </a:lnTo>
                <a:lnTo>
                  <a:pt x="436" y="112"/>
                </a:lnTo>
                <a:lnTo>
                  <a:pt x="437" y="112"/>
                </a:lnTo>
                <a:lnTo>
                  <a:pt x="441" y="111"/>
                </a:lnTo>
                <a:lnTo>
                  <a:pt x="445" y="110"/>
                </a:lnTo>
                <a:lnTo>
                  <a:pt x="448" y="109"/>
                </a:lnTo>
                <a:lnTo>
                  <a:pt x="449" y="108"/>
                </a:lnTo>
                <a:lnTo>
                  <a:pt x="450" y="108"/>
                </a:lnTo>
                <a:lnTo>
                  <a:pt x="450" y="108"/>
                </a:lnTo>
                <a:lnTo>
                  <a:pt x="451" y="107"/>
                </a:lnTo>
                <a:lnTo>
                  <a:pt x="451" y="107"/>
                </a:lnTo>
                <a:lnTo>
                  <a:pt x="451" y="106"/>
                </a:lnTo>
                <a:lnTo>
                  <a:pt x="452" y="105"/>
                </a:lnTo>
                <a:lnTo>
                  <a:pt x="452" y="104"/>
                </a:lnTo>
                <a:lnTo>
                  <a:pt x="452" y="103"/>
                </a:lnTo>
                <a:lnTo>
                  <a:pt x="453" y="102"/>
                </a:lnTo>
                <a:lnTo>
                  <a:pt x="453" y="101"/>
                </a:lnTo>
                <a:lnTo>
                  <a:pt x="453" y="100"/>
                </a:lnTo>
                <a:lnTo>
                  <a:pt x="452" y="96"/>
                </a:lnTo>
                <a:lnTo>
                  <a:pt x="452" y="94"/>
                </a:lnTo>
                <a:lnTo>
                  <a:pt x="452" y="91"/>
                </a:lnTo>
                <a:lnTo>
                  <a:pt x="451" y="87"/>
                </a:lnTo>
                <a:lnTo>
                  <a:pt x="450" y="85"/>
                </a:lnTo>
                <a:lnTo>
                  <a:pt x="450" y="84"/>
                </a:lnTo>
                <a:lnTo>
                  <a:pt x="450" y="83"/>
                </a:lnTo>
                <a:lnTo>
                  <a:pt x="451" y="82"/>
                </a:lnTo>
                <a:lnTo>
                  <a:pt x="451" y="81"/>
                </a:lnTo>
                <a:lnTo>
                  <a:pt x="451" y="80"/>
                </a:lnTo>
                <a:lnTo>
                  <a:pt x="451" y="79"/>
                </a:lnTo>
                <a:lnTo>
                  <a:pt x="452" y="78"/>
                </a:lnTo>
                <a:lnTo>
                  <a:pt x="453" y="77"/>
                </a:lnTo>
                <a:lnTo>
                  <a:pt x="454" y="76"/>
                </a:lnTo>
                <a:lnTo>
                  <a:pt x="455" y="75"/>
                </a:lnTo>
                <a:lnTo>
                  <a:pt x="455" y="75"/>
                </a:lnTo>
                <a:lnTo>
                  <a:pt x="456" y="74"/>
                </a:lnTo>
                <a:lnTo>
                  <a:pt x="457" y="74"/>
                </a:lnTo>
                <a:lnTo>
                  <a:pt x="457" y="74"/>
                </a:lnTo>
                <a:lnTo>
                  <a:pt x="458" y="73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59" y="74"/>
                </a:lnTo>
                <a:lnTo>
                  <a:pt x="460" y="75"/>
                </a:lnTo>
                <a:lnTo>
                  <a:pt x="460" y="75"/>
                </a:lnTo>
                <a:lnTo>
                  <a:pt x="461" y="76"/>
                </a:lnTo>
                <a:lnTo>
                  <a:pt x="462" y="76"/>
                </a:lnTo>
                <a:lnTo>
                  <a:pt x="462" y="77"/>
                </a:lnTo>
                <a:lnTo>
                  <a:pt x="463" y="77"/>
                </a:lnTo>
                <a:lnTo>
                  <a:pt x="464" y="77"/>
                </a:lnTo>
                <a:lnTo>
                  <a:pt x="464" y="77"/>
                </a:lnTo>
                <a:lnTo>
                  <a:pt x="465" y="76"/>
                </a:lnTo>
                <a:lnTo>
                  <a:pt x="466" y="76"/>
                </a:lnTo>
                <a:lnTo>
                  <a:pt x="469" y="75"/>
                </a:lnTo>
                <a:lnTo>
                  <a:pt x="470" y="74"/>
                </a:lnTo>
                <a:lnTo>
                  <a:pt x="471" y="74"/>
                </a:lnTo>
                <a:lnTo>
                  <a:pt x="472" y="73"/>
                </a:lnTo>
                <a:lnTo>
                  <a:pt x="473" y="73"/>
                </a:lnTo>
                <a:lnTo>
                  <a:pt x="475" y="74"/>
                </a:lnTo>
                <a:lnTo>
                  <a:pt x="476" y="74"/>
                </a:lnTo>
                <a:lnTo>
                  <a:pt x="479" y="76"/>
                </a:lnTo>
                <a:lnTo>
                  <a:pt x="480" y="76"/>
                </a:lnTo>
                <a:lnTo>
                  <a:pt x="482" y="76"/>
                </a:lnTo>
                <a:lnTo>
                  <a:pt x="482" y="76"/>
                </a:lnTo>
                <a:lnTo>
                  <a:pt x="483" y="76"/>
                </a:lnTo>
                <a:lnTo>
                  <a:pt x="484" y="76"/>
                </a:lnTo>
                <a:lnTo>
                  <a:pt x="485" y="76"/>
                </a:lnTo>
                <a:lnTo>
                  <a:pt x="486" y="76"/>
                </a:lnTo>
                <a:lnTo>
                  <a:pt x="488" y="75"/>
                </a:lnTo>
                <a:lnTo>
                  <a:pt x="489" y="74"/>
                </a:lnTo>
                <a:lnTo>
                  <a:pt x="491" y="74"/>
                </a:lnTo>
                <a:lnTo>
                  <a:pt x="492" y="73"/>
                </a:lnTo>
                <a:lnTo>
                  <a:pt x="493" y="73"/>
                </a:lnTo>
                <a:lnTo>
                  <a:pt x="494" y="73"/>
                </a:lnTo>
                <a:lnTo>
                  <a:pt x="494" y="73"/>
                </a:lnTo>
                <a:lnTo>
                  <a:pt x="495" y="73"/>
                </a:lnTo>
                <a:lnTo>
                  <a:pt x="496" y="74"/>
                </a:lnTo>
                <a:lnTo>
                  <a:pt x="496" y="74"/>
                </a:lnTo>
                <a:lnTo>
                  <a:pt x="497" y="75"/>
                </a:lnTo>
                <a:lnTo>
                  <a:pt x="497" y="76"/>
                </a:lnTo>
                <a:lnTo>
                  <a:pt x="498" y="77"/>
                </a:lnTo>
                <a:lnTo>
                  <a:pt x="498" y="78"/>
                </a:lnTo>
                <a:lnTo>
                  <a:pt x="499" y="82"/>
                </a:lnTo>
                <a:lnTo>
                  <a:pt x="499" y="84"/>
                </a:lnTo>
                <a:lnTo>
                  <a:pt x="500" y="86"/>
                </a:lnTo>
                <a:lnTo>
                  <a:pt x="500" y="87"/>
                </a:lnTo>
                <a:lnTo>
                  <a:pt x="501" y="88"/>
                </a:lnTo>
                <a:lnTo>
                  <a:pt x="501" y="89"/>
                </a:lnTo>
                <a:lnTo>
                  <a:pt x="502" y="90"/>
                </a:lnTo>
                <a:lnTo>
                  <a:pt x="502" y="91"/>
                </a:lnTo>
                <a:lnTo>
                  <a:pt x="503" y="91"/>
                </a:lnTo>
                <a:lnTo>
                  <a:pt x="504" y="91"/>
                </a:lnTo>
                <a:lnTo>
                  <a:pt x="505" y="92"/>
                </a:lnTo>
                <a:lnTo>
                  <a:pt x="506" y="92"/>
                </a:lnTo>
                <a:lnTo>
                  <a:pt x="507" y="93"/>
                </a:lnTo>
                <a:lnTo>
                  <a:pt x="508" y="93"/>
                </a:lnTo>
                <a:lnTo>
                  <a:pt x="509" y="93"/>
                </a:lnTo>
                <a:lnTo>
                  <a:pt x="510" y="93"/>
                </a:lnTo>
                <a:lnTo>
                  <a:pt x="510" y="93"/>
                </a:lnTo>
                <a:lnTo>
                  <a:pt x="511" y="93"/>
                </a:lnTo>
                <a:lnTo>
                  <a:pt x="512" y="92"/>
                </a:lnTo>
                <a:lnTo>
                  <a:pt x="514" y="92"/>
                </a:lnTo>
                <a:lnTo>
                  <a:pt x="515" y="91"/>
                </a:lnTo>
                <a:lnTo>
                  <a:pt x="520" y="90"/>
                </a:lnTo>
                <a:lnTo>
                  <a:pt x="521" y="89"/>
                </a:lnTo>
                <a:lnTo>
                  <a:pt x="523" y="89"/>
                </a:lnTo>
                <a:lnTo>
                  <a:pt x="526" y="89"/>
                </a:lnTo>
                <a:lnTo>
                  <a:pt x="527" y="89"/>
                </a:lnTo>
                <a:lnTo>
                  <a:pt x="530" y="89"/>
                </a:lnTo>
                <a:lnTo>
                  <a:pt x="531" y="88"/>
                </a:lnTo>
                <a:lnTo>
                  <a:pt x="540" y="88"/>
                </a:lnTo>
                <a:lnTo>
                  <a:pt x="542" y="88"/>
                </a:lnTo>
                <a:lnTo>
                  <a:pt x="542" y="87"/>
                </a:lnTo>
                <a:lnTo>
                  <a:pt x="543" y="87"/>
                </a:lnTo>
                <a:lnTo>
                  <a:pt x="544" y="86"/>
                </a:lnTo>
                <a:lnTo>
                  <a:pt x="547" y="83"/>
                </a:lnTo>
                <a:lnTo>
                  <a:pt x="552" y="80"/>
                </a:lnTo>
                <a:lnTo>
                  <a:pt x="554" y="78"/>
                </a:lnTo>
                <a:lnTo>
                  <a:pt x="555" y="77"/>
                </a:lnTo>
                <a:lnTo>
                  <a:pt x="556" y="76"/>
                </a:lnTo>
                <a:lnTo>
                  <a:pt x="557" y="74"/>
                </a:lnTo>
                <a:lnTo>
                  <a:pt x="560" y="71"/>
                </a:lnTo>
                <a:lnTo>
                  <a:pt x="560" y="70"/>
                </a:lnTo>
                <a:lnTo>
                  <a:pt x="561" y="69"/>
                </a:lnTo>
                <a:lnTo>
                  <a:pt x="562" y="68"/>
                </a:lnTo>
                <a:lnTo>
                  <a:pt x="563" y="68"/>
                </a:lnTo>
                <a:lnTo>
                  <a:pt x="566" y="65"/>
                </a:lnTo>
                <a:lnTo>
                  <a:pt x="567" y="65"/>
                </a:lnTo>
                <a:lnTo>
                  <a:pt x="568" y="64"/>
                </a:lnTo>
                <a:lnTo>
                  <a:pt x="568" y="63"/>
                </a:lnTo>
                <a:lnTo>
                  <a:pt x="569" y="62"/>
                </a:lnTo>
                <a:lnTo>
                  <a:pt x="570" y="61"/>
                </a:lnTo>
                <a:lnTo>
                  <a:pt x="570" y="60"/>
                </a:lnTo>
                <a:lnTo>
                  <a:pt x="570" y="58"/>
                </a:lnTo>
                <a:lnTo>
                  <a:pt x="571" y="56"/>
                </a:lnTo>
                <a:lnTo>
                  <a:pt x="571" y="50"/>
                </a:lnTo>
                <a:lnTo>
                  <a:pt x="572" y="49"/>
                </a:lnTo>
                <a:lnTo>
                  <a:pt x="572" y="48"/>
                </a:lnTo>
                <a:lnTo>
                  <a:pt x="573" y="46"/>
                </a:lnTo>
                <a:lnTo>
                  <a:pt x="573" y="45"/>
                </a:lnTo>
                <a:lnTo>
                  <a:pt x="574" y="45"/>
                </a:lnTo>
                <a:lnTo>
                  <a:pt x="575" y="44"/>
                </a:lnTo>
                <a:lnTo>
                  <a:pt x="576" y="44"/>
                </a:lnTo>
                <a:lnTo>
                  <a:pt x="577" y="44"/>
                </a:lnTo>
                <a:lnTo>
                  <a:pt x="579" y="44"/>
                </a:lnTo>
                <a:lnTo>
                  <a:pt x="580" y="44"/>
                </a:lnTo>
                <a:lnTo>
                  <a:pt x="582" y="44"/>
                </a:lnTo>
                <a:lnTo>
                  <a:pt x="585" y="44"/>
                </a:lnTo>
                <a:lnTo>
                  <a:pt x="588" y="45"/>
                </a:lnTo>
                <a:lnTo>
                  <a:pt x="591" y="46"/>
                </a:lnTo>
                <a:lnTo>
                  <a:pt x="596" y="47"/>
                </a:lnTo>
                <a:lnTo>
                  <a:pt x="598" y="48"/>
                </a:lnTo>
                <a:lnTo>
                  <a:pt x="600" y="48"/>
                </a:lnTo>
                <a:lnTo>
                  <a:pt x="600" y="48"/>
                </a:lnTo>
                <a:lnTo>
                  <a:pt x="601" y="48"/>
                </a:lnTo>
                <a:lnTo>
                  <a:pt x="602" y="48"/>
                </a:lnTo>
                <a:lnTo>
                  <a:pt x="603" y="48"/>
                </a:lnTo>
                <a:lnTo>
                  <a:pt x="604" y="48"/>
                </a:lnTo>
                <a:lnTo>
                  <a:pt x="605" y="47"/>
                </a:lnTo>
                <a:lnTo>
                  <a:pt x="606" y="47"/>
                </a:lnTo>
                <a:lnTo>
                  <a:pt x="607" y="46"/>
                </a:lnTo>
                <a:lnTo>
                  <a:pt x="608" y="45"/>
                </a:lnTo>
                <a:lnTo>
                  <a:pt x="609" y="44"/>
                </a:lnTo>
                <a:lnTo>
                  <a:pt x="610" y="43"/>
                </a:lnTo>
                <a:lnTo>
                  <a:pt x="611" y="43"/>
                </a:lnTo>
                <a:lnTo>
                  <a:pt x="611" y="42"/>
                </a:lnTo>
                <a:lnTo>
                  <a:pt x="612" y="41"/>
                </a:lnTo>
                <a:lnTo>
                  <a:pt x="612" y="40"/>
                </a:lnTo>
                <a:lnTo>
                  <a:pt x="613" y="39"/>
                </a:lnTo>
                <a:lnTo>
                  <a:pt x="613" y="36"/>
                </a:lnTo>
                <a:lnTo>
                  <a:pt x="614" y="34"/>
                </a:lnTo>
                <a:lnTo>
                  <a:pt x="614" y="34"/>
                </a:lnTo>
                <a:lnTo>
                  <a:pt x="614" y="33"/>
                </a:lnTo>
                <a:lnTo>
                  <a:pt x="615" y="32"/>
                </a:lnTo>
                <a:lnTo>
                  <a:pt x="615" y="32"/>
                </a:lnTo>
                <a:lnTo>
                  <a:pt x="616" y="31"/>
                </a:lnTo>
                <a:lnTo>
                  <a:pt x="617" y="30"/>
                </a:lnTo>
                <a:lnTo>
                  <a:pt x="619" y="29"/>
                </a:lnTo>
                <a:lnTo>
                  <a:pt x="620" y="28"/>
                </a:lnTo>
                <a:lnTo>
                  <a:pt x="623" y="27"/>
                </a:lnTo>
                <a:lnTo>
                  <a:pt x="628" y="24"/>
                </a:lnTo>
                <a:lnTo>
                  <a:pt x="630" y="23"/>
                </a:lnTo>
                <a:lnTo>
                  <a:pt x="631" y="23"/>
                </a:lnTo>
                <a:lnTo>
                  <a:pt x="631" y="22"/>
                </a:lnTo>
                <a:lnTo>
                  <a:pt x="632" y="21"/>
                </a:lnTo>
                <a:lnTo>
                  <a:pt x="633" y="20"/>
                </a:lnTo>
                <a:lnTo>
                  <a:pt x="633" y="19"/>
                </a:lnTo>
                <a:lnTo>
                  <a:pt x="634" y="18"/>
                </a:lnTo>
                <a:lnTo>
                  <a:pt x="634" y="17"/>
                </a:lnTo>
                <a:lnTo>
                  <a:pt x="634" y="13"/>
                </a:lnTo>
                <a:lnTo>
                  <a:pt x="635" y="11"/>
                </a:lnTo>
                <a:lnTo>
                  <a:pt x="636" y="9"/>
                </a:lnTo>
                <a:lnTo>
                  <a:pt x="637" y="6"/>
                </a:lnTo>
                <a:lnTo>
                  <a:pt x="637" y="5"/>
                </a:lnTo>
                <a:lnTo>
                  <a:pt x="638" y="3"/>
                </a:lnTo>
                <a:lnTo>
                  <a:pt x="638" y="1"/>
                </a:lnTo>
                <a:lnTo>
                  <a:pt x="638" y="0"/>
                </a:lnTo>
                <a:lnTo>
                  <a:pt x="639" y="0"/>
                </a:lnTo>
                <a:lnTo>
                  <a:pt x="639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0" name="Freeform 263">
            <a:extLst>
              <a:ext uri="{FF2B5EF4-FFF2-40B4-BE49-F238E27FC236}">
                <a16:creationId xmlns:a16="http://schemas.microsoft.com/office/drawing/2014/main" id="{0E85BB07-8A3B-42F3-BF00-734A1D005C45}"/>
              </a:ext>
            </a:extLst>
          </p:cNvPr>
          <p:cNvSpPr>
            <a:spLocks/>
          </p:cNvSpPr>
          <p:nvPr/>
        </p:nvSpPr>
        <p:spPr bwMode="auto">
          <a:xfrm>
            <a:off x="8108868" y="4186278"/>
            <a:ext cx="370641" cy="311932"/>
          </a:xfrm>
          <a:custGeom>
            <a:avLst/>
            <a:gdLst>
              <a:gd name="T0" fmla="*/ 109 w 195"/>
              <a:gd name="T1" fmla="*/ 3 h 150"/>
              <a:gd name="T2" fmla="*/ 93 w 195"/>
              <a:gd name="T3" fmla="*/ 10 h 150"/>
              <a:gd name="T4" fmla="*/ 75 w 195"/>
              <a:gd name="T5" fmla="*/ 18 h 150"/>
              <a:gd name="T6" fmla="*/ 60 w 195"/>
              <a:gd name="T7" fmla="*/ 21 h 150"/>
              <a:gd name="T8" fmla="*/ 54 w 195"/>
              <a:gd name="T9" fmla="*/ 24 h 150"/>
              <a:gd name="T10" fmla="*/ 50 w 195"/>
              <a:gd name="T11" fmla="*/ 34 h 150"/>
              <a:gd name="T12" fmla="*/ 46 w 195"/>
              <a:gd name="T13" fmla="*/ 38 h 150"/>
              <a:gd name="T14" fmla="*/ 36 w 195"/>
              <a:gd name="T15" fmla="*/ 36 h 150"/>
              <a:gd name="T16" fmla="*/ 29 w 195"/>
              <a:gd name="T17" fmla="*/ 34 h 150"/>
              <a:gd name="T18" fmla="*/ 19 w 195"/>
              <a:gd name="T19" fmla="*/ 38 h 150"/>
              <a:gd name="T20" fmla="*/ 2 w 195"/>
              <a:gd name="T21" fmla="*/ 44 h 150"/>
              <a:gd name="T22" fmla="*/ 0 w 195"/>
              <a:gd name="T23" fmla="*/ 47 h 150"/>
              <a:gd name="T24" fmla="*/ 6 w 195"/>
              <a:gd name="T25" fmla="*/ 51 h 150"/>
              <a:gd name="T26" fmla="*/ 18 w 195"/>
              <a:gd name="T27" fmla="*/ 62 h 150"/>
              <a:gd name="T28" fmla="*/ 17 w 195"/>
              <a:gd name="T29" fmla="*/ 66 h 150"/>
              <a:gd name="T30" fmla="*/ 10 w 195"/>
              <a:gd name="T31" fmla="*/ 72 h 150"/>
              <a:gd name="T32" fmla="*/ 9 w 195"/>
              <a:gd name="T33" fmla="*/ 77 h 150"/>
              <a:gd name="T34" fmla="*/ 16 w 195"/>
              <a:gd name="T35" fmla="*/ 88 h 150"/>
              <a:gd name="T36" fmla="*/ 28 w 195"/>
              <a:gd name="T37" fmla="*/ 100 h 150"/>
              <a:gd name="T38" fmla="*/ 30 w 195"/>
              <a:gd name="T39" fmla="*/ 106 h 150"/>
              <a:gd name="T40" fmla="*/ 28 w 195"/>
              <a:gd name="T41" fmla="*/ 113 h 150"/>
              <a:gd name="T42" fmla="*/ 31 w 195"/>
              <a:gd name="T43" fmla="*/ 117 h 150"/>
              <a:gd name="T44" fmla="*/ 39 w 195"/>
              <a:gd name="T45" fmla="*/ 122 h 150"/>
              <a:gd name="T46" fmla="*/ 41 w 195"/>
              <a:gd name="T47" fmla="*/ 126 h 150"/>
              <a:gd name="T48" fmla="*/ 41 w 195"/>
              <a:gd name="T49" fmla="*/ 133 h 150"/>
              <a:gd name="T50" fmla="*/ 42 w 195"/>
              <a:gd name="T51" fmla="*/ 137 h 150"/>
              <a:gd name="T52" fmla="*/ 42 w 195"/>
              <a:gd name="T53" fmla="*/ 144 h 150"/>
              <a:gd name="T54" fmla="*/ 45 w 195"/>
              <a:gd name="T55" fmla="*/ 148 h 150"/>
              <a:gd name="T56" fmla="*/ 57 w 195"/>
              <a:gd name="T57" fmla="*/ 150 h 150"/>
              <a:gd name="T58" fmla="*/ 65 w 195"/>
              <a:gd name="T59" fmla="*/ 149 h 150"/>
              <a:gd name="T60" fmla="*/ 69 w 195"/>
              <a:gd name="T61" fmla="*/ 142 h 150"/>
              <a:gd name="T62" fmla="*/ 78 w 195"/>
              <a:gd name="T63" fmla="*/ 138 h 150"/>
              <a:gd name="T64" fmla="*/ 92 w 195"/>
              <a:gd name="T65" fmla="*/ 133 h 150"/>
              <a:gd name="T66" fmla="*/ 107 w 195"/>
              <a:gd name="T67" fmla="*/ 122 h 150"/>
              <a:gd name="T68" fmla="*/ 117 w 195"/>
              <a:gd name="T69" fmla="*/ 118 h 150"/>
              <a:gd name="T70" fmla="*/ 124 w 195"/>
              <a:gd name="T71" fmla="*/ 112 h 150"/>
              <a:gd name="T72" fmla="*/ 133 w 195"/>
              <a:gd name="T73" fmla="*/ 109 h 150"/>
              <a:gd name="T74" fmla="*/ 145 w 195"/>
              <a:gd name="T75" fmla="*/ 109 h 150"/>
              <a:gd name="T76" fmla="*/ 156 w 195"/>
              <a:gd name="T77" fmla="*/ 114 h 150"/>
              <a:gd name="T78" fmla="*/ 165 w 195"/>
              <a:gd name="T79" fmla="*/ 117 h 150"/>
              <a:gd name="T80" fmla="*/ 171 w 195"/>
              <a:gd name="T81" fmla="*/ 116 h 150"/>
              <a:gd name="T82" fmla="*/ 179 w 195"/>
              <a:gd name="T83" fmla="*/ 107 h 150"/>
              <a:gd name="T84" fmla="*/ 178 w 195"/>
              <a:gd name="T85" fmla="*/ 92 h 150"/>
              <a:gd name="T86" fmla="*/ 176 w 195"/>
              <a:gd name="T87" fmla="*/ 87 h 150"/>
              <a:gd name="T88" fmla="*/ 173 w 195"/>
              <a:gd name="T89" fmla="*/ 82 h 150"/>
              <a:gd name="T90" fmla="*/ 177 w 195"/>
              <a:gd name="T91" fmla="*/ 77 h 150"/>
              <a:gd name="T92" fmla="*/ 191 w 195"/>
              <a:gd name="T93" fmla="*/ 68 h 150"/>
              <a:gd name="T94" fmla="*/ 195 w 195"/>
              <a:gd name="T95" fmla="*/ 62 h 150"/>
              <a:gd name="T96" fmla="*/ 193 w 195"/>
              <a:gd name="T97" fmla="*/ 56 h 150"/>
              <a:gd name="T98" fmla="*/ 183 w 195"/>
              <a:gd name="T99" fmla="*/ 47 h 150"/>
              <a:gd name="T100" fmla="*/ 177 w 195"/>
              <a:gd name="T101" fmla="*/ 40 h 150"/>
              <a:gd name="T102" fmla="*/ 166 w 195"/>
              <a:gd name="T103" fmla="*/ 33 h 150"/>
              <a:gd name="T104" fmla="*/ 155 w 195"/>
              <a:gd name="T105" fmla="*/ 28 h 150"/>
              <a:gd name="T106" fmla="*/ 150 w 195"/>
              <a:gd name="T107" fmla="*/ 19 h 150"/>
              <a:gd name="T108" fmla="*/ 143 w 195"/>
              <a:gd name="T109" fmla="*/ 16 h 150"/>
              <a:gd name="T110" fmla="*/ 129 w 195"/>
              <a:gd name="T111" fmla="*/ 6 h 150"/>
              <a:gd name="T112" fmla="*/ 125 w 195"/>
              <a:gd name="T113" fmla="*/ 2 h 150"/>
              <a:gd name="T114" fmla="*/ 123 w 195"/>
              <a:gd name="T115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95" h="150">
                <a:moveTo>
                  <a:pt x="123" y="0"/>
                </a:moveTo>
                <a:lnTo>
                  <a:pt x="123" y="0"/>
                </a:lnTo>
                <a:lnTo>
                  <a:pt x="122" y="1"/>
                </a:lnTo>
                <a:lnTo>
                  <a:pt x="119" y="1"/>
                </a:lnTo>
                <a:lnTo>
                  <a:pt x="112" y="3"/>
                </a:lnTo>
                <a:lnTo>
                  <a:pt x="109" y="3"/>
                </a:lnTo>
                <a:lnTo>
                  <a:pt x="106" y="4"/>
                </a:lnTo>
                <a:lnTo>
                  <a:pt x="102" y="5"/>
                </a:lnTo>
                <a:lnTo>
                  <a:pt x="100" y="6"/>
                </a:lnTo>
                <a:lnTo>
                  <a:pt x="99" y="7"/>
                </a:lnTo>
                <a:lnTo>
                  <a:pt x="95" y="9"/>
                </a:lnTo>
                <a:lnTo>
                  <a:pt x="93" y="10"/>
                </a:lnTo>
                <a:lnTo>
                  <a:pt x="90" y="11"/>
                </a:lnTo>
                <a:lnTo>
                  <a:pt x="85" y="13"/>
                </a:lnTo>
                <a:lnTo>
                  <a:pt x="84" y="13"/>
                </a:lnTo>
                <a:lnTo>
                  <a:pt x="83" y="14"/>
                </a:lnTo>
                <a:lnTo>
                  <a:pt x="77" y="17"/>
                </a:lnTo>
                <a:lnTo>
                  <a:pt x="75" y="18"/>
                </a:lnTo>
                <a:lnTo>
                  <a:pt x="73" y="18"/>
                </a:lnTo>
                <a:lnTo>
                  <a:pt x="69" y="20"/>
                </a:lnTo>
                <a:lnTo>
                  <a:pt x="68" y="20"/>
                </a:lnTo>
                <a:lnTo>
                  <a:pt x="66" y="20"/>
                </a:lnTo>
                <a:lnTo>
                  <a:pt x="62" y="20"/>
                </a:lnTo>
                <a:lnTo>
                  <a:pt x="60" y="21"/>
                </a:lnTo>
                <a:lnTo>
                  <a:pt x="59" y="21"/>
                </a:lnTo>
                <a:lnTo>
                  <a:pt x="58" y="21"/>
                </a:lnTo>
                <a:lnTo>
                  <a:pt x="57" y="22"/>
                </a:lnTo>
                <a:lnTo>
                  <a:pt x="56" y="22"/>
                </a:lnTo>
                <a:lnTo>
                  <a:pt x="55" y="23"/>
                </a:lnTo>
                <a:lnTo>
                  <a:pt x="54" y="24"/>
                </a:lnTo>
                <a:lnTo>
                  <a:pt x="54" y="25"/>
                </a:lnTo>
                <a:lnTo>
                  <a:pt x="53" y="26"/>
                </a:lnTo>
                <a:lnTo>
                  <a:pt x="52" y="27"/>
                </a:lnTo>
                <a:lnTo>
                  <a:pt x="52" y="29"/>
                </a:lnTo>
                <a:lnTo>
                  <a:pt x="51" y="32"/>
                </a:lnTo>
                <a:lnTo>
                  <a:pt x="50" y="34"/>
                </a:lnTo>
                <a:lnTo>
                  <a:pt x="50" y="35"/>
                </a:lnTo>
                <a:lnTo>
                  <a:pt x="50" y="36"/>
                </a:lnTo>
                <a:lnTo>
                  <a:pt x="49" y="36"/>
                </a:lnTo>
                <a:lnTo>
                  <a:pt x="48" y="37"/>
                </a:lnTo>
                <a:lnTo>
                  <a:pt x="47" y="37"/>
                </a:lnTo>
                <a:lnTo>
                  <a:pt x="46" y="38"/>
                </a:lnTo>
                <a:lnTo>
                  <a:pt x="44" y="38"/>
                </a:lnTo>
                <a:lnTo>
                  <a:pt x="42" y="38"/>
                </a:lnTo>
                <a:lnTo>
                  <a:pt x="40" y="37"/>
                </a:lnTo>
                <a:lnTo>
                  <a:pt x="39" y="37"/>
                </a:lnTo>
                <a:lnTo>
                  <a:pt x="37" y="37"/>
                </a:lnTo>
                <a:lnTo>
                  <a:pt x="36" y="36"/>
                </a:lnTo>
                <a:lnTo>
                  <a:pt x="34" y="35"/>
                </a:lnTo>
                <a:lnTo>
                  <a:pt x="33" y="34"/>
                </a:lnTo>
                <a:lnTo>
                  <a:pt x="32" y="34"/>
                </a:lnTo>
                <a:lnTo>
                  <a:pt x="31" y="34"/>
                </a:lnTo>
                <a:lnTo>
                  <a:pt x="30" y="34"/>
                </a:lnTo>
                <a:lnTo>
                  <a:pt x="29" y="34"/>
                </a:lnTo>
                <a:lnTo>
                  <a:pt x="28" y="34"/>
                </a:lnTo>
                <a:lnTo>
                  <a:pt x="27" y="34"/>
                </a:lnTo>
                <a:lnTo>
                  <a:pt x="26" y="35"/>
                </a:lnTo>
                <a:lnTo>
                  <a:pt x="23" y="36"/>
                </a:lnTo>
                <a:lnTo>
                  <a:pt x="21" y="37"/>
                </a:lnTo>
                <a:lnTo>
                  <a:pt x="19" y="38"/>
                </a:lnTo>
                <a:lnTo>
                  <a:pt x="15" y="39"/>
                </a:lnTo>
                <a:lnTo>
                  <a:pt x="12" y="40"/>
                </a:lnTo>
                <a:lnTo>
                  <a:pt x="9" y="41"/>
                </a:lnTo>
                <a:lnTo>
                  <a:pt x="5" y="43"/>
                </a:lnTo>
                <a:lnTo>
                  <a:pt x="3" y="43"/>
                </a:lnTo>
                <a:lnTo>
                  <a:pt x="2" y="44"/>
                </a:lnTo>
                <a:lnTo>
                  <a:pt x="1" y="45"/>
                </a:lnTo>
                <a:lnTo>
                  <a:pt x="1" y="45"/>
                </a:lnTo>
                <a:lnTo>
                  <a:pt x="0" y="46"/>
                </a:lnTo>
                <a:lnTo>
                  <a:pt x="0" y="46"/>
                </a:lnTo>
                <a:lnTo>
                  <a:pt x="0" y="47"/>
                </a:lnTo>
                <a:lnTo>
                  <a:pt x="0" y="47"/>
                </a:lnTo>
                <a:lnTo>
                  <a:pt x="1" y="47"/>
                </a:lnTo>
                <a:lnTo>
                  <a:pt x="1" y="48"/>
                </a:lnTo>
                <a:lnTo>
                  <a:pt x="2" y="48"/>
                </a:lnTo>
                <a:lnTo>
                  <a:pt x="4" y="49"/>
                </a:lnTo>
                <a:lnTo>
                  <a:pt x="5" y="50"/>
                </a:lnTo>
                <a:lnTo>
                  <a:pt x="6" y="51"/>
                </a:lnTo>
                <a:lnTo>
                  <a:pt x="7" y="51"/>
                </a:lnTo>
                <a:lnTo>
                  <a:pt x="9" y="53"/>
                </a:lnTo>
                <a:lnTo>
                  <a:pt x="12" y="56"/>
                </a:lnTo>
                <a:lnTo>
                  <a:pt x="15" y="60"/>
                </a:lnTo>
                <a:lnTo>
                  <a:pt x="17" y="62"/>
                </a:lnTo>
                <a:lnTo>
                  <a:pt x="18" y="62"/>
                </a:lnTo>
                <a:lnTo>
                  <a:pt x="18" y="63"/>
                </a:lnTo>
                <a:lnTo>
                  <a:pt x="18" y="64"/>
                </a:lnTo>
                <a:lnTo>
                  <a:pt x="18" y="64"/>
                </a:lnTo>
                <a:lnTo>
                  <a:pt x="18" y="65"/>
                </a:lnTo>
                <a:lnTo>
                  <a:pt x="18" y="66"/>
                </a:lnTo>
                <a:lnTo>
                  <a:pt x="17" y="66"/>
                </a:lnTo>
                <a:lnTo>
                  <a:pt x="16" y="67"/>
                </a:lnTo>
                <a:lnTo>
                  <a:pt x="13" y="69"/>
                </a:lnTo>
                <a:lnTo>
                  <a:pt x="12" y="70"/>
                </a:lnTo>
                <a:lnTo>
                  <a:pt x="12" y="70"/>
                </a:lnTo>
                <a:lnTo>
                  <a:pt x="11" y="71"/>
                </a:lnTo>
                <a:lnTo>
                  <a:pt x="10" y="72"/>
                </a:lnTo>
                <a:lnTo>
                  <a:pt x="9" y="73"/>
                </a:lnTo>
                <a:lnTo>
                  <a:pt x="9" y="75"/>
                </a:lnTo>
                <a:lnTo>
                  <a:pt x="9" y="75"/>
                </a:lnTo>
                <a:lnTo>
                  <a:pt x="9" y="76"/>
                </a:lnTo>
                <a:lnTo>
                  <a:pt x="9" y="76"/>
                </a:lnTo>
                <a:lnTo>
                  <a:pt x="9" y="77"/>
                </a:lnTo>
                <a:lnTo>
                  <a:pt x="10" y="78"/>
                </a:lnTo>
                <a:lnTo>
                  <a:pt x="12" y="81"/>
                </a:lnTo>
                <a:lnTo>
                  <a:pt x="13" y="82"/>
                </a:lnTo>
                <a:lnTo>
                  <a:pt x="13" y="83"/>
                </a:lnTo>
                <a:lnTo>
                  <a:pt x="15" y="87"/>
                </a:lnTo>
                <a:lnTo>
                  <a:pt x="16" y="88"/>
                </a:lnTo>
                <a:lnTo>
                  <a:pt x="17" y="90"/>
                </a:lnTo>
                <a:lnTo>
                  <a:pt x="18" y="91"/>
                </a:lnTo>
                <a:lnTo>
                  <a:pt x="19" y="93"/>
                </a:lnTo>
                <a:lnTo>
                  <a:pt x="21" y="95"/>
                </a:lnTo>
                <a:lnTo>
                  <a:pt x="23" y="97"/>
                </a:lnTo>
                <a:lnTo>
                  <a:pt x="28" y="100"/>
                </a:lnTo>
                <a:lnTo>
                  <a:pt x="29" y="101"/>
                </a:lnTo>
                <a:lnTo>
                  <a:pt x="29" y="102"/>
                </a:lnTo>
                <a:lnTo>
                  <a:pt x="30" y="103"/>
                </a:lnTo>
                <a:lnTo>
                  <a:pt x="30" y="104"/>
                </a:lnTo>
                <a:lnTo>
                  <a:pt x="30" y="105"/>
                </a:lnTo>
                <a:lnTo>
                  <a:pt x="30" y="106"/>
                </a:lnTo>
                <a:lnTo>
                  <a:pt x="30" y="107"/>
                </a:lnTo>
                <a:lnTo>
                  <a:pt x="30" y="108"/>
                </a:lnTo>
                <a:lnTo>
                  <a:pt x="29" y="110"/>
                </a:lnTo>
                <a:lnTo>
                  <a:pt x="29" y="111"/>
                </a:lnTo>
                <a:lnTo>
                  <a:pt x="28" y="112"/>
                </a:lnTo>
                <a:lnTo>
                  <a:pt x="28" y="113"/>
                </a:lnTo>
                <a:lnTo>
                  <a:pt x="28" y="113"/>
                </a:lnTo>
                <a:lnTo>
                  <a:pt x="29" y="114"/>
                </a:lnTo>
                <a:lnTo>
                  <a:pt x="29" y="115"/>
                </a:lnTo>
                <a:lnTo>
                  <a:pt x="29" y="116"/>
                </a:lnTo>
                <a:lnTo>
                  <a:pt x="30" y="116"/>
                </a:lnTo>
                <a:lnTo>
                  <a:pt x="31" y="117"/>
                </a:lnTo>
                <a:lnTo>
                  <a:pt x="32" y="118"/>
                </a:lnTo>
                <a:lnTo>
                  <a:pt x="33" y="119"/>
                </a:lnTo>
                <a:lnTo>
                  <a:pt x="34" y="119"/>
                </a:lnTo>
                <a:lnTo>
                  <a:pt x="35" y="120"/>
                </a:lnTo>
                <a:lnTo>
                  <a:pt x="38" y="121"/>
                </a:lnTo>
                <a:lnTo>
                  <a:pt x="39" y="122"/>
                </a:lnTo>
                <a:lnTo>
                  <a:pt x="40" y="123"/>
                </a:lnTo>
                <a:lnTo>
                  <a:pt x="40" y="123"/>
                </a:lnTo>
                <a:lnTo>
                  <a:pt x="41" y="124"/>
                </a:lnTo>
                <a:lnTo>
                  <a:pt x="41" y="124"/>
                </a:lnTo>
                <a:lnTo>
                  <a:pt x="41" y="125"/>
                </a:lnTo>
                <a:lnTo>
                  <a:pt x="41" y="126"/>
                </a:lnTo>
                <a:lnTo>
                  <a:pt x="41" y="127"/>
                </a:lnTo>
                <a:lnTo>
                  <a:pt x="41" y="128"/>
                </a:lnTo>
                <a:lnTo>
                  <a:pt x="41" y="131"/>
                </a:lnTo>
                <a:lnTo>
                  <a:pt x="41" y="132"/>
                </a:lnTo>
                <a:lnTo>
                  <a:pt x="41" y="132"/>
                </a:lnTo>
                <a:lnTo>
                  <a:pt x="41" y="133"/>
                </a:lnTo>
                <a:lnTo>
                  <a:pt x="42" y="134"/>
                </a:lnTo>
                <a:lnTo>
                  <a:pt x="42" y="134"/>
                </a:lnTo>
                <a:lnTo>
                  <a:pt x="42" y="135"/>
                </a:lnTo>
                <a:lnTo>
                  <a:pt x="42" y="135"/>
                </a:lnTo>
                <a:lnTo>
                  <a:pt x="42" y="136"/>
                </a:lnTo>
                <a:lnTo>
                  <a:pt x="42" y="137"/>
                </a:lnTo>
                <a:lnTo>
                  <a:pt x="41" y="139"/>
                </a:lnTo>
                <a:lnTo>
                  <a:pt x="41" y="140"/>
                </a:lnTo>
                <a:lnTo>
                  <a:pt x="41" y="142"/>
                </a:lnTo>
                <a:lnTo>
                  <a:pt x="41" y="142"/>
                </a:lnTo>
                <a:lnTo>
                  <a:pt x="41" y="143"/>
                </a:lnTo>
                <a:lnTo>
                  <a:pt x="42" y="144"/>
                </a:lnTo>
                <a:lnTo>
                  <a:pt x="42" y="145"/>
                </a:lnTo>
                <a:lnTo>
                  <a:pt x="43" y="145"/>
                </a:lnTo>
                <a:lnTo>
                  <a:pt x="43" y="146"/>
                </a:lnTo>
                <a:lnTo>
                  <a:pt x="44" y="147"/>
                </a:lnTo>
                <a:lnTo>
                  <a:pt x="44" y="147"/>
                </a:lnTo>
                <a:lnTo>
                  <a:pt x="45" y="148"/>
                </a:lnTo>
                <a:lnTo>
                  <a:pt x="46" y="148"/>
                </a:lnTo>
                <a:lnTo>
                  <a:pt x="47" y="148"/>
                </a:lnTo>
                <a:lnTo>
                  <a:pt x="48" y="149"/>
                </a:lnTo>
                <a:lnTo>
                  <a:pt x="50" y="149"/>
                </a:lnTo>
                <a:lnTo>
                  <a:pt x="52" y="149"/>
                </a:lnTo>
                <a:lnTo>
                  <a:pt x="57" y="150"/>
                </a:lnTo>
                <a:lnTo>
                  <a:pt x="59" y="150"/>
                </a:lnTo>
                <a:lnTo>
                  <a:pt x="62" y="150"/>
                </a:lnTo>
                <a:lnTo>
                  <a:pt x="63" y="150"/>
                </a:lnTo>
                <a:lnTo>
                  <a:pt x="64" y="149"/>
                </a:lnTo>
                <a:lnTo>
                  <a:pt x="64" y="149"/>
                </a:lnTo>
                <a:lnTo>
                  <a:pt x="65" y="149"/>
                </a:lnTo>
                <a:lnTo>
                  <a:pt x="65" y="148"/>
                </a:lnTo>
                <a:lnTo>
                  <a:pt x="65" y="148"/>
                </a:lnTo>
                <a:lnTo>
                  <a:pt x="66" y="147"/>
                </a:lnTo>
                <a:lnTo>
                  <a:pt x="68" y="144"/>
                </a:lnTo>
                <a:lnTo>
                  <a:pt x="69" y="142"/>
                </a:lnTo>
                <a:lnTo>
                  <a:pt x="69" y="142"/>
                </a:lnTo>
                <a:lnTo>
                  <a:pt x="70" y="141"/>
                </a:lnTo>
                <a:lnTo>
                  <a:pt x="71" y="140"/>
                </a:lnTo>
                <a:lnTo>
                  <a:pt x="71" y="140"/>
                </a:lnTo>
                <a:lnTo>
                  <a:pt x="72" y="139"/>
                </a:lnTo>
                <a:lnTo>
                  <a:pt x="73" y="139"/>
                </a:lnTo>
                <a:lnTo>
                  <a:pt x="78" y="138"/>
                </a:lnTo>
                <a:lnTo>
                  <a:pt x="80" y="137"/>
                </a:lnTo>
                <a:lnTo>
                  <a:pt x="81" y="137"/>
                </a:lnTo>
                <a:lnTo>
                  <a:pt x="84" y="136"/>
                </a:lnTo>
                <a:lnTo>
                  <a:pt x="88" y="135"/>
                </a:lnTo>
                <a:lnTo>
                  <a:pt x="91" y="134"/>
                </a:lnTo>
                <a:lnTo>
                  <a:pt x="92" y="133"/>
                </a:lnTo>
                <a:lnTo>
                  <a:pt x="93" y="133"/>
                </a:lnTo>
                <a:lnTo>
                  <a:pt x="94" y="132"/>
                </a:lnTo>
                <a:lnTo>
                  <a:pt x="95" y="131"/>
                </a:lnTo>
                <a:lnTo>
                  <a:pt x="103" y="125"/>
                </a:lnTo>
                <a:lnTo>
                  <a:pt x="106" y="123"/>
                </a:lnTo>
                <a:lnTo>
                  <a:pt x="107" y="122"/>
                </a:lnTo>
                <a:lnTo>
                  <a:pt x="108" y="121"/>
                </a:lnTo>
                <a:lnTo>
                  <a:pt x="110" y="120"/>
                </a:lnTo>
                <a:lnTo>
                  <a:pt x="112" y="120"/>
                </a:lnTo>
                <a:lnTo>
                  <a:pt x="115" y="119"/>
                </a:lnTo>
                <a:lnTo>
                  <a:pt x="116" y="118"/>
                </a:lnTo>
                <a:lnTo>
                  <a:pt x="117" y="118"/>
                </a:lnTo>
                <a:lnTo>
                  <a:pt x="119" y="117"/>
                </a:lnTo>
                <a:lnTo>
                  <a:pt x="120" y="116"/>
                </a:lnTo>
                <a:lnTo>
                  <a:pt x="121" y="115"/>
                </a:lnTo>
                <a:lnTo>
                  <a:pt x="123" y="113"/>
                </a:lnTo>
                <a:lnTo>
                  <a:pt x="124" y="112"/>
                </a:lnTo>
                <a:lnTo>
                  <a:pt x="124" y="112"/>
                </a:lnTo>
                <a:lnTo>
                  <a:pt x="125" y="111"/>
                </a:lnTo>
                <a:lnTo>
                  <a:pt x="126" y="111"/>
                </a:lnTo>
                <a:lnTo>
                  <a:pt x="127" y="110"/>
                </a:lnTo>
                <a:lnTo>
                  <a:pt x="128" y="110"/>
                </a:lnTo>
                <a:lnTo>
                  <a:pt x="129" y="110"/>
                </a:lnTo>
                <a:lnTo>
                  <a:pt x="133" y="109"/>
                </a:lnTo>
                <a:lnTo>
                  <a:pt x="135" y="109"/>
                </a:lnTo>
                <a:lnTo>
                  <a:pt x="136" y="109"/>
                </a:lnTo>
                <a:lnTo>
                  <a:pt x="140" y="109"/>
                </a:lnTo>
                <a:lnTo>
                  <a:pt x="143" y="109"/>
                </a:lnTo>
                <a:lnTo>
                  <a:pt x="144" y="109"/>
                </a:lnTo>
                <a:lnTo>
                  <a:pt x="145" y="109"/>
                </a:lnTo>
                <a:lnTo>
                  <a:pt x="146" y="109"/>
                </a:lnTo>
                <a:lnTo>
                  <a:pt x="148" y="110"/>
                </a:lnTo>
                <a:lnTo>
                  <a:pt x="150" y="110"/>
                </a:lnTo>
                <a:lnTo>
                  <a:pt x="151" y="111"/>
                </a:lnTo>
                <a:lnTo>
                  <a:pt x="153" y="112"/>
                </a:lnTo>
                <a:lnTo>
                  <a:pt x="156" y="114"/>
                </a:lnTo>
                <a:lnTo>
                  <a:pt x="158" y="115"/>
                </a:lnTo>
                <a:lnTo>
                  <a:pt x="159" y="116"/>
                </a:lnTo>
                <a:lnTo>
                  <a:pt x="160" y="116"/>
                </a:lnTo>
                <a:lnTo>
                  <a:pt x="162" y="117"/>
                </a:lnTo>
                <a:lnTo>
                  <a:pt x="163" y="117"/>
                </a:lnTo>
                <a:lnTo>
                  <a:pt x="165" y="117"/>
                </a:lnTo>
                <a:lnTo>
                  <a:pt x="167" y="117"/>
                </a:lnTo>
                <a:lnTo>
                  <a:pt x="168" y="117"/>
                </a:lnTo>
                <a:lnTo>
                  <a:pt x="169" y="117"/>
                </a:lnTo>
                <a:lnTo>
                  <a:pt x="170" y="117"/>
                </a:lnTo>
                <a:lnTo>
                  <a:pt x="170" y="116"/>
                </a:lnTo>
                <a:lnTo>
                  <a:pt x="171" y="116"/>
                </a:lnTo>
                <a:lnTo>
                  <a:pt x="173" y="114"/>
                </a:lnTo>
                <a:lnTo>
                  <a:pt x="176" y="112"/>
                </a:lnTo>
                <a:lnTo>
                  <a:pt x="177" y="111"/>
                </a:lnTo>
                <a:lnTo>
                  <a:pt x="178" y="110"/>
                </a:lnTo>
                <a:lnTo>
                  <a:pt x="179" y="109"/>
                </a:lnTo>
                <a:lnTo>
                  <a:pt x="179" y="107"/>
                </a:lnTo>
                <a:lnTo>
                  <a:pt x="180" y="106"/>
                </a:lnTo>
                <a:lnTo>
                  <a:pt x="180" y="105"/>
                </a:lnTo>
                <a:lnTo>
                  <a:pt x="180" y="104"/>
                </a:lnTo>
                <a:lnTo>
                  <a:pt x="180" y="101"/>
                </a:lnTo>
                <a:lnTo>
                  <a:pt x="179" y="96"/>
                </a:lnTo>
                <a:lnTo>
                  <a:pt x="178" y="92"/>
                </a:lnTo>
                <a:lnTo>
                  <a:pt x="178" y="91"/>
                </a:lnTo>
                <a:lnTo>
                  <a:pt x="178" y="91"/>
                </a:lnTo>
                <a:lnTo>
                  <a:pt x="178" y="90"/>
                </a:lnTo>
                <a:lnTo>
                  <a:pt x="177" y="89"/>
                </a:lnTo>
                <a:lnTo>
                  <a:pt x="177" y="88"/>
                </a:lnTo>
                <a:lnTo>
                  <a:pt x="176" y="87"/>
                </a:lnTo>
                <a:lnTo>
                  <a:pt x="174" y="86"/>
                </a:lnTo>
                <a:lnTo>
                  <a:pt x="174" y="85"/>
                </a:lnTo>
                <a:lnTo>
                  <a:pt x="174" y="85"/>
                </a:lnTo>
                <a:lnTo>
                  <a:pt x="174" y="84"/>
                </a:lnTo>
                <a:lnTo>
                  <a:pt x="173" y="83"/>
                </a:lnTo>
                <a:lnTo>
                  <a:pt x="173" y="82"/>
                </a:lnTo>
                <a:lnTo>
                  <a:pt x="174" y="81"/>
                </a:lnTo>
                <a:lnTo>
                  <a:pt x="174" y="80"/>
                </a:lnTo>
                <a:lnTo>
                  <a:pt x="174" y="80"/>
                </a:lnTo>
                <a:lnTo>
                  <a:pt x="175" y="79"/>
                </a:lnTo>
                <a:lnTo>
                  <a:pt x="176" y="78"/>
                </a:lnTo>
                <a:lnTo>
                  <a:pt x="177" y="77"/>
                </a:lnTo>
                <a:lnTo>
                  <a:pt x="178" y="76"/>
                </a:lnTo>
                <a:lnTo>
                  <a:pt x="179" y="76"/>
                </a:lnTo>
                <a:lnTo>
                  <a:pt x="186" y="72"/>
                </a:lnTo>
                <a:lnTo>
                  <a:pt x="189" y="70"/>
                </a:lnTo>
                <a:lnTo>
                  <a:pt x="190" y="69"/>
                </a:lnTo>
                <a:lnTo>
                  <a:pt x="191" y="68"/>
                </a:lnTo>
                <a:lnTo>
                  <a:pt x="192" y="67"/>
                </a:lnTo>
                <a:lnTo>
                  <a:pt x="193" y="67"/>
                </a:lnTo>
                <a:lnTo>
                  <a:pt x="193" y="66"/>
                </a:lnTo>
                <a:lnTo>
                  <a:pt x="194" y="65"/>
                </a:lnTo>
                <a:lnTo>
                  <a:pt x="195" y="63"/>
                </a:lnTo>
                <a:lnTo>
                  <a:pt x="195" y="62"/>
                </a:lnTo>
                <a:lnTo>
                  <a:pt x="195" y="61"/>
                </a:lnTo>
                <a:lnTo>
                  <a:pt x="195" y="60"/>
                </a:lnTo>
                <a:lnTo>
                  <a:pt x="195" y="60"/>
                </a:lnTo>
                <a:lnTo>
                  <a:pt x="195" y="58"/>
                </a:lnTo>
                <a:lnTo>
                  <a:pt x="194" y="57"/>
                </a:lnTo>
                <a:lnTo>
                  <a:pt x="193" y="56"/>
                </a:lnTo>
                <a:lnTo>
                  <a:pt x="193" y="55"/>
                </a:lnTo>
                <a:lnTo>
                  <a:pt x="191" y="53"/>
                </a:lnTo>
                <a:lnTo>
                  <a:pt x="190" y="52"/>
                </a:lnTo>
                <a:lnTo>
                  <a:pt x="189" y="52"/>
                </a:lnTo>
                <a:lnTo>
                  <a:pt x="188" y="51"/>
                </a:lnTo>
                <a:lnTo>
                  <a:pt x="183" y="47"/>
                </a:lnTo>
                <a:lnTo>
                  <a:pt x="182" y="46"/>
                </a:lnTo>
                <a:lnTo>
                  <a:pt x="182" y="45"/>
                </a:lnTo>
                <a:lnTo>
                  <a:pt x="181" y="45"/>
                </a:lnTo>
                <a:lnTo>
                  <a:pt x="180" y="44"/>
                </a:lnTo>
                <a:lnTo>
                  <a:pt x="178" y="41"/>
                </a:lnTo>
                <a:lnTo>
                  <a:pt x="177" y="40"/>
                </a:lnTo>
                <a:lnTo>
                  <a:pt x="176" y="39"/>
                </a:lnTo>
                <a:lnTo>
                  <a:pt x="175" y="38"/>
                </a:lnTo>
                <a:lnTo>
                  <a:pt x="174" y="37"/>
                </a:lnTo>
                <a:lnTo>
                  <a:pt x="173" y="36"/>
                </a:lnTo>
                <a:lnTo>
                  <a:pt x="168" y="34"/>
                </a:lnTo>
                <a:lnTo>
                  <a:pt x="166" y="33"/>
                </a:lnTo>
                <a:lnTo>
                  <a:pt x="161" y="31"/>
                </a:lnTo>
                <a:lnTo>
                  <a:pt x="159" y="31"/>
                </a:lnTo>
                <a:lnTo>
                  <a:pt x="158" y="30"/>
                </a:lnTo>
                <a:lnTo>
                  <a:pt x="157" y="30"/>
                </a:lnTo>
                <a:lnTo>
                  <a:pt x="156" y="29"/>
                </a:lnTo>
                <a:lnTo>
                  <a:pt x="155" y="28"/>
                </a:lnTo>
                <a:lnTo>
                  <a:pt x="154" y="27"/>
                </a:lnTo>
                <a:lnTo>
                  <a:pt x="153" y="26"/>
                </a:lnTo>
                <a:lnTo>
                  <a:pt x="152" y="25"/>
                </a:lnTo>
                <a:lnTo>
                  <a:pt x="152" y="24"/>
                </a:lnTo>
                <a:lnTo>
                  <a:pt x="151" y="23"/>
                </a:lnTo>
                <a:lnTo>
                  <a:pt x="150" y="19"/>
                </a:lnTo>
                <a:lnTo>
                  <a:pt x="149" y="18"/>
                </a:lnTo>
                <a:lnTo>
                  <a:pt x="149" y="18"/>
                </a:lnTo>
                <a:lnTo>
                  <a:pt x="148" y="17"/>
                </a:lnTo>
                <a:lnTo>
                  <a:pt x="147" y="17"/>
                </a:lnTo>
                <a:lnTo>
                  <a:pt x="146" y="17"/>
                </a:lnTo>
                <a:lnTo>
                  <a:pt x="143" y="16"/>
                </a:lnTo>
                <a:lnTo>
                  <a:pt x="142" y="15"/>
                </a:lnTo>
                <a:lnTo>
                  <a:pt x="140" y="15"/>
                </a:lnTo>
                <a:lnTo>
                  <a:pt x="139" y="14"/>
                </a:lnTo>
                <a:lnTo>
                  <a:pt x="135" y="10"/>
                </a:lnTo>
                <a:lnTo>
                  <a:pt x="132" y="9"/>
                </a:lnTo>
                <a:lnTo>
                  <a:pt x="129" y="6"/>
                </a:lnTo>
                <a:lnTo>
                  <a:pt x="128" y="6"/>
                </a:lnTo>
                <a:lnTo>
                  <a:pt x="127" y="5"/>
                </a:lnTo>
                <a:lnTo>
                  <a:pt x="126" y="4"/>
                </a:lnTo>
                <a:lnTo>
                  <a:pt x="126" y="4"/>
                </a:lnTo>
                <a:lnTo>
                  <a:pt x="125" y="3"/>
                </a:lnTo>
                <a:lnTo>
                  <a:pt x="125" y="2"/>
                </a:lnTo>
                <a:lnTo>
                  <a:pt x="125" y="1"/>
                </a:lnTo>
                <a:lnTo>
                  <a:pt x="125" y="1"/>
                </a:lnTo>
                <a:lnTo>
                  <a:pt x="125" y="1"/>
                </a:lnTo>
                <a:lnTo>
                  <a:pt x="125" y="0"/>
                </a:lnTo>
                <a:lnTo>
                  <a:pt x="124" y="0"/>
                </a:lnTo>
                <a:lnTo>
                  <a:pt x="123" y="0"/>
                </a:lnTo>
                <a:lnTo>
                  <a:pt x="123" y="0"/>
                </a:lnTo>
              </a:path>
            </a:pathLst>
          </a:custGeom>
          <a:solidFill>
            <a:srgbClr val="7191D1"/>
          </a:solidFill>
          <a:ln w="26988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1" name="Freeform 264">
            <a:extLst>
              <a:ext uri="{FF2B5EF4-FFF2-40B4-BE49-F238E27FC236}">
                <a16:creationId xmlns:a16="http://schemas.microsoft.com/office/drawing/2014/main" id="{72E897BA-5AC2-4D2A-8023-EE4F9FBC9327}"/>
              </a:ext>
            </a:extLst>
          </p:cNvPr>
          <p:cNvSpPr>
            <a:spLocks/>
          </p:cNvSpPr>
          <p:nvPr/>
        </p:nvSpPr>
        <p:spPr bwMode="auto">
          <a:xfrm>
            <a:off x="7525346" y="4955711"/>
            <a:ext cx="1684040" cy="1434889"/>
          </a:xfrm>
          <a:custGeom>
            <a:avLst/>
            <a:gdLst>
              <a:gd name="T0" fmla="*/ 253 w 886"/>
              <a:gd name="T1" fmla="*/ 52 h 690"/>
              <a:gd name="T2" fmla="*/ 309 w 886"/>
              <a:gd name="T3" fmla="*/ 31 h 690"/>
              <a:gd name="T4" fmla="*/ 343 w 886"/>
              <a:gd name="T5" fmla="*/ 49 h 690"/>
              <a:gd name="T6" fmla="*/ 376 w 886"/>
              <a:gd name="T7" fmla="*/ 46 h 690"/>
              <a:gd name="T8" fmla="*/ 406 w 886"/>
              <a:gd name="T9" fmla="*/ 47 h 690"/>
              <a:gd name="T10" fmla="*/ 452 w 886"/>
              <a:gd name="T11" fmla="*/ 49 h 690"/>
              <a:gd name="T12" fmla="*/ 478 w 886"/>
              <a:gd name="T13" fmla="*/ 67 h 690"/>
              <a:gd name="T14" fmla="*/ 514 w 886"/>
              <a:gd name="T15" fmla="*/ 37 h 690"/>
              <a:gd name="T16" fmla="*/ 529 w 886"/>
              <a:gd name="T17" fmla="*/ 0 h 690"/>
              <a:gd name="T18" fmla="*/ 572 w 886"/>
              <a:gd name="T19" fmla="*/ 17 h 690"/>
              <a:gd name="T20" fmla="*/ 598 w 886"/>
              <a:gd name="T21" fmla="*/ 43 h 690"/>
              <a:gd name="T22" fmla="*/ 591 w 886"/>
              <a:gd name="T23" fmla="*/ 66 h 690"/>
              <a:gd name="T24" fmla="*/ 589 w 886"/>
              <a:gd name="T25" fmla="*/ 124 h 690"/>
              <a:gd name="T26" fmla="*/ 598 w 886"/>
              <a:gd name="T27" fmla="*/ 169 h 690"/>
              <a:gd name="T28" fmla="*/ 617 w 886"/>
              <a:gd name="T29" fmla="*/ 215 h 690"/>
              <a:gd name="T30" fmla="*/ 664 w 886"/>
              <a:gd name="T31" fmla="*/ 224 h 690"/>
              <a:gd name="T32" fmla="*/ 671 w 886"/>
              <a:gd name="T33" fmla="*/ 241 h 690"/>
              <a:gd name="T34" fmla="*/ 712 w 886"/>
              <a:gd name="T35" fmla="*/ 251 h 690"/>
              <a:gd name="T36" fmla="*/ 769 w 886"/>
              <a:gd name="T37" fmla="*/ 259 h 690"/>
              <a:gd name="T38" fmla="*/ 782 w 886"/>
              <a:gd name="T39" fmla="*/ 300 h 690"/>
              <a:gd name="T40" fmla="*/ 839 w 886"/>
              <a:gd name="T41" fmla="*/ 321 h 690"/>
              <a:gd name="T42" fmla="*/ 872 w 886"/>
              <a:gd name="T43" fmla="*/ 322 h 690"/>
              <a:gd name="T44" fmla="*/ 880 w 886"/>
              <a:gd name="T45" fmla="*/ 351 h 690"/>
              <a:gd name="T46" fmla="*/ 851 w 886"/>
              <a:gd name="T47" fmla="*/ 390 h 690"/>
              <a:gd name="T48" fmla="*/ 858 w 886"/>
              <a:gd name="T49" fmla="*/ 414 h 690"/>
              <a:gd name="T50" fmla="*/ 875 w 886"/>
              <a:gd name="T51" fmla="*/ 440 h 690"/>
              <a:gd name="T52" fmla="*/ 861 w 886"/>
              <a:gd name="T53" fmla="*/ 460 h 690"/>
              <a:gd name="T54" fmla="*/ 800 w 886"/>
              <a:gd name="T55" fmla="*/ 424 h 690"/>
              <a:gd name="T56" fmla="*/ 750 w 886"/>
              <a:gd name="T57" fmla="*/ 411 h 690"/>
              <a:gd name="T58" fmla="*/ 703 w 886"/>
              <a:gd name="T59" fmla="*/ 437 h 690"/>
              <a:gd name="T60" fmla="*/ 689 w 886"/>
              <a:gd name="T61" fmla="*/ 404 h 690"/>
              <a:gd name="T62" fmla="*/ 638 w 886"/>
              <a:gd name="T63" fmla="*/ 391 h 690"/>
              <a:gd name="T64" fmla="*/ 621 w 886"/>
              <a:gd name="T65" fmla="*/ 436 h 690"/>
              <a:gd name="T66" fmla="*/ 613 w 886"/>
              <a:gd name="T67" fmla="*/ 522 h 690"/>
              <a:gd name="T68" fmla="*/ 604 w 886"/>
              <a:gd name="T69" fmla="*/ 557 h 690"/>
              <a:gd name="T70" fmla="*/ 547 w 886"/>
              <a:gd name="T71" fmla="*/ 552 h 690"/>
              <a:gd name="T72" fmla="*/ 509 w 886"/>
              <a:gd name="T73" fmla="*/ 614 h 690"/>
              <a:gd name="T74" fmla="*/ 497 w 886"/>
              <a:gd name="T75" fmla="*/ 673 h 690"/>
              <a:gd name="T76" fmla="*/ 466 w 886"/>
              <a:gd name="T77" fmla="*/ 654 h 690"/>
              <a:gd name="T78" fmla="*/ 414 w 886"/>
              <a:gd name="T79" fmla="*/ 648 h 690"/>
              <a:gd name="T80" fmla="*/ 388 w 886"/>
              <a:gd name="T81" fmla="*/ 656 h 690"/>
              <a:gd name="T82" fmla="*/ 360 w 886"/>
              <a:gd name="T83" fmla="*/ 679 h 690"/>
              <a:gd name="T84" fmla="*/ 302 w 886"/>
              <a:gd name="T85" fmla="*/ 675 h 690"/>
              <a:gd name="T86" fmla="*/ 226 w 886"/>
              <a:gd name="T87" fmla="*/ 661 h 690"/>
              <a:gd name="T88" fmla="*/ 205 w 886"/>
              <a:gd name="T89" fmla="*/ 631 h 690"/>
              <a:gd name="T90" fmla="*/ 203 w 886"/>
              <a:gd name="T91" fmla="*/ 599 h 690"/>
              <a:gd name="T92" fmla="*/ 146 w 886"/>
              <a:gd name="T93" fmla="*/ 555 h 690"/>
              <a:gd name="T94" fmla="*/ 105 w 886"/>
              <a:gd name="T95" fmla="*/ 511 h 690"/>
              <a:gd name="T96" fmla="*/ 70 w 886"/>
              <a:gd name="T97" fmla="*/ 475 h 690"/>
              <a:gd name="T98" fmla="*/ 29 w 886"/>
              <a:gd name="T99" fmla="*/ 432 h 690"/>
              <a:gd name="T100" fmla="*/ 1 w 886"/>
              <a:gd name="T101" fmla="*/ 405 h 690"/>
              <a:gd name="T102" fmla="*/ 24 w 886"/>
              <a:gd name="T103" fmla="*/ 360 h 690"/>
              <a:gd name="T104" fmla="*/ 26 w 886"/>
              <a:gd name="T105" fmla="*/ 302 h 690"/>
              <a:gd name="T106" fmla="*/ 67 w 886"/>
              <a:gd name="T107" fmla="*/ 284 h 690"/>
              <a:gd name="T108" fmla="*/ 70 w 886"/>
              <a:gd name="T109" fmla="*/ 245 h 690"/>
              <a:gd name="T110" fmla="*/ 75 w 886"/>
              <a:gd name="T111" fmla="*/ 221 h 690"/>
              <a:gd name="T112" fmla="*/ 84 w 886"/>
              <a:gd name="T113" fmla="*/ 197 h 690"/>
              <a:gd name="T114" fmla="*/ 106 w 886"/>
              <a:gd name="T115" fmla="*/ 151 h 690"/>
              <a:gd name="T116" fmla="*/ 102 w 886"/>
              <a:gd name="T117" fmla="*/ 94 h 690"/>
              <a:gd name="T118" fmla="*/ 104 w 886"/>
              <a:gd name="T119" fmla="*/ 62 h 690"/>
              <a:gd name="T120" fmla="*/ 147 w 886"/>
              <a:gd name="T121" fmla="*/ 57 h 690"/>
              <a:gd name="T122" fmla="*/ 182 w 886"/>
              <a:gd name="T123" fmla="*/ 63 h 690"/>
              <a:gd name="T124" fmla="*/ 218 w 886"/>
              <a:gd name="T125" fmla="*/ 36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86" h="690">
                <a:moveTo>
                  <a:pt x="230" y="31"/>
                </a:moveTo>
                <a:lnTo>
                  <a:pt x="230" y="31"/>
                </a:lnTo>
                <a:lnTo>
                  <a:pt x="231" y="32"/>
                </a:lnTo>
                <a:lnTo>
                  <a:pt x="231" y="33"/>
                </a:lnTo>
                <a:lnTo>
                  <a:pt x="231" y="33"/>
                </a:lnTo>
                <a:lnTo>
                  <a:pt x="231" y="35"/>
                </a:lnTo>
                <a:lnTo>
                  <a:pt x="231" y="41"/>
                </a:lnTo>
                <a:lnTo>
                  <a:pt x="231" y="43"/>
                </a:lnTo>
                <a:lnTo>
                  <a:pt x="232" y="44"/>
                </a:lnTo>
                <a:lnTo>
                  <a:pt x="232" y="46"/>
                </a:lnTo>
                <a:lnTo>
                  <a:pt x="232" y="47"/>
                </a:lnTo>
                <a:lnTo>
                  <a:pt x="232" y="48"/>
                </a:lnTo>
                <a:lnTo>
                  <a:pt x="233" y="49"/>
                </a:lnTo>
                <a:lnTo>
                  <a:pt x="234" y="49"/>
                </a:lnTo>
                <a:lnTo>
                  <a:pt x="234" y="50"/>
                </a:lnTo>
                <a:lnTo>
                  <a:pt x="235" y="51"/>
                </a:lnTo>
                <a:lnTo>
                  <a:pt x="236" y="51"/>
                </a:lnTo>
                <a:lnTo>
                  <a:pt x="237" y="52"/>
                </a:lnTo>
                <a:lnTo>
                  <a:pt x="238" y="52"/>
                </a:lnTo>
                <a:lnTo>
                  <a:pt x="240" y="52"/>
                </a:lnTo>
                <a:lnTo>
                  <a:pt x="241" y="52"/>
                </a:lnTo>
                <a:lnTo>
                  <a:pt x="243" y="52"/>
                </a:lnTo>
                <a:lnTo>
                  <a:pt x="244" y="52"/>
                </a:lnTo>
                <a:lnTo>
                  <a:pt x="246" y="51"/>
                </a:lnTo>
                <a:lnTo>
                  <a:pt x="247" y="51"/>
                </a:lnTo>
                <a:lnTo>
                  <a:pt x="248" y="51"/>
                </a:lnTo>
                <a:lnTo>
                  <a:pt x="251" y="52"/>
                </a:lnTo>
                <a:lnTo>
                  <a:pt x="253" y="52"/>
                </a:lnTo>
                <a:lnTo>
                  <a:pt x="254" y="52"/>
                </a:lnTo>
                <a:lnTo>
                  <a:pt x="257" y="51"/>
                </a:lnTo>
                <a:lnTo>
                  <a:pt x="259" y="51"/>
                </a:lnTo>
                <a:lnTo>
                  <a:pt x="261" y="51"/>
                </a:lnTo>
                <a:lnTo>
                  <a:pt x="265" y="51"/>
                </a:lnTo>
                <a:lnTo>
                  <a:pt x="267" y="51"/>
                </a:lnTo>
                <a:lnTo>
                  <a:pt x="278" y="50"/>
                </a:lnTo>
                <a:lnTo>
                  <a:pt x="283" y="50"/>
                </a:lnTo>
                <a:lnTo>
                  <a:pt x="285" y="49"/>
                </a:lnTo>
                <a:lnTo>
                  <a:pt x="287" y="49"/>
                </a:lnTo>
                <a:lnTo>
                  <a:pt x="289" y="49"/>
                </a:lnTo>
                <a:lnTo>
                  <a:pt x="290" y="49"/>
                </a:lnTo>
                <a:lnTo>
                  <a:pt x="290" y="49"/>
                </a:lnTo>
                <a:lnTo>
                  <a:pt x="291" y="49"/>
                </a:lnTo>
                <a:lnTo>
                  <a:pt x="292" y="48"/>
                </a:lnTo>
                <a:lnTo>
                  <a:pt x="293" y="48"/>
                </a:lnTo>
                <a:lnTo>
                  <a:pt x="293" y="47"/>
                </a:lnTo>
                <a:lnTo>
                  <a:pt x="294" y="45"/>
                </a:lnTo>
                <a:lnTo>
                  <a:pt x="296" y="43"/>
                </a:lnTo>
                <a:lnTo>
                  <a:pt x="297" y="41"/>
                </a:lnTo>
                <a:lnTo>
                  <a:pt x="298" y="39"/>
                </a:lnTo>
                <a:lnTo>
                  <a:pt x="299" y="36"/>
                </a:lnTo>
                <a:lnTo>
                  <a:pt x="300" y="35"/>
                </a:lnTo>
                <a:lnTo>
                  <a:pt x="301" y="34"/>
                </a:lnTo>
                <a:lnTo>
                  <a:pt x="302" y="33"/>
                </a:lnTo>
                <a:lnTo>
                  <a:pt x="303" y="33"/>
                </a:lnTo>
                <a:lnTo>
                  <a:pt x="304" y="32"/>
                </a:lnTo>
                <a:lnTo>
                  <a:pt x="309" y="31"/>
                </a:lnTo>
                <a:lnTo>
                  <a:pt x="311" y="31"/>
                </a:lnTo>
                <a:lnTo>
                  <a:pt x="312" y="30"/>
                </a:lnTo>
                <a:lnTo>
                  <a:pt x="314" y="30"/>
                </a:lnTo>
                <a:lnTo>
                  <a:pt x="315" y="30"/>
                </a:lnTo>
                <a:lnTo>
                  <a:pt x="316" y="30"/>
                </a:lnTo>
                <a:lnTo>
                  <a:pt x="317" y="31"/>
                </a:lnTo>
                <a:lnTo>
                  <a:pt x="319" y="31"/>
                </a:lnTo>
                <a:lnTo>
                  <a:pt x="321" y="32"/>
                </a:lnTo>
                <a:lnTo>
                  <a:pt x="323" y="33"/>
                </a:lnTo>
                <a:lnTo>
                  <a:pt x="324" y="34"/>
                </a:lnTo>
                <a:lnTo>
                  <a:pt x="325" y="35"/>
                </a:lnTo>
                <a:lnTo>
                  <a:pt x="326" y="36"/>
                </a:lnTo>
                <a:lnTo>
                  <a:pt x="328" y="38"/>
                </a:lnTo>
                <a:lnTo>
                  <a:pt x="328" y="39"/>
                </a:lnTo>
                <a:lnTo>
                  <a:pt x="329" y="40"/>
                </a:lnTo>
                <a:lnTo>
                  <a:pt x="330" y="40"/>
                </a:lnTo>
                <a:lnTo>
                  <a:pt x="331" y="41"/>
                </a:lnTo>
                <a:lnTo>
                  <a:pt x="331" y="41"/>
                </a:lnTo>
                <a:lnTo>
                  <a:pt x="334" y="42"/>
                </a:lnTo>
                <a:lnTo>
                  <a:pt x="336" y="43"/>
                </a:lnTo>
                <a:lnTo>
                  <a:pt x="338" y="44"/>
                </a:lnTo>
                <a:lnTo>
                  <a:pt x="339" y="45"/>
                </a:lnTo>
                <a:lnTo>
                  <a:pt x="339" y="45"/>
                </a:lnTo>
                <a:lnTo>
                  <a:pt x="340" y="46"/>
                </a:lnTo>
                <a:lnTo>
                  <a:pt x="341" y="47"/>
                </a:lnTo>
                <a:lnTo>
                  <a:pt x="342" y="48"/>
                </a:lnTo>
                <a:lnTo>
                  <a:pt x="342" y="49"/>
                </a:lnTo>
                <a:lnTo>
                  <a:pt x="343" y="49"/>
                </a:lnTo>
                <a:lnTo>
                  <a:pt x="344" y="52"/>
                </a:lnTo>
                <a:lnTo>
                  <a:pt x="344" y="53"/>
                </a:lnTo>
                <a:lnTo>
                  <a:pt x="345" y="53"/>
                </a:lnTo>
                <a:lnTo>
                  <a:pt x="345" y="53"/>
                </a:lnTo>
                <a:lnTo>
                  <a:pt x="345" y="53"/>
                </a:lnTo>
                <a:lnTo>
                  <a:pt x="346" y="54"/>
                </a:lnTo>
                <a:lnTo>
                  <a:pt x="349" y="54"/>
                </a:lnTo>
                <a:lnTo>
                  <a:pt x="351" y="54"/>
                </a:lnTo>
                <a:lnTo>
                  <a:pt x="353" y="55"/>
                </a:lnTo>
                <a:lnTo>
                  <a:pt x="354" y="55"/>
                </a:lnTo>
                <a:lnTo>
                  <a:pt x="355" y="55"/>
                </a:lnTo>
                <a:lnTo>
                  <a:pt x="358" y="54"/>
                </a:lnTo>
                <a:lnTo>
                  <a:pt x="358" y="54"/>
                </a:lnTo>
                <a:lnTo>
                  <a:pt x="359" y="53"/>
                </a:lnTo>
                <a:lnTo>
                  <a:pt x="360" y="53"/>
                </a:lnTo>
                <a:lnTo>
                  <a:pt x="364" y="50"/>
                </a:lnTo>
                <a:lnTo>
                  <a:pt x="365" y="49"/>
                </a:lnTo>
                <a:lnTo>
                  <a:pt x="366" y="48"/>
                </a:lnTo>
                <a:lnTo>
                  <a:pt x="368" y="48"/>
                </a:lnTo>
                <a:lnTo>
                  <a:pt x="369" y="47"/>
                </a:lnTo>
                <a:lnTo>
                  <a:pt x="370" y="47"/>
                </a:lnTo>
                <a:lnTo>
                  <a:pt x="372" y="47"/>
                </a:lnTo>
                <a:lnTo>
                  <a:pt x="374" y="47"/>
                </a:lnTo>
                <a:lnTo>
                  <a:pt x="375" y="47"/>
                </a:lnTo>
                <a:lnTo>
                  <a:pt x="375" y="47"/>
                </a:lnTo>
                <a:lnTo>
                  <a:pt x="376" y="47"/>
                </a:lnTo>
                <a:lnTo>
                  <a:pt x="376" y="47"/>
                </a:lnTo>
                <a:lnTo>
                  <a:pt x="376" y="46"/>
                </a:lnTo>
                <a:lnTo>
                  <a:pt x="376" y="46"/>
                </a:lnTo>
                <a:lnTo>
                  <a:pt x="376" y="44"/>
                </a:lnTo>
                <a:lnTo>
                  <a:pt x="376" y="41"/>
                </a:lnTo>
                <a:lnTo>
                  <a:pt x="376" y="40"/>
                </a:lnTo>
                <a:lnTo>
                  <a:pt x="376" y="40"/>
                </a:lnTo>
                <a:lnTo>
                  <a:pt x="376" y="40"/>
                </a:lnTo>
                <a:lnTo>
                  <a:pt x="377" y="39"/>
                </a:lnTo>
                <a:lnTo>
                  <a:pt x="377" y="39"/>
                </a:lnTo>
                <a:lnTo>
                  <a:pt x="378" y="39"/>
                </a:lnTo>
                <a:lnTo>
                  <a:pt x="378" y="38"/>
                </a:lnTo>
                <a:lnTo>
                  <a:pt x="379" y="39"/>
                </a:lnTo>
                <a:lnTo>
                  <a:pt x="380" y="39"/>
                </a:lnTo>
                <a:lnTo>
                  <a:pt x="384" y="41"/>
                </a:lnTo>
                <a:lnTo>
                  <a:pt x="385" y="42"/>
                </a:lnTo>
                <a:lnTo>
                  <a:pt x="386" y="43"/>
                </a:lnTo>
                <a:lnTo>
                  <a:pt x="389" y="44"/>
                </a:lnTo>
                <a:lnTo>
                  <a:pt x="390" y="44"/>
                </a:lnTo>
                <a:lnTo>
                  <a:pt x="391" y="45"/>
                </a:lnTo>
                <a:lnTo>
                  <a:pt x="396" y="48"/>
                </a:lnTo>
                <a:lnTo>
                  <a:pt x="397" y="49"/>
                </a:lnTo>
                <a:lnTo>
                  <a:pt x="399" y="50"/>
                </a:lnTo>
                <a:lnTo>
                  <a:pt x="400" y="50"/>
                </a:lnTo>
                <a:lnTo>
                  <a:pt x="401" y="50"/>
                </a:lnTo>
                <a:lnTo>
                  <a:pt x="401" y="50"/>
                </a:lnTo>
                <a:lnTo>
                  <a:pt x="402" y="50"/>
                </a:lnTo>
                <a:lnTo>
                  <a:pt x="402" y="50"/>
                </a:lnTo>
                <a:lnTo>
                  <a:pt x="404" y="48"/>
                </a:lnTo>
                <a:lnTo>
                  <a:pt x="406" y="47"/>
                </a:lnTo>
                <a:lnTo>
                  <a:pt x="408" y="47"/>
                </a:lnTo>
                <a:lnTo>
                  <a:pt x="408" y="46"/>
                </a:lnTo>
                <a:lnTo>
                  <a:pt x="409" y="46"/>
                </a:lnTo>
                <a:lnTo>
                  <a:pt x="411" y="46"/>
                </a:lnTo>
                <a:lnTo>
                  <a:pt x="412" y="46"/>
                </a:lnTo>
                <a:lnTo>
                  <a:pt x="415" y="46"/>
                </a:lnTo>
                <a:lnTo>
                  <a:pt x="416" y="47"/>
                </a:lnTo>
                <a:lnTo>
                  <a:pt x="417" y="47"/>
                </a:lnTo>
                <a:lnTo>
                  <a:pt x="418" y="47"/>
                </a:lnTo>
                <a:lnTo>
                  <a:pt x="419" y="47"/>
                </a:lnTo>
                <a:lnTo>
                  <a:pt x="422" y="49"/>
                </a:lnTo>
                <a:lnTo>
                  <a:pt x="423" y="49"/>
                </a:lnTo>
                <a:lnTo>
                  <a:pt x="425" y="50"/>
                </a:lnTo>
                <a:lnTo>
                  <a:pt x="426" y="50"/>
                </a:lnTo>
                <a:lnTo>
                  <a:pt x="429" y="51"/>
                </a:lnTo>
                <a:lnTo>
                  <a:pt x="434" y="51"/>
                </a:lnTo>
                <a:lnTo>
                  <a:pt x="436" y="51"/>
                </a:lnTo>
                <a:lnTo>
                  <a:pt x="439" y="52"/>
                </a:lnTo>
                <a:lnTo>
                  <a:pt x="440" y="51"/>
                </a:lnTo>
                <a:lnTo>
                  <a:pt x="441" y="51"/>
                </a:lnTo>
                <a:lnTo>
                  <a:pt x="444" y="51"/>
                </a:lnTo>
                <a:lnTo>
                  <a:pt x="446" y="50"/>
                </a:lnTo>
                <a:lnTo>
                  <a:pt x="448" y="50"/>
                </a:lnTo>
                <a:lnTo>
                  <a:pt x="451" y="49"/>
                </a:lnTo>
                <a:lnTo>
                  <a:pt x="451" y="49"/>
                </a:lnTo>
                <a:lnTo>
                  <a:pt x="452" y="49"/>
                </a:lnTo>
                <a:lnTo>
                  <a:pt x="452" y="49"/>
                </a:lnTo>
                <a:lnTo>
                  <a:pt x="452" y="49"/>
                </a:lnTo>
                <a:lnTo>
                  <a:pt x="452" y="50"/>
                </a:lnTo>
                <a:lnTo>
                  <a:pt x="452" y="51"/>
                </a:lnTo>
                <a:lnTo>
                  <a:pt x="452" y="52"/>
                </a:lnTo>
                <a:lnTo>
                  <a:pt x="452" y="55"/>
                </a:lnTo>
                <a:lnTo>
                  <a:pt x="451" y="56"/>
                </a:lnTo>
                <a:lnTo>
                  <a:pt x="451" y="57"/>
                </a:lnTo>
                <a:lnTo>
                  <a:pt x="452" y="57"/>
                </a:lnTo>
                <a:lnTo>
                  <a:pt x="452" y="58"/>
                </a:lnTo>
                <a:lnTo>
                  <a:pt x="452" y="58"/>
                </a:lnTo>
                <a:lnTo>
                  <a:pt x="453" y="59"/>
                </a:lnTo>
                <a:lnTo>
                  <a:pt x="454" y="59"/>
                </a:lnTo>
                <a:lnTo>
                  <a:pt x="454" y="60"/>
                </a:lnTo>
                <a:lnTo>
                  <a:pt x="455" y="60"/>
                </a:lnTo>
                <a:lnTo>
                  <a:pt x="456" y="60"/>
                </a:lnTo>
                <a:lnTo>
                  <a:pt x="458" y="60"/>
                </a:lnTo>
                <a:lnTo>
                  <a:pt x="461" y="61"/>
                </a:lnTo>
                <a:lnTo>
                  <a:pt x="463" y="61"/>
                </a:lnTo>
                <a:lnTo>
                  <a:pt x="465" y="62"/>
                </a:lnTo>
                <a:lnTo>
                  <a:pt x="468" y="62"/>
                </a:lnTo>
                <a:lnTo>
                  <a:pt x="470" y="63"/>
                </a:lnTo>
                <a:lnTo>
                  <a:pt x="471" y="64"/>
                </a:lnTo>
                <a:lnTo>
                  <a:pt x="472" y="65"/>
                </a:lnTo>
                <a:lnTo>
                  <a:pt x="475" y="66"/>
                </a:lnTo>
                <a:lnTo>
                  <a:pt x="476" y="67"/>
                </a:lnTo>
                <a:lnTo>
                  <a:pt x="476" y="67"/>
                </a:lnTo>
                <a:lnTo>
                  <a:pt x="477" y="67"/>
                </a:lnTo>
                <a:lnTo>
                  <a:pt x="477" y="67"/>
                </a:lnTo>
                <a:lnTo>
                  <a:pt x="478" y="67"/>
                </a:lnTo>
                <a:lnTo>
                  <a:pt x="478" y="67"/>
                </a:lnTo>
                <a:lnTo>
                  <a:pt x="479" y="67"/>
                </a:lnTo>
                <a:lnTo>
                  <a:pt x="480" y="67"/>
                </a:lnTo>
                <a:lnTo>
                  <a:pt x="480" y="66"/>
                </a:lnTo>
                <a:lnTo>
                  <a:pt x="481" y="65"/>
                </a:lnTo>
                <a:lnTo>
                  <a:pt x="482" y="62"/>
                </a:lnTo>
                <a:lnTo>
                  <a:pt x="483" y="61"/>
                </a:lnTo>
                <a:lnTo>
                  <a:pt x="485" y="59"/>
                </a:lnTo>
                <a:lnTo>
                  <a:pt x="487" y="58"/>
                </a:lnTo>
                <a:lnTo>
                  <a:pt x="489" y="56"/>
                </a:lnTo>
                <a:lnTo>
                  <a:pt x="493" y="52"/>
                </a:lnTo>
                <a:lnTo>
                  <a:pt x="495" y="50"/>
                </a:lnTo>
                <a:lnTo>
                  <a:pt x="498" y="48"/>
                </a:lnTo>
                <a:lnTo>
                  <a:pt x="499" y="48"/>
                </a:lnTo>
                <a:lnTo>
                  <a:pt x="500" y="47"/>
                </a:lnTo>
                <a:lnTo>
                  <a:pt x="502" y="47"/>
                </a:lnTo>
                <a:lnTo>
                  <a:pt x="507" y="45"/>
                </a:lnTo>
                <a:lnTo>
                  <a:pt x="508" y="45"/>
                </a:lnTo>
                <a:lnTo>
                  <a:pt x="510" y="44"/>
                </a:lnTo>
                <a:lnTo>
                  <a:pt x="511" y="43"/>
                </a:lnTo>
                <a:lnTo>
                  <a:pt x="513" y="43"/>
                </a:lnTo>
                <a:lnTo>
                  <a:pt x="513" y="42"/>
                </a:lnTo>
                <a:lnTo>
                  <a:pt x="514" y="42"/>
                </a:lnTo>
                <a:lnTo>
                  <a:pt x="514" y="41"/>
                </a:lnTo>
                <a:lnTo>
                  <a:pt x="515" y="40"/>
                </a:lnTo>
                <a:lnTo>
                  <a:pt x="515" y="39"/>
                </a:lnTo>
                <a:lnTo>
                  <a:pt x="515" y="38"/>
                </a:lnTo>
                <a:lnTo>
                  <a:pt x="514" y="37"/>
                </a:lnTo>
                <a:lnTo>
                  <a:pt x="514" y="34"/>
                </a:lnTo>
                <a:lnTo>
                  <a:pt x="513" y="31"/>
                </a:lnTo>
                <a:lnTo>
                  <a:pt x="512" y="29"/>
                </a:lnTo>
                <a:lnTo>
                  <a:pt x="512" y="28"/>
                </a:lnTo>
                <a:lnTo>
                  <a:pt x="512" y="27"/>
                </a:lnTo>
                <a:lnTo>
                  <a:pt x="512" y="25"/>
                </a:lnTo>
                <a:lnTo>
                  <a:pt x="512" y="24"/>
                </a:lnTo>
                <a:lnTo>
                  <a:pt x="513" y="20"/>
                </a:lnTo>
                <a:lnTo>
                  <a:pt x="514" y="19"/>
                </a:lnTo>
                <a:lnTo>
                  <a:pt x="514" y="17"/>
                </a:lnTo>
                <a:lnTo>
                  <a:pt x="514" y="15"/>
                </a:lnTo>
                <a:lnTo>
                  <a:pt x="514" y="14"/>
                </a:lnTo>
                <a:lnTo>
                  <a:pt x="514" y="14"/>
                </a:lnTo>
                <a:lnTo>
                  <a:pt x="515" y="13"/>
                </a:lnTo>
                <a:lnTo>
                  <a:pt x="515" y="12"/>
                </a:lnTo>
                <a:lnTo>
                  <a:pt x="516" y="11"/>
                </a:lnTo>
                <a:lnTo>
                  <a:pt x="518" y="10"/>
                </a:lnTo>
                <a:lnTo>
                  <a:pt x="518" y="9"/>
                </a:lnTo>
                <a:lnTo>
                  <a:pt x="519" y="8"/>
                </a:lnTo>
                <a:lnTo>
                  <a:pt x="520" y="7"/>
                </a:lnTo>
                <a:lnTo>
                  <a:pt x="521" y="6"/>
                </a:lnTo>
                <a:lnTo>
                  <a:pt x="521" y="5"/>
                </a:lnTo>
                <a:lnTo>
                  <a:pt x="522" y="4"/>
                </a:lnTo>
                <a:lnTo>
                  <a:pt x="525" y="2"/>
                </a:lnTo>
                <a:lnTo>
                  <a:pt x="527" y="0"/>
                </a:lnTo>
                <a:lnTo>
                  <a:pt x="528" y="0"/>
                </a:lnTo>
                <a:lnTo>
                  <a:pt x="529" y="0"/>
                </a:lnTo>
                <a:lnTo>
                  <a:pt x="529" y="0"/>
                </a:lnTo>
                <a:lnTo>
                  <a:pt x="530" y="0"/>
                </a:lnTo>
                <a:lnTo>
                  <a:pt x="531" y="0"/>
                </a:lnTo>
                <a:lnTo>
                  <a:pt x="532" y="0"/>
                </a:lnTo>
                <a:lnTo>
                  <a:pt x="533" y="1"/>
                </a:lnTo>
                <a:lnTo>
                  <a:pt x="536" y="3"/>
                </a:lnTo>
                <a:lnTo>
                  <a:pt x="537" y="4"/>
                </a:lnTo>
                <a:lnTo>
                  <a:pt x="540" y="5"/>
                </a:lnTo>
                <a:lnTo>
                  <a:pt x="545" y="8"/>
                </a:lnTo>
                <a:lnTo>
                  <a:pt x="547" y="8"/>
                </a:lnTo>
                <a:lnTo>
                  <a:pt x="548" y="9"/>
                </a:lnTo>
                <a:lnTo>
                  <a:pt x="549" y="10"/>
                </a:lnTo>
                <a:lnTo>
                  <a:pt x="550" y="11"/>
                </a:lnTo>
                <a:lnTo>
                  <a:pt x="555" y="15"/>
                </a:lnTo>
                <a:lnTo>
                  <a:pt x="557" y="17"/>
                </a:lnTo>
                <a:lnTo>
                  <a:pt x="559" y="18"/>
                </a:lnTo>
                <a:lnTo>
                  <a:pt x="560" y="19"/>
                </a:lnTo>
                <a:lnTo>
                  <a:pt x="561" y="20"/>
                </a:lnTo>
                <a:lnTo>
                  <a:pt x="563" y="20"/>
                </a:lnTo>
                <a:lnTo>
                  <a:pt x="563" y="20"/>
                </a:lnTo>
                <a:lnTo>
                  <a:pt x="564" y="21"/>
                </a:lnTo>
                <a:lnTo>
                  <a:pt x="564" y="21"/>
                </a:lnTo>
                <a:lnTo>
                  <a:pt x="565" y="20"/>
                </a:lnTo>
                <a:lnTo>
                  <a:pt x="566" y="20"/>
                </a:lnTo>
                <a:lnTo>
                  <a:pt x="568" y="19"/>
                </a:lnTo>
                <a:lnTo>
                  <a:pt x="569" y="18"/>
                </a:lnTo>
                <a:lnTo>
                  <a:pt x="570" y="18"/>
                </a:lnTo>
                <a:lnTo>
                  <a:pt x="572" y="17"/>
                </a:lnTo>
                <a:lnTo>
                  <a:pt x="572" y="17"/>
                </a:lnTo>
                <a:lnTo>
                  <a:pt x="573" y="17"/>
                </a:lnTo>
                <a:lnTo>
                  <a:pt x="573" y="17"/>
                </a:lnTo>
                <a:lnTo>
                  <a:pt x="574" y="18"/>
                </a:lnTo>
                <a:lnTo>
                  <a:pt x="574" y="18"/>
                </a:lnTo>
                <a:lnTo>
                  <a:pt x="575" y="18"/>
                </a:lnTo>
                <a:lnTo>
                  <a:pt x="575" y="19"/>
                </a:lnTo>
                <a:lnTo>
                  <a:pt x="576" y="21"/>
                </a:lnTo>
                <a:lnTo>
                  <a:pt x="577" y="23"/>
                </a:lnTo>
                <a:lnTo>
                  <a:pt x="578" y="25"/>
                </a:lnTo>
                <a:lnTo>
                  <a:pt x="579" y="27"/>
                </a:lnTo>
                <a:lnTo>
                  <a:pt x="581" y="31"/>
                </a:lnTo>
                <a:lnTo>
                  <a:pt x="583" y="35"/>
                </a:lnTo>
                <a:lnTo>
                  <a:pt x="584" y="37"/>
                </a:lnTo>
                <a:lnTo>
                  <a:pt x="585" y="38"/>
                </a:lnTo>
                <a:lnTo>
                  <a:pt x="586" y="39"/>
                </a:lnTo>
                <a:lnTo>
                  <a:pt x="586" y="40"/>
                </a:lnTo>
                <a:lnTo>
                  <a:pt x="588" y="41"/>
                </a:lnTo>
                <a:lnTo>
                  <a:pt x="589" y="42"/>
                </a:lnTo>
                <a:lnTo>
                  <a:pt x="590" y="42"/>
                </a:lnTo>
                <a:lnTo>
                  <a:pt x="591" y="43"/>
                </a:lnTo>
                <a:lnTo>
                  <a:pt x="592" y="43"/>
                </a:lnTo>
                <a:lnTo>
                  <a:pt x="593" y="43"/>
                </a:lnTo>
                <a:lnTo>
                  <a:pt x="594" y="43"/>
                </a:lnTo>
                <a:lnTo>
                  <a:pt x="595" y="43"/>
                </a:lnTo>
                <a:lnTo>
                  <a:pt x="596" y="43"/>
                </a:lnTo>
                <a:lnTo>
                  <a:pt x="597" y="43"/>
                </a:lnTo>
                <a:lnTo>
                  <a:pt x="598" y="43"/>
                </a:lnTo>
                <a:lnTo>
                  <a:pt x="598" y="43"/>
                </a:lnTo>
                <a:lnTo>
                  <a:pt x="599" y="42"/>
                </a:lnTo>
                <a:lnTo>
                  <a:pt x="600" y="42"/>
                </a:lnTo>
                <a:lnTo>
                  <a:pt x="600" y="42"/>
                </a:lnTo>
                <a:lnTo>
                  <a:pt x="600" y="43"/>
                </a:lnTo>
                <a:lnTo>
                  <a:pt x="601" y="49"/>
                </a:lnTo>
                <a:lnTo>
                  <a:pt x="601" y="50"/>
                </a:lnTo>
                <a:lnTo>
                  <a:pt x="601" y="52"/>
                </a:lnTo>
                <a:lnTo>
                  <a:pt x="601" y="53"/>
                </a:lnTo>
                <a:lnTo>
                  <a:pt x="601" y="54"/>
                </a:lnTo>
                <a:lnTo>
                  <a:pt x="601" y="54"/>
                </a:lnTo>
                <a:lnTo>
                  <a:pt x="601" y="55"/>
                </a:lnTo>
                <a:lnTo>
                  <a:pt x="600" y="56"/>
                </a:lnTo>
                <a:lnTo>
                  <a:pt x="600" y="57"/>
                </a:lnTo>
                <a:lnTo>
                  <a:pt x="599" y="58"/>
                </a:lnTo>
                <a:lnTo>
                  <a:pt x="598" y="58"/>
                </a:lnTo>
                <a:lnTo>
                  <a:pt x="597" y="59"/>
                </a:lnTo>
                <a:lnTo>
                  <a:pt x="595" y="59"/>
                </a:lnTo>
                <a:lnTo>
                  <a:pt x="594" y="60"/>
                </a:lnTo>
                <a:lnTo>
                  <a:pt x="593" y="60"/>
                </a:lnTo>
                <a:lnTo>
                  <a:pt x="592" y="61"/>
                </a:lnTo>
                <a:lnTo>
                  <a:pt x="592" y="62"/>
                </a:lnTo>
                <a:lnTo>
                  <a:pt x="591" y="62"/>
                </a:lnTo>
                <a:lnTo>
                  <a:pt x="591" y="62"/>
                </a:lnTo>
                <a:lnTo>
                  <a:pt x="591" y="63"/>
                </a:lnTo>
                <a:lnTo>
                  <a:pt x="591" y="64"/>
                </a:lnTo>
                <a:lnTo>
                  <a:pt x="591" y="64"/>
                </a:lnTo>
                <a:lnTo>
                  <a:pt x="591" y="65"/>
                </a:lnTo>
                <a:lnTo>
                  <a:pt x="591" y="66"/>
                </a:lnTo>
                <a:lnTo>
                  <a:pt x="592" y="67"/>
                </a:lnTo>
                <a:lnTo>
                  <a:pt x="595" y="71"/>
                </a:lnTo>
                <a:lnTo>
                  <a:pt x="595" y="72"/>
                </a:lnTo>
                <a:lnTo>
                  <a:pt x="596" y="74"/>
                </a:lnTo>
                <a:lnTo>
                  <a:pt x="596" y="75"/>
                </a:lnTo>
                <a:lnTo>
                  <a:pt x="597" y="77"/>
                </a:lnTo>
                <a:lnTo>
                  <a:pt x="597" y="78"/>
                </a:lnTo>
                <a:lnTo>
                  <a:pt x="597" y="79"/>
                </a:lnTo>
                <a:lnTo>
                  <a:pt x="598" y="82"/>
                </a:lnTo>
                <a:lnTo>
                  <a:pt x="598" y="84"/>
                </a:lnTo>
                <a:lnTo>
                  <a:pt x="598" y="85"/>
                </a:lnTo>
                <a:lnTo>
                  <a:pt x="597" y="89"/>
                </a:lnTo>
                <a:lnTo>
                  <a:pt x="597" y="91"/>
                </a:lnTo>
                <a:lnTo>
                  <a:pt x="597" y="92"/>
                </a:lnTo>
                <a:lnTo>
                  <a:pt x="597" y="96"/>
                </a:lnTo>
                <a:lnTo>
                  <a:pt x="597" y="97"/>
                </a:lnTo>
                <a:lnTo>
                  <a:pt x="597" y="100"/>
                </a:lnTo>
                <a:lnTo>
                  <a:pt x="596" y="102"/>
                </a:lnTo>
                <a:lnTo>
                  <a:pt x="596" y="103"/>
                </a:lnTo>
                <a:lnTo>
                  <a:pt x="595" y="105"/>
                </a:lnTo>
                <a:lnTo>
                  <a:pt x="595" y="107"/>
                </a:lnTo>
                <a:lnTo>
                  <a:pt x="593" y="112"/>
                </a:lnTo>
                <a:lnTo>
                  <a:pt x="591" y="116"/>
                </a:lnTo>
                <a:lnTo>
                  <a:pt x="590" y="120"/>
                </a:lnTo>
                <a:lnTo>
                  <a:pt x="590" y="121"/>
                </a:lnTo>
                <a:lnTo>
                  <a:pt x="589" y="122"/>
                </a:lnTo>
                <a:lnTo>
                  <a:pt x="589" y="123"/>
                </a:lnTo>
                <a:lnTo>
                  <a:pt x="589" y="124"/>
                </a:lnTo>
                <a:lnTo>
                  <a:pt x="590" y="125"/>
                </a:lnTo>
                <a:lnTo>
                  <a:pt x="590" y="126"/>
                </a:lnTo>
                <a:lnTo>
                  <a:pt x="590" y="126"/>
                </a:lnTo>
                <a:lnTo>
                  <a:pt x="590" y="127"/>
                </a:lnTo>
                <a:lnTo>
                  <a:pt x="589" y="132"/>
                </a:lnTo>
                <a:lnTo>
                  <a:pt x="588" y="136"/>
                </a:lnTo>
                <a:lnTo>
                  <a:pt x="587" y="138"/>
                </a:lnTo>
                <a:lnTo>
                  <a:pt x="586" y="140"/>
                </a:lnTo>
                <a:lnTo>
                  <a:pt x="585" y="144"/>
                </a:lnTo>
                <a:lnTo>
                  <a:pt x="585" y="145"/>
                </a:lnTo>
                <a:lnTo>
                  <a:pt x="584" y="147"/>
                </a:lnTo>
                <a:lnTo>
                  <a:pt x="584" y="149"/>
                </a:lnTo>
                <a:lnTo>
                  <a:pt x="584" y="150"/>
                </a:lnTo>
                <a:lnTo>
                  <a:pt x="584" y="151"/>
                </a:lnTo>
                <a:lnTo>
                  <a:pt x="585" y="153"/>
                </a:lnTo>
                <a:lnTo>
                  <a:pt x="585" y="153"/>
                </a:lnTo>
                <a:lnTo>
                  <a:pt x="585" y="154"/>
                </a:lnTo>
                <a:lnTo>
                  <a:pt x="586" y="156"/>
                </a:lnTo>
                <a:lnTo>
                  <a:pt x="587" y="157"/>
                </a:lnTo>
                <a:lnTo>
                  <a:pt x="588" y="158"/>
                </a:lnTo>
                <a:lnTo>
                  <a:pt x="590" y="160"/>
                </a:lnTo>
                <a:lnTo>
                  <a:pt x="593" y="162"/>
                </a:lnTo>
                <a:lnTo>
                  <a:pt x="594" y="163"/>
                </a:lnTo>
                <a:lnTo>
                  <a:pt x="595" y="164"/>
                </a:lnTo>
                <a:lnTo>
                  <a:pt x="595" y="165"/>
                </a:lnTo>
                <a:lnTo>
                  <a:pt x="596" y="166"/>
                </a:lnTo>
                <a:lnTo>
                  <a:pt x="597" y="168"/>
                </a:lnTo>
                <a:lnTo>
                  <a:pt x="598" y="169"/>
                </a:lnTo>
                <a:lnTo>
                  <a:pt x="598" y="169"/>
                </a:lnTo>
                <a:lnTo>
                  <a:pt x="598" y="170"/>
                </a:lnTo>
                <a:lnTo>
                  <a:pt x="598" y="170"/>
                </a:lnTo>
                <a:lnTo>
                  <a:pt x="597" y="171"/>
                </a:lnTo>
                <a:lnTo>
                  <a:pt x="597" y="172"/>
                </a:lnTo>
                <a:lnTo>
                  <a:pt x="595" y="174"/>
                </a:lnTo>
                <a:lnTo>
                  <a:pt x="594" y="176"/>
                </a:lnTo>
                <a:lnTo>
                  <a:pt x="593" y="178"/>
                </a:lnTo>
                <a:lnTo>
                  <a:pt x="592" y="179"/>
                </a:lnTo>
                <a:lnTo>
                  <a:pt x="591" y="180"/>
                </a:lnTo>
                <a:lnTo>
                  <a:pt x="591" y="181"/>
                </a:lnTo>
                <a:lnTo>
                  <a:pt x="591" y="182"/>
                </a:lnTo>
                <a:lnTo>
                  <a:pt x="591" y="183"/>
                </a:lnTo>
                <a:lnTo>
                  <a:pt x="591" y="184"/>
                </a:lnTo>
                <a:lnTo>
                  <a:pt x="591" y="185"/>
                </a:lnTo>
                <a:lnTo>
                  <a:pt x="592" y="186"/>
                </a:lnTo>
                <a:lnTo>
                  <a:pt x="592" y="187"/>
                </a:lnTo>
                <a:lnTo>
                  <a:pt x="593" y="189"/>
                </a:lnTo>
                <a:lnTo>
                  <a:pt x="596" y="193"/>
                </a:lnTo>
                <a:lnTo>
                  <a:pt x="599" y="197"/>
                </a:lnTo>
                <a:lnTo>
                  <a:pt x="599" y="198"/>
                </a:lnTo>
                <a:lnTo>
                  <a:pt x="600" y="199"/>
                </a:lnTo>
                <a:lnTo>
                  <a:pt x="605" y="204"/>
                </a:lnTo>
                <a:lnTo>
                  <a:pt x="606" y="205"/>
                </a:lnTo>
                <a:lnTo>
                  <a:pt x="609" y="208"/>
                </a:lnTo>
                <a:lnTo>
                  <a:pt x="611" y="210"/>
                </a:lnTo>
                <a:lnTo>
                  <a:pt x="614" y="213"/>
                </a:lnTo>
                <a:lnTo>
                  <a:pt x="617" y="215"/>
                </a:lnTo>
                <a:lnTo>
                  <a:pt x="619" y="217"/>
                </a:lnTo>
                <a:lnTo>
                  <a:pt x="620" y="217"/>
                </a:lnTo>
                <a:lnTo>
                  <a:pt x="620" y="217"/>
                </a:lnTo>
                <a:lnTo>
                  <a:pt x="622" y="218"/>
                </a:lnTo>
                <a:lnTo>
                  <a:pt x="623" y="218"/>
                </a:lnTo>
                <a:lnTo>
                  <a:pt x="624" y="218"/>
                </a:lnTo>
                <a:lnTo>
                  <a:pt x="625" y="218"/>
                </a:lnTo>
                <a:lnTo>
                  <a:pt x="626" y="217"/>
                </a:lnTo>
                <a:lnTo>
                  <a:pt x="628" y="217"/>
                </a:lnTo>
                <a:lnTo>
                  <a:pt x="633" y="214"/>
                </a:lnTo>
                <a:lnTo>
                  <a:pt x="635" y="213"/>
                </a:lnTo>
                <a:lnTo>
                  <a:pt x="637" y="213"/>
                </a:lnTo>
                <a:lnTo>
                  <a:pt x="638" y="212"/>
                </a:lnTo>
                <a:lnTo>
                  <a:pt x="640" y="212"/>
                </a:lnTo>
                <a:lnTo>
                  <a:pt x="641" y="212"/>
                </a:lnTo>
                <a:lnTo>
                  <a:pt x="642" y="212"/>
                </a:lnTo>
                <a:lnTo>
                  <a:pt x="643" y="212"/>
                </a:lnTo>
                <a:lnTo>
                  <a:pt x="644" y="212"/>
                </a:lnTo>
                <a:lnTo>
                  <a:pt x="645" y="213"/>
                </a:lnTo>
                <a:lnTo>
                  <a:pt x="646" y="213"/>
                </a:lnTo>
                <a:lnTo>
                  <a:pt x="647" y="214"/>
                </a:lnTo>
                <a:lnTo>
                  <a:pt x="650" y="217"/>
                </a:lnTo>
                <a:lnTo>
                  <a:pt x="652" y="218"/>
                </a:lnTo>
                <a:lnTo>
                  <a:pt x="654" y="220"/>
                </a:lnTo>
                <a:lnTo>
                  <a:pt x="656" y="221"/>
                </a:lnTo>
                <a:lnTo>
                  <a:pt x="658" y="221"/>
                </a:lnTo>
                <a:lnTo>
                  <a:pt x="659" y="222"/>
                </a:lnTo>
                <a:lnTo>
                  <a:pt x="664" y="224"/>
                </a:lnTo>
                <a:lnTo>
                  <a:pt x="666" y="224"/>
                </a:lnTo>
                <a:lnTo>
                  <a:pt x="668" y="225"/>
                </a:lnTo>
                <a:lnTo>
                  <a:pt x="669" y="226"/>
                </a:lnTo>
                <a:lnTo>
                  <a:pt x="670" y="226"/>
                </a:lnTo>
                <a:lnTo>
                  <a:pt x="670" y="227"/>
                </a:lnTo>
                <a:lnTo>
                  <a:pt x="671" y="227"/>
                </a:lnTo>
                <a:lnTo>
                  <a:pt x="671" y="228"/>
                </a:lnTo>
                <a:lnTo>
                  <a:pt x="672" y="229"/>
                </a:lnTo>
                <a:lnTo>
                  <a:pt x="672" y="230"/>
                </a:lnTo>
                <a:lnTo>
                  <a:pt x="672" y="230"/>
                </a:lnTo>
                <a:lnTo>
                  <a:pt x="672" y="231"/>
                </a:lnTo>
                <a:lnTo>
                  <a:pt x="671" y="233"/>
                </a:lnTo>
                <a:lnTo>
                  <a:pt x="671" y="234"/>
                </a:lnTo>
                <a:lnTo>
                  <a:pt x="671" y="234"/>
                </a:lnTo>
                <a:lnTo>
                  <a:pt x="670" y="235"/>
                </a:lnTo>
                <a:lnTo>
                  <a:pt x="670" y="236"/>
                </a:lnTo>
                <a:lnTo>
                  <a:pt x="669" y="236"/>
                </a:lnTo>
                <a:lnTo>
                  <a:pt x="668" y="237"/>
                </a:lnTo>
                <a:lnTo>
                  <a:pt x="667" y="238"/>
                </a:lnTo>
                <a:lnTo>
                  <a:pt x="666" y="238"/>
                </a:lnTo>
                <a:lnTo>
                  <a:pt x="666" y="238"/>
                </a:lnTo>
                <a:lnTo>
                  <a:pt x="666" y="239"/>
                </a:lnTo>
                <a:lnTo>
                  <a:pt x="666" y="239"/>
                </a:lnTo>
                <a:lnTo>
                  <a:pt x="667" y="239"/>
                </a:lnTo>
                <a:lnTo>
                  <a:pt x="668" y="240"/>
                </a:lnTo>
                <a:lnTo>
                  <a:pt x="669" y="240"/>
                </a:lnTo>
                <a:lnTo>
                  <a:pt x="670" y="241"/>
                </a:lnTo>
                <a:lnTo>
                  <a:pt x="671" y="241"/>
                </a:lnTo>
                <a:lnTo>
                  <a:pt x="672" y="241"/>
                </a:lnTo>
                <a:lnTo>
                  <a:pt x="676" y="242"/>
                </a:lnTo>
                <a:lnTo>
                  <a:pt x="678" y="242"/>
                </a:lnTo>
                <a:lnTo>
                  <a:pt x="679" y="242"/>
                </a:lnTo>
                <a:lnTo>
                  <a:pt x="680" y="243"/>
                </a:lnTo>
                <a:lnTo>
                  <a:pt x="680" y="243"/>
                </a:lnTo>
                <a:lnTo>
                  <a:pt x="681" y="243"/>
                </a:lnTo>
                <a:lnTo>
                  <a:pt x="682" y="244"/>
                </a:lnTo>
                <a:lnTo>
                  <a:pt x="683" y="245"/>
                </a:lnTo>
                <a:lnTo>
                  <a:pt x="685" y="246"/>
                </a:lnTo>
                <a:lnTo>
                  <a:pt x="686" y="248"/>
                </a:lnTo>
                <a:lnTo>
                  <a:pt x="689" y="252"/>
                </a:lnTo>
                <a:lnTo>
                  <a:pt x="690" y="252"/>
                </a:lnTo>
                <a:lnTo>
                  <a:pt x="691" y="253"/>
                </a:lnTo>
                <a:lnTo>
                  <a:pt x="692" y="254"/>
                </a:lnTo>
                <a:lnTo>
                  <a:pt x="693" y="254"/>
                </a:lnTo>
                <a:lnTo>
                  <a:pt x="693" y="255"/>
                </a:lnTo>
                <a:lnTo>
                  <a:pt x="694" y="255"/>
                </a:lnTo>
                <a:lnTo>
                  <a:pt x="696" y="256"/>
                </a:lnTo>
                <a:lnTo>
                  <a:pt x="698" y="256"/>
                </a:lnTo>
                <a:lnTo>
                  <a:pt x="699" y="256"/>
                </a:lnTo>
                <a:lnTo>
                  <a:pt x="701" y="256"/>
                </a:lnTo>
                <a:lnTo>
                  <a:pt x="702" y="256"/>
                </a:lnTo>
                <a:lnTo>
                  <a:pt x="704" y="255"/>
                </a:lnTo>
                <a:lnTo>
                  <a:pt x="705" y="254"/>
                </a:lnTo>
                <a:lnTo>
                  <a:pt x="709" y="252"/>
                </a:lnTo>
                <a:lnTo>
                  <a:pt x="711" y="252"/>
                </a:lnTo>
                <a:lnTo>
                  <a:pt x="712" y="251"/>
                </a:lnTo>
                <a:lnTo>
                  <a:pt x="712" y="251"/>
                </a:lnTo>
                <a:lnTo>
                  <a:pt x="713" y="251"/>
                </a:lnTo>
                <a:lnTo>
                  <a:pt x="714" y="251"/>
                </a:lnTo>
                <a:lnTo>
                  <a:pt x="715" y="251"/>
                </a:lnTo>
                <a:lnTo>
                  <a:pt x="716" y="252"/>
                </a:lnTo>
                <a:lnTo>
                  <a:pt x="723" y="253"/>
                </a:lnTo>
                <a:lnTo>
                  <a:pt x="728" y="255"/>
                </a:lnTo>
                <a:lnTo>
                  <a:pt x="731" y="256"/>
                </a:lnTo>
                <a:lnTo>
                  <a:pt x="733" y="257"/>
                </a:lnTo>
                <a:lnTo>
                  <a:pt x="735" y="258"/>
                </a:lnTo>
                <a:lnTo>
                  <a:pt x="736" y="259"/>
                </a:lnTo>
                <a:lnTo>
                  <a:pt x="737" y="259"/>
                </a:lnTo>
                <a:lnTo>
                  <a:pt x="738" y="261"/>
                </a:lnTo>
                <a:lnTo>
                  <a:pt x="739" y="262"/>
                </a:lnTo>
                <a:lnTo>
                  <a:pt x="740" y="262"/>
                </a:lnTo>
                <a:lnTo>
                  <a:pt x="741" y="263"/>
                </a:lnTo>
                <a:lnTo>
                  <a:pt x="741" y="263"/>
                </a:lnTo>
                <a:lnTo>
                  <a:pt x="742" y="263"/>
                </a:lnTo>
                <a:lnTo>
                  <a:pt x="747" y="262"/>
                </a:lnTo>
                <a:lnTo>
                  <a:pt x="749" y="262"/>
                </a:lnTo>
                <a:lnTo>
                  <a:pt x="753" y="261"/>
                </a:lnTo>
                <a:lnTo>
                  <a:pt x="755" y="260"/>
                </a:lnTo>
                <a:lnTo>
                  <a:pt x="756" y="260"/>
                </a:lnTo>
                <a:lnTo>
                  <a:pt x="760" y="260"/>
                </a:lnTo>
                <a:lnTo>
                  <a:pt x="764" y="259"/>
                </a:lnTo>
                <a:lnTo>
                  <a:pt x="765" y="259"/>
                </a:lnTo>
                <a:lnTo>
                  <a:pt x="767" y="259"/>
                </a:lnTo>
                <a:lnTo>
                  <a:pt x="769" y="259"/>
                </a:lnTo>
                <a:lnTo>
                  <a:pt x="770" y="259"/>
                </a:lnTo>
                <a:lnTo>
                  <a:pt x="771" y="260"/>
                </a:lnTo>
                <a:lnTo>
                  <a:pt x="772" y="260"/>
                </a:lnTo>
                <a:lnTo>
                  <a:pt x="773" y="260"/>
                </a:lnTo>
                <a:lnTo>
                  <a:pt x="774" y="261"/>
                </a:lnTo>
                <a:lnTo>
                  <a:pt x="774" y="262"/>
                </a:lnTo>
                <a:lnTo>
                  <a:pt x="775" y="263"/>
                </a:lnTo>
                <a:lnTo>
                  <a:pt x="776" y="264"/>
                </a:lnTo>
                <a:lnTo>
                  <a:pt x="776" y="265"/>
                </a:lnTo>
                <a:lnTo>
                  <a:pt x="777" y="266"/>
                </a:lnTo>
                <a:lnTo>
                  <a:pt x="777" y="269"/>
                </a:lnTo>
                <a:lnTo>
                  <a:pt x="778" y="271"/>
                </a:lnTo>
                <a:lnTo>
                  <a:pt x="778" y="272"/>
                </a:lnTo>
                <a:lnTo>
                  <a:pt x="778" y="274"/>
                </a:lnTo>
                <a:lnTo>
                  <a:pt x="778" y="275"/>
                </a:lnTo>
                <a:lnTo>
                  <a:pt x="778" y="276"/>
                </a:lnTo>
                <a:lnTo>
                  <a:pt x="778" y="279"/>
                </a:lnTo>
                <a:lnTo>
                  <a:pt x="777" y="283"/>
                </a:lnTo>
                <a:lnTo>
                  <a:pt x="777" y="286"/>
                </a:lnTo>
                <a:lnTo>
                  <a:pt x="777" y="288"/>
                </a:lnTo>
                <a:lnTo>
                  <a:pt x="777" y="290"/>
                </a:lnTo>
                <a:lnTo>
                  <a:pt x="777" y="291"/>
                </a:lnTo>
                <a:lnTo>
                  <a:pt x="778" y="293"/>
                </a:lnTo>
                <a:lnTo>
                  <a:pt x="779" y="295"/>
                </a:lnTo>
                <a:lnTo>
                  <a:pt x="780" y="297"/>
                </a:lnTo>
                <a:lnTo>
                  <a:pt x="780" y="298"/>
                </a:lnTo>
                <a:lnTo>
                  <a:pt x="781" y="299"/>
                </a:lnTo>
                <a:lnTo>
                  <a:pt x="782" y="300"/>
                </a:lnTo>
                <a:lnTo>
                  <a:pt x="785" y="302"/>
                </a:lnTo>
                <a:lnTo>
                  <a:pt x="786" y="304"/>
                </a:lnTo>
                <a:lnTo>
                  <a:pt x="790" y="306"/>
                </a:lnTo>
                <a:lnTo>
                  <a:pt x="794" y="310"/>
                </a:lnTo>
                <a:lnTo>
                  <a:pt x="795" y="311"/>
                </a:lnTo>
                <a:lnTo>
                  <a:pt x="797" y="312"/>
                </a:lnTo>
                <a:lnTo>
                  <a:pt x="799" y="314"/>
                </a:lnTo>
                <a:lnTo>
                  <a:pt x="806" y="318"/>
                </a:lnTo>
                <a:lnTo>
                  <a:pt x="809" y="320"/>
                </a:lnTo>
                <a:lnTo>
                  <a:pt x="810" y="320"/>
                </a:lnTo>
                <a:lnTo>
                  <a:pt x="811" y="320"/>
                </a:lnTo>
                <a:lnTo>
                  <a:pt x="811" y="320"/>
                </a:lnTo>
                <a:lnTo>
                  <a:pt x="812" y="320"/>
                </a:lnTo>
                <a:lnTo>
                  <a:pt x="812" y="320"/>
                </a:lnTo>
                <a:lnTo>
                  <a:pt x="813" y="320"/>
                </a:lnTo>
                <a:lnTo>
                  <a:pt x="815" y="319"/>
                </a:lnTo>
                <a:lnTo>
                  <a:pt x="816" y="319"/>
                </a:lnTo>
                <a:lnTo>
                  <a:pt x="818" y="318"/>
                </a:lnTo>
                <a:lnTo>
                  <a:pt x="819" y="318"/>
                </a:lnTo>
                <a:lnTo>
                  <a:pt x="820" y="319"/>
                </a:lnTo>
                <a:lnTo>
                  <a:pt x="821" y="319"/>
                </a:lnTo>
                <a:lnTo>
                  <a:pt x="822" y="319"/>
                </a:lnTo>
                <a:lnTo>
                  <a:pt x="827" y="320"/>
                </a:lnTo>
                <a:lnTo>
                  <a:pt x="828" y="321"/>
                </a:lnTo>
                <a:lnTo>
                  <a:pt x="830" y="321"/>
                </a:lnTo>
                <a:lnTo>
                  <a:pt x="832" y="321"/>
                </a:lnTo>
                <a:lnTo>
                  <a:pt x="835" y="321"/>
                </a:lnTo>
                <a:lnTo>
                  <a:pt x="839" y="321"/>
                </a:lnTo>
                <a:lnTo>
                  <a:pt x="841" y="321"/>
                </a:lnTo>
                <a:lnTo>
                  <a:pt x="843" y="321"/>
                </a:lnTo>
                <a:lnTo>
                  <a:pt x="844" y="320"/>
                </a:lnTo>
                <a:lnTo>
                  <a:pt x="846" y="320"/>
                </a:lnTo>
                <a:lnTo>
                  <a:pt x="849" y="318"/>
                </a:lnTo>
                <a:lnTo>
                  <a:pt x="851" y="318"/>
                </a:lnTo>
                <a:lnTo>
                  <a:pt x="853" y="317"/>
                </a:lnTo>
                <a:lnTo>
                  <a:pt x="857" y="317"/>
                </a:lnTo>
                <a:lnTo>
                  <a:pt x="857" y="317"/>
                </a:lnTo>
                <a:lnTo>
                  <a:pt x="859" y="316"/>
                </a:lnTo>
                <a:lnTo>
                  <a:pt x="861" y="315"/>
                </a:lnTo>
                <a:lnTo>
                  <a:pt x="861" y="315"/>
                </a:lnTo>
                <a:lnTo>
                  <a:pt x="862" y="315"/>
                </a:lnTo>
                <a:lnTo>
                  <a:pt x="863" y="315"/>
                </a:lnTo>
                <a:lnTo>
                  <a:pt x="864" y="315"/>
                </a:lnTo>
                <a:lnTo>
                  <a:pt x="864" y="315"/>
                </a:lnTo>
                <a:lnTo>
                  <a:pt x="865" y="315"/>
                </a:lnTo>
                <a:lnTo>
                  <a:pt x="866" y="315"/>
                </a:lnTo>
                <a:lnTo>
                  <a:pt x="867" y="316"/>
                </a:lnTo>
                <a:lnTo>
                  <a:pt x="868" y="316"/>
                </a:lnTo>
                <a:lnTo>
                  <a:pt x="869" y="317"/>
                </a:lnTo>
                <a:lnTo>
                  <a:pt x="870" y="318"/>
                </a:lnTo>
                <a:lnTo>
                  <a:pt x="871" y="318"/>
                </a:lnTo>
                <a:lnTo>
                  <a:pt x="871" y="319"/>
                </a:lnTo>
                <a:lnTo>
                  <a:pt x="871" y="320"/>
                </a:lnTo>
                <a:lnTo>
                  <a:pt x="872" y="321"/>
                </a:lnTo>
                <a:lnTo>
                  <a:pt x="872" y="322"/>
                </a:lnTo>
                <a:lnTo>
                  <a:pt x="872" y="322"/>
                </a:lnTo>
                <a:lnTo>
                  <a:pt x="871" y="323"/>
                </a:lnTo>
                <a:lnTo>
                  <a:pt x="871" y="324"/>
                </a:lnTo>
                <a:lnTo>
                  <a:pt x="871" y="325"/>
                </a:lnTo>
                <a:lnTo>
                  <a:pt x="871" y="326"/>
                </a:lnTo>
                <a:lnTo>
                  <a:pt x="871" y="327"/>
                </a:lnTo>
                <a:lnTo>
                  <a:pt x="872" y="327"/>
                </a:lnTo>
                <a:lnTo>
                  <a:pt x="872" y="328"/>
                </a:lnTo>
                <a:lnTo>
                  <a:pt x="873" y="329"/>
                </a:lnTo>
                <a:lnTo>
                  <a:pt x="874" y="330"/>
                </a:lnTo>
                <a:lnTo>
                  <a:pt x="876" y="331"/>
                </a:lnTo>
                <a:lnTo>
                  <a:pt x="878" y="333"/>
                </a:lnTo>
                <a:lnTo>
                  <a:pt x="880" y="333"/>
                </a:lnTo>
                <a:lnTo>
                  <a:pt x="880" y="334"/>
                </a:lnTo>
                <a:lnTo>
                  <a:pt x="881" y="335"/>
                </a:lnTo>
                <a:lnTo>
                  <a:pt x="884" y="339"/>
                </a:lnTo>
                <a:lnTo>
                  <a:pt x="885" y="340"/>
                </a:lnTo>
                <a:lnTo>
                  <a:pt x="885" y="341"/>
                </a:lnTo>
                <a:lnTo>
                  <a:pt x="886" y="342"/>
                </a:lnTo>
                <a:lnTo>
                  <a:pt x="886" y="343"/>
                </a:lnTo>
                <a:lnTo>
                  <a:pt x="886" y="344"/>
                </a:lnTo>
                <a:lnTo>
                  <a:pt x="885" y="345"/>
                </a:lnTo>
                <a:lnTo>
                  <a:pt x="885" y="347"/>
                </a:lnTo>
                <a:lnTo>
                  <a:pt x="884" y="349"/>
                </a:lnTo>
                <a:lnTo>
                  <a:pt x="884" y="349"/>
                </a:lnTo>
                <a:lnTo>
                  <a:pt x="883" y="350"/>
                </a:lnTo>
                <a:lnTo>
                  <a:pt x="882" y="350"/>
                </a:lnTo>
                <a:lnTo>
                  <a:pt x="882" y="351"/>
                </a:lnTo>
                <a:lnTo>
                  <a:pt x="880" y="351"/>
                </a:lnTo>
                <a:lnTo>
                  <a:pt x="879" y="352"/>
                </a:lnTo>
                <a:lnTo>
                  <a:pt x="876" y="353"/>
                </a:lnTo>
                <a:lnTo>
                  <a:pt x="873" y="353"/>
                </a:lnTo>
                <a:lnTo>
                  <a:pt x="872" y="354"/>
                </a:lnTo>
                <a:lnTo>
                  <a:pt x="871" y="354"/>
                </a:lnTo>
                <a:lnTo>
                  <a:pt x="870" y="354"/>
                </a:lnTo>
                <a:lnTo>
                  <a:pt x="870" y="355"/>
                </a:lnTo>
                <a:lnTo>
                  <a:pt x="869" y="355"/>
                </a:lnTo>
                <a:lnTo>
                  <a:pt x="868" y="356"/>
                </a:lnTo>
                <a:lnTo>
                  <a:pt x="867" y="359"/>
                </a:lnTo>
                <a:lnTo>
                  <a:pt x="866" y="361"/>
                </a:lnTo>
                <a:lnTo>
                  <a:pt x="865" y="362"/>
                </a:lnTo>
                <a:lnTo>
                  <a:pt x="864" y="364"/>
                </a:lnTo>
                <a:lnTo>
                  <a:pt x="864" y="365"/>
                </a:lnTo>
                <a:lnTo>
                  <a:pt x="863" y="368"/>
                </a:lnTo>
                <a:lnTo>
                  <a:pt x="863" y="369"/>
                </a:lnTo>
                <a:lnTo>
                  <a:pt x="863" y="370"/>
                </a:lnTo>
                <a:lnTo>
                  <a:pt x="862" y="371"/>
                </a:lnTo>
                <a:lnTo>
                  <a:pt x="861" y="372"/>
                </a:lnTo>
                <a:lnTo>
                  <a:pt x="859" y="376"/>
                </a:lnTo>
                <a:lnTo>
                  <a:pt x="859" y="377"/>
                </a:lnTo>
                <a:lnTo>
                  <a:pt x="858" y="378"/>
                </a:lnTo>
                <a:lnTo>
                  <a:pt x="857" y="382"/>
                </a:lnTo>
                <a:lnTo>
                  <a:pt x="856" y="383"/>
                </a:lnTo>
                <a:lnTo>
                  <a:pt x="856" y="384"/>
                </a:lnTo>
                <a:lnTo>
                  <a:pt x="855" y="385"/>
                </a:lnTo>
                <a:lnTo>
                  <a:pt x="854" y="386"/>
                </a:lnTo>
                <a:lnTo>
                  <a:pt x="851" y="390"/>
                </a:lnTo>
                <a:lnTo>
                  <a:pt x="849" y="392"/>
                </a:lnTo>
                <a:lnTo>
                  <a:pt x="848" y="392"/>
                </a:lnTo>
                <a:lnTo>
                  <a:pt x="846" y="395"/>
                </a:lnTo>
                <a:lnTo>
                  <a:pt x="845" y="397"/>
                </a:lnTo>
                <a:lnTo>
                  <a:pt x="844" y="398"/>
                </a:lnTo>
                <a:lnTo>
                  <a:pt x="843" y="400"/>
                </a:lnTo>
                <a:lnTo>
                  <a:pt x="843" y="400"/>
                </a:lnTo>
                <a:lnTo>
                  <a:pt x="843" y="401"/>
                </a:lnTo>
                <a:lnTo>
                  <a:pt x="843" y="402"/>
                </a:lnTo>
                <a:lnTo>
                  <a:pt x="843" y="402"/>
                </a:lnTo>
                <a:lnTo>
                  <a:pt x="843" y="403"/>
                </a:lnTo>
                <a:lnTo>
                  <a:pt x="843" y="404"/>
                </a:lnTo>
                <a:lnTo>
                  <a:pt x="843" y="404"/>
                </a:lnTo>
                <a:lnTo>
                  <a:pt x="844" y="404"/>
                </a:lnTo>
                <a:lnTo>
                  <a:pt x="845" y="405"/>
                </a:lnTo>
                <a:lnTo>
                  <a:pt x="845" y="405"/>
                </a:lnTo>
                <a:lnTo>
                  <a:pt x="848" y="405"/>
                </a:lnTo>
                <a:lnTo>
                  <a:pt x="849" y="405"/>
                </a:lnTo>
                <a:lnTo>
                  <a:pt x="850" y="405"/>
                </a:lnTo>
                <a:lnTo>
                  <a:pt x="851" y="406"/>
                </a:lnTo>
                <a:lnTo>
                  <a:pt x="852" y="406"/>
                </a:lnTo>
                <a:lnTo>
                  <a:pt x="852" y="406"/>
                </a:lnTo>
                <a:lnTo>
                  <a:pt x="853" y="407"/>
                </a:lnTo>
                <a:lnTo>
                  <a:pt x="854" y="408"/>
                </a:lnTo>
                <a:lnTo>
                  <a:pt x="855" y="409"/>
                </a:lnTo>
                <a:lnTo>
                  <a:pt x="856" y="412"/>
                </a:lnTo>
                <a:lnTo>
                  <a:pt x="857" y="413"/>
                </a:lnTo>
                <a:lnTo>
                  <a:pt x="858" y="414"/>
                </a:lnTo>
                <a:lnTo>
                  <a:pt x="859" y="415"/>
                </a:lnTo>
                <a:lnTo>
                  <a:pt x="860" y="416"/>
                </a:lnTo>
                <a:lnTo>
                  <a:pt x="862" y="417"/>
                </a:lnTo>
                <a:lnTo>
                  <a:pt x="864" y="418"/>
                </a:lnTo>
                <a:lnTo>
                  <a:pt x="867" y="419"/>
                </a:lnTo>
                <a:lnTo>
                  <a:pt x="869" y="421"/>
                </a:lnTo>
                <a:lnTo>
                  <a:pt x="871" y="421"/>
                </a:lnTo>
                <a:lnTo>
                  <a:pt x="872" y="422"/>
                </a:lnTo>
                <a:lnTo>
                  <a:pt x="875" y="424"/>
                </a:lnTo>
                <a:lnTo>
                  <a:pt x="876" y="425"/>
                </a:lnTo>
                <a:lnTo>
                  <a:pt x="877" y="426"/>
                </a:lnTo>
                <a:lnTo>
                  <a:pt x="877" y="427"/>
                </a:lnTo>
                <a:lnTo>
                  <a:pt x="878" y="428"/>
                </a:lnTo>
                <a:lnTo>
                  <a:pt x="879" y="429"/>
                </a:lnTo>
                <a:lnTo>
                  <a:pt x="879" y="430"/>
                </a:lnTo>
                <a:lnTo>
                  <a:pt x="881" y="433"/>
                </a:lnTo>
                <a:lnTo>
                  <a:pt x="881" y="434"/>
                </a:lnTo>
                <a:lnTo>
                  <a:pt x="882" y="435"/>
                </a:lnTo>
                <a:lnTo>
                  <a:pt x="882" y="435"/>
                </a:lnTo>
                <a:lnTo>
                  <a:pt x="882" y="436"/>
                </a:lnTo>
                <a:lnTo>
                  <a:pt x="880" y="438"/>
                </a:lnTo>
                <a:lnTo>
                  <a:pt x="879" y="439"/>
                </a:lnTo>
                <a:lnTo>
                  <a:pt x="879" y="439"/>
                </a:lnTo>
                <a:lnTo>
                  <a:pt x="878" y="439"/>
                </a:lnTo>
                <a:lnTo>
                  <a:pt x="878" y="440"/>
                </a:lnTo>
                <a:lnTo>
                  <a:pt x="876" y="440"/>
                </a:lnTo>
                <a:lnTo>
                  <a:pt x="876" y="440"/>
                </a:lnTo>
                <a:lnTo>
                  <a:pt x="875" y="440"/>
                </a:lnTo>
                <a:lnTo>
                  <a:pt x="875" y="441"/>
                </a:lnTo>
                <a:lnTo>
                  <a:pt x="875" y="442"/>
                </a:lnTo>
                <a:lnTo>
                  <a:pt x="875" y="442"/>
                </a:lnTo>
                <a:lnTo>
                  <a:pt x="874" y="444"/>
                </a:lnTo>
                <a:lnTo>
                  <a:pt x="874" y="445"/>
                </a:lnTo>
                <a:lnTo>
                  <a:pt x="873" y="446"/>
                </a:lnTo>
                <a:lnTo>
                  <a:pt x="872" y="446"/>
                </a:lnTo>
                <a:lnTo>
                  <a:pt x="872" y="447"/>
                </a:lnTo>
                <a:lnTo>
                  <a:pt x="872" y="447"/>
                </a:lnTo>
                <a:lnTo>
                  <a:pt x="872" y="447"/>
                </a:lnTo>
                <a:lnTo>
                  <a:pt x="873" y="448"/>
                </a:lnTo>
                <a:lnTo>
                  <a:pt x="873" y="448"/>
                </a:lnTo>
                <a:lnTo>
                  <a:pt x="873" y="448"/>
                </a:lnTo>
                <a:lnTo>
                  <a:pt x="873" y="449"/>
                </a:lnTo>
                <a:lnTo>
                  <a:pt x="872" y="449"/>
                </a:lnTo>
                <a:lnTo>
                  <a:pt x="870" y="450"/>
                </a:lnTo>
                <a:lnTo>
                  <a:pt x="870" y="451"/>
                </a:lnTo>
                <a:lnTo>
                  <a:pt x="869" y="451"/>
                </a:lnTo>
                <a:lnTo>
                  <a:pt x="868" y="451"/>
                </a:lnTo>
                <a:lnTo>
                  <a:pt x="868" y="452"/>
                </a:lnTo>
                <a:lnTo>
                  <a:pt x="867" y="452"/>
                </a:lnTo>
                <a:lnTo>
                  <a:pt x="867" y="453"/>
                </a:lnTo>
                <a:lnTo>
                  <a:pt x="865" y="458"/>
                </a:lnTo>
                <a:lnTo>
                  <a:pt x="864" y="460"/>
                </a:lnTo>
                <a:lnTo>
                  <a:pt x="863" y="461"/>
                </a:lnTo>
                <a:lnTo>
                  <a:pt x="863" y="461"/>
                </a:lnTo>
                <a:lnTo>
                  <a:pt x="862" y="461"/>
                </a:lnTo>
                <a:lnTo>
                  <a:pt x="861" y="460"/>
                </a:lnTo>
                <a:lnTo>
                  <a:pt x="859" y="459"/>
                </a:lnTo>
                <a:lnTo>
                  <a:pt x="857" y="458"/>
                </a:lnTo>
                <a:lnTo>
                  <a:pt x="855" y="456"/>
                </a:lnTo>
                <a:lnTo>
                  <a:pt x="853" y="454"/>
                </a:lnTo>
                <a:lnTo>
                  <a:pt x="851" y="452"/>
                </a:lnTo>
                <a:lnTo>
                  <a:pt x="849" y="450"/>
                </a:lnTo>
                <a:lnTo>
                  <a:pt x="845" y="445"/>
                </a:lnTo>
                <a:lnTo>
                  <a:pt x="843" y="443"/>
                </a:lnTo>
                <a:lnTo>
                  <a:pt x="842" y="442"/>
                </a:lnTo>
                <a:lnTo>
                  <a:pt x="841" y="441"/>
                </a:lnTo>
                <a:lnTo>
                  <a:pt x="839" y="439"/>
                </a:lnTo>
                <a:lnTo>
                  <a:pt x="837" y="438"/>
                </a:lnTo>
                <a:lnTo>
                  <a:pt x="836" y="437"/>
                </a:lnTo>
                <a:lnTo>
                  <a:pt x="834" y="437"/>
                </a:lnTo>
                <a:lnTo>
                  <a:pt x="833" y="436"/>
                </a:lnTo>
                <a:lnTo>
                  <a:pt x="831" y="436"/>
                </a:lnTo>
                <a:lnTo>
                  <a:pt x="829" y="435"/>
                </a:lnTo>
                <a:lnTo>
                  <a:pt x="826" y="435"/>
                </a:lnTo>
                <a:lnTo>
                  <a:pt x="825" y="434"/>
                </a:lnTo>
                <a:lnTo>
                  <a:pt x="819" y="433"/>
                </a:lnTo>
                <a:lnTo>
                  <a:pt x="817" y="432"/>
                </a:lnTo>
                <a:lnTo>
                  <a:pt x="815" y="432"/>
                </a:lnTo>
                <a:lnTo>
                  <a:pt x="814" y="432"/>
                </a:lnTo>
                <a:lnTo>
                  <a:pt x="812" y="431"/>
                </a:lnTo>
                <a:lnTo>
                  <a:pt x="811" y="430"/>
                </a:lnTo>
                <a:lnTo>
                  <a:pt x="809" y="429"/>
                </a:lnTo>
                <a:lnTo>
                  <a:pt x="806" y="428"/>
                </a:lnTo>
                <a:lnTo>
                  <a:pt x="800" y="424"/>
                </a:lnTo>
                <a:lnTo>
                  <a:pt x="795" y="420"/>
                </a:lnTo>
                <a:lnTo>
                  <a:pt x="793" y="418"/>
                </a:lnTo>
                <a:lnTo>
                  <a:pt x="791" y="417"/>
                </a:lnTo>
                <a:lnTo>
                  <a:pt x="788" y="416"/>
                </a:lnTo>
                <a:lnTo>
                  <a:pt x="786" y="415"/>
                </a:lnTo>
                <a:lnTo>
                  <a:pt x="783" y="414"/>
                </a:lnTo>
                <a:lnTo>
                  <a:pt x="782" y="414"/>
                </a:lnTo>
                <a:lnTo>
                  <a:pt x="780" y="413"/>
                </a:lnTo>
                <a:lnTo>
                  <a:pt x="778" y="413"/>
                </a:lnTo>
                <a:lnTo>
                  <a:pt x="776" y="413"/>
                </a:lnTo>
                <a:lnTo>
                  <a:pt x="773" y="413"/>
                </a:lnTo>
                <a:lnTo>
                  <a:pt x="769" y="414"/>
                </a:lnTo>
                <a:lnTo>
                  <a:pt x="768" y="414"/>
                </a:lnTo>
                <a:lnTo>
                  <a:pt x="766" y="414"/>
                </a:lnTo>
                <a:lnTo>
                  <a:pt x="764" y="413"/>
                </a:lnTo>
                <a:lnTo>
                  <a:pt x="762" y="413"/>
                </a:lnTo>
                <a:lnTo>
                  <a:pt x="761" y="413"/>
                </a:lnTo>
                <a:lnTo>
                  <a:pt x="760" y="412"/>
                </a:lnTo>
                <a:lnTo>
                  <a:pt x="758" y="412"/>
                </a:lnTo>
                <a:lnTo>
                  <a:pt x="755" y="410"/>
                </a:lnTo>
                <a:lnTo>
                  <a:pt x="754" y="410"/>
                </a:lnTo>
                <a:lnTo>
                  <a:pt x="753" y="410"/>
                </a:lnTo>
                <a:lnTo>
                  <a:pt x="753" y="410"/>
                </a:lnTo>
                <a:lnTo>
                  <a:pt x="752" y="410"/>
                </a:lnTo>
                <a:lnTo>
                  <a:pt x="752" y="410"/>
                </a:lnTo>
                <a:lnTo>
                  <a:pt x="751" y="410"/>
                </a:lnTo>
                <a:lnTo>
                  <a:pt x="751" y="410"/>
                </a:lnTo>
                <a:lnTo>
                  <a:pt x="750" y="411"/>
                </a:lnTo>
                <a:lnTo>
                  <a:pt x="750" y="412"/>
                </a:lnTo>
                <a:lnTo>
                  <a:pt x="750" y="413"/>
                </a:lnTo>
                <a:lnTo>
                  <a:pt x="748" y="417"/>
                </a:lnTo>
                <a:lnTo>
                  <a:pt x="748" y="419"/>
                </a:lnTo>
                <a:lnTo>
                  <a:pt x="746" y="421"/>
                </a:lnTo>
                <a:lnTo>
                  <a:pt x="745" y="425"/>
                </a:lnTo>
                <a:lnTo>
                  <a:pt x="744" y="426"/>
                </a:lnTo>
                <a:lnTo>
                  <a:pt x="743" y="427"/>
                </a:lnTo>
                <a:lnTo>
                  <a:pt x="742" y="428"/>
                </a:lnTo>
                <a:lnTo>
                  <a:pt x="741" y="428"/>
                </a:lnTo>
                <a:lnTo>
                  <a:pt x="740" y="429"/>
                </a:lnTo>
                <a:lnTo>
                  <a:pt x="740" y="429"/>
                </a:lnTo>
                <a:lnTo>
                  <a:pt x="738" y="429"/>
                </a:lnTo>
                <a:lnTo>
                  <a:pt x="737" y="429"/>
                </a:lnTo>
                <a:lnTo>
                  <a:pt x="733" y="430"/>
                </a:lnTo>
                <a:lnTo>
                  <a:pt x="729" y="430"/>
                </a:lnTo>
                <a:lnTo>
                  <a:pt x="727" y="430"/>
                </a:lnTo>
                <a:lnTo>
                  <a:pt x="725" y="430"/>
                </a:lnTo>
                <a:lnTo>
                  <a:pt x="723" y="431"/>
                </a:lnTo>
                <a:lnTo>
                  <a:pt x="720" y="432"/>
                </a:lnTo>
                <a:lnTo>
                  <a:pt x="718" y="433"/>
                </a:lnTo>
                <a:lnTo>
                  <a:pt x="713" y="435"/>
                </a:lnTo>
                <a:lnTo>
                  <a:pt x="711" y="436"/>
                </a:lnTo>
                <a:lnTo>
                  <a:pt x="710" y="436"/>
                </a:lnTo>
                <a:lnTo>
                  <a:pt x="709" y="436"/>
                </a:lnTo>
                <a:lnTo>
                  <a:pt x="708" y="437"/>
                </a:lnTo>
                <a:lnTo>
                  <a:pt x="705" y="437"/>
                </a:lnTo>
                <a:lnTo>
                  <a:pt x="703" y="437"/>
                </a:lnTo>
                <a:lnTo>
                  <a:pt x="703" y="437"/>
                </a:lnTo>
                <a:lnTo>
                  <a:pt x="702" y="437"/>
                </a:lnTo>
                <a:lnTo>
                  <a:pt x="701" y="436"/>
                </a:lnTo>
                <a:lnTo>
                  <a:pt x="701" y="436"/>
                </a:lnTo>
                <a:lnTo>
                  <a:pt x="700" y="436"/>
                </a:lnTo>
                <a:lnTo>
                  <a:pt x="700" y="436"/>
                </a:lnTo>
                <a:lnTo>
                  <a:pt x="700" y="435"/>
                </a:lnTo>
                <a:lnTo>
                  <a:pt x="700" y="435"/>
                </a:lnTo>
                <a:lnTo>
                  <a:pt x="700" y="434"/>
                </a:lnTo>
                <a:lnTo>
                  <a:pt x="699" y="433"/>
                </a:lnTo>
                <a:lnTo>
                  <a:pt x="699" y="432"/>
                </a:lnTo>
                <a:lnTo>
                  <a:pt x="700" y="427"/>
                </a:lnTo>
                <a:lnTo>
                  <a:pt x="700" y="426"/>
                </a:lnTo>
                <a:lnTo>
                  <a:pt x="700" y="425"/>
                </a:lnTo>
                <a:lnTo>
                  <a:pt x="699" y="424"/>
                </a:lnTo>
                <a:lnTo>
                  <a:pt x="699" y="422"/>
                </a:lnTo>
                <a:lnTo>
                  <a:pt x="698" y="419"/>
                </a:lnTo>
                <a:lnTo>
                  <a:pt x="698" y="418"/>
                </a:lnTo>
                <a:lnTo>
                  <a:pt x="697" y="414"/>
                </a:lnTo>
                <a:lnTo>
                  <a:pt x="696" y="411"/>
                </a:lnTo>
                <a:lnTo>
                  <a:pt x="695" y="410"/>
                </a:lnTo>
                <a:lnTo>
                  <a:pt x="695" y="409"/>
                </a:lnTo>
                <a:lnTo>
                  <a:pt x="694" y="409"/>
                </a:lnTo>
                <a:lnTo>
                  <a:pt x="693" y="408"/>
                </a:lnTo>
                <a:lnTo>
                  <a:pt x="693" y="407"/>
                </a:lnTo>
                <a:lnTo>
                  <a:pt x="692" y="406"/>
                </a:lnTo>
                <a:lnTo>
                  <a:pt x="690" y="405"/>
                </a:lnTo>
                <a:lnTo>
                  <a:pt x="689" y="404"/>
                </a:lnTo>
                <a:lnTo>
                  <a:pt x="687" y="404"/>
                </a:lnTo>
                <a:lnTo>
                  <a:pt x="685" y="404"/>
                </a:lnTo>
                <a:lnTo>
                  <a:pt x="683" y="403"/>
                </a:lnTo>
                <a:lnTo>
                  <a:pt x="680" y="403"/>
                </a:lnTo>
                <a:lnTo>
                  <a:pt x="678" y="403"/>
                </a:lnTo>
                <a:lnTo>
                  <a:pt x="674" y="403"/>
                </a:lnTo>
                <a:lnTo>
                  <a:pt x="672" y="403"/>
                </a:lnTo>
                <a:lnTo>
                  <a:pt x="670" y="403"/>
                </a:lnTo>
                <a:lnTo>
                  <a:pt x="668" y="402"/>
                </a:lnTo>
                <a:lnTo>
                  <a:pt x="666" y="402"/>
                </a:lnTo>
                <a:lnTo>
                  <a:pt x="665" y="402"/>
                </a:lnTo>
                <a:lnTo>
                  <a:pt x="663" y="401"/>
                </a:lnTo>
                <a:lnTo>
                  <a:pt x="662" y="401"/>
                </a:lnTo>
                <a:lnTo>
                  <a:pt x="661" y="400"/>
                </a:lnTo>
                <a:lnTo>
                  <a:pt x="660" y="399"/>
                </a:lnTo>
                <a:lnTo>
                  <a:pt x="659" y="398"/>
                </a:lnTo>
                <a:lnTo>
                  <a:pt x="656" y="396"/>
                </a:lnTo>
                <a:lnTo>
                  <a:pt x="655" y="395"/>
                </a:lnTo>
                <a:lnTo>
                  <a:pt x="654" y="395"/>
                </a:lnTo>
                <a:lnTo>
                  <a:pt x="654" y="394"/>
                </a:lnTo>
                <a:lnTo>
                  <a:pt x="653" y="394"/>
                </a:lnTo>
                <a:lnTo>
                  <a:pt x="652" y="393"/>
                </a:lnTo>
                <a:lnTo>
                  <a:pt x="651" y="393"/>
                </a:lnTo>
                <a:lnTo>
                  <a:pt x="646" y="392"/>
                </a:lnTo>
                <a:lnTo>
                  <a:pt x="641" y="391"/>
                </a:lnTo>
                <a:lnTo>
                  <a:pt x="640" y="391"/>
                </a:lnTo>
                <a:lnTo>
                  <a:pt x="639" y="391"/>
                </a:lnTo>
                <a:lnTo>
                  <a:pt x="638" y="391"/>
                </a:lnTo>
                <a:lnTo>
                  <a:pt x="636" y="391"/>
                </a:lnTo>
                <a:lnTo>
                  <a:pt x="635" y="392"/>
                </a:lnTo>
                <a:lnTo>
                  <a:pt x="633" y="392"/>
                </a:lnTo>
                <a:lnTo>
                  <a:pt x="631" y="393"/>
                </a:lnTo>
                <a:lnTo>
                  <a:pt x="630" y="394"/>
                </a:lnTo>
                <a:lnTo>
                  <a:pt x="629" y="395"/>
                </a:lnTo>
                <a:lnTo>
                  <a:pt x="629" y="395"/>
                </a:lnTo>
                <a:lnTo>
                  <a:pt x="628" y="396"/>
                </a:lnTo>
                <a:lnTo>
                  <a:pt x="628" y="396"/>
                </a:lnTo>
                <a:lnTo>
                  <a:pt x="628" y="397"/>
                </a:lnTo>
                <a:lnTo>
                  <a:pt x="627" y="400"/>
                </a:lnTo>
                <a:lnTo>
                  <a:pt x="627" y="402"/>
                </a:lnTo>
                <a:lnTo>
                  <a:pt x="626" y="403"/>
                </a:lnTo>
                <a:lnTo>
                  <a:pt x="626" y="405"/>
                </a:lnTo>
                <a:lnTo>
                  <a:pt x="625" y="407"/>
                </a:lnTo>
                <a:lnTo>
                  <a:pt x="623" y="410"/>
                </a:lnTo>
                <a:lnTo>
                  <a:pt x="622" y="412"/>
                </a:lnTo>
                <a:lnTo>
                  <a:pt x="622" y="413"/>
                </a:lnTo>
                <a:lnTo>
                  <a:pt x="621" y="415"/>
                </a:lnTo>
                <a:lnTo>
                  <a:pt x="621" y="417"/>
                </a:lnTo>
                <a:lnTo>
                  <a:pt x="620" y="418"/>
                </a:lnTo>
                <a:lnTo>
                  <a:pt x="620" y="420"/>
                </a:lnTo>
                <a:lnTo>
                  <a:pt x="620" y="421"/>
                </a:lnTo>
                <a:lnTo>
                  <a:pt x="620" y="423"/>
                </a:lnTo>
                <a:lnTo>
                  <a:pt x="620" y="426"/>
                </a:lnTo>
                <a:lnTo>
                  <a:pt x="620" y="429"/>
                </a:lnTo>
                <a:lnTo>
                  <a:pt x="620" y="432"/>
                </a:lnTo>
                <a:lnTo>
                  <a:pt x="621" y="436"/>
                </a:lnTo>
                <a:lnTo>
                  <a:pt x="621" y="442"/>
                </a:lnTo>
                <a:lnTo>
                  <a:pt x="622" y="447"/>
                </a:lnTo>
                <a:lnTo>
                  <a:pt x="622" y="449"/>
                </a:lnTo>
                <a:lnTo>
                  <a:pt x="624" y="457"/>
                </a:lnTo>
                <a:lnTo>
                  <a:pt x="624" y="459"/>
                </a:lnTo>
                <a:lnTo>
                  <a:pt x="624" y="461"/>
                </a:lnTo>
                <a:lnTo>
                  <a:pt x="624" y="463"/>
                </a:lnTo>
                <a:lnTo>
                  <a:pt x="624" y="465"/>
                </a:lnTo>
                <a:lnTo>
                  <a:pt x="624" y="467"/>
                </a:lnTo>
                <a:lnTo>
                  <a:pt x="624" y="469"/>
                </a:lnTo>
                <a:lnTo>
                  <a:pt x="623" y="472"/>
                </a:lnTo>
                <a:lnTo>
                  <a:pt x="621" y="481"/>
                </a:lnTo>
                <a:lnTo>
                  <a:pt x="621" y="482"/>
                </a:lnTo>
                <a:lnTo>
                  <a:pt x="620" y="485"/>
                </a:lnTo>
                <a:lnTo>
                  <a:pt x="620" y="486"/>
                </a:lnTo>
                <a:lnTo>
                  <a:pt x="619" y="489"/>
                </a:lnTo>
                <a:lnTo>
                  <a:pt x="619" y="491"/>
                </a:lnTo>
                <a:lnTo>
                  <a:pt x="619" y="493"/>
                </a:lnTo>
                <a:lnTo>
                  <a:pt x="619" y="496"/>
                </a:lnTo>
                <a:lnTo>
                  <a:pt x="619" y="501"/>
                </a:lnTo>
                <a:lnTo>
                  <a:pt x="619" y="502"/>
                </a:lnTo>
                <a:lnTo>
                  <a:pt x="619" y="503"/>
                </a:lnTo>
                <a:lnTo>
                  <a:pt x="619" y="504"/>
                </a:lnTo>
                <a:lnTo>
                  <a:pt x="618" y="505"/>
                </a:lnTo>
                <a:lnTo>
                  <a:pt x="617" y="508"/>
                </a:lnTo>
                <a:lnTo>
                  <a:pt x="616" y="511"/>
                </a:lnTo>
                <a:lnTo>
                  <a:pt x="614" y="517"/>
                </a:lnTo>
                <a:lnTo>
                  <a:pt x="613" y="522"/>
                </a:lnTo>
                <a:lnTo>
                  <a:pt x="612" y="524"/>
                </a:lnTo>
                <a:lnTo>
                  <a:pt x="612" y="526"/>
                </a:lnTo>
                <a:lnTo>
                  <a:pt x="612" y="528"/>
                </a:lnTo>
                <a:lnTo>
                  <a:pt x="611" y="531"/>
                </a:lnTo>
                <a:lnTo>
                  <a:pt x="611" y="533"/>
                </a:lnTo>
                <a:lnTo>
                  <a:pt x="611" y="535"/>
                </a:lnTo>
                <a:lnTo>
                  <a:pt x="611" y="536"/>
                </a:lnTo>
                <a:lnTo>
                  <a:pt x="612" y="538"/>
                </a:lnTo>
                <a:lnTo>
                  <a:pt x="612" y="539"/>
                </a:lnTo>
                <a:lnTo>
                  <a:pt x="612" y="540"/>
                </a:lnTo>
                <a:lnTo>
                  <a:pt x="613" y="541"/>
                </a:lnTo>
                <a:lnTo>
                  <a:pt x="615" y="544"/>
                </a:lnTo>
                <a:lnTo>
                  <a:pt x="616" y="545"/>
                </a:lnTo>
                <a:lnTo>
                  <a:pt x="616" y="546"/>
                </a:lnTo>
                <a:lnTo>
                  <a:pt x="617" y="547"/>
                </a:lnTo>
                <a:lnTo>
                  <a:pt x="617" y="548"/>
                </a:lnTo>
                <a:lnTo>
                  <a:pt x="617" y="550"/>
                </a:lnTo>
                <a:lnTo>
                  <a:pt x="617" y="551"/>
                </a:lnTo>
                <a:lnTo>
                  <a:pt x="616" y="552"/>
                </a:lnTo>
                <a:lnTo>
                  <a:pt x="616" y="553"/>
                </a:lnTo>
                <a:lnTo>
                  <a:pt x="615" y="554"/>
                </a:lnTo>
                <a:lnTo>
                  <a:pt x="614" y="555"/>
                </a:lnTo>
                <a:lnTo>
                  <a:pt x="612" y="556"/>
                </a:lnTo>
                <a:lnTo>
                  <a:pt x="611" y="557"/>
                </a:lnTo>
                <a:lnTo>
                  <a:pt x="610" y="557"/>
                </a:lnTo>
                <a:lnTo>
                  <a:pt x="609" y="557"/>
                </a:lnTo>
                <a:lnTo>
                  <a:pt x="607" y="557"/>
                </a:lnTo>
                <a:lnTo>
                  <a:pt x="604" y="557"/>
                </a:lnTo>
                <a:lnTo>
                  <a:pt x="602" y="556"/>
                </a:lnTo>
                <a:lnTo>
                  <a:pt x="595" y="555"/>
                </a:lnTo>
                <a:lnTo>
                  <a:pt x="591" y="553"/>
                </a:lnTo>
                <a:lnTo>
                  <a:pt x="589" y="553"/>
                </a:lnTo>
                <a:lnTo>
                  <a:pt x="587" y="552"/>
                </a:lnTo>
                <a:lnTo>
                  <a:pt x="582" y="550"/>
                </a:lnTo>
                <a:lnTo>
                  <a:pt x="581" y="550"/>
                </a:lnTo>
                <a:lnTo>
                  <a:pt x="578" y="548"/>
                </a:lnTo>
                <a:lnTo>
                  <a:pt x="577" y="548"/>
                </a:lnTo>
                <a:lnTo>
                  <a:pt x="575" y="547"/>
                </a:lnTo>
                <a:lnTo>
                  <a:pt x="573" y="547"/>
                </a:lnTo>
                <a:lnTo>
                  <a:pt x="567" y="546"/>
                </a:lnTo>
                <a:lnTo>
                  <a:pt x="563" y="545"/>
                </a:lnTo>
                <a:lnTo>
                  <a:pt x="561" y="545"/>
                </a:lnTo>
                <a:lnTo>
                  <a:pt x="560" y="545"/>
                </a:lnTo>
                <a:lnTo>
                  <a:pt x="558" y="545"/>
                </a:lnTo>
                <a:lnTo>
                  <a:pt x="557" y="545"/>
                </a:lnTo>
                <a:lnTo>
                  <a:pt x="555" y="545"/>
                </a:lnTo>
                <a:lnTo>
                  <a:pt x="554" y="545"/>
                </a:lnTo>
                <a:lnTo>
                  <a:pt x="553" y="546"/>
                </a:lnTo>
                <a:lnTo>
                  <a:pt x="552" y="546"/>
                </a:lnTo>
                <a:lnTo>
                  <a:pt x="551" y="546"/>
                </a:lnTo>
                <a:lnTo>
                  <a:pt x="551" y="547"/>
                </a:lnTo>
                <a:lnTo>
                  <a:pt x="550" y="548"/>
                </a:lnTo>
                <a:lnTo>
                  <a:pt x="549" y="548"/>
                </a:lnTo>
                <a:lnTo>
                  <a:pt x="548" y="549"/>
                </a:lnTo>
                <a:lnTo>
                  <a:pt x="548" y="551"/>
                </a:lnTo>
                <a:lnTo>
                  <a:pt x="547" y="552"/>
                </a:lnTo>
                <a:lnTo>
                  <a:pt x="547" y="553"/>
                </a:lnTo>
                <a:lnTo>
                  <a:pt x="546" y="558"/>
                </a:lnTo>
                <a:lnTo>
                  <a:pt x="545" y="565"/>
                </a:lnTo>
                <a:lnTo>
                  <a:pt x="544" y="567"/>
                </a:lnTo>
                <a:lnTo>
                  <a:pt x="544" y="571"/>
                </a:lnTo>
                <a:lnTo>
                  <a:pt x="543" y="573"/>
                </a:lnTo>
                <a:lnTo>
                  <a:pt x="543" y="574"/>
                </a:lnTo>
                <a:lnTo>
                  <a:pt x="542" y="575"/>
                </a:lnTo>
                <a:lnTo>
                  <a:pt x="542" y="576"/>
                </a:lnTo>
                <a:lnTo>
                  <a:pt x="541" y="578"/>
                </a:lnTo>
                <a:lnTo>
                  <a:pt x="539" y="580"/>
                </a:lnTo>
                <a:lnTo>
                  <a:pt x="537" y="582"/>
                </a:lnTo>
                <a:lnTo>
                  <a:pt x="535" y="585"/>
                </a:lnTo>
                <a:lnTo>
                  <a:pt x="534" y="586"/>
                </a:lnTo>
                <a:lnTo>
                  <a:pt x="532" y="588"/>
                </a:lnTo>
                <a:lnTo>
                  <a:pt x="531" y="589"/>
                </a:lnTo>
                <a:lnTo>
                  <a:pt x="529" y="590"/>
                </a:lnTo>
                <a:lnTo>
                  <a:pt x="525" y="593"/>
                </a:lnTo>
                <a:lnTo>
                  <a:pt x="520" y="597"/>
                </a:lnTo>
                <a:lnTo>
                  <a:pt x="518" y="598"/>
                </a:lnTo>
                <a:lnTo>
                  <a:pt x="517" y="600"/>
                </a:lnTo>
                <a:lnTo>
                  <a:pt x="516" y="601"/>
                </a:lnTo>
                <a:lnTo>
                  <a:pt x="515" y="602"/>
                </a:lnTo>
                <a:lnTo>
                  <a:pt x="514" y="604"/>
                </a:lnTo>
                <a:lnTo>
                  <a:pt x="512" y="606"/>
                </a:lnTo>
                <a:lnTo>
                  <a:pt x="511" y="609"/>
                </a:lnTo>
                <a:lnTo>
                  <a:pt x="510" y="611"/>
                </a:lnTo>
                <a:lnTo>
                  <a:pt x="509" y="614"/>
                </a:lnTo>
                <a:lnTo>
                  <a:pt x="508" y="618"/>
                </a:lnTo>
                <a:lnTo>
                  <a:pt x="507" y="620"/>
                </a:lnTo>
                <a:lnTo>
                  <a:pt x="507" y="622"/>
                </a:lnTo>
                <a:lnTo>
                  <a:pt x="507" y="624"/>
                </a:lnTo>
                <a:lnTo>
                  <a:pt x="506" y="626"/>
                </a:lnTo>
                <a:lnTo>
                  <a:pt x="506" y="627"/>
                </a:lnTo>
                <a:lnTo>
                  <a:pt x="506" y="629"/>
                </a:lnTo>
                <a:lnTo>
                  <a:pt x="507" y="637"/>
                </a:lnTo>
                <a:lnTo>
                  <a:pt x="507" y="640"/>
                </a:lnTo>
                <a:lnTo>
                  <a:pt x="507" y="642"/>
                </a:lnTo>
                <a:lnTo>
                  <a:pt x="507" y="645"/>
                </a:lnTo>
                <a:lnTo>
                  <a:pt x="506" y="652"/>
                </a:lnTo>
                <a:lnTo>
                  <a:pt x="506" y="657"/>
                </a:lnTo>
                <a:lnTo>
                  <a:pt x="506" y="658"/>
                </a:lnTo>
                <a:lnTo>
                  <a:pt x="506" y="660"/>
                </a:lnTo>
                <a:lnTo>
                  <a:pt x="505" y="661"/>
                </a:lnTo>
                <a:lnTo>
                  <a:pt x="505" y="663"/>
                </a:lnTo>
                <a:lnTo>
                  <a:pt x="504" y="664"/>
                </a:lnTo>
                <a:lnTo>
                  <a:pt x="504" y="666"/>
                </a:lnTo>
                <a:lnTo>
                  <a:pt x="503" y="667"/>
                </a:lnTo>
                <a:lnTo>
                  <a:pt x="502" y="668"/>
                </a:lnTo>
                <a:lnTo>
                  <a:pt x="501" y="670"/>
                </a:lnTo>
                <a:lnTo>
                  <a:pt x="500" y="671"/>
                </a:lnTo>
                <a:lnTo>
                  <a:pt x="500" y="671"/>
                </a:lnTo>
                <a:lnTo>
                  <a:pt x="499" y="672"/>
                </a:lnTo>
                <a:lnTo>
                  <a:pt x="498" y="672"/>
                </a:lnTo>
                <a:lnTo>
                  <a:pt x="498" y="672"/>
                </a:lnTo>
                <a:lnTo>
                  <a:pt x="497" y="673"/>
                </a:lnTo>
                <a:lnTo>
                  <a:pt x="496" y="673"/>
                </a:lnTo>
                <a:lnTo>
                  <a:pt x="495" y="673"/>
                </a:lnTo>
                <a:lnTo>
                  <a:pt x="494" y="673"/>
                </a:lnTo>
                <a:lnTo>
                  <a:pt x="492" y="674"/>
                </a:lnTo>
                <a:lnTo>
                  <a:pt x="491" y="674"/>
                </a:lnTo>
                <a:lnTo>
                  <a:pt x="490" y="673"/>
                </a:lnTo>
                <a:lnTo>
                  <a:pt x="489" y="673"/>
                </a:lnTo>
                <a:lnTo>
                  <a:pt x="488" y="673"/>
                </a:lnTo>
                <a:lnTo>
                  <a:pt x="487" y="673"/>
                </a:lnTo>
                <a:lnTo>
                  <a:pt x="486" y="672"/>
                </a:lnTo>
                <a:lnTo>
                  <a:pt x="486" y="672"/>
                </a:lnTo>
                <a:lnTo>
                  <a:pt x="485" y="671"/>
                </a:lnTo>
                <a:lnTo>
                  <a:pt x="484" y="670"/>
                </a:lnTo>
                <a:lnTo>
                  <a:pt x="483" y="670"/>
                </a:lnTo>
                <a:lnTo>
                  <a:pt x="482" y="668"/>
                </a:lnTo>
                <a:lnTo>
                  <a:pt x="479" y="664"/>
                </a:lnTo>
                <a:lnTo>
                  <a:pt x="478" y="663"/>
                </a:lnTo>
                <a:lnTo>
                  <a:pt x="477" y="662"/>
                </a:lnTo>
                <a:lnTo>
                  <a:pt x="476" y="661"/>
                </a:lnTo>
                <a:lnTo>
                  <a:pt x="474" y="660"/>
                </a:lnTo>
                <a:lnTo>
                  <a:pt x="473" y="660"/>
                </a:lnTo>
                <a:lnTo>
                  <a:pt x="471" y="659"/>
                </a:lnTo>
                <a:lnTo>
                  <a:pt x="470" y="658"/>
                </a:lnTo>
                <a:lnTo>
                  <a:pt x="469" y="658"/>
                </a:lnTo>
                <a:lnTo>
                  <a:pt x="468" y="657"/>
                </a:lnTo>
                <a:lnTo>
                  <a:pt x="467" y="656"/>
                </a:lnTo>
                <a:lnTo>
                  <a:pt x="466" y="655"/>
                </a:lnTo>
                <a:lnTo>
                  <a:pt x="466" y="654"/>
                </a:lnTo>
                <a:lnTo>
                  <a:pt x="463" y="651"/>
                </a:lnTo>
                <a:lnTo>
                  <a:pt x="462" y="650"/>
                </a:lnTo>
                <a:lnTo>
                  <a:pt x="461" y="649"/>
                </a:lnTo>
                <a:lnTo>
                  <a:pt x="461" y="648"/>
                </a:lnTo>
                <a:lnTo>
                  <a:pt x="460" y="648"/>
                </a:lnTo>
                <a:lnTo>
                  <a:pt x="459" y="648"/>
                </a:lnTo>
                <a:lnTo>
                  <a:pt x="458" y="647"/>
                </a:lnTo>
                <a:lnTo>
                  <a:pt x="457" y="648"/>
                </a:lnTo>
                <a:lnTo>
                  <a:pt x="456" y="648"/>
                </a:lnTo>
                <a:lnTo>
                  <a:pt x="455" y="648"/>
                </a:lnTo>
                <a:lnTo>
                  <a:pt x="454" y="649"/>
                </a:lnTo>
                <a:lnTo>
                  <a:pt x="445" y="654"/>
                </a:lnTo>
                <a:lnTo>
                  <a:pt x="444" y="655"/>
                </a:lnTo>
                <a:lnTo>
                  <a:pt x="442" y="656"/>
                </a:lnTo>
                <a:lnTo>
                  <a:pt x="441" y="656"/>
                </a:lnTo>
                <a:lnTo>
                  <a:pt x="440" y="657"/>
                </a:lnTo>
                <a:lnTo>
                  <a:pt x="439" y="657"/>
                </a:lnTo>
                <a:lnTo>
                  <a:pt x="438" y="657"/>
                </a:lnTo>
                <a:lnTo>
                  <a:pt x="437" y="657"/>
                </a:lnTo>
                <a:lnTo>
                  <a:pt x="436" y="657"/>
                </a:lnTo>
                <a:lnTo>
                  <a:pt x="435" y="657"/>
                </a:lnTo>
                <a:lnTo>
                  <a:pt x="434" y="656"/>
                </a:lnTo>
                <a:lnTo>
                  <a:pt x="430" y="655"/>
                </a:lnTo>
                <a:lnTo>
                  <a:pt x="424" y="653"/>
                </a:lnTo>
                <a:lnTo>
                  <a:pt x="422" y="652"/>
                </a:lnTo>
                <a:lnTo>
                  <a:pt x="417" y="650"/>
                </a:lnTo>
                <a:lnTo>
                  <a:pt x="415" y="649"/>
                </a:lnTo>
                <a:lnTo>
                  <a:pt x="414" y="648"/>
                </a:lnTo>
                <a:lnTo>
                  <a:pt x="413" y="648"/>
                </a:lnTo>
                <a:lnTo>
                  <a:pt x="412" y="647"/>
                </a:lnTo>
                <a:lnTo>
                  <a:pt x="411" y="646"/>
                </a:lnTo>
                <a:lnTo>
                  <a:pt x="409" y="643"/>
                </a:lnTo>
                <a:lnTo>
                  <a:pt x="407" y="642"/>
                </a:lnTo>
                <a:lnTo>
                  <a:pt x="403" y="638"/>
                </a:lnTo>
                <a:lnTo>
                  <a:pt x="401" y="636"/>
                </a:lnTo>
                <a:lnTo>
                  <a:pt x="400" y="635"/>
                </a:lnTo>
                <a:lnTo>
                  <a:pt x="399" y="634"/>
                </a:lnTo>
                <a:lnTo>
                  <a:pt x="398" y="634"/>
                </a:lnTo>
                <a:lnTo>
                  <a:pt x="398" y="634"/>
                </a:lnTo>
                <a:lnTo>
                  <a:pt x="396" y="634"/>
                </a:lnTo>
                <a:lnTo>
                  <a:pt x="396" y="634"/>
                </a:lnTo>
                <a:lnTo>
                  <a:pt x="395" y="634"/>
                </a:lnTo>
                <a:lnTo>
                  <a:pt x="394" y="635"/>
                </a:lnTo>
                <a:lnTo>
                  <a:pt x="393" y="635"/>
                </a:lnTo>
                <a:lnTo>
                  <a:pt x="393" y="636"/>
                </a:lnTo>
                <a:lnTo>
                  <a:pt x="392" y="636"/>
                </a:lnTo>
                <a:lnTo>
                  <a:pt x="392" y="637"/>
                </a:lnTo>
                <a:lnTo>
                  <a:pt x="391" y="637"/>
                </a:lnTo>
                <a:lnTo>
                  <a:pt x="391" y="638"/>
                </a:lnTo>
                <a:lnTo>
                  <a:pt x="391" y="639"/>
                </a:lnTo>
                <a:lnTo>
                  <a:pt x="391" y="644"/>
                </a:lnTo>
                <a:lnTo>
                  <a:pt x="390" y="646"/>
                </a:lnTo>
                <a:lnTo>
                  <a:pt x="390" y="648"/>
                </a:lnTo>
                <a:lnTo>
                  <a:pt x="389" y="651"/>
                </a:lnTo>
                <a:lnTo>
                  <a:pt x="388" y="655"/>
                </a:lnTo>
                <a:lnTo>
                  <a:pt x="388" y="656"/>
                </a:lnTo>
                <a:lnTo>
                  <a:pt x="387" y="658"/>
                </a:lnTo>
                <a:lnTo>
                  <a:pt x="387" y="659"/>
                </a:lnTo>
                <a:lnTo>
                  <a:pt x="386" y="661"/>
                </a:lnTo>
                <a:lnTo>
                  <a:pt x="385" y="662"/>
                </a:lnTo>
                <a:lnTo>
                  <a:pt x="384" y="663"/>
                </a:lnTo>
                <a:lnTo>
                  <a:pt x="383" y="664"/>
                </a:lnTo>
                <a:lnTo>
                  <a:pt x="382" y="665"/>
                </a:lnTo>
                <a:lnTo>
                  <a:pt x="381" y="666"/>
                </a:lnTo>
                <a:lnTo>
                  <a:pt x="381" y="667"/>
                </a:lnTo>
                <a:lnTo>
                  <a:pt x="380" y="667"/>
                </a:lnTo>
                <a:lnTo>
                  <a:pt x="379" y="667"/>
                </a:lnTo>
                <a:lnTo>
                  <a:pt x="378" y="668"/>
                </a:lnTo>
                <a:lnTo>
                  <a:pt x="377" y="668"/>
                </a:lnTo>
                <a:lnTo>
                  <a:pt x="372" y="668"/>
                </a:lnTo>
                <a:lnTo>
                  <a:pt x="370" y="669"/>
                </a:lnTo>
                <a:lnTo>
                  <a:pt x="368" y="669"/>
                </a:lnTo>
                <a:lnTo>
                  <a:pt x="367" y="669"/>
                </a:lnTo>
                <a:lnTo>
                  <a:pt x="367" y="670"/>
                </a:lnTo>
                <a:lnTo>
                  <a:pt x="366" y="670"/>
                </a:lnTo>
                <a:lnTo>
                  <a:pt x="365" y="671"/>
                </a:lnTo>
                <a:lnTo>
                  <a:pt x="365" y="671"/>
                </a:lnTo>
                <a:lnTo>
                  <a:pt x="364" y="673"/>
                </a:lnTo>
                <a:lnTo>
                  <a:pt x="363" y="675"/>
                </a:lnTo>
                <a:lnTo>
                  <a:pt x="362" y="677"/>
                </a:lnTo>
                <a:lnTo>
                  <a:pt x="362" y="677"/>
                </a:lnTo>
                <a:lnTo>
                  <a:pt x="362" y="678"/>
                </a:lnTo>
                <a:lnTo>
                  <a:pt x="361" y="679"/>
                </a:lnTo>
                <a:lnTo>
                  <a:pt x="360" y="679"/>
                </a:lnTo>
                <a:lnTo>
                  <a:pt x="359" y="680"/>
                </a:lnTo>
                <a:lnTo>
                  <a:pt x="358" y="680"/>
                </a:lnTo>
                <a:lnTo>
                  <a:pt x="356" y="681"/>
                </a:lnTo>
                <a:lnTo>
                  <a:pt x="354" y="682"/>
                </a:lnTo>
                <a:lnTo>
                  <a:pt x="353" y="682"/>
                </a:lnTo>
                <a:lnTo>
                  <a:pt x="352" y="682"/>
                </a:lnTo>
                <a:lnTo>
                  <a:pt x="351" y="683"/>
                </a:lnTo>
                <a:lnTo>
                  <a:pt x="350" y="684"/>
                </a:lnTo>
                <a:lnTo>
                  <a:pt x="349" y="684"/>
                </a:lnTo>
                <a:lnTo>
                  <a:pt x="346" y="687"/>
                </a:lnTo>
                <a:lnTo>
                  <a:pt x="345" y="688"/>
                </a:lnTo>
                <a:lnTo>
                  <a:pt x="344" y="689"/>
                </a:lnTo>
                <a:lnTo>
                  <a:pt x="343" y="690"/>
                </a:lnTo>
                <a:lnTo>
                  <a:pt x="342" y="690"/>
                </a:lnTo>
                <a:lnTo>
                  <a:pt x="340" y="690"/>
                </a:lnTo>
                <a:lnTo>
                  <a:pt x="339" y="690"/>
                </a:lnTo>
                <a:lnTo>
                  <a:pt x="339" y="690"/>
                </a:lnTo>
                <a:lnTo>
                  <a:pt x="338" y="690"/>
                </a:lnTo>
                <a:lnTo>
                  <a:pt x="337" y="689"/>
                </a:lnTo>
                <a:lnTo>
                  <a:pt x="333" y="688"/>
                </a:lnTo>
                <a:lnTo>
                  <a:pt x="328" y="685"/>
                </a:lnTo>
                <a:lnTo>
                  <a:pt x="324" y="683"/>
                </a:lnTo>
                <a:lnTo>
                  <a:pt x="313" y="678"/>
                </a:lnTo>
                <a:lnTo>
                  <a:pt x="311" y="677"/>
                </a:lnTo>
                <a:lnTo>
                  <a:pt x="309" y="676"/>
                </a:lnTo>
                <a:lnTo>
                  <a:pt x="308" y="676"/>
                </a:lnTo>
                <a:lnTo>
                  <a:pt x="307" y="675"/>
                </a:lnTo>
                <a:lnTo>
                  <a:pt x="302" y="675"/>
                </a:lnTo>
                <a:lnTo>
                  <a:pt x="299" y="674"/>
                </a:lnTo>
                <a:lnTo>
                  <a:pt x="297" y="674"/>
                </a:lnTo>
                <a:lnTo>
                  <a:pt x="291" y="671"/>
                </a:lnTo>
                <a:lnTo>
                  <a:pt x="284" y="669"/>
                </a:lnTo>
                <a:lnTo>
                  <a:pt x="280" y="668"/>
                </a:lnTo>
                <a:lnTo>
                  <a:pt x="279" y="668"/>
                </a:lnTo>
                <a:lnTo>
                  <a:pt x="277" y="667"/>
                </a:lnTo>
                <a:lnTo>
                  <a:pt x="274" y="667"/>
                </a:lnTo>
                <a:lnTo>
                  <a:pt x="269" y="667"/>
                </a:lnTo>
                <a:lnTo>
                  <a:pt x="268" y="667"/>
                </a:lnTo>
                <a:lnTo>
                  <a:pt x="266" y="667"/>
                </a:lnTo>
                <a:lnTo>
                  <a:pt x="260" y="666"/>
                </a:lnTo>
                <a:lnTo>
                  <a:pt x="258" y="665"/>
                </a:lnTo>
                <a:lnTo>
                  <a:pt x="254" y="665"/>
                </a:lnTo>
                <a:lnTo>
                  <a:pt x="253" y="665"/>
                </a:lnTo>
                <a:lnTo>
                  <a:pt x="251" y="665"/>
                </a:lnTo>
                <a:lnTo>
                  <a:pt x="246" y="666"/>
                </a:lnTo>
                <a:lnTo>
                  <a:pt x="244" y="666"/>
                </a:lnTo>
                <a:lnTo>
                  <a:pt x="242" y="666"/>
                </a:lnTo>
                <a:lnTo>
                  <a:pt x="241" y="666"/>
                </a:lnTo>
                <a:lnTo>
                  <a:pt x="240" y="666"/>
                </a:lnTo>
                <a:lnTo>
                  <a:pt x="239" y="666"/>
                </a:lnTo>
                <a:lnTo>
                  <a:pt x="238" y="665"/>
                </a:lnTo>
                <a:lnTo>
                  <a:pt x="235" y="664"/>
                </a:lnTo>
                <a:lnTo>
                  <a:pt x="234" y="663"/>
                </a:lnTo>
                <a:lnTo>
                  <a:pt x="231" y="663"/>
                </a:lnTo>
                <a:lnTo>
                  <a:pt x="227" y="662"/>
                </a:lnTo>
                <a:lnTo>
                  <a:pt x="226" y="661"/>
                </a:lnTo>
                <a:lnTo>
                  <a:pt x="225" y="661"/>
                </a:lnTo>
                <a:lnTo>
                  <a:pt x="224" y="661"/>
                </a:lnTo>
                <a:lnTo>
                  <a:pt x="222" y="659"/>
                </a:lnTo>
                <a:lnTo>
                  <a:pt x="219" y="656"/>
                </a:lnTo>
                <a:lnTo>
                  <a:pt x="218" y="655"/>
                </a:lnTo>
                <a:lnTo>
                  <a:pt x="217" y="655"/>
                </a:lnTo>
                <a:lnTo>
                  <a:pt x="216" y="653"/>
                </a:lnTo>
                <a:lnTo>
                  <a:pt x="215" y="652"/>
                </a:lnTo>
                <a:lnTo>
                  <a:pt x="215" y="651"/>
                </a:lnTo>
                <a:lnTo>
                  <a:pt x="214" y="650"/>
                </a:lnTo>
                <a:lnTo>
                  <a:pt x="213" y="647"/>
                </a:lnTo>
                <a:lnTo>
                  <a:pt x="212" y="646"/>
                </a:lnTo>
                <a:lnTo>
                  <a:pt x="212" y="645"/>
                </a:lnTo>
                <a:lnTo>
                  <a:pt x="211" y="645"/>
                </a:lnTo>
                <a:lnTo>
                  <a:pt x="211" y="644"/>
                </a:lnTo>
                <a:lnTo>
                  <a:pt x="209" y="642"/>
                </a:lnTo>
                <a:lnTo>
                  <a:pt x="208" y="641"/>
                </a:lnTo>
                <a:lnTo>
                  <a:pt x="207" y="640"/>
                </a:lnTo>
                <a:lnTo>
                  <a:pt x="206" y="639"/>
                </a:lnTo>
                <a:lnTo>
                  <a:pt x="205" y="638"/>
                </a:lnTo>
                <a:lnTo>
                  <a:pt x="205" y="637"/>
                </a:lnTo>
                <a:lnTo>
                  <a:pt x="204" y="636"/>
                </a:lnTo>
                <a:lnTo>
                  <a:pt x="204" y="635"/>
                </a:lnTo>
                <a:lnTo>
                  <a:pt x="204" y="634"/>
                </a:lnTo>
                <a:lnTo>
                  <a:pt x="204" y="634"/>
                </a:lnTo>
                <a:lnTo>
                  <a:pt x="205" y="633"/>
                </a:lnTo>
                <a:lnTo>
                  <a:pt x="205" y="632"/>
                </a:lnTo>
                <a:lnTo>
                  <a:pt x="205" y="631"/>
                </a:lnTo>
                <a:lnTo>
                  <a:pt x="206" y="630"/>
                </a:lnTo>
                <a:lnTo>
                  <a:pt x="207" y="630"/>
                </a:lnTo>
                <a:lnTo>
                  <a:pt x="207" y="629"/>
                </a:lnTo>
                <a:lnTo>
                  <a:pt x="209" y="628"/>
                </a:lnTo>
                <a:lnTo>
                  <a:pt x="210" y="627"/>
                </a:lnTo>
                <a:lnTo>
                  <a:pt x="211" y="626"/>
                </a:lnTo>
                <a:lnTo>
                  <a:pt x="215" y="625"/>
                </a:lnTo>
                <a:lnTo>
                  <a:pt x="216" y="624"/>
                </a:lnTo>
                <a:lnTo>
                  <a:pt x="216" y="624"/>
                </a:lnTo>
                <a:lnTo>
                  <a:pt x="217" y="623"/>
                </a:lnTo>
                <a:lnTo>
                  <a:pt x="217" y="622"/>
                </a:lnTo>
                <a:lnTo>
                  <a:pt x="218" y="622"/>
                </a:lnTo>
                <a:lnTo>
                  <a:pt x="218" y="621"/>
                </a:lnTo>
                <a:lnTo>
                  <a:pt x="219" y="620"/>
                </a:lnTo>
                <a:lnTo>
                  <a:pt x="219" y="618"/>
                </a:lnTo>
                <a:lnTo>
                  <a:pt x="219" y="617"/>
                </a:lnTo>
                <a:lnTo>
                  <a:pt x="219" y="616"/>
                </a:lnTo>
                <a:lnTo>
                  <a:pt x="218" y="615"/>
                </a:lnTo>
                <a:lnTo>
                  <a:pt x="218" y="614"/>
                </a:lnTo>
                <a:lnTo>
                  <a:pt x="217" y="614"/>
                </a:lnTo>
                <a:lnTo>
                  <a:pt x="217" y="613"/>
                </a:lnTo>
                <a:lnTo>
                  <a:pt x="216" y="612"/>
                </a:lnTo>
                <a:lnTo>
                  <a:pt x="212" y="609"/>
                </a:lnTo>
                <a:lnTo>
                  <a:pt x="210" y="608"/>
                </a:lnTo>
                <a:lnTo>
                  <a:pt x="209" y="607"/>
                </a:lnTo>
                <a:lnTo>
                  <a:pt x="208" y="605"/>
                </a:lnTo>
                <a:lnTo>
                  <a:pt x="205" y="601"/>
                </a:lnTo>
                <a:lnTo>
                  <a:pt x="203" y="599"/>
                </a:lnTo>
                <a:lnTo>
                  <a:pt x="201" y="597"/>
                </a:lnTo>
                <a:lnTo>
                  <a:pt x="200" y="595"/>
                </a:lnTo>
                <a:lnTo>
                  <a:pt x="198" y="594"/>
                </a:lnTo>
                <a:lnTo>
                  <a:pt x="197" y="593"/>
                </a:lnTo>
                <a:lnTo>
                  <a:pt x="196" y="592"/>
                </a:lnTo>
                <a:lnTo>
                  <a:pt x="195" y="591"/>
                </a:lnTo>
                <a:lnTo>
                  <a:pt x="194" y="591"/>
                </a:lnTo>
                <a:lnTo>
                  <a:pt x="193" y="590"/>
                </a:lnTo>
                <a:lnTo>
                  <a:pt x="190" y="589"/>
                </a:lnTo>
                <a:lnTo>
                  <a:pt x="186" y="588"/>
                </a:lnTo>
                <a:lnTo>
                  <a:pt x="184" y="587"/>
                </a:lnTo>
                <a:lnTo>
                  <a:pt x="182" y="586"/>
                </a:lnTo>
                <a:lnTo>
                  <a:pt x="180" y="585"/>
                </a:lnTo>
                <a:lnTo>
                  <a:pt x="178" y="584"/>
                </a:lnTo>
                <a:lnTo>
                  <a:pt x="177" y="584"/>
                </a:lnTo>
                <a:lnTo>
                  <a:pt x="172" y="580"/>
                </a:lnTo>
                <a:lnTo>
                  <a:pt x="171" y="579"/>
                </a:lnTo>
                <a:lnTo>
                  <a:pt x="170" y="578"/>
                </a:lnTo>
                <a:lnTo>
                  <a:pt x="168" y="577"/>
                </a:lnTo>
                <a:lnTo>
                  <a:pt x="167" y="575"/>
                </a:lnTo>
                <a:lnTo>
                  <a:pt x="165" y="573"/>
                </a:lnTo>
                <a:lnTo>
                  <a:pt x="159" y="566"/>
                </a:lnTo>
                <a:lnTo>
                  <a:pt x="156" y="564"/>
                </a:lnTo>
                <a:lnTo>
                  <a:pt x="154" y="562"/>
                </a:lnTo>
                <a:lnTo>
                  <a:pt x="152" y="560"/>
                </a:lnTo>
                <a:lnTo>
                  <a:pt x="150" y="559"/>
                </a:lnTo>
                <a:lnTo>
                  <a:pt x="148" y="557"/>
                </a:lnTo>
                <a:lnTo>
                  <a:pt x="146" y="555"/>
                </a:lnTo>
                <a:lnTo>
                  <a:pt x="144" y="554"/>
                </a:lnTo>
                <a:lnTo>
                  <a:pt x="142" y="553"/>
                </a:lnTo>
                <a:lnTo>
                  <a:pt x="140" y="552"/>
                </a:lnTo>
                <a:lnTo>
                  <a:pt x="138" y="551"/>
                </a:lnTo>
                <a:lnTo>
                  <a:pt x="136" y="550"/>
                </a:lnTo>
                <a:lnTo>
                  <a:pt x="134" y="549"/>
                </a:lnTo>
                <a:lnTo>
                  <a:pt x="125" y="547"/>
                </a:lnTo>
                <a:lnTo>
                  <a:pt x="123" y="546"/>
                </a:lnTo>
                <a:lnTo>
                  <a:pt x="121" y="545"/>
                </a:lnTo>
                <a:lnTo>
                  <a:pt x="120" y="545"/>
                </a:lnTo>
                <a:lnTo>
                  <a:pt x="118" y="544"/>
                </a:lnTo>
                <a:lnTo>
                  <a:pt x="117" y="543"/>
                </a:lnTo>
                <a:lnTo>
                  <a:pt x="117" y="543"/>
                </a:lnTo>
                <a:lnTo>
                  <a:pt x="116" y="542"/>
                </a:lnTo>
                <a:lnTo>
                  <a:pt x="115" y="541"/>
                </a:lnTo>
                <a:lnTo>
                  <a:pt x="115" y="539"/>
                </a:lnTo>
                <a:lnTo>
                  <a:pt x="114" y="537"/>
                </a:lnTo>
                <a:lnTo>
                  <a:pt x="114" y="536"/>
                </a:lnTo>
                <a:lnTo>
                  <a:pt x="113" y="532"/>
                </a:lnTo>
                <a:lnTo>
                  <a:pt x="113" y="530"/>
                </a:lnTo>
                <a:lnTo>
                  <a:pt x="113" y="529"/>
                </a:lnTo>
                <a:lnTo>
                  <a:pt x="112" y="527"/>
                </a:lnTo>
                <a:lnTo>
                  <a:pt x="111" y="524"/>
                </a:lnTo>
                <a:lnTo>
                  <a:pt x="108" y="518"/>
                </a:lnTo>
                <a:lnTo>
                  <a:pt x="107" y="516"/>
                </a:lnTo>
                <a:lnTo>
                  <a:pt x="107" y="514"/>
                </a:lnTo>
                <a:lnTo>
                  <a:pt x="105" y="512"/>
                </a:lnTo>
                <a:lnTo>
                  <a:pt x="105" y="511"/>
                </a:lnTo>
                <a:lnTo>
                  <a:pt x="104" y="511"/>
                </a:lnTo>
                <a:lnTo>
                  <a:pt x="103" y="510"/>
                </a:lnTo>
                <a:lnTo>
                  <a:pt x="103" y="509"/>
                </a:lnTo>
                <a:lnTo>
                  <a:pt x="99" y="507"/>
                </a:lnTo>
                <a:lnTo>
                  <a:pt x="98" y="506"/>
                </a:lnTo>
                <a:lnTo>
                  <a:pt x="97" y="505"/>
                </a:lnTo>
                <a:lnTo>
                  <a:pt x="97" y="504"/>
                </a:lnTo>
                <a:lnTo>
                  <a:pt x="96" y="504"/>
                </a:lnTo>
                <a:lnTo>
                  <a:pt x="95" y="503"/>
                </a:lnTo>
                <a:lnTo>
                  <a:pt x="95" y="501"/>
                </a:lnTo>
                <a:lnTo>
                  <a:pt x="94" y="500"/>
                </a:lnTo>
                <a:lnTo>
                  <a:pt x="93" y="498"/>
                </a:lnTo>
                <a:lnTo>
                  <a:pt x="92" y="496"/>
                </a:lnTo>
                <a:lnTo>
                  <a:pt x="90" y="490"/>
                </a:lnTo>
                <a:lnTo>
                  <a:pt x="88" y="485"/>
                </a:lnTo>
                <a:lnTo>
                  <a:pt x="87" y="482"/>
                </a:lnTo>
                <a:lnTo>
                  <a:pt x="86" y="480"/>
                </a:lnTo>
                <a:lnTo>
                  <a:pt x="85" y="479"/>
                </a:lnTo>
                <a:lnTo>
                  <a:pt x="84" y="477"/>
                </a:lnTo>
                <a:lnTo>
                  <a:pt x="83" y="476"/>
                </a:lnTo>
                <a:lnTo>
                  <a:pt x="82" y="475"/>
                </a:lnTo>
                <a:lnTo>
                  <a:pt x="82" y="475"/>
                </a:lnTo>
                <a:lnTo>
                  <a:pt x="81" y="475"/>
                </a:lnTo>
                <a:lnTo>
                  <a:pt x="80" y="474"/>
                </a:lnTo>
                <a:lnTo>
                  <a:pt x="79" y="474"/>
                </a:lnTo>
                <a:lnTo>
                  <a:pt x="75" y="475"/>
                </a:lnTo>
                <a:lnTo>
                  <a:pt x="72" y="475"/>
                </a:lnTo>
                <a:lnTo>
                  <a:pt x="70" y="475"/>
                </a:lnTo>
                <a:lnTo>
                  <a:pt x="66" y="475"/>
                </a:lnTo>
                <a:lnTo>
                  <a:pt x="65" y="475"/>
                </a:lnTo>
                <a:lnTo>
                  <a:pt x="63" y="475"/>
                </a:lnTo>
                <a:lnTo>
                  <a:pt x="61" y="474"/>
                </a:lnTo>
                <a:lnTo>
                  <a:pt x="60" y="474"/>
                </a:lnTo>
                <a:lnTo>
                  <a:pt x="58" y="473"/>
                </a:lnTo>
                <a:lnTo>
                  <a:pt x="58" y="473"/>
                </a:lnTo>
                <a:lnTo>
                  <a:pt x="57" y="472"/>
                </a:lnTo>
                <a:lnTo>
                  <a:pt x="56" y="471"/>
                </a:lnTo>
                <a:lnTo>
                  <a:pt x="55" y="470"/>
                </a:lnTo>
                <a:lnTo>
                  <a:pt x="51" y="466"/>
                </a:lnTo>
                <a:lnTo>
                  <a:pt x="50" y="465"/>
                </a:lnTo>
                <a:lnTo>
                  <a:pt x="49" y="463"/>
                </a:lnTo>
                <a:lnTo>
                  <a:pt x="47" y="461"/>
                </a:lnTo>
                <a:lnTo>
                  <a:pt x="46" y="458"/>
                </a:lnTo>
                <a:lnTo>
                  <a:pt x="43" y="453"/>
                </a:lnTo>
                <a:lnTo>
                  <a:pt x="42" y="450"/>
                </a:lnTo>
                <a:lnTo>
                  <a:pt x="40" y="444"/>
                </a:lnTo>
                <a:lnTo>
                  <a:pt x="37" y="439"/>
                </a:lnTo>
                <a:lnTo>
                  <a:pt x="36" y="435"/>
                </a:lnTo>
                <a:lnTo>
                  <a:pt x="35" y="434"/>
                </a:lnTo>
                <a:lnTo>
                  <a:pt x="35" y="433"/>
                </a:lnTo>
                <a:lnTo>
                  <a:pt x="34" y="433"/>
                </a:lnTo>
                <a:lnTo>
                  <a:pt x="34" y="433"/>
                </a:lnTo>
                <a:lnTo>
                  <a:pt x="34" y="432"/>
                </a:lnTo>
                <a:lnTo>
                  <a:pt x="33" y="432"/>
                </a:lnTo>
                <a:lnTo>
                  <a:pt x="32" y="432"/>
                </a:lnTo>
                <a:lnTo>
                  <a:pt x="29" y="432"/>
                </a:lnTo>
                <a:lnTo>
                  <a:pt x="28" y="432"/>
                </a:lnTo>
                <a:lnTo>
                  <a:pt x="27" y="432"/>
                </a:lnTo>
                <a:lnTo>
                  <a:pt x="26" y="431"/>
                </a:lnTo>
                <a:lnTo>
                  <a:pt x="25" y="430"/>
                </a:lnTo>
                <a:lnTo>
                  <a:pt x="24" y="429"/>
                </a:lnTo>
                <a:lnTo>
                  <a:pt x="23" y="427"/>
                </a:lnTo>
                <a:lnTo>
                  <a:pt x="21" y="424"/>
                </a:lnTo>
                <a:lnTo>
                  <a:pt x="20" y="423"/>
                </a:lnTo>
                <a:lnTo>
                  <a:pt x="19" y="422"/>
                </a:lnTo>
                <a:lnTo>
                  <a:pt x="18" y="421"/>
                </a:lnTo>
                <a:lnTo>
                  <a:pt x="17" y="420"/>
                </a:lnTo>
                <a:lnTo>
                  <a:pt x="16" y="419"/>
                </a:lnTo>
                <a:lnTo>
                  <a:pt x="15" y="419"/>
                </a:lnTo>
                <a:lnTo>
                  <a:pt x="14" y="418"/>
                </a:lnTo>
                <a:lnTo>
                  <a:pt x="13" y="418"/>
                </a:lnTo>
                <a:lnTo>
                  <a:pt x="12" y="418"/>
                </a:lnTo>
                <a:lnTo>
                  <a:pt x="10" y="417"/>
                </a:lnTo>
                <a:lnTo>
                  <a:pt x="8" y="417"/>
                </a:lnTo>
                <a:lnTo>
                  <a:pt x="6" y="417"/>
                </a:lnTo>
                <a:lnTo>
                  <a:pt x="5" y="417"/>
                </a:lnTo>
                <a:lnTo>
                  <a:pt x="4" y="417"/>
                </a:lnTo>
                <a:lnTo>
                  <a:pt x="4" y="417"/>
                </a:lnTo>
                <a:lnTo>
                  <a:pt x="4" y="415"/>
                </a:lnTo>
                <a:lnTo>
                  <a:pt x="2" y="410"/>
                </a:lnTo>
                <a:lnTo>
                  <a:pt x="1" y="409"/>
                </a:lnTo>
                <a:lnTo>
                  <a:pt x="1" y="407"/>
                </a:lnTo>
                <a:lnTo>
                  <a:pt x="1" y="406"/>
                </a:lnTo>
                <a:lnTo>
                  <a:pt x="1" y="405"/>
                </a:lnTo>
                <a:lnTo>
                  <a:pt x="0" y="403"/>
                </a:lnTo>
                <a:lnTo>
                  <a:pt x="0" y="401"/>
                </a:lnTo>
                <a:lnTo>
                  <a:pt x="0" y="399"/>
                </a:lnTo>
                <a:lnTo>
                  <a:pt x="0" y="397"/>
                </a:lnTo>
                <a:lnTo>
                  <a:pt x="1" y="395"/>
                </a:lnTo>
                <a:lnTo>
                  <a:pt x="1" y="393"/>
                </a:lnTo>
                <a:lnTo>
                  <a:pt x="2" y="389"/>
                </a:lnTo>
                <a:lnTo>
                  <a:pt x="2" y="387"/>
                </a:lnTo>
                <a:lnTo>
                  <a:pt x="3" y="384"/>
                </a:lnTo>
                <a:lnTo>
                  <a:pt x="3" y="383"/>
                </a:lnTo>
                <a:lnTo>
                  <a:pt x="4" y="381"/>
                </a:lnTo>
                <a:lnTo>
                  <a:pt x="5" y="379"/>
                </a:lnTo>
                <a:lnTo>
                  <a:pt x="6" y="376"/>
                </a:lnTo>
                <a:lnTo>
                  <a:pt x="8" y="373"/>
                </a:lnTo>
                <a:lnTo>
                  <a:pt x="9" y="371"/>
                </a:lnTo>
                <a:lnTo>
                  <a:pt x="10" y="370"/>
                </a:lnTo>
                <a:lnTo>
                  <a:pt x="11" y="369"/>
                </a:lnTo>
                <a:lnTo>
                  <a:pt x="12" y="368"/>
                </a:lnTo>
                <a:lnTo>
                  <a:pt x="13" y="367"/>
                </a:lnTo>
                <a:lnTo>
                  <a:pt x="14" y="367"/>
                </a:lnTo>
                <a:lnTo>
                  <a:pt x="15" y="366"/>
                </a:lnTo>
                <a:lnTo>
                  <a:pt x="16" y="366"/>
                </a:lnTo>
                <a:lnTo>
                  <a:pt x="19" y="364"/>
                </a:lnTo>
                <a:lnTo>
                  <a:pt x="20" y="364"/>
                </a:lnTo>
                <a:lnTo>
                  <a:pt x="21" y="363"/>
                </a:lnTo>
                <a:lnTo>
                  <a:pt x="23" y="362"/>
                </a:lnTo>
                <a:lnTo>
                  <a:pt x="23" y="361"/>
                </a:lnTo>
                <a:lnTo>
                  <a:pt x="24" y="360"/>
                </a:lnTo>
                <a:lnTo>
                  <a:pt x="25" y="359"/>
                </a:lnTo>
                <a:lnTo>
                  <a:pt x="25" y="359"/>
                </a:lnTo>
                <a:lnTo>
                  <a:pt x="26" y="358"/>
                </a:lnTo>
                <a:lnTo>
                  <a:pt x="26" y="357"/>
                </a:lnTo>
                <a:lnTo>
                  <a:pt x="26" y="356"/>
                </a:lnTo>
                <a:lnTo>
                  <a:pt x="27" y="355"/>
                </a:lnTo>
                <a:lnTo>
                  <a:pt x="27" y="353"/>
                </a:lnTo>
                <a:lnTo>
                  <a:pt x="27" y="351"/>
                </a:lnTo>
                <a:lnTo>
                  <a:pt x="27" y="349"/>
                </a:lnTo>
                <a:lnTo>
                  <a:pt x="27" y="347"/>
                </a:lnTo>
                <a:lnTo>
                  <a:pt x="25" y="341"/>
                </a:lnTo>
                <a:lnTo>
                  <a:pt x="25" y="340"/>
                </a:lnTo>
                <a:lnTo>
                  <a:pt x="24" y="338"/>
                </a:lnTo>
                <a:lnTo>
                  <a:pt x="23" y="334"/>
                </a:lnTo>
                <a:lnTo>
                  <a:pt x="22" y="333"/>
                </a:lnTo>
                <a:lnTo>
                  <a:pt x="22" y="331"/>
                </a:lnTo>
                <a:lnTo>
                  <a:pt x="22" y="330"/>
                </a:lnTo>
                <a:lnTo>
                  <a:pt x="22" y="329"/>
                </a:lnTo>
                <a:lnTo>
                  <a:pt x="22" y="327"/>
                </a:lnTo>
                <a:lnTo>
                  <a:pt x="23" y="324"/>
                </a:lnTo>
                <a:lnTo>
                  <a:pt x="23" y="322"/>
                </a:lnTo>
                <a:lnTo>
                  <a:pt x="24" y="320"/>
                </a:lnTo>
                <a:lnTo>
                  <a:pt x="24" y="314"/>
                </a:lnTo>
                <a:lnTo>
                  <a:pt x="24" y="312"/>
                </a:lnTo>
                <a:lnTo>
                  <a:pt x="25" y="309"/>
                </a:lnTo>
                <a:lnTo>
                  <a:pt x="26" y="304"/>
                </a:lnTo>
                <a:lnTo>
                  <a:pt x="26" y="303"/>
                </a:lnTo>
                <a:lnTo>
                  <a:pt x="26" y="302"/>
                </a:lnTo>
                <a:lnTo>
                  <a:pt x="27" y="302"/>
                </a:lnTo>
                <a:lnTo>
                  <a:pt x="27" y="302"/>
                </a:lnTo>
                <a:lnTo>
                  <a:pt x="28" y="302"/>
                </a:lnTo>
                <a:lnTo>
                  <a:pt x="29" y="302"/>
                </a:lnTo>
                <a:lnTo>
                  <a:pt x="30" y="302"/>
                </a:lnTo>
                <a:lnTo>
                  <a:pt x="35" y="303"/>
                </a:lnTo>
                <a:lnTo>
                  <a:pt x="37" y="303"/>
                </a:lnTo>
                <a:lnTo>
                  <a:pt x="38" y="303"/>
                </a:lnTo>
                <a:lnTo>
                  <a:pt x="39" y="303"/>
                </a:lnTo>
                <a:lnTo>
                  <a:pt x="40" y="303"/>
                </a:lnTo>
                <a:lnTo>
                  <a:pt x="41" y="303"/>
                </a:lnTo>
                <a:lnTo>
                  <a:pt x="42" y="302"/>
                </a:lnTo>
                <a:lnTo>
                  <a:pt x="44" y="302"/>
                </a:lnTo>
                <a:lnTo>
                  <a:pt x="45" y="301"/>
                </a:lnTo>
                <a:lnTo>
                  <a:pt x="46" y="301"/>
                </a:lnTo>
                <a:lnTo>
                  <a:pt x="48" y="300"/>
                </a:lnTo>
                <a:lnTo>
                  <a:pt x="50" y="298"/>
                </a:lnTo>
                <a:lnTo>
                  <a:pt x="54" y="295"/>
                </a:lnTo>
                <a:lnTo>
                  <a:pt x="55" y="294"/>
                </a:lnTo>
                <a:lnTo>
                  <a:pt x="57" y="293"/>
                </a:lnTo>
                <a:lnTo>
                  <a:pt x="59" y="292"/>
                </a:lnTo>
                <a:lnTo>
                  <a:pt x="63" y="290"/>
                </a:lnTo>
                <a:lnTo>
                  <a:pt x="64" y="290"/>
                </a:lnTo>
                <a:lnTo>
                  <a:pt x="65" y="290"/>
                </a:lnTo>
                <a:lnTo>
                  <a:pt x="65" y="289"/>
                </a:lnTo>
                <a:lnTo>
                  <a:pt x="66" y="288"/>
                </a:lnTo>
                <a:lnTo>
                  <a:pt x="66" y="288"/>
                </a:lnTo>
                <a:lnTo>
                  <a:pt x="67" y="284"/>
                </a:lnTo>
                <a:lnTo>
                  <a:pt x="69" y="279"/>
                </a:lnTo>
                <a:lnTo>
                  <a:pt x="69" y="277"/>
                </a:lnTo>
                <a:lnTo>
                  <a:pt x="70" y="276"/>
                </a:lnTo>
                <a:lnTo>
                  <a:pt x="71" y="275"/>
                </a:lnTo>
                <a:lnTo>
                  <a:pt x="72" y="273"/>
                </a:lnTo>
                <a:lnTo>
                  <a:pt x="73" y="272"/>
                </a:lnTo>
                <a:lnTo>
                  <a:pt x="75" y="270"/>
                </a:lnTo>
                <a:lnTo>
                  <a:pt x="75" y="269"/>
                </a:lnTo>
                <a:lnTo>
                  <a:pt x="76" y="269"/>
                </a:lnTo>
                <a:lnTo>
                  <a:pt x="76" y="268"/>
                </a:lnTo>
                <a:lnTo>
                  <a:pt x="76" y="267"/>
                </a:lnTo>
                <a:lnTo>
                  <a:pt x="76" y="266"/>
                </a:lnTo>
                <a:lnTo>
                  <a:pt x="76" y="265"/>
                </a:lnTo>
                <a:lnTo>
                  <a:pt x="76" y="264"/>
                </a:lnTo>
                <a:lnTo>
                  <a:pt x="76" y="262"/>
                </a:lnTo>
                <a:lnTo>
                  <a:pt x="75" y="261"/>
                </a:lnTo>
                <a:lnTo>
                  <a:pt x="75" y="260"/>
                </a:lnTo>
                <a:lnTo>
                  <a:pt x="74" y="259"/>
                </a:lnTo>
                <a:lnTo>
                  <a:pt x="72" y="256"/>
                </a:lnTo>
                <a:lnTo>
                  <a:pt x="71" y="255"/>
                </a:lnTo>
                <a:lnTo>
                  <a:pt x="70" y="253"/>
                </a:lnTo>
                <a:lnTo>
                  <a:pt x="69" y="251"/>
                </a:lnTo>
                <a:lnTo>
                  <a:pt x="69" y="250"/>
                </a:lnTo>
                <a:lnTo>
                  <a:pt x="69" y="249"/>
                </a:lnTo>
                <a:lnTo>
                  <a:pt x="69" y="248"/>
                </a:lnTo>
                <a:lnTo>
                  <a:pt x="69" y="247"/>
                </a:lnTo>
                <a:lnTo>
                  <a:pt x="69" y="246"/>
                </a:lnTo>
                <a:lnTo>
                  <a:pt x="70" y="245"/>
                </a:lnTo>
                <a:lnTo>
                  <a:pt x="70" y="244"/>
                </a:lnTo>
                <a:lnTo>
                  <a:pt x="71" y="243"/>
                </a:lnTo>
                <a:lnTo>
                  <a:pt x="72" y="242"/>
                </a:lnTo>
                <a:lnTo>
                  <a:pt x="74" y="241"/>
                </a:lnTo>
                <a:lnTo>
                  <a:pt x="75" y="238"/>
                </a:lnTo>
                <a:lnTo>
                  <a:pt x="76" y="238"/>
                </a:lnTo>
                <a:lnTo>
                  <a:pt x="77" y="237"/>
                </a:lnTo>
                <a:lnTo>
                  <a:pt x="79" y="236"/>
                </a:lnTo>
                <a:lnTo>
                  <a:pt x="79" y="236"/>
                </a:lnTo>
                <a:lnTo>
                  <a:pt x="80" y="236"/>
                </a:lnTo>
                <a:lnTo>
                  <a:pt x="80" y="235"/>
                </a:lnTo>
                <a:lnTo>
                  <a:pt x="81" y="235"/>
                </a:lnTo>
                <a:lnTo>
                  <a:pt x="81" y="234"/>
                </a:lnTo>
                <a:lnTo>
                  <a:pt x="82" y="232"/>
                </a:lnTo>
                <a:lnTo>
                  <a:pt x="82" y="231"/>
                </a:lnTo>
                <a:lnTo>
                  <a:pt x="82" y="231"/>
                </a:lnTo>
                <a:lnTo>
                  <a:pt x="82" y="230"/>
                </a:lnTo>
                <a:lnTo>
                  <a:pt x="82" y="230"/>
                </a:lnTo>
                <a:lnTo>
                  <a:pt x="81" y="229"/>
                </a:lnTo>
                <a:lnTo>
                  <a:pt x="81" y="229"/>
                </a:lnTo>
                <a:lnTo>
                  <a:pt x="79" y="227"/>
                </a:lnTo>
                <a:lnTo>
                  <a:pt x="78" y="226"/>
                </a:lnTo>
                <a:lnTo>
                  <a:pt x="77" y="225"/>
                </a:lnTo>
                <a:lnTo>
                  <a:pt x="76" y="225"/>
                </a:lnTo>
                <a:lnTo>
                  <a:pt x="76" y="224"/>
                </a:lnTo>
                <a:lnTo>
                  <a:pt x="76" y="223"/>
                </a:lnTo>
                <a:lnTo>
                  <a:pt x="75" y="222"/>
                </a:lnTo>
                <a:lnTo>
                  <a:pt x="75" y="221"/>
                </a:lnTo>
                <a:lnTo>
                  <a:pt x="75" y="221"/>
                </a:lnTo>
                <a:lnTo>
                  <a:pt x="75" y="220"/>
                </a:lnTo>
                <a:lnTo>
                  <a:pt x="75" y="219"/>
                </a:lnTo>
                <a:lnTo>
                  <a:pt x="75" y="218"/>
                </a:lnTo>
                <a:lnTo>
                  <a:pt x="75" y="218"/>
                </a:lnTo>
                <a:lnTo>
                  <a:pt x="75" y="217"/>
                </a:lnTo>
                <a:lnTo>
                  <a:pt x="75" y="217"/>
                </a:lnTo>
                <a:lnTo>
                  <a:pt x="76" y="216"/>
                </a:lnTo>
                <a:lnTo>
                  <a:pt x="76" y="216"/>
                </a:lnTo>
                <a:lnTo>
                  <a:pt x="77" y="216"/>
                </a:lnTo>
                <a:lnTo>
                  <a:pt x="80" y="214"/>
                </a:lnTo>
                <a:lnTo>
                  <a:pt x="81" y="213"/>
                </a:lnTo>
                <a:lnTo>
                  <a:pt x="81" y="213"/>
                </a:lnTo>
                <a:lnTo>
                  <a:pt x="82" y="212"/>
                </a:lnTo>
                <a:lnTo>
                  <a:pt x="82" y="212"/>
                </a:lnTo>
                <a:lnTo>
                  <a:pt x="83" y="211"/>
                </a:lnTo>
                <a:lnTo>
                  <a:pt x="83" y="210"/>
                </a:lnTo>
                <a:lnTo>
                  <a:pt x="83" y="209"/>
                </a:lnTo>
                <a:lnTo>
                  <a:pt x="84" y="209"/>
                </a:lnTo>
                <a:lnTo>
                  <a:pt x="84" y="208"/>
                </a:lnTo>
                <a:lnTo>
                  <a:pt x="84" y="207"/>
                </a:lnTo>
                <a:lnTo>
                  <a:pt x="84" y="206"/>
                </a:lnTo>
                <a:lnTo>
                  <a:pt x="83" y="204"/>
                </a:lnTo>
                <a:lnTo>
                  <a:pt x="83" y="202"/>
                </a:lnTo>
                <a:lnTo>
                  <a:pt x="83" y="201"/>
                </a:lnTo>
                <a:lnTo>
                  <a:pt x="83" y="200"/>
                </a:lnTo>
                <a:lnTo>
                  <a:pt x="84" y="199"/>
                </a:lnTo>
                <a:lnTo>
                  <a:pt x="84" y="197"/>
                </a:lnTo>
                <a:lnTo>
                  <a:pt x="84" y="196"/>
                </a:lnTo>
                <a:lnTo>
                  <a:pt x="85" y="195"/>
                </a:lnTo>
                <a:lnTo>
                  <a:pt x="86" y="194"/>
                </a:lnTo>
                <a:lnTo>
                  <a:pt x="88" y="192"/>
                </a:lnTo>
                <a:lnTo>
                  <a:pt x="89" y="191"/>
                </a:lnTo>
                <a:lnTo>
                  <a:pt x="91" y="189"/>
                </a:lnTo>
                <a:lnTo>
                  <a:pt x="94" y="187"/>
                </a:lnTo>
                <a:lnTo>
                  <a:pt x="98" y="184"/>
                </a:lnTo>
                <a:lnTo>
                  <a:pt x="99" y="183"/>
                </a:lnTo>
                <a:lnTo>
                  <a:pt x="100" y="183"/>
                </a:lnTo>
                <a:lnTo>
                  <a:pt x="100" y="181"/>
                </a:lnTo>
                <a:lnTo>
                  <a:pt x="101" y="180"/>
                </a:lnTo>
                <a:lnTo>
                  <a:pt x="102" y="178"/>
                </a:lnTo>
                <a:lnTo>
                  <a:pt x="103" y="174"/>
                </a:lnTo>
                <a:lnTo>
                  <a:pt x="104" y="172"/>
                </a:lnTo>
                <a:lnTo>
                  <a:pt x="105" y="170"/>
                </a:lnTo>
                <a:lnTo>
                  <a:pt x="107" y="167"/>
                </a:lnTo>
                <a:lnTo>
                  <a:pt x="108" y="166"/>
                </a:lnTo>
                <a:lnTo>
                  <a:pt x="108" y="165"/>
                </a:lnTo>
                <a:lnTo>
                  <a:pt x="109" y="163"/>
                </a:lnTo>
                <a:lnTo>
                  <a:pt x="109" y="160"/>
                </a:lnTo>
                <a:lnTo>
                  <a:pt x="110" y="159"/>
                </a:lnTo>
                <a:lnTo>
                  <a:pt x="110" y="158"/>
                </a:lnTo>
                <a:lnTo>
                  <a:pt x="110" y="156"/>
                </a:lnTo>
                <a:lnTo>
                  <a:pt x="109" y="155"/>
                </a:lnTo>
                <a:lnTo>
                  <a:pt x="109" y="154"/>
                </a:lnTo>
                <a:lnTo>
                  <a:pt x="108" y="154"/>
                </a:lnTo>
                <a:lnTo>
                  <a:pt x="106" y="151"/>
                </a:lnTo>
                <a:lnTo>
                  <a:pt x="105" y="150"/>
                </a:lnTo>
                <a:lnTo>
                  <a:pt x="104" y="148"/>
                </a:lnTo>
                <a:lnTo>
                  <a:pt x="102" y="144"/>
                </a:lnTo>
                <a:lnTo>
                  <a:pt x="101" y="142"/>
                </a:lnTo>
                <a:lnTo>
                  <a:pt x="101" y="140"/>
                </a:lnTo>
                <a:lnTo>
                  <a:pt x="100" y="137"/>
                </a:lnTo>
                <a:lnTo>
                  <a:pt x="100" y="135"/>
                </a:lnTo>
                <a:lnTo>
                  <a:pt x="100" y="133"/>
                </a:lnTo>
                <a:lnTo>
                  <a:pt x="100" y="131"/>
                </a:lnTo>
                <a:lnTo>
                  <a:pt x="101" y="127"/>
                </a:lnTo>
                <a:lnTo>
                  <a:pt x="101" y="125"/>
                </a:lnTo>
                <a:lnTo>
                  <a:pt x="101" y="124"/>
                </a:lnTo>
                <a:lnTo>
                  <a:pt x="102" y="122"/>
                </a:lnTo>
                <a:lnTo>
                  <a:pt x="103" y="120"/>
                </a:lnTo>
                <a:lnTo>
                  <a:pt x="104" y="119"/>
                </a:lnTo>
                <a:lnTo>
                  <a:pt x="107" y="114"/>
                </a:lnTo>
                <a:lnTo>
                  <a:pt x="108" y="113"/>
                </a:lnTo>
                <a:lnTo>
                  <a:pt x="108" y="112"/>
                </a:lnTo>
                <a:lnTo>
                  <a:pt x="108" y="112"/>
                </a:lnTo>
                <a:lnTo>
                  <a:pt x="107" y="111"/>
                </a:lnTo>
                <a:lnTo>
                  <a:pt x="107" y="109"/>
                </a:lnTo>
                <a:lnTo>
                  <a:pt x="106" y="108"/>
                </a:lnTo>
                <a:lnTo>
                  <a:pt x="105" y="105"/>
                </a:lnTo>
                <a:lnTo>
                  <a:pt x="104" y="102"/>
                </a:lnTo>
                <a:lnTo>
                  <a:pt x="103" y="100"/>
                </a:lnTo>
                <a:lnTo>
                  <a:pt x="103" y="99"/>
                </a:lnTo>
                <a:lnTo>
                  <a:pt x="102" y="96"/>
                </a:lnTo>
                <a:lnTo>
                  <a:pt x="102" y="94"/>
                </a:lnTo>
                <a:lnTo>
                  <a:pt x="102" y="88"/>
                </a:lnTo>
                <a:lnTo>
                  <a:pt x="101" y="87"/>
                </a:lnTo>
                <a:lnTo>
                  <a:pt x="101" y="85"/>
                </a:lnTo>
                <a:lnTo>
                  <a:pt x="101" y="83"/>
                </a:lnTo>
                <a:lnTo>
                  <a:pt x="100" y="82"/>
                </a:lnTo>
                <a:lnTo>
                  <a:pt x="100" y="81"/>
                </a:lnTo>
                <a:lnTo>
                  <a:pt x="100" y="81"/>
                </a:lnTo>
                <a:lnTo>
                  <a:pt x="98" y="79"/>
                </a:lnTo>
                <a:lnTo>
                  <a:pt x="97" y="78"/>
                </a:lnTo>
                <a:lnTo>
                  <a:pt x="97" y="77"/>
                </a:lnTo>
                <a:lnTo>
                  <a:pt x="97" y="76"/>
                </a:lnTo>
                <a:lnTo>
                  <a:pt x="97" y="76"/>
                </a:lnTo>
                <a:lnTo>
                  <a:pt x="97" y="75"/>
                </a:lnTo>
                <a:lnTo>
                  <a:pt x="97" y="74"/>
                </a:lnTo>
                <a:lnTo>
                  <a:pt x="97" y="74"/>
                </a:lnTo>
                <a:lnTo>
                  <a:pt x="97" y="72"/>
                </a:lnTo>
                <a:lnTo>
                  <a:pt x="99" y="66"/>
                </a:lnTo>
                <a:lnTo>
                  <a:pt x="99" y="65"/>
                </a:lnTo>
                <a:lnTo>
                  <a:pt x="100" y="64"/>
                </a:lnTo>
                <a:lnTo>
                  <a:pt x="100" y="63"/>
                </a:lnTo>
                <a:lnTo>
                  <a:pt x="101" y="62"/>
                </a:lnTo>
                <a:lnTo>
                  <a:pt x="101" y="61"/>
                </a:lnTo>
                <a:lnTo>
                  <a:pt x="102" y="61"/>
                </a:lnTo>
                <a:lnTo>
                  <a:pt x="102" y="61"/>
                </a:lnTo>
                <a:lnTo>
                  <a:pt x="103" y="61"/>
                </a:lnTo>
                <a:lnTo>
                  <a:pt x="103" y="61"/>
                </a:lnTo>
                <a:lnTo>
                  <a:pt x="104" y="61"/>
                </a:lnTo>
                <a:lnTo>
                  <a:pt x="104" y="62"/>
                </a:lnTo>
                <a:lnTo>
                  <a:pt x="106" y="62"/>
                </a:lnTo>
                <a:lnTo>
                  <a:pt x="108" y="61"/>
                </a:lnTo>
                <a:lnTo>
                  <a:pt x="109" y="61"/>
                </a:lnTo>
                <a:lnTo>
                  <a:pt x="113" y="60"/>
                </a:lnTo>
                <a:lnTo>
                  <a:pt x="119" y="58"/>
                </a:lnTo>
                <a:lnTo>
                  <a:pt x="121" y="57"/>
                </a:lnTo>
                <a:lnTo>
                  <a:pt x="124" y="56"/>
                </a:lnTo>
                <a:lnTo>
                  <a:pt x="125" y="56"/>
                </a:lnTo>
                <a:lnTo>
                  <a:pt x="125" y="56"/>
                </a:lnTo>
                <a:lnTo>
                  <a:pt x="126" y="56"/>
                </a:lnTo>
                <a:lnTo>
                  <a:pt x="127" y="56"/>
                </a:lnTo>
                <a:lnTo>
                  <a:pt x="127" y="56"/>
                </a:lnTo>
                <a:lnTo>
                  <a:pt x="128" y="56"/>
                </a:lnTo>
                <a:lnTo>
                  <a:pt x="129" y="57"/>
                </a:lnTo>
                <a:lnTo>
                  <a:pt x="132" y="60"/>
                </a:lnTo>
                <a:lnTo>
                  <a:pt x="133" y="60"/>
                </a:lnTo>
                <a:lnTo>
                  <a:pt x="133" y="61"/>
                </a:lnTo>
                <a:lnTo>
                  <a:pt x="134" y="61"/>
                </a:lnTo>
                <a:lnTo>
                  <a:pt x="135" y="61"/>
                </a:lnTo>
                <a:lnTo>
                  <a:pt x="136" y="61"/>
                </a:lnTo>
                <a:lnTo>
                  <a:pt x="136" y="61"/>
                </a:lnTo>
                <a:lnTo>
                  <a:pt x="137" y="60"/>
                </a:lnTo>
                <a:lnTo>
                  <a:pt x="138" y="60"/>
                </a:lnTo>
                <a:lnTo>
                  <a:pt x="140" y="60"/>
                </a:lnTo>
                <a:lnTo>
                  <a:pt x="143" y="58"/>
                </a:lnTo>
                <a:lnTo>
                  <a:pt x="144" y="57"/>
                </a:lnTo>
                <a:lnTo>
                  <a:pt x="146" y="57"/>
                </a:lnTo>
                <a:lnTo>
                  <a:pt x="147" y="57"/>
                </a:lnTo>
                <a:lnTo>
                  <a:pt x="148" y="57"/>
                </a:lnTo>
                <a:lnTo>
                  <a:pt x="148" y="57"/>
                </a:lnTo>
                <a:lnTo>
                  <a:pt x="149" y="58"/>
                </a:lnTo>
                <a:lnTo>
                  <a:pt x="150" y="58"/>
                </a:lnTo>
                <a:lnTo>
                  <a:pt x="153" y="61"/>
                </a:lnTo>
                <a:lnTo>
                  <a:pt x="154" y="61"/>
                </a:lnTo>
                <a:lnTo>
                  <a:pt x="156" y="62"/>
                </a:lnTo>
                <a:lnTo>
                  <a:pt x="157" y="63"/>
                </a:lnTo>
                <a:lnTo>
                  <a:pt x="158" y="63"/>
                </a:lnTo>
                <a:lnTo>
                  <a:pt x="159" y="64"/>
                </a:lnTo>
                <a:lnTo>
                  <a:pt x="159" y="65"/>
                </a:lnTo>
                <a:lnTo>
                  <a:pt x="160" y="65"/>
                </a:lnTo>
                <a:lnTo>
                  <a:pt x="161" y="65"/>
                </a:lnTo>
                <a:lnTo>
                  <a:pt x="163" y="66"/>
                </a:lnTo>
                <a:lnTo>
                  <a:pt x="164" y="67"/>
                </a:lnTo>
                <a:lnTo>
                  <a:pt x="166" y="67"/>
                </a:lnTo>
                <a:lnTo>
                  <a:pt x="167" y="68"/>
                </a:lnTo>
                <a:lnTo>
                  <a:pt x="168" y="68"/>
                </a:lnTo>
                <a:lnTo>
                  <a:pt x="170" y="68"/>
                </a:lnTo>
                <a:lnTo>
                  <a:pt x="171" y="68"/>
                </a:lnTo>
                <a:lnTo>
                  <a:pt x="172" y="67"/>
                </a:lnTo>
                <a:lnTo>
                  <a:pt x="174" y="67"/>
                </a:lnTo>
                <a:lnTo>
                  <a:pt x="175" y="66"/>
                </a:lnTo>
                <a:lnTo>
                  <a:pt x="176" y="66"/>
                </a:lnTo>
                <a:lnTo>
                  <a:pt x="178" y="64"/>
                </a:lnTo>
                <a:lnTo>
                  <a:pt x="179" y="64"/>
                </a:lnTo>
                <a:lnTo>
                  <a:pt x="180" y="63"/>
                </a:lnTo>
                <a:lnTo>
                  <a:pt x="182" y="63"/>
                </a:lnTo>
                <a:lnTo>
                  <a:pt x="183" y="62"/>
                </a:lnTo>
                <a:lnTo>
                  <a:pt x="188" y="62"/>
                </a:lnTo>
                <a:lnTo>
                  <a:pt x="189" y="62"/>
                </a:lnTo>
                <a:lnTo>
                  <a:pt x="190" y="61"/>
                </a:lnTo>
                <a:lnTo>
                  <a:pt x="191" y="61"/>
                </a:lnTo>
                <a:lnTo>
                  <a:pt x="192" y="60"/>
                </a:lnTo>
                <a:lnTo>
                  <a:pt x="194" y="59"/>
                </a:lnTo>
                <a:lnTo>
                  <a:pt x="196" y="58"/>
                </a:lnTo>
                <a:lnTo>
                  <a:pt x="197" y="57"/>
                </a:lnTo>
                <a:lnTo>
                  <a:pt x="198" y="57"/>
                </a:lnTo>
                <a:lnTo>
                  <a:pt x="201" y="56"/>
                </a:lnTo>
                <a:lnTo>
                  <a:pt x="201" y="56"/>
                </a:lnTo>
                <a:lnTo>
                  <a:pt x="201" y="56"/>
                </a:lnTo>
                <a:lnTo>
                  <a:pt x="202" y="55"/>
                </a:lnTo>
                <a:lnTo>
                  <a:pt x="203" y="55"/>
                </a:lnTo>
                <a:lnTo>
                  <a:pt x="204" y="53"/>
                </a:lnTo>
                <a:lnTo>
                  <a:pt x="205" y="51"/>
                </a:lnTo>
                <a:lnTo>
                  <a:pt x="205" y="50"/>
                </a:lnTo>
                <a:lnTo>
                  <a:pt x="206" y="49"/>
                </a:lnTo>
                <a:lnTo>
                  <a:pt x="207" y="46"/>
                </a:lnTo>
                <a:lnTo>
                  <a:pt x="208" y="43"/>
                </a:lnTo>
                <a:lnTo>
                  <a:pt x="209" y="42"/>
                </a:lnTo>
                <a:lnTo>
                  <a:pt x="209" y="41"/>
                </a:lnTo>
                <a:lnTo>
                  <a:pt x="210" y="40"/>
                </a:lnTo>
                <a:lnTo>
                  <a:pt x="210" y="40"/>
                </a:lnTo>
                <a:lnTo>
                  <a:pt x="211" y="39"/>
                </a:lnTo>
                <a:lnTo>
                  <a:pt x="213" y="38"/>
                </a:lnTo>
                <a:lnTo>
                  <a:pt x="218" y="36"/>
                </a:lnTo>
                <a:lnTo>
                  <a:pt x="221" y="34"/>
                </a:lnTo>
                <a:lnTo>
                  <a:pt x="223" y="33"/>
                </a:lnTo>
                <a:lnTo>
                  <a:pt x="225" y="33"/>
                </a:lnTo>
                <a:lnTo>
                  <a:pt x="227" y="32"/>
                </a:lnTo>
                <a:lnTo>
                  <a:pt x="230" y="31"/>
                </a:lnTo>
                <a:lnTo>
                  <a:pt x="230" y="31"/>
                </a:lnTo>
                <a:close/>
              </a:path>
            </a:pathLst>
          </a:custGeom>
          <a:solidFill>
            <a:srgbClr val="719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2" name="Freeform 265">
            <a:extLst>
              <a:ext uri="{FF2B5EF4-FFF2-40B4-BE49-F238E27FC236}">
                <a16:creationId xmlns:a16="http://schemas.microsoft.com/office/drawing/2014/main" id="{8FB11F28-B0D8-47C1-938F-A2AE9BC0E266}"/>
              </a:ext>
            </a:extLst>
          </p:cNvPr>
          <p:cNvSpPr>
            <a:spLocks/>
          </p:cNvSpPr>
          <p:nvPr/>
        </p:nvSpPr>
        <p:spPr bwMode="auto">
          <a:xfrm>
            <a:off x="7962513" y="4955711"/>
            <a:ext cx="1246873" cy="1224854"/>
          </a:xfrm>
          <a:custGeom>
            <a:avLst/>
            <a:gdLst>
              <a:gd name="T0" fmla="*/ 6 w 656"/>
              <a:gd name="T1" fmla="*/ 51 h 589"/>
              <a:gd name="T2" fmla="*/ 37 w 656"/>
              <a:gd name="T3" fmla="*/ 51 h 589"/>
              <a:gd name="T4" fmla="*/ 70 w 656"/>
              <a:gd name="T5" fmla="*/ 35 h 589"/>
              <a:gd name="T6" fmla="*/ 96 w 656"/>
              <a:gd name="T7" fmla="*/ 36 h 589"/>
              <a:gd name="T8" fmla="*/ 114 w 656"/>
              <a:gd name="T9" fmla="*/ 52 h 589"/>
              <a:gd name="T10" fmla="*/ 136 w 656"/>
              <a:gd name="T11" fmla="*/ 48 h 589"/>
              <a:gd name="T12" fmla="*/ 147 w 656"/>
              <a:gd name="T13" fmla="*/ 39 h 589"/>
              <a:gd name="T14" fmla="*/ 171 w 656"/>
              <a:gd name="T15" fmla="*/ 50 h 589"/>
              <a:gd name="T16" fmla="*/ 195 w 656"/>
              <a:gd name="T17" fmla="*/ 50 h 589"/>
              <a:gd name="T18" fmla="*/ 222 w 656"/>
              <a:gd name="T19" fmla="*/ 51 h 589"/>
              <a:gd name="T20" fmla="*/ 238 w 656"/>
              <a:gd name="T21" fmla="*/ 62 h 589"/>
              <a:gd name="T22" fmla="*/ 255 w 656"/>
              <a:gd name="T23" fmla="*/ 59 h 589"/>
              <a:gd name="T24" fmla="*/ 285 w 656"/>
              <a:gd name="T25" fmla="*/ 40 h 589"/>
              <a:gd name="T26" fmla="*/ 285 w 656"/>
              <a:gd name="T27" fmla="*/ 13 h 589"/>
              <a:gd name="T28" fmla="*/ 302 w 656"/>
              <a:gd name="T29" fmla="*/ 0 h 589"/>
              <a:gd name="T30" fmla="*/ 334 w 656"/>
              <a:gd name="T31" fmla="*/ 21 h 589"/>
              <a:gd name="T32" fmla="*/ 348 w 656"/>
              <a:gd name="T33" fmla="*/ 25 h 589"/>
              <a:gd name="T34" fmla="*/ 367 w 656"/>
              <a:gd name="T35" fmla="*/ 43 h 589"/>
              <a:gd name="T36" fmla="*/ 368 w 656"/>
              <a:gd name="T37" fmla="*/ 58 h 589"/>
              <a:gd name="T38" fmla="*/ 366 w 656"/>
              <a:gd name="T39" fmla="*/ 74 h 589"/>
              <a:gd name="T40" fmla="*/ 365 w 656"/>
              <a:gd name="T41" fmla="*/ 107 h 589"/>
              <a:gd name="T42" fmla="*/ 355 w 656"/>
              <a:gd name="T43" fmla="*/ 145 h 589"/>
              <a:gd name="T44" fmla="*/ 367 w 656"/>
              <a:gd name="T45" fmla="*/ 168 h 589"/>
              <a:gd name="T46" fmla="*/ 362 w 656"/>
              <a:gd name="T47" fmla="*/ 186 h 589"/>
              <a:gd name="T48" fmla="*/ 393 w 656"/>
              <a:gd name="T49" fmla="*/ 218 h 589"/>
              <a:gd name="T50" fmla="*/ 420 w 656"/>
              <a:gd name="T51" fmla="*/ 217 h 589"/>
              <a:gd name="T52" fmla="*/ 442 w 656"/>
              <a:gd name="T53" fmla="*/ 231 h 589"/>
              <a:gd name="T54" fmla="*/ 441 w 656"/>
              <a:gd name="T55" fmla="*/ 241 h 589"/>
              <a:gd name="T56" fmla="*/ 463 w 656"/>
              <a:gd name="T57" fmla="*/ 255 h 589"/>
              <a:gd name="T58" fmla="*/ 493 w 656"/>
              <a:gd name="T59" fmla="*/ 253 h 589"/>
              <a:gd name="T60" fmla="*/ 526 w 656"/>
              <a:gd name="T61" fmla="*/ 260 h 589"/>
              <a:gd name="T62" fmla="*/ 548 w 656"/>
              <a:gd name="T63" fmla="*/ 271 h 589"/>
              <a:gd name="T64" fmla="*/ 555 w 656"/>
              <a:gd name="T65" fmla="*/ 302 h 589"/>
              <a:gd name="T66" fmla="*/ 588 w 656"/>
              <a:gd name="T67" fmla="*/ 318 h 589"/>
              <a:gd name="T68" fmla="*/ 623 w 656"/>
              <a:gd name="T69" fmla="*/ 317 h 589"/>
              <a:gd name="T70" fmla="*/ 641 w 656"/>
              <a:gd name="T71" fmla="*/ 319 h 589"/>
              <a:gd name="T72" fmla="*/ 650 w 656"/>
              <a:gd name="T73" fmla="*/ 334 h 589"/>
              <a:gd name="T74" fmla="*/ 646 w 656"/>
              <a:gd name="T75" fmla="*/ 353 h 589"/>
              <a:gd name="T76" fmla="*/ 631 w 656"/>
              <a:gd name="T77" fmla="*/ 372 h 589"/>
              <a:gd name="T78" fmla="*/ 613 w 656"/>
              <a:gd name="T79" fmla="*/ 401 h 589"/>
              <a:gd name="T80" fmla="*/ 625 w 656"/>
              <a:gd name="T81" fmla="*/ 409 h 589"/>
              <a:gd name="T82" fmla="*/ 649 w 656"/>
              <a:gd name="T83" fmla="*/ 429 h 589"/>
              <a:gd name="T84" fmla="*/ 645 w 656"/>
              <a:gd name="T85" fmla="*/ 442 h 589"/>
              <a:gd name="T86" fmla="*/ 638 w 656"/>
              <a:gd name="T87" fmla="*/ 452 h 589"/>
              <a:gd name="T88" fmla="*/ 612 w 656"/>
              <a:gd name="T89" fmla="*/ 442 h 589"/>
              <a:gd name="T90" fmla="*/ 579 w 656"/>
              <a:gd name="T91" fmla="*/ 429 h 589"/>
              <a:gd name="T92" fmla="*/ 534 w 656"/>
              <a:gd name="T93" fmla="*/ 413 h 589"/>
              <a:gd name="T94" fmla="*/ 518 w 656"/>
              <a:gd name="T95" fmla="*/ 419 h 589"/>
              <a:gd name="T96" fmla="*/ 488 w 656"/>
              <a:gd name="T97" fmla="*/ 433 h 589"/>
              <a:gd name="T98" fmla="*/ 469 w 656"/>
              <a:gd name="T99" fmla="*/ 433 h 589"/>
              <a:gd name="T100" fmla="*/ 460 w 656"/>
              <a:gd name="T101" fmla="*/ 405 h 589"/>
              <a:gd name="T102" fmla="*/ 429 w 656"/>
              <a:gd name="T103" fmla="*/ 398 h 589"/>
              <a:gd name="T104" fmla="*/ 400 w 656"/>
              <a:gd name="T105" fmla="*/ 394 h 589"/>
              <a:gd name="T106" fmla="*/ 390 w 656"/>
              <a:gd name="T107" fmla="*/ 420 h 589"/>
              <a:gd name="T108" fmla="*/ 393 w 656"/>
              <a:gd name="T109" fmla="*/ 472 h 589"/>
              <a:gd name="T110" fmla="*/ 383 w 656"/>
              <a:gd name="T111" fmla="*/ 522 h 589"/>
              <a:gd name="T112" fmla="*/ 387 w 656"/>
              <a:gd name="T113" fmla="*/ 550 h 589"/>
              <a:gd name="T114" fmla="*/ 352 w 656"/>
              <a:gd name="T115" fmla="*/ 550 h 589"/>
              <a:gd name="T116" fmla="*/ 321 w 656"/>
              <a:gd name="T117" fmla="*/ 547 h 589"/>
              <a:gd name="T118" fmla="*/ 307 w 656"/>
              <a:gd name="T119" fmla="*/ 582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56" h="589">
                <a:moveTo>
                  <a:pt x="0" y="31"/>
                </a:moveTo>
                <a:lnTo>
                  <a:pt x="0" y="31"/>
                </a:lnTo>
                <a:lnTo>
                  <a:pt x="1" y="32"/>
                </a:lnTo>
                <a:lnTo>
                  <a:pt x="1" y="33"/>
                </a:lnTo>
                <a:lnTo>
                  <a:pt x="1" y="33"/>
                </a:lnTo>
                <a:lnTo>
                  <a:pt x="1" y="35"/>
                </a:lnTo>
                <a:lnTo>
                  <a:pt x="1" y="41"/>
                </a:lnTo>
                <a:lnTo>
                  <a:pt x="1" y="43"/>
                </a:lnTo>
                <a:lnTo>
                  <a:pt x="2" y="44"/>
                </a:lnTo>
                <a:lnTo>
                  <a:pt x="2" y="46"/>
                </a:lnTo>
                <a:lnTo>
                  <a:pt x="2" y="47"/>
                </a:lnTo>
                <a:lnTo>
                  <a:pt x="2" y="48"/>
                </a:lnTo>
                <a:lnTo>
                  <a:pt x="3" y="49"/>
                </a:lnTo>
                <a:lnTo>
                  <a:pt x="4" y="49"/>
                </a:lnTo>
                <a:lnTo>
                  <a:pt x="4" y="50"/>
                </a:lnTo>
                <a:lnTo>
                  <a:pt x="5" y="51"/>
                </a:lnTo>
                <a:lnTo>
                  <a:pt x="6" y="51"/>
                </a:lnTo>
                <a:lnTo>
                  <a:pt x="7" y="52"/>
                </a:lnTo>
                <a:lnTo>
                  <a:pt x="8" y="52"/>
                </a:lnTo>
                <a:lnTo>
                  <a:pt x="10" y="52"/>
                </a:lnTo>
                <a:lnTo>
                  <a:pt x="11" y="52"/>
                </a:lnTo>
                <a:lnTo>
                  <a:pt x="13" y="52"/>
                </a:lnTo>
                <a:lnTo>
                  <a:pt x="14" y="52"/>
                </a:lnTo>
                <a:lnTo>
                  <a:pt x="16" y="51"/>
                </a:lnTo>
                <a:lnTo>
                  <a:pt x="17" y="51"/>
                </a:lnTo>
                <a:lnTo>
                  <a:pt x="18" y="51"/>
                </a:lnTo>
                <a:lnTo>
                  <a:pt x="21" y="52"/>
                </a:lnTo>
                <a:lnTo>
                  <a:pt x="23" y="52"/>
                </a:lnTo>
                <a:lnTo>
                  <a:pt x="24" y="52"/>
                </a:lnTo>
                <a:lnTo>
                  <a:pt x="27" y="51"/>
                </a:lnTo>
                <a:lnTo>
                  <a:pt x="29" y="51"/>
                </a:lnTo>
                <a:lnTo>
                  <a:pt x="31" y="51"/>
                </a:lnTo>
                <a:lnTo>
                  <a:pt x="35" y="51"/>
                </a:lnTo>
                <a:lnTo>
                  <a:pt x="37" y="51"/>
                </a:lnTo>
                <a:lnTo>
                  <a:pt x="48" y="50"/>
                </a:lnTo>
                <a:lnTo>
                  <a:pt x="53" y="50"/>
                </a:lnTo>
                <a:lnTo>
                  <a:pt x="55" y="49"/>
                </a:lnTo>
                <a:lnTo>
                  <a:pt x="57" y="49"/>
                </a:lnTo>
                <a:lnTo>
                  <a:pt x="59" y="49"/>
                </a:lnTo>
                <a:lnTo>
                  <a:pt x="60" y="49"/>
                </a:lnTo>
                <a:lnTo>
                  <a:pt x="60" y="49"/>
                </a:lnTo>
                <a:lnTo>
                  <a:pt x="61" y="49"/>
                </a:lnTo>
                <a:lnTo>
                  <a:pt x="62" y="48"/>
                </a:lnTo>
                <a:lnTo>
                  <a:pt x="63" y="48"/>
                </a:lnTo>
                <a:lnTo>
                  <a:pt x="63" y="47"/>
                </a:lnTo>
                <a:lnTo>
                  <a:pt x="64" y="45"/>
                </a:lnTo>
                <a:lnTo>
                  <a:pt x="66" y="43"/>
                </a:lnTo>
                <a:lnTo>
                  <a:pt x="67" y="41"/>
                </a:lnTo>
                <a:lnTo>
                  <a:pt x="68" y="39"/>
                </a:lnTo>
                <a:lnTo>
                  <a:pt x="69" y="36"/>
                </a:lnTo>
                <a:lnTo>
                  <a:pt x="70" y="35"/>
                </a:lnTo>
                <a:lnTo>
                  <a:pt x="71" y="34"/>
                </a:lnTo>
                <a:lnTo>
                  <a:pt x="72" y="33"/>
                </a:lnTo>
                <a:lnTo>
                  <a:pt x="73" y="33"/>
                </a:lnTo>
                <a:lnTo>
                  <a:pt x="74" y="32"/>
                </a:lnTo>
                <a:lnTo>
                  <a:pt x="79" y="31"/>
                </a:lnTo>
                <a:lnTo>
                  <a:pt x="81" y="31"/>
                </a:lnTo>
                <a:lnTo>
                  <a:pt x="82" y="30"/>
                </a:lnTo>
                <a:lnTo>
                  <a:pt x="84" y="30"/>
                </a:lnTo>
                <a:lnTo>
                  <a:pt x="85" y="30"/>
                </a:lnTo>
                <a:lnTo>
                  <a:pt x="86" y="30"/>
                </a:lnTo>
                <a:lnTo>
                  <a:pt x="87" y="31"/>
                </a:lnTo>
                <a:lnTo>
                  <a:pt x="89" y="31"/>
                </a:lnTo>
                <a:lnTo>
                  <a:pt x="91" y="32"/>
                </a:lnTo>
                <a:lnTo>
                  <a:pt x="93" y="33"/>
                </a:lnTo>
                <a:lnTo>
                  <a:pt x="94" y="34"/>
                </a:lnTo>
                <a:lnTo>
                  <a:pt x="95" y="35"/>
                </a:lnTo>
                <a:lnTo>
                  <a:pt x="96" y="36"/>
                </a:lnTo>
                <a:lnTo>
                  <a:pt x="98" y="38"/>
                </a:lnTo>
                <a:lnTo>
                  <a:pt x="98" y="39"/>
                </a:lnTo>
                <a:lnTo>
                  <a:pt x="99" y="40"/>
                </a:lnTo>
                <a:lnTo>
                  <a:pt x="100" y="40"/>
                </a:lnTo>
                <a:lnTo>
                  <a:pt x="101" y="41"/>
                </a:lnTo>
                <a:lnTo>
                  <a:pt x="101" y="41"/>
                </a:lnTo>
                <a:lnTo>
                  <a:pt x="104" y="42"/>
                </a:lnTo>
                <a:lnTo>
                  <a:pt x="106" y="43"/>
                </a:lnTo>
                <a:lnTo>
                  <a:pt x="108" y="44"/>
                </a:lnTo>
                <a:lnTo>
                  <a:pt x="109" y="45"/>
                </a:lnTo>
                <a:lnTo>
                  <a:pt x="109" y="45"/>
                </a:lnTo>
                <a:lnTo>
                  <a:pt x="110" y="46"/>
                </a:lnTo>
                <a:lnTo>
                  <a:pt x="111" y="47"/>
                </a:lnTo>
                <a:lnTo>
                  <a:pt x="112" y="48"/>
                </a:lnTo>
                <a:lnTo>
                  <a:pt x="112" y="49"/>
                </a:lnTo>
                <a:lnTo>
                  <a:pt x="113" y="49"/>
                </a:lnTo>
                <a:lnTo>
                  <a:pt x="114" y="52"/>
                </a:lnTo>
                <a:lnTo>
                  <a:pt x="114" y="53"/>
                </a:lnTo>
                <a:lnTo>
                  <a:pt x="115" y="53"/>
                </a:lnTo>
                <a:lnTo>
                  <a:pt x="115" y="53"/>
                </a:lnTo>
                <a:lnTo>
                  <a:pt x="115" y="53"/>
                </a:lnTo>
                <a:lnTo>
                  <a:pt x="116" y="54"/>
                </a:lnTo>
                <a:lnTo>
                  <a:pt x="119" y="54"/>
                </a:lnTo>
                <a:lnTo>
                  <a:pt x="121" y="54"/>
                </a:lnTo>
                <a:lnTo>
                  <a:pt x="123" y="55"/>
                </a:lnTo>
                <a:lnTo>
                  <a:pt x="124" y="55"/>
                </a:lnTo>
                <a:lnTo>
                  <a:pt x="125" y="55"/>
                </a:lnTo>
                <a:lnTo>
                  <a:pt x="128" y="54"/>
                </a:lnTo>
                <a:lnTo>
                  <a:pt x="128" y="54"/>
                </a:lnTo>
                <a:lnTo>
                  <a:pt x="129" y="53"/>
                </a:lnTo>
                <a:lnTo>
                  <a:pt x="130" y="53"/>
                </a:lnTo>
                <a:lnTo>
                  <a:pt x="134" y="50"/>
                </a:lnTo>
                <a:lnTo>
                  <a:pt x="135" y="49"/>
                </a:lnTo>
                <a:lnTo>
                  <a:pt x="136" y="48"/>
                </a:lnTo>
                <a:lnTo>
                  <a:pt x="138" y="48"/>
                </a:lnTo>
                <a:lnTo>
                  <a:pt x="139" y="47"/>
                </a:lnTo>
                <a:lnTo>
                  <a:pt x="140" y="47"/>
                </a:lnTo>
                <a:lnTo>
                  <a:pt x="142" y="47"/>
                </a:lnTo>
                <a:lnTo>
                  <a:pt x="144" y="47"/>
                </a:lnTo>
                <a:lnTo>
                  <a:pt x="145" y="47"/>
                </a:lnTo>
                <a:lnTo>
                  <a:pt x="145" y="47"/>
                </a:lnTo>
                <a:lnTo>
                  <a:pt x="146" y="47"/>
                </a:lnTo>
                <a:lnTo>
                  <a:pt x="146" y="47"/>
                </a:lnTo>
                <a:lnTo>
                  <a:pt x="146" y="46"/>
                </a:lnTo>
                <a:lnTo>
                  <a:pt x="146" y="46"/>
                </a:lnTo>
                <a:lnTo>
                  <a:pt x="146" y="44"/>
                </a:lnTo>
                <a:lnTo>
                  <a:pt x="146" y="41"/>
                </a:lnTo>
                <a:lnTo>
                  <a:pt x="146" y="40"/>
                </a:lnTo>
                <a:lnTo>
                  <a:pt x="146" y="40"/>
                </a:lnTo>
                <a:lnTo>
                  <a:pt x="146" y="40"/>
                </a:lnTo>
                <a:lnTo>
                  <a:pt x="147" y="39"/>
                </a:lnTo>
                <a:lnTo>
                  <a:pt x="147" y="39"/>
                </a:lnTo>
                <a:lnTo>
                  <a:pt x="148" y="39"/>
                </a:lnTo>
                <a:lnTo>
                  <a:pt x="148" y="38"/>
                </a:lnTo>
                <a:lnTo>
                  <a:pt x="149" y="39"/>
                </a:lnTo>
                <a:lnTo>
                  <a:pt x="150" y="39"/>
                </a:lnTo>
                <a:lnTo>
                  <a:pt x="154" y="41"/>
                </a:lnTo>
                <a:lnTo>
                  <a:pt x="155" y="42"/>
                </a:lnTo>
                <a:lnTo>
                  <a:pt x="156" y="43"/>
                </a:lnTo>
                <a:lnTo>
                  <a:pt x="159" y="44"/>
                </a:lnTo>
                <a:lnTo>
                  <a:pt x="160" y="44"/>
                </a:lnTo>
                <a:lnTo>
                  <a:pt x="161" y="45"/>
                </a:lnTo>
                <a:lnTo>
                  <a:pt x="166" y="48"/>
                </a:lnTo>
                <a:lnTo>
                  <a:pt x="167" y="49"/>
                </a:lnTo>
                <a:lnTo>
                  <a:pt x="169" y="50"/>
                </a:lnTo>
                <a:lnTo>
                  <a:pt x="170" y="50"/>
                </a:lnTo>
                <a:lnTo>
                  <a:pt x="171" y="50"/>
                </a:lnTo>
                <a:lnTo>
                  <a:pt x="171" y="50"/>
                </a:lnTo>
                <a:lnTo>
                  <a:pt x="172" y="50"/>
                </a:lnTo>
                <a:lnTo>
                  <a:pt x="172" y="50"/>
                </a:lnTo>
                <a:lnTo>
                  <a:pt x="174" y="48"/>
                </a:lnTo>
                <a:lnTo>
                  <a:pt x="176" y="47"/>
                </a:lnTo>
                <a:lnTo>
                  <a:pt x="178" y="47"/>
                </a:lnTo>
                <a:lnTo>
                  <a:pt x="178" y="46"/>
                </a:lnTo>
                <a:lnTo>
                  <a:pt x="179" y="46"/>
                </a:lnTo>
                <a:lnTo>
                  <a:pt x="181" y="46"/>
                </a:lnTo>
                <a:lnTo>
                  <a:pt x="182" y="46"/>
                </a:lnTo>
                <a:lnTo>
                  <a:pt x="185" y="46"/>
                </a:lnTo>
                <a:lnTo>
                  <a:pt x="186" y="47"/>
                </a:lnTo>
                <a:lnTo>
                  <a:pt x="187" y="47"/>
                </a:lnTo>
                <a:lnTo>
                  <a:pt x="188" y="47"/>
                </a:lnTo>
                <a:lnTo>
                  <a:pt x="189" y="47"/>
                </a:lnTo>
                <a:lnTo>
                  <a:pt x="192" y="49"/>
                </a:lnTo>
                <a:lnTo>
                  <a:pt x="193" y="49"/>
                </a:lnTo>
                <a:lnTo>
                  <a:pt x="195" y="50"/>
                </a:lnTo>
                <a:lnTo>
                  <a:pt x="196" y="50"/>
                </a:lnTo>
                <a:lnTo>
                  <a:pt x="199" y="51"/>
                </a:lnTo>
                <a:lnTo>
                  <a:pt x="204" y="51"/>
                </a:lnTo>
                <a:lnTo>
                  <a:pt x="206" y="51"/>
                </a:lnTo>
                <a:lnTo>
                  <a:pt x="209" y="52"/>
                </a:lnTo>
                <a:lnTo>
                  <a:pt x="210" y="51"/>
                </a:lnTo>
                <a:lnTo>
                  <a:pt x="211" y="51"/>
                </a:lnTo>
                <a:lnTo>
                  <a:pt x="214" y="51"/>
                </a:lnTo>
                <a:lnTo>
                  <a:pt x="216" y="50"/>
                </a:lnTo>
                <a:lnTo>
                  <a:pt x="218" y="50"/>
                </a:lnTo>
                <a:lnTo>
                  <a:pt x="221" y="49"/>
                </a:lnTo>
                <a:lnTo>
                  <a:pt x="221" y="49"/>
                </a:lnTo>
                <a:lnTo>
                  <a:pt x="222" y="49"/>
                </a:lnTo>
                <a:lnTo>
                  <a:pt x="222" y="49"/>
                </a:lnTo>
                <a:lnTo>
                  <a:pt x="222" y="49"/>
                </a:lnTo>
                <a:lnTo>
                  <a:pt x="222" y="50"/>
                </a:lnTo>
                <a:lnTo>
                  <a:pt x="222" y="51"/>
                </a:lnTo>
                <a:lnTo>
                  <a:pt x="222" y="52"/>
                </a:lnTo>
                <a:lnTo>
                  <a:pt x="222" y="55"/>
                </a:lnTo>
                <a:lnTo>
                  <a:pt x="221" y="56"/>
                </a:lnTo>
                <a:lnTo>
                  <a:pt x="221" y="57"/>
                </a:lnTo>
                <a:lnTo>
                  <a:pt x="222" y="57"/>
                </a:lnTo>
                <a:lnTo>
                  <a:pt x="222" y="58"/>
                </a:lnTo>
                <a:lnTo>
                  <a:pt x="222" y="58"/>
                </a:lnTo>
                <a:lnTo>
                  <a:pt x="223" y="59"/>
                </a:lnTo>
                <a:lnTo>
                  <a:pt x="224" y="59"/>
                </a:lnTo>
                <a:lnTo>
                  <a:pt x="224" y="60"/>
                </a:lnTo>
                <a:lnTo>
                  <a:pt x="225" y="60"/>
                </a:lnTo>
                <a:lnTo>
                  <a:pt x="226" y="60"/>
                </a:lnTo>
                <a:lnTo>
                  <a:pt x="228" y="60"/>
                </a:lnTo>
                <a:lnTo>
                  <a:pt x="231" y="61"/>
                </a:lnTo>
                <a:lnTo>
                  <a:pt x="233" y="61"/>
                </a:lnTo>
                <a:lnTo>
                  <a:pt x="235" y="62"/>
                </a:lnTo>
                <a:lnTo>
                  <a:pt x="238" y="62"/>
                </a:lnTo>
                <a:lnTo>
                  <a:pt x="240" y="63"/>
                </a:lnTo>
                <a:lnTo>
                  <a:pt x="241" y="64"/>
                </a:lnTo>
                <a:lnTo>
                  <a:pt x="242" y="65"/>
                </a:lnTo>
                <a:lnTo>
                  <a:pt x="245" y="66"/>
                </a:lnTo>
                <a:lnTo>
                  <a:pt x="246" y="67"/>
                </a:lnTo>
                <a:lnTo>
                  <a:pt x="246" y="67"/>
                </a:lnTo>
                <a:lnTo>
                  <a:pt x="247" y="67"/>
                </a:lnTo>
                <a:lnTo>
                  <a:pt x="247" y="67"/>
                </a:lnTo>
                <a:lnTo>
                  <a:pt x="248" y="67"/>
                </a:lnTo>
                <a:lnTo>
                  <a:pt x="248" y="67"/>
                </a:lnTo>
                <a:lnTo>
                  <a:pt x="249" y="67"/>
                </a:lnTo>
                <a:lnTo>
                  <a:pt x="250" y="67"/>
                </a:lnTo>
                <a:lnTo>
                  <a:pt x="250" y="66"/>
                </a:lnTo>
                <a:lnTo>
                  <a:pt x="251" y="65"/>
                </a:lnTo>
                <a:lnTo>
                  <a:pt x="252" y="62"/>
                </a:lnTo>
                <a:lnTo>
                  <a:pt x="253" y="61"/>
                </a:lnTo>
                <a:lnTo>
                  <a:pt x="255" y="59"/>
                </a:lnTo>
                <a:lnTo>
                  <a:pt x="257" y="58"/>
                </a:lnTo>
                <a:lnTo>
                  <a:pt x="259" y="56"/>
                </a:lnTo>
                <a:lnTo>
                  <a:pt x="263" y="52"/>
                </a:lnTo>
                <a:lnTo>
                  <a:pt x="265" y="50"/>
                </a:lnTo>
                <a:lnTo>
                  <a:pt x="268" y="48"/>
                </a:lnTo>
                <a:lnTo>
                  <a:pt x="269" y="48"/>
                </a:lnTo>
                <a:lnTo>
                  <a:pt x="270" y="47"/>
                </a:lnTo>
                <a:lnTo>
                  <a:pt x="272" y="47"/>
                </a:lnTo>
                <a:lnTo>
                  <a:pt x="277" y="45"/>
                </a:lnTo>
                <a:lnTo>
                  <a:pt x="278" y="45"/>
                </a:lnTo>
                <a:lnTo>
                  <a:pt x="280" y="44"/>
                </a:lnTo>
                <a:lnTo>
                  <a:pt x="281" y="43"/>
                </a:lnTo>
                <a:lnTo>
                  <a:pt x="283" y="43"/>
                </a:lnTo>
                <a:lnTo>
                  <a:pt x="283" y="42"/>
                </a:lnTo>
                <a:lnTo>
                  <a:pt x="284" y="42"/>
                </a:lnTo>
                <a:lnTo>
                  <a:pt x="284" y="41"/>
                </a:lnTo>
                <a:lnTo>
                  <a:pt x="285" y="40"/>
                </a:lnTo>
                <a:lnTo>
                  <a:pt x="285" y="39"/>
                </a:lnTo>
                <a:lnTo>
                  <a:pt x="285" y="38"/>
                </a:lnTo>
                <a:lnTo>
                  <a:pt x="284" y="37"/>
                </a:lnTo>
                <a:lnTo>
                  <a:pt x="284" y="34"/>
                </a:lnTo>
                <a:lnTo>
                  <a:pt x="283" y="31"/>
                </a:lnTo>
                <a:lnTo>
                  <a:pt x="282" y="29"/>
                </a:lnTo>
                <a:lnTo>
                  <a:pt x="282" y="28"/>
                </a:lnTo>
                <a:lnTo>
                  <a:pt x="282" y="27"/>
                </a:lnTo>
                <a:lnTo>
                  <a:pt x="282" y="25"/>
                </a:lnTo>
                <a:lnTo>
                  <a:pt x="282" y="24"/>
                </a:lnTo>
                <a:lnTo>
                  <a:pt x="283" y="20"/>
                </a:lnTo>
                <a:lnTo>
                  <a:pt x="284" y="19"/>
                </a:lnTo>
                <a:lnTo>
                  <a:pt x="284" y="17"/>
                </a:lnTo>
                <a:lnTo>
                  <a:pt x="284" y="15"/>
                </a:lnTo>
                <a:lnTo>
                  <a:pt x="284" y="14"/>
                </a:lnTo>
                <a:lnTo>
                  <a:pt x="284" y="14"/>
                </a:lnTo>
                <a:lnTo>
                  <a:pt x="285" y="13"/>
                </a:lnTo>
                <a:lnTo>
                  <a:pt x="285" y="12"/>
                </a:lnTo>
                <a:lnTo>
                  <a:pt x="286" y="11"/>
                </a:lnTo>
                <a:lnTo>
                  <a:pt x="288" y="10"/>
                </a:lnTo>
                <a:lnTo>
                  <a:pt x="288" y="9"/>
                </a:lnTo>
                <a:lnTo>
                  <a:pt x="289" y="8"/>
                </a:lnTo>
                <a:lnTo>
                  <a:pt x="290" y="7"/>
                </a:lnTo>
                <a:lnTo>
                  <a:pt x="291" y="6"/>
                </a:lnTo>
                <a:lnTo>
                  <a:pt x="291" y="5"/>
                </a:lnTo>
                <a:lnTo>
                  <a:pt x="292" y="4"/>
                </a:lnTo>
                <a:lnTo>
                  <a:pt x="295" y="2"/>
                </a:lnTo>
                <a:lnTo>
                  <a:pt x="297" y="0"/>
                </a:lnTo>
                <a:lnTo>
                  <a:pt x="298" y="0"/>
                </a:lnTo>
                <a:lnTo>
                  <a:pt x="299" y="0"/>
                </a:lnTo>
                <a:lnTo>
                  <a:pt x="299" y="0"/>
                </a:lnTo>
                <a:lnTo>
                  <a:pt x="300" y="0"/>
                </a:lnTo>
                <a:lnTo>
                  <a:pt x="301" y="0"/>
                </a:lnTo>
                <a:lnTo>
                  <a:pt x="302" y="0"/>
                </a:lnTo>
                <a:lnTo>
                  <a:pt x="303" y="1"/>
                </a:lnTo>
                <a:lnTo>
                  <a:pt x="306" y="3"/>
                </a:lnTo>
                <a:lnTo>
                  <a:pt x="307" y="4"/>
                </a:lnTo>
                <a:lnTo>
                  <a:pt x="310" y="5"/>
                </a:lnTo>
                <a:lnTo>
                  <a:pt x="315" y="8"/>
                </a:lnTo>
                <a:lnTo>
                  <a:pt x="317" y="8"/>
                </a:lnTo>
                <a:lnTo>
                  <a:pt x="318" y="9"/>
                </a:lnTo>
                <a:lnTo>
                  <a:pt x="319" y="10"/>
                </a:lnTo>
                <a:lnTo>
                  <a:pt x="320" y="11"/>
                </a:lnTo>
                <a:lnTo>
                  <a:pt x="325" y="15"/>
                </a:lnTo>
                <a:lnTo>
                  <a:pt x="327" y="17"/>
                </a:lnTo>
                <a:lnTo>
                  <a:pt x="329" y="18"/>
                </a:lnTo>
                <a:lnTo>
                  <a:pt x="330" y="19"/>
                </a:lnTo>
                <a:lnTo>
                  <a:pt x="331" y="20"/>
                </a:lnTo>
                <a:lnTo>
                  <a:pt x="333" y="20"/>
                </a:lnTo>
                <a:lnTo>
                  <a:pt x="333" y="20"/>
                </a:lnTo>
                <a:lnTo>
                  <a:pt x="334" y="21"/>
                </a:lnTo>
                <a:lnTo>
                  <a:pt x="334" y="21"/>
                </a:lnTo>
                <a:lnTo>
                  <a:pt x="335" y="20"/>
                </a:lnTo>
                <a:lnTo>
                  <a:pt x="336" y="20"/>
                </a:lnTo>
                <a:lnTo>
                  <a:pt x="338" y="19"/>
                </a:lnTo>
                <a:lnTo>
                  <a:pt x="339" y="18"/>
                </a:lnTo>
                <a:lnTo>
                  <a:pt x="340" y="18"/>
                </a:lnTo>
                <a:lnTo>
                  <a:pt x="342" y="17"/>
                </a:lnTo>
                <a:lnTo>
                  <a:pt x="342" y="17"/>
                </a:lnTo>
                <a:lnTo>
                  <a:pt x="343" y="17"/>
                </a:lnTo>
                <a:lnTo>
                  <a:pt x="343" y="17"/>
                </a:lnTo>
                <a:lnTo>
                  <a:pt x="344" y="18"/>
                </a:lnTo>
                <a:lnTo>
                  <a:pt x="344" y="18"/>
                </a:lnTo>
                <a:lnTo>
                  <a:pt x="345" y="18"/>
                </a:lnTo>
                <a:lnTo>
                  <a:pt x="345" y="19"/>
                </a:lnTo>
                <a:lnTo>
                  <a:pt x="346" y="21"/>
                </a:lnTo>
                <a:lnTo>
                  <a:pt x="347" y="23"/>
                </a:lnTo>
                <a:lnTo>
                  <a:pt x="348" y="25"/>
                </a:lnTo>
                <a:lnTo>
                  <a:pt x="349" y="27"/>
                </a:lnTo>
                <a:lnTo>
                  <a:pt x="351" y="31"/>
                </a:lnTo>
                <a:lnTo>
                  <a:pt x="353" y="35"/>
                </a:lnTo>
                <a:lnTo>
                  <a:pt x="354" y="37"/>
                </a:lnTo>
                <a:lnTo>
                  <a:pt x="355" y="38"/>
                </a:lnTo>
                <a:lnTo>
                  <a:pt x="356" y="39"/>
                </a:lnTo>
                <a:lnTo>
                  <a:pt x="356" y="40"/>
                </a:lnTo>
                <a:lnTo>
                  <a:pt x="358" y="41"/>
                </a:lnTo>
                <a:lnTo>
                  <a:pt x="359" y="42"/>
                </a:lnTo>
                <a:lnTo>
                  <a:pt x="360" y="42"/>
                </a:lnTo>
                <a:lnTo>
                  <a:pt x="361" y="43"/>
                </a:lnTo>
                <a:lnTo>
                  <a:pt x="362" y="43"/>
                </a:lnTo>
                <a:lnTo>
                  <a:pt x="363" y="43"/>
                </a:lnTo>
                <a:lnTo>
                  <a:pt x="364" y="43"/>
                </a:lnTo>
                <a:lnTo>
                  <a:pt x="365" y="43"/>
                </a:lnTo>
                <a:lnTo>
                  <a:pt x="366" y="43"/>
                </a:lnTo>
                <a:lnTo>
                  <a:pt x="367" y="43"/>
                </a:lnTo>
                <a:lnTo>
                  <a:pt x="368" y="43"/>
                </a:lnTo>
                <a:lnTo>
                  <a:pt x="368" y="43"/>
                </a:lnTo>
                <a:lnTo>
                  <a:pt x="369" y="42"/>
                </a:lnTo>
                <a:lnTo>
                  <a:pt x="370" y="42"/>
                </a:lnTo>
                <a:lnTo>
                  <a:pt x="370" y="42"/>
                </a:lnTo>
                <a:lnTo>
                  <a:pt x="370" y="43"/>
                </a:lnTo>
                <a:lnTo>
                  <a:pt x="371" y="49"/>
                </a:lnTo>
                <a:lnTo>
                  <a:pt x="371" y="50"/>
                </a:lnTo>
                <a:lnTo>
                  <a:pt x="371" y="52"/>
                </a:lnTo>
                <a:lnTo>
                  <a:pt x="371" y="53"/>
                </a:lnTo>
                <a:lnTo>
                  <a:pt x="371" y="54"/>
                </a:lnTo>
                <a:lnTo>
                  <a:pt x="371" y="54"/>
                </a:lnTo>
                <a:lnTo>
                  <a:pt x="371" y="55"/>
                </a:lnTo>
                <a:lnTo>
                  <a:pt x="370" y="56"/>
                </a:lnTo>
                <a:lnTo>
                  <a:pt x="370" y="57"/>
                </a:lnTo>
                <a:lnTo>
                  <a:pt x="369" y="58"/>
                </a:lnTo>
                <a:lnTo>
                  <a:pt x="368" y="58"/>
                </a:lnTo>
                <a:lnTo>
                  <a:pt x="367" y="59"/>
                </a:lnTo>
                <a:lnTo>
                  <a:pt x="365" y="59"/>
                </a:lnTo>
                <a:lnTo>
                  <a:pt x="364" y="60"/>
                </a:lnTo>
                <a:lnTo>
                  <a:pt x="363" y="60"/>
                </a:lnTo>
                <a:lnTo>
                  <a:pt x="362" y="61"/>
                </a:lnTo>
                <a:lnTo>
                  <a:pt x="362" y="62"/>
                </a:lnTo>
                <a:lnTo>
                  <a:pt x="361" y="62"/>
                </a:lnTo>
                <a:lnTo>
                  <a:pt x="361" y="62"/>
                </a:lnTo>
                <a:lnTo>
                  <a:pt x="361" y="63"/>
                </a:lnTo>
                <a:lnTo>
                  <a:pt x="361" y="64"/>
                </a:lnTo>
                <a:lnTo>
                  <a:pt x="361" y="64"/>
                </a:lnTo>
                <a:lnTo>
                  <a:pt x="361" y="65"/>
                </a:lnTo>
                <a:lnTo>
                  <a:pt x="361" y="66"/>
                </a:lnTo>
                <a:lnTo>
                  <a:pt x="362" y="67"/>
                </a:lnTo>
                <a:lnTo>
                  <a:pt x="365" y="71"/>
                </a:lnTo>
                <a:lnTo>
                  <a:pt x="365" y="72"/>
                </a:lnTo>
                <a:lnTo>
                  <a:pt x="366" y="74"/>
                </a:lnTo>
                <a:lnTo>
                  <a:pt x="366" y="75"/>
                </a:lnTo>
                <a:lnTo>
                  <a:pt x="367" y="77"/>
                </a:lnTo>
                <a:lnTo>
                  <a:pt x="367" y="78"/>
                </a:lnTo>
                <a:lnTo>
                  <a:pt x="367" y="79"/>
                </a:lnTo>
                <a:lnTo>
                  <a:pt x="368" y="82"/>
                </a:lnTo>
                <a:lnTo>
                  <a:pt x="368" y="84"/>
                </a:lnTo>
                <a:lnTo>
                  <a:pt x="368" y="85"/>
                </a:lnTo>
                <a:lnTo>
                  <a:pt x="367" y="89"/>
                </a:lnTo>
                <a:lnTo>
                  <a:pt x="367" y="91"/>
                </a:lnTo>
                <a:lnTo>
                  <a:pt x="367" y="92"/>
                </a:lnTo>
                <a:lnTo>
                  <a:pt x="367" y="96"/>
                </a:lnTo>
                <a:lnTo>
                  <a:pt x="367" y="97"/>
                </a:lnTo>
                <a:lnTo>
                  <a:pt x="367" y="100"/>
                </a:lnTo>
                <a:lnTo>
                  <a:pt x="366" y="102"/>
                </a:lnTo>
                <a:lnTo>
                  <a:pt x="366" y="103"/>
                </a:lnTo>
                <a:lnTo>
                  <a:pt x="365" y="105"/>
                </a:lnTo>
                <a:lnTo>
                  <a:pt x="365" y="107"/>
                </a:lnTo>
                <a:lnTo>
                  <a:pt x="363" y="112"/>
                </a:lnTo>
                <a:lnTo>
                  <a:pt x="361" y="116"/>
                </a:lnTo>
                <a:lnTo>
                  <a:pt x="360" y="120"/>
                </a:lnTo>
                <a:lnTo>
                  <a:pt x="360" y="121"/>
                </a:lnTo>
                <a:lnTo>
                  <a:pt x="359" y="122"/>
                </a:lnTo>
                <a:lnTo>
                  <a:pt x="359" y="123"/>
                </a:lnTo>
                <a:lnTo>
                  <a:pt x="359" y="124"/>
                </a:lnTo>
                <a:lnTo>
                  <a:pt x="360" y="125"/>
                </a:lnTo>
                <a:lnTo>
                  <a:pt x="360" y="126"/>
                </a:lnTo>
                <a:lnTo>
                  <a:pt x="360" y="126"/>
                </a:lnTo>
                <a:lnTo>
                  <a:pt x="360" y="127"/>
                </a:lnTo>
                <a:lnTo>
                  <a:pt x="359" y="132"/>
                </a:lnTo>
                <a:lnTo>
                  <a:pt x="358" y="136"/>
                </a:lnTo>
                <a:lnTo>
                  <a:pt x="357" y="138"/>
                </a:lnTo>
                <a:lnTo>
                  <a:pt x="356" y="140"/>
                </a:lnTo>
                <a:lnTo>
                  <a:pt x="355" y="144"/>
                </a:lnTo>
                <a:lnTo>
                  <a:pt x="355" y="145"/>
                </a:lnTo>
                <a:lnTo>
                  <a:pt x="354" y="147"/>
                </a:lnTo>
                <a:lnTo>
                  <a:pt x="354" y="149"/>
                </a:lnTo>
                <a:lnTo>
                  <a:pt x="354" y="150"/>
                </a:lnTo>
                <a:lnTo>
                  <a:pt x="354" y="151"/>
                </a:lnTo>
                <a:lnTo>
                  <a:pt x="355" y="153"/>
                </a:lnTo>
                <a:lnTo>
                  <a:pt x="355" y="153"/>
                </a:lnTo>
                <a:lnTo>
                  <a:pt x="355" y="154"/>
                </a:lnTo>
                <a:lnTo>
                  <a:pt x="356" y="156"/>
                </a:lnTo>
                <a:lnTo>
                  <a:pt x="357" y="157"/>
                </a:lnTo>
                <a:lnTo>
                  <a:pt x="358" y="158"/>
                </a:lnTo>
                <a:lnTo>
                  <a:pt x="360" y="160"/>
                </a:lnTo>
                <a:lnTo>
                  <a:pt x="363" y="162"/>
                </a:lnTo>
                <a:lnTo>
                  <a:pt x="364" y="163"/>
                </a:lnTo>
                <a:lnTo>
                  <a:pt x="365" y="164"/>
                </a:lnTo>
                <a:lnTo>
                  <a:pt x="365" y="165"/>
                </a:lnTo>
                <a:lnTo>
                  <a:pt x="366" y="166"/>
                </a:lnTo>
                <a:lnTo>
                  <a:pt x="367" y="168"/>
                </a:lnTo>
                <a:lnTo>
                  <a:pt x="368" y="169"/>
                </a:lnTo>
                <a:lnTo>
                  <a:pt x="368" y="169"/>
                </a:lnTo>
                <a:lnTo>
                  <a:pt x="368" y="170"/>
                </a:lnTo>
                <a:lnTo>
                  <a:pt x="368" y="170"/>
                </a:lnTo>
                <a:lnTo>
                  <a:pt x="367" y="171"/>
                </a:lnTo>
                <a:lnTo>
                  <a:pt x="367" y="172"/>
                </a:lnTo>
                <a:lnTo>
                  <a:pt x="365" y="174"/>
                </a:lnTo>
                <a:lnTo>
                  <a:pt x="364" y="176"/>
                </a:lnTo>
                <a:lnTo>
                  <a:pt x="363" y="178"/>
                </a:lnTo>
                <a:lnTo>
                  <a:pt x="362" y="179"/>
                </a:lnTo>
                <a:lnTo>
                  <a:pt x="361" y="180"/>
                </a:lnTo>
                <a:lnTo>
                  <a:pt x="361" y="181"/>
                </a:lnTo>
                <a:lnTo>
                  <a:pt x="361" y="182"/>
                </a:lnTo>
                <a:lnTo>
                  <a:pt x="361" y="183"/>
                </a:lnTo>
                <a:lnTo>
                  <a:pt x="361" y="184"/>
                </a:lnTo>
                <a:lnTo>
                  <a:pt x="361" y="185"/>
                </a:lnTo>
                <a:lnTo>
                  <a:pt x="362" y="186"/>
                </a:lnTo>
                <a:lnTo>
                  <a:pt x="362" y="187"/>
                </a:lnTo>
                <a:lnTo>
                  <a:pt x="363" y="189"/>
                </a:lnTo>
                <a:lnTo>
                  <a:pt x="366" y="193"/>
                </a:lnTo>
                <a:lnTo>
                  <a:pt x="369" y="197"/>
                </a:lnTo>
                <a:lnTo>
                  <a:pt x="369" y="198"/>
                </a:lnTo>
                <a:lnTo>
                  <a:pt x="370" y="199"/>
                </a:lnTo>
                <a:lnTo>
                  <a:pt x="375" y="204"/>
                </a:lnTo>
                <a:lnTo>
                  <a:pt x="376" y="205"/>
                </a:lnTo>
                <a:lnTo>
                  <a:pt x="379" y="208"/>
                </a:lnTo>
                <a:lnTo>
                  <a:pt x="381" y="210"/>
                </a:lnTo>
                <a:lnTo>
                  <a:pt x="384" y="213"/>
                </a:lnTo>
                <a:lnTo>
                  <a:pt x="387" y="215"/>
                </a:lnTo>
                <a:lnTo>
                  <a:pt x="389" y="217"/>
                </a:lnTo>
                <a:lnTo>
                  <a:pt x="390" y="217"/>
                </a:lnTo>
                <a:lnTo>
                  <a:pt x="390" y="217"/>
                </a:lnTo>
                <a:lnTo>
                  <a:pt x="392" y="218"/>
                </a:lnTo>
                <a:lnTo>
                  <a:pt x="393" y="218"/>
                </a:lnTo>
                <a:lnTo>
                  <a:pt x="394" y="218"/>
                </a:lnTo>
                <a:lnTo>
                  <a:pt x="395" y="218"/>
                </a:lnTo>
                <a:lnTo>
                  <a:pt x="396" y="217"/>
                </a:lnTo>
                <a:lnTo>
                  <a:pt x="398" y="217"/>
                </a:lnTo>
                <a:lnTo>
                  <a:pt x="403" y="214"/>
                </a:lnTo>
                <a:lnTo>
                  <a:pt x="405" y="213"/>
                </a:lnTo>
                <a:lnTo>
                  <a:pt x="407" y="213"/>
                </a:lnTo>
                <a:lnTo>
                  <a:pt x="408" y="212"/>
                </a:lnTo>
                <a:lnTo>
                  <a:pt x="410" y="212"/>
                </a:lnTo>
                <a:lnTo>
                  <a:pt x="411" y="212"/>
                </a:lnTo>
                <a:lnTo>
                  <a:pt x="412" y="212"/>
                </a:lnTo>
                <a:lnTo>
                  <a:pt x="413" y="212"/>
                </a:lnTo>
                <a:lnTo>
                  <a:pt x="414" y="212"/>
                </a:lnTo>
                <a:lnTo>
                  <a:pt x="415" y="213"/>
                </a:lnTo>
                <a:lnTo>
                  <a:pt x="416" y="213"/>
                </a:lnTo>
                <a:lnTo>
                  <a:pt x="417" y="214"/>
                </a:lnTo>
                <a:lnTo>
                  <a:pt x="420" y="217"/>
                </a:lnTo>
                <a:lnTo>
                  <a:pt x="422" y="218"/>
                </a:lnTo>
                <a:lnTo>
                  <a:pt x="424" y="220"/>
                </a:lnTo>
                <a:lnTo>
                  <a:pt x="426" y="221"/>
                </a:lnTo>
                <a:lnTo>
                  <a:pt x="428" y="221"/>
                </a:lnTo>
                <a:lnTo>
                  <a:pt x="429" y="222"/>
                </a:lnTo>
                <a:lnTo>
                  <a:pt x="434" y="224"/>
                </a:lnTo>
                <a:lnTo>
                  <a:pt x="436" y="224"/>
                </a:lnTo>
                <a:lnTo>
                  <a:pt x="438" y="225"/>
                </a:lnTo>
                <a:lnTo>
                  <a:pt x="439" y="226"/>
                </a:lnTo>
                <a:lnTo>
                  <a:pt x="440" y="226"/>
                </a:lnTo>
                <a:lnTo>
                  <a:pt x="440" y="227"/>
                </a:lnTo>
                <a:lnTo>
                  <a:pt x="441" y="227"/>
                </a:lnTo>
                <a:lnTo>
                  <a:pt x="441" y="228"/>
                </a:lnTo>
                <a:lnTo>
                  <a:pt x="442" y="229"/>
                </a:lnTo>
                <a:lnTo>
                  <a:pt x="442" y="230"/>
                </a:lnTo>
                <a:lnTo>
                  <a:pt x="442" y="230"/>
                </a:lnTo>
                <a:lnTo>
                  <a:pt x="442" y="231"/>
                </a:lnTo>
                <a:lnTo>
                  <a:pt x="441" y="233"/>
                </a:lnTo>
                <a:lnTo>
                  <a:pt x="441" y="234"/>
                </a:lnTo>
                <a:lnTo>
                  <a:pt x="441" y="234"/>
                </a:lnTo>
                <a:lnTo>
                  <a:pt x="440" y="235"/>
                </a:lnTo>
                <a:lnTo>
                  <a:pt x="440" y="236"/>
                </a:lnTo>
                <a:lnTo>
                  <a:pt x="439" y="236"/>
                </a:lnTo>
                <a:lnTo>
                  <a:pt x="438" y="237"/>
                </a:lnTo>
                <a:lnTo>
                  <a:pt x="437" y="238"/>
                </a:lnTo>
                <a:lnTo>
                  <a:pt x="436" y="238"/>
                </a:lnTo>
                <a:lnTo>
                  <a:pt x="436" y="238"/>
                </a:lnTo>
                <a:lnTo>
                  <a:pt x="436" y="239"/>
                </a:lnTo>
                <a:lnTo>
                  <a:pt x="436" y="239"/>
                </a:lnTo>
                <a:lnTo>
                  <a:pt x="437" y="239"/>
                </a:lnTo>
                <a:lnTo>
                  <a:pt x="438" y="240"/>
                </a:lnTo>
                <a:lnTo>
                  <a:pt x="439" y="240"/>
                </a:lnTo>
                <a:lnTo>
                  <a:pt x="440" y="241"/>
                </a:lnTo>
                <a:lnTo>
                  <a:pt x="441" y="241"/>
                </a:lnTo>
                <a:lnTo>
                  <a:pt x="442" y="241"/>
                </a:lnTo>
                <a:lnTo>
                  <a:pt x="446" y="242"/>
                </a:lnTo>
                <a:lnTo>
                  <a:pt x="448" y="242"/>
                </a:lnTo>
                <a:lnTo>
                  <a:pt x="449" y="242"/>
                </a:lnTo>
                <a:lnTo>
                  <a:pt x="450" y="243"/>
                </a:lnTo>
                <a:lnTo>
                  <a:pt x="450" y="243"/>
                </a:lnTo>
                <a:lnTo>
                  <a:pt x="451" y="243"/>
                </a:lnTo>
                <a:lnTo>
                  <a:pt x="452" y="244"/>
                </a:lnTo>
                <a:lnTo>
                  <a:pt x="453" y="245"/>
                </a:lnTo>
                <a:lnTo>
                  <a:pt x="455" y="246"/>
                </a:lnTo>
                <a:lnTo>
                  <a:pt x="456" y="248"/>
                </a:lnTo>
                <a:lnTo>
                  <a:pt x="459" y="252"/>
                </a:lnTo>
                <a:lnTo>
                  <a:pt x="460" y="252"/>
                </a:lnTo>
                <a:lnTo>
                  <a:pt x="461" y="253"/>
                </a:lnTo>
                <a:lnTo>
                  <a:pt x="462" y="254"/>
                </a:lnTo>
                <a:lnTo>
                  <a:pt x="463" y="254"/>
                </a:lnTo>
                <a:lnTo>
                  <a:pt x="463" y="255"/>
                </a:lnTo>
                <a:lnTo>
                  <a:pt x="464" y="255"/>
                </a:lnTo>
                <a:lnTo>
                  <a:pt x="466" y="256"/>
                </a:lnTo>
                <a:lnTo>
                  <a:pt x="468" y="256"/>
                </a:lnTo>
                <a:lnTo>
                  <a:pt x="469" y="256"/>
                </a:lnTo>
                <a:lnTo>
                  <a:pt x="471" y="256"/>
                </a:lnTo>
                <a:lnTo>
                  <a:pt x="472" y="256"/>
                </a:lnTo>
                <a:lnTo>
                  <a:pt x="474" y="255"/>
                </a:lnTo>
                <a:lnTo>
                  <a:pt x="475" y="254"/>
                </a:lnTo>
                <a:lnTo>
                  <a:pt x="479" y="252"/>
                </a:lnTo>
                <a:lnTo>
                  <a:pt x="481" y="252"/>
                </a:lnTo>
                <a:lnTo>
                  <a:pt x="482" y="251"/>
                </a:lnTo>
                <a:lnTo>
                  <a:pt x="482" y="251"/>
                </a:lnTo>
                <a:lnTo>
                  <a:pt x="483" y="251"/>
                </a:lnTo>
                <a:lnTo>
                  <a:pt x="484" y="251"/>
                </a:lnTo>
                <a:lnTo>
                  <a:pt x="485" y="251"/>
                </a:lnTo>
                <a:lnTo>
                  <a:pt x="486" y="252"/>
                </a:lnTo>
                <a:lnTo>
                  <a:pt x="493" y="253"/>
                </a:lnTo>
                <a:lnTo>
                  <a:pt x="498" y="255"/>
                </a:lnTo>
                <a:lnTo>
                  <a:pt x="501" y="256"/>
                </a:lnTo>
                <a:lnTo>
                  <a:pt x="503" y="257"/>
                </a:lnTo>
                <a:lnTo>
                  <a:pt x="505" y="258"/>
                </a:lnTo>
                <a:lnTo>
                  <a:pt x="506" y="259"/>
                </a:lnTo>
                <a:lnTo>
                  <a:pt x="507" y="259"/>
                </a:lnTo>
                <a:lnTo>
                  <a:pt x="508" y="261"/>
                </a:lnTo>
                <a:lnTo>
                  <a:pt x="509" y="262"/>
                </a:lnTo>
                <a:lnTo>
                  <a:pt x="510" y="262"/>
                </a:lnTo>
                <a:lnTo>
                  <a:pt x="511" y="263"/>
                </a:lnTo>
                <a:lnTo>
                  <a:pt x="511" y="263"/>
                </a:lnTo>
                <a:lnTo>
                  <a:pt x="512" y="263"/>
                </a:lnTo>
                <a:lnTo>
                  <a:pt x="517" y="262"/>
                </a:lnTo>
                <a:lnTo>
                  <a:pt x="519" y="262"/>
                </a:lnTo>
                <a:lnTo>
                  <a:pt x="523" y="261"/>
                </a:lnTo>
                <a:lnTo>
                  <a:pt x="525" y="260"/>
                </a:lnTo>
                <a:lnTo>
                  <a:pt x="526" y="260"/>
                </a:lnTo>
                <a:lnTo>
                  <a:pt x="530" y="260"/>
                </a:lnTo>
                <a:lnTo>
                  <a:pt x="534" y="259"/>
                </a:lnTo>
                <a:lnTo>
                  <a:pt x="535" y="259"/>
                </a:lnTo>
                <a:lnTo>
                  <a:pt x="537" y="259"/>
                </a:lnTo>
                <a:lnTo>
                  <a:pt x="539" y="259"/>
                </a:lnTo>
                <a:lnTo>
                  <a:pt x="540" y="259"/>
                </a:lnTo>
                <a:lnTo>
                  <a:pt x="541" y="260"/>
                </a:lnTo>
                <a:lnTo>
                  <a:pt x="542" y="260"/>
                </a:lnTo>
                <a:lnTo>
                  <a:pt x="543" y="260"/>
                </a:lnTo>
                <a:lnTo>
                  <a:pt x="544" y="261"/>
                </a:lnTo>
                <a:lnTo>
                  <a:pt x="544" y="262"/>
                </a:lnTo>
                <a:lnTo>
                  <a:pt x="545" y="263"/>
                </a:lnTo>
                <a:lnTo>
                  <a:pt x="546" y="264"/>
                </a:lnTo>
                <a:lnTo>
                  <a:pt x="546" y="265"/>
                </a:lnTo>
                <a:lnTo>
                  <a:pt x="547" y="266"/>
                </a:lnTo>
                <a:lnTo>
                  <a:pt x="547" y="269"/>
                </a:lnTo>
                <a:lnTo>
                  <a:pt x="548" y="271"/>
                </a:lnTo>
                <a:lnTo>
                  <a:pt x="548" y="272"/>
                </a:lnTo>
                <a:lnTo>
                  <a:pt x="548" y="274"/>
                </a:lnTo>
                <a:lnTo>
                  <a:pt x="548" y="275"/>
                </a:lnTo>
                <a:lnTo>
                  <a:pt x="548" y="276"/>
                </a:lnTo>
                <a:lnTo>
                  <a:pt x="548" y="279"/>
                </a:lnTo>
                <a:lnTo>
                  <a:pt x="547" y="283"/>
                </a:lnTo>
                <a:lnTo>
                  <a:pt x="547" y="286"/>
                </a:lnTo>
                <a:lnTo>
                  <a:pt x="547" y="288"/>
                </a:lnTo>
                <a:lnTo>
                  <a:pt x="547" y="290"/>
                </a:lnTo>
                <a:lnTo>
                  <a:pt x="547" y="291"/>
                </a:lnTo>
                <a:lnTo>
                  <a:pt x="548" y="293"/>
                </a:lnTo>
                <a:lnTo>
                  <a:pt x="549" y="295"/>
                </a:lnTo>
                <a:lnTo>
                  <a:pt x="550" y="297"/>
                </a:lnTo>
                <a:lnTo>
                  <a:pt x="550" y="298"/>
                </a:lnTo>
                <a:lnTo>
                  <a:pt x="551" y="299"/>
                </a:lnTo>
                <a:lnTo>
                  <a:pt x="552" y="300"/>
                </a:lnTo>
                <a:lnTo>
                  <a:pt x="555" y="302"/>
                </a:lnTo>
                <a:lnTo>
                  <a:pt x="556" y="304"/>
                </a:lnTo>
                <a:lnTo>
                  <a:pt x="560" y="306"/>
                </a:lnTo>
                <a:lnTo>
                  <a:pt x="564" y="310"/>
                </a:lnTo>
                <a:lnTo>
                  <a:pt x="565" y="311"/>
                </a:lnTo>
                <a:lnTo>
                  <a:pt x="567" y="312"/>
                </a:lnTo>
                <a:lnTo>
                  <a:pt x="569" y="314"/>
                </a:lnTo>
                <a:lnTo>
                  <a:pt x="576" y="318"/>
                </a:lnTo>
                <a:lnTo>
                  <a:pt x="579" y="320"/>
                </a:lnTo>
                <a:lnTo>
                  <a:pt x="580" y="320"/>
                </a:lnTo>
                <a:lnTo>
                  <a:pt x="581" y="320"/>
                </a:lnTo>
                <a:lnTo>
                  <a:pt x="581" y="320"/>
                </a:lnTo>
                <a:lnTo>
                  <a:pt x="582" y="320"/>
                </a:lnTo>
                <a:lnTo>
                  <a:pt x="582" y="320"/>
                </a:lnTo>
                <a:lnTo>
                  <a:pt x="583" y="320"/>
                </a:lnTo>
                <a:lnTo>
                  <a:pt x="585" y="319"/>
                </a:lnTo>
                <a:lnTo>
                  <a:pt x="586" y="319"/>
                </a:lnTo>
                <a:lnTo>
                  <a:pt x="588" y="318"/>
                </a:lnTo>
                <a:lnTo>
                  <a:pt x="589" y="318"/>
                </a:lnTo>
                <a:lnTo>
                  <a:pt x="590" y="319"/>
                </a:lnTo>
                <a:lnTo>
                  <a:pt x="591" y="319"/>
                </a:lnTo>
                <a:lnTo>
                  <a:pt x="592" y="319"/>
                </a:lnTo>
                <a:lnTo>
                  <a:pt x="597" y="320"/>
                </a:lnTo>
                <a:lnTo>
                  <a:pt x="598" y="321"/>
                </a:lnTo>
                <a:lnTo>
                  <a:pt x="600" y="321"/>
                </a:lnTo>
                <a:lnTo>
                  <a:pt x="602" y="321"/>
                </a:lnTo>
                <a:lnTo>
                  <a:pt x="605" y="321"/>
                </a:lnTo>
                <a:lnTo>
                  <a:pt x="609" y="321"/>
                </a:lnTo>
                <a:lnTo>
                  <a:pt x="611" y="321"/>
                </a:lnTo>
                <a:lnTo>
                  <a:pt x="613" y="321"/>
                </a:lnTo>
                <a:lnTo>
                  <a:pt x="614" y="320"/>
                </a:lnTo>
                <a:lnTo>
                  <a:pt x="616" y="320"/>
                </a:lnTo>
                <a:lnTo>
                  <a:pt x="619" y="318"/>
                </a:lnTo>
                <a:lnTo>
                  <a:pt x="621" y="318"/>
                </a:lnTo>
                <a:lnTo>
                  <a:pt x="623" y="317"/>
                </a:lnTo>
                <a:lnTo>
                  <a:pt x="627" y="317"/>
                </a:lnTo>
                <a:lnTo>
                  <a:pt x="627" y="317"/>
                </a:lnTo>
                <a:lnTo>
                  <a:pt x="629" y="316"/>
                </a:lnTo>
                <a:lnTo>
                  <a:pt x="631" y="315"/>
                </a:lnTo>
                <a:lnTo>
                  <a:pt x="631" y="315"/>
                </a:lnTo>
                <a:lnTo>
                  <a:pt x="632" y="315"/>
                </a:lnTo>
                <a:lnTo>
                  <a:pt x="633" y="315"/>
                </a:lnTo>
                <a:lnTo>
                  <a:pt x="634" y="315"/>
                </a:lnTo>
                <a:lnTo>
                  <a:pt x="634" y="315"/>
                </a:lnTo>
                <a:lnTo>
                  <a:pt x="635" y="315"/>
                </a:lnTo>
                <a:lnTo>
                  <a:pt x="636" y="315"/>
                </a:lnTo>
                <a:lnTo>
                  <a:pt x="637" y="316"/>
                </a:lnTo>
                <a:lnTo>
                  <a:pt x="638" y="316"/>
                </a:lnTo>
                <a:lnTo>
                  <a:pt x="639" y="317"/>
                </a:lnTo>
                <a:lnTo>
                  <a:pt x="640" y="318"/>
                </a:lnTo>
                <a:lnTo>
                  <a:pt x="641" y="318"/>
                </a:lnTo>
                <a:lnTo>
                  <a:pt x="641" y="319"/>
                </a:lnTo>
                <a:lnTo>
                  <a:pt x="641" y="320"/>
                </a:lnTo>
                <a:lnTo>
                  <a:pt x="642" y="321"/>
                </a:lnTo>
                <a:lnTo>
                  <a:pt x="642" y="322"/>
                </a:lnTo>
                <a:lnTo>
                  <a:pt x="642" y="322"/>
                </a:lnTo>
                <a:lnTo>
                  <a:pt x="641" y="323"/>
                </a:lnTo>
                <a:lnTo>
                  <a:pt x="641" y="324"/>
                </a:lnTo>
                <a:lnTo>
                  <a:pt x="641" y="325"/>
                </a:lnTo>
                <a:lnTo>
                  <a:pt x="641" y="326"/>
                </a:lnTo>
                <a:lnTo>
                  <a:pt x="641" y="327"/>
                </a:lnTo>
                <a:lnTo>
                  <a:pt x="642" y="327"/>
                </a:lnTo>
                <a:lnTo>
                  <a:pt x="642" y="328"/>
                </a:lnTo>
                <a:lnTo>
                  <a:pt x="643" y="329"/>
                </a:lnTo>
                <a:lnTo>
                  <a:pt x="644" y="330"/>
                </a:lnTo>
                <a:lnTo>
                  <a:pt x="646" y="331"/>
                </a:lnTo>
                <a:lnTo>
                  <a:pt x="648" y="333"/>
                </a:lnTo>
                <a:lnTo>
                  <a:pt x="650" y="333"/>
                </a:lnTo>
                <a:lnTo>
                  <a:pt x="650" y="334"/>
                </a:lnTo>
                <a:lnTo>
                  <a:pt x="651" y="335"/>
                </a:lnTo>
                <a:lnTo>
                  <a:pt x="654" y="339"/>
                </a:lnTo>
                <a:lnTo>
                  <a:pt x="655" y="340"/>
                </a:lnTo>
                <a:lnTo>
                  <a:pt x="655" y="341"/>
                </a:lnTo>
                <a:lnTo>
                  <a:pt x="656" y="342"/>
                </a:lnTo>
                <a:lnTo>
                  <a:pt x="656" y="343"/>
                </a:lnTo>
                <a:lnTo>
                  <a:pt x="656" y="344"/>
                </a:lnTo>
                <a:lnTo>
                  <a:pt x="655" y="345"/>
                </a:lnTo>
                <a:lnTo>
                  <a:pt x="655" y="347"/>
                </a:lnTo>
                <a:lnTo>
                  <a:pt x="654" y="349"/>
                </a:lnTo>
                <a:lnTo>
                  <a:pt x="654" y="349"/>
                </a:lnTo>
                <a:lnTo>
                  <a:pt x="653" y="350"/>
                </a:lnTo>
                <a:lnTo>
                  <a:pt x="652" y="350"/>
                </a:lnTo>
                <a:lnTo>
                  <a:pt x="652" y="351"/>
                </a:lnTo>
                <a:lnTo>
                  <a:pt x="650" y="351"/>
                </a:lnTo>
                <a:lnTo>
                  <a:pt x="649" y="352"/>
                </a:lnTo>
                <a:lnTo>
                  <a:pt x="646" y="353"/>
                </a:lnTo>
                <a:lnTo>
                  <a:pt x="643" y="353"/>
                </a:lnTo>
                <a:lnTo>
                  <a:pt x="642" y="354"/>
                </a:lnTo>
                <a:lnTo>
                  <a:pt x="641" y="354"/>
                </a:lnTo>
                <a:lnTo>
                  <a:pt x="640" y="354"/>
                </a:lnTo>
                <a:lnTo>
                  <a:pt x="640" y="355"/>
                </a:lnTo>
                <a:lnTo>
                  <a:pt x="639" y="355"/>
                </a:lnTo>
                <a:lnTo>
                  <a:pt x="638" y="356"/>
                </a:lnTo>
                <a:lnTo>
                  <a:pt x="637" y="359"/>
                </a:lnTo>
                <a:lnTo>
                  <a:pt x="636" y="361"/>
                </a:lnTo>
                <a:lnTo>
                  <a:pt x="635" y="362"/>
                </a:lnTo>
                <a:lnTo>
                  <a:pt x="634" y="364"/>
                </a:lnTo>
                <a:lnTo>
                  <a:pt x="634" y="365"/>
                </a:lnTo>
                <a:lnTo>
                  <a:pt x="633" y="368"/>
                </a:lnTo>
                <a:lnTo>
                  <a:pt x="633" y="369"/>
                </a:lnTo>
                <a:lnTo>
                  <a:pt x="633" y="370"/>
                </a:lnTo>
                <a:lnTo>
                  <a:pt x="632" y="371"/>
                </a:lnTo>
                <a:lnTo>
                  <a:pt x="631" y="372"/>
                </a:lnTo>
                <a:lnTo>
                  <a:pt x="629" y="376"/>
                </a:lnTo>
                <a:lnTo>
                  <a:pt x="629" y="377"/>
                </a:lnTo>
                <a:lnTo>
                  <a:pt x="628" y="378"/>
                </a:lnTo>
                <a:lnTo>
                  <a:pt x="627" y="382"/>
                </a:lnTo>
                <a:lnTo>
                  <a:pt x="626" y="383"/>
                </a:lnTo>
                <a:lnTo>
                  <a:pt x="626" y="384"/>
                </a:lnTo>
                <a:lnTo>
                  <a:pt x="625" y="385"/>
                </a:lnTo>
                <a:lnTo>
                  <a:pt x="624" y="386"/>
                </a:lnTo>
                <a:lnTo>
                  <a:pt x="621" y="390"/>
                </a:lnTo>
                <a:lnTo>
                  <a:pt x="619" y="392"/>
                </a:lnTo>
                <a:lnTo>
                  <a:pt x="618" y="392"/>
                </a:lnTo>
                <a:lnTo>
                  <a:pt x="616" y="395"/>
                </a:lnTo>
                <a:lnTo>
                  <a:pt x="615" y="397"/>
                </a:lnTo>
                <a:lnTo>
                  <a:pt x="614" y="398"/>
                </a:lnTo>
                <a:lnTo>
                  <a:pt x="613" y="400"/>
                </a:lnTo>
                <a:lnTo>
                  <a:pt x="613" y="400"/>
                </a:lnTo>
                <a:lnTo>
                  <a:pt x="613" y="401"/>
                </a:lnTo>
                <a:lnTo>
                  <a:pt x="613" y="402"/>
                </a:lnTo>
                <a:lnTo>
                  <a:pt x="613" y="402"/>
                </a:lnTo>
                <a:lnTo>
                  <a:pt x="613" y="403"/>
                </a:lnTo>
                <a:lnTo>
                  <a:pt x="613" y="404"/>
                </a:lnTo>
                <a:lnTo>
                  <a:pt x="613" y="404"/>
                </a:lnTo>
                <a:lnTo>
                  <a:pt x="614" y="404"/>
                </a:lnTo>
                <a:lnTo>
                  <a:pt x="615" y="405"/>
                </a:lnTo>
                <a:lnTo>
                  <a:pt x="615" y="405"/>
                </a:lnTo>
                <a:lnTo>
                  <a:pt x="618" y="405"/>
                </a:lnTo>
                <a:lnTo>
                  <a:pt x="619" y="405"/>
                </a:lnTo>
                <a:lnTo>
                  <a:pt x="620" y="405"/>
                </a:lnTo>
                <a:lnTo>
                  <a:pt x="621" y="406"/>
                </a:lnTo>
                <a:lnTo>
                  <a:pt x="622" y="406"/>
                </a:lnTo>
                <a:lnTo>
                  <a:pt x="622" y="406"/>
                </a:lnTo>
                <a:lnTo>
                  <a:pt x="623" y="407"/>
                </a:lnTo>
                <a:lnTo>
                  <a:pt x="624" y="408"/>
                </a:lnTo>
                <a:lnTo>
                  <a:pt x="625" y="409"/>
                </a:lnTo>
                <a:lnTo>
                  <a:pt x="626" y="412"/>
                </a:lnTo>
                <a:lnTo>
                  <a:pt x="627" y="413"/>
                </a:lnTo>
                <a:lnTo>
                  <a:pt x="628" y="414"/>
                </a:lnTo>
                <a:lnTo>
                  <a:pt x="629" y="415"/>
                </a:lnTo>
                <a:lnTo>
                  <a:pt x="630" y="416"/>
                </a:lnTo>
                <a:lnTo>
                  <a:pt x="632" y="417"/>
                </a:lnTo>
                <a:lnTo>
                  <a:pt x="634" y="418"/>
                </a:lnTo>
                <a:lnTo>
                  <a:pt x="637" y="419"/>
                </a:lnTo>
                <a:lnTo>
                  <a:pt x="639" y="421"/>
                </a:lnTo>
                <a:lnTo>
                  <a:pt x="641" y="421"/>
                </a:lnTo>
                <a:lnTo>
                  <a:pt x="642" y="422"/>
                </a:lnTo>
                <a:lnTo>
                  <a:pt x="645" y="424"/>
                </a:lnTo>
                <a:lnTo>
                  <a:pt x="646" y="425"/>
                </a:lnTo>
                <a:lnTo>
                  <a:pt x="647" y="426"/>
                </a:lnTo>
                <a:lnTo>
                  <a:pt x="647" y="427"/>
                </a:lnTo>
                <a:lnTo>
                  <a:pt x="648" y="428"/>
                </a:lnTo>
                <a:lnTo>
                  <a:pt x="649" y="429"/>
                </a:lnTo>
                <a:lnTo>
                  <a:pt x="649" y="430"/>
                </a:lnTo>
                <a:lnTo>
                  <a:pt x="651" y="433"/>
                </a:lnTo>
                <a:lnTo>
                  <a:pt x="651" y="434"/>
                </a:lnTo>
                <a:lnTo>
                  <a:pt x="652" y="435"/>
                </a:lnTo>
                <a:lnTo>
                  <a:pt x="652" y="435"/>
                </a:lnTo>
                <a:lnTo>
                  <a:pt x="652" y="436"/>
                </a:lnTo>
                <a:lnTo>
                  <a:pt x="650" y="438"/>
                </a:lnTo>
                <a:lnTo>
                  <a:pt x="649" y="439"/>
                </a:lnTo>
                <a:lnTo>
                  <a:pt x="649" y="439"/>
                </a:lnTo>
                <a:lnTo>
                  <a:pt x="648" y="439"/>
                </a:lnTo>
                <a:lnTo>
                  <a:pt x="648" y="440"/>
                </a:lnTo>
                <a:lnTo>
                  <a:pt x="646" y="440"/>
                </a:lnTo>
                <a:lnTo>
                  <a:pt x="646" y="440"/>
                </a:lnTo>
                <a:lnTo>
                  <a:pt x="645" y="440"/>
                </a:lnTo>
                <a:lnTo>
                  <a:pt x="645" y="441"/>
                </a:lnTo>
                <a:lnTo>
                  <a:pt x="645" y="442"/>
                </a:lnTo>
                <a:lnTo>
                  <a:pt x="645" y="442"/>
                </a:lnTo>
                <a:lnTo>
                  <a:pt x="644" y="444"/>
                </a:lnTo>
                <a:lnTo>
                  <a:pt x="644" y="445"/>
                </a:lnTo>
                <a:lnTo>
                  <a:pt x="643" y="446"/>
                </a:lnTo>
                <a:lnTo>
                  <a:pt x="642" y="446"/>
                </a:lnTo>
                <a:lnTo>
                  <a:pt x="642" y="447"/>
                </a:lnTo>
                <a:lnTo>
                  <a:pt x="642" y="447"/>
                </a:lnTo>
                <a:lnTo>
                  <a:pt x="642" y="447"/>
                </a:lnTo>
                <a:lnTo>
                  <a:pt x="643" y="448"/>
                </a:lnTo>
                <a:lnTo>
                  <a:pt x="643" y="448"/>
                </a:lnTo>
                <a:lnTo>
                  <a:pt x="643" y="448"/>
                </a:lnTo>
                <a:lnTo>
                  <a:pt x="643" y="449"/>
                </a:lnTo>
                <a:lnTo>
                  <a:pt x="642" y="449"/>
                </a:lnTo>
                <a:lnTo>
                  <a:pt x="640" y="450"/>
                </a:lnTo>
                <a:lnTo>
                  <a:pt x="640" y="451"/>
                </a:lnTo>
                <a:lnTo>
                  <a:pt x="639" y="451"/>
                </a:lnTo>
                <a:lnTo>
                  <a:pt x="638" y="451"/>
                </a:lnTo>
                <a:lnTo>
                  <a:pt x="638" y="452"/>
                </a:lnTo>
                <a:lnTo>
                  <a:pt x="637" y="452"/>
                </a:lnTo>
                <a:lnTo>
                  <a:pt x="637" y="453"/>
                </a:lnTo>
                <a:lnTo>
                  <a:pt x="635" y="458"/>
                </a:lnTo>
                <a:lnTo>
                  <a:pt x="634" y="460"/>
                </a:lnTo>
                <a:lnTo>
                  <a:pt x="633" y="461"/>
                </a:lnTo>
                <a:lnTo>
                  <a:pt x="633" y="461"/>
                </a:lnTo>
                <a:lnTo>
                  <a:pt x="632" y="461"/>
                </a:lnTo>
                <a:lnTo>
                  <a:pt x="631" y="460"/>
                </a:lnTo>
                <a:lnTo>
                  <a:pt x="629" y="459"/>
                </a:lnTo>
                <a:lnTo>
                  <a:pt x="627" y="458"/>
                </a:lnTo>
                <a:lnTo>
                  <a:pt x="625" y="456"/>
                </a:lnTo>
                <a:lnTo>
                  <a:pt x="623" y="454"/>
                </a:lnTo>
                <a:lnTo>
                  <a:pt x="621" y="452"/>
                </a:lnTo>
                <a:lnTo>
                  <a:pt x="619" y="450"/>
                </a:lnTo>
                <a:lnTo>
                  <a:pt x="615" y="445"/>
                </a:lnTo>
                <a:lnTo>
                  <a:pt x="613" y="443"/>
                </a:lnTo>
                <a:lnTo>
                  <a:pt x="612" y="442"/>
                </a:lnTo>
                <a:lnTo>
                  <a:pt x="611" y="441"/>
                </a:lnTo>
                <a:lnTo>
                  <a:pt x="609" y="439"/>
                </a:lnTo>
                <a:lnTo>
                  <a:pt x="607" y="438"/>
                </a:lnTo>
                <a:lnTo>
                  <a:pt x="606" y="437"/>
                </a:lnTo>
                <a:lnTo>
                  <a:pt x="604" y="437"/>
                </a:lnTo>
                <a:lnTo>
                  <a:pt x="603" y="436"/>
                </a:lnTo>
                <a:lnTo>
                  <a:pt x="601" y="436"/>
                </a:lnTo>
                <a:lnTo>
                  <a:pt x="599" y="435"/>
                </a:lnTo>
                <a:lnTo>
                  <a:pt x="596" y="435"/>
                </a:lnTo>
                <a:lnTo>
                  <a:pt x="595" y="434"/>
                </a:lnTo>
                <a:lnTo>
                  <a:pt x="589" y="433"/>
                </a:lnTo>
                <a:lnTo>
                  <a:pt x="587" y="432"/>
                </a:lnTo>
                <a:lnTo>
                  <a:pt x="585" y="432"/>
                </a:lnTo>
                <a:lnTo>
                  <a:pt x="584" y="432"/>
                </a:lnTo>
                <a:lnTo>
                  <a:pt x="582" y="431"/>
                </a:lnTo>
                <a:lnTo>
                  <a:pt x="581" y="430"/>
                </a:lnTo>
                <a:lnTo>
                  <a:pt x="579" y="429"/>
                </a:lnTo>
                <a:lnTo>
                  <a:pt x="576" y="428"/>
                </a:lnTo>
                <a:lnTo>
                  <a:pt x="570" y="424"/>
                </a:lnTo>
                <a:lnTo>
                  <a:pt x="565" y="420"/>
                </a:lnTo>
                <a:lnTo>
                  <a:pt x="563" y="418"/>
                </a:lnTo>
                <a:lnTo>
                  <a:pt x="561" y="417"/>
                </a:lnTo>
                <a:lnTo>
                  <a:pt x="558" y="416"/>
                </a:lnTo>
                <a:lnTo>
                  <a:pt x="556" y="415"/>
                </a:lnTo>
                <a:lnTo>
                  <a:pt x="553" y="414"/>
                </a:lnTo>
                <a:lnTo>
                  <a:pt x="552" y="414"/>
                </a:lnTo>
                <a:lnTo>
                  <a:pt x="550" y="413"/>
                </a:lnTo>
                <a:lnTo>
                  <a:pt x="548" y="413"/>
                </a:lnTo>
                <a:lnTo>
                  <a:pt x="546" y="413"/>
                </a:lnTo>
                <a:lnTo>
                  <a:pt x="543" y="413"/>
                </a:lnTo>
                <a:lnTo>
                  <a:pt x="539" y="414"/>
                </a:lnTo>
                <a:lnTo>
                  <a:pt x="538" y="414"/>
                </a:lnTo>
                <a:lnTo>
                  <a:pt x="536" y="414"/>
                </a:lnTo>
                <a:lnTo>
                  <a:pt x="534" y="413"/>
                </a:lnTo>
                <a:lnTo>
                  <a:pt x="532" y="413"/>
                </a:lnTo>
                <a:lnTo>
                  <a:pt x="531" y="413"/>
                </a:lnTo>
                <a:lnTo>
                  <a:pt x="530" y="412"/>
                </a:lnTo>
                <a:lnTo>
                  <a:pt x="528" y="412"/>
                </a:lnTo>
                <a:lnTo>
                  <a:pt x="525" y="410"/>
                </a:lnTo>
                <a:lnTo>
                  <a:pt x="524" y="410"/>
                </a:lnTo>
                <a:lnTo>
                  <a:pt x="523" y="410"/>
                </a:lnTo>
                <a:lnTo>
                  <a:pt x="523" y="410"/>
                </a:lnTo>
                <a:lnTo>
                  <a:pt x="522" y="410"/>
                </a:lnTo>
                <a:lnTo>
                  <a:pt x="522" y="410"/>
                </a:lnTo>
                <a:lnTo>
                  <a:pt x="521" y="410"/>
                </a:lnTo>
                <a:lnTo>
                  <a:pt x="521" y="410"/>
                </a:lnTo>
                <a:lnTo>
                  <a:pt x="520" y="411"/>
                </a:lnTo>
                <a:lnTo>
                  <a:pt x="520" y="412"/>
                </a:lnTo>
                <a:lnTo>
                  <a:pt x="520" y="413"/>
                </a:lnTo>
                <a:lnTo>
                  <a:pt x="518" y="417"/>
                </a:lnTo>
                <a:lnTo>
                  <a:pt x="518" y="419"/>
                </a:lnTo>
                <a:lnTo>
                  <a:pt x="516" y="421"/>
                </a:lnTo>
                <a:lnTo>
                  <a:pt x="515" y="425"/>
                </a:lnTo>
                <a:lnTo>
                  <a:pt x="514" y="426"/>
                </a:lnTo>
                <a:lnTo>
                  <a:pt x="513" y="427"/>
                </a:lnTo>
                <a:lnTo>
                  <a:pt x="512" y="428"/>
                </a:lnTo>
                <a:lnTo>
                  <a:pt x="511" y="428"/>
                </a:lnTo>
                <a:lnTo>
                  <a:pt x="510" y="429"/>
                </a:lnTo>
                <a:lnTo>
                  <a:pt x="510" y="429"/>
                </a:lnTo>
                <a:lnTo>
                  <a:pt x="508" y="429"/>
                </a:lnTo>
                <a:lnTo>
                  <a:pt x="507" y="429"/>
                </a:lnTo>
                <a:lnTo>
                  <a:pt x="503" y="430"/>
                </a:lnTo>
                <a:lnTo>
                  <a:pt x="499" y="430"/>
                </a:lnTo>
                <a:lnTo>
                  <a:pt x="497" y="430"/>
                </a:lnTo>
                <a:lnTo>
                  <a:pt x="495" y="430"/>
                </a:lnTo>
                <a:lnTo>
                  <a:pt x="493" y="431"/>
                </a:lnTo>
                <a:lnTo>
                  <a:pt x="490" y="432"/>
                </a:lnTo>
                <a:lnTo>
                  <a:pt x="488" y="433"/>
                </a:lnTo>
                <a:lnTo>
                  <a:pt x="483" y="435"/>
                </a:lnTo>
                <a:lnTo>
                  <a:pt x="481" y="436"/>
                </a:lnTo>
                <a:lnTo>
                  <a:pt x="480" y="436"/>
                </a:lnTo>
                <a:lnTo>
                  <a:pt x="479" y="436"/>
                </a:lnTo>
                <a:lnTo>
                  <a:pt x="478" y="437"/>
                </a:lnTo>
                <a:lnTo>
                  <a:pt x="475" y="437"/>
                </a:lnTo>
                <a:lnTo>
                  <a:pt x="473" y="437"/>
                </a:lnTo>
                <a:lnTo>
                  <a:pt x="473" y="437"/>
                </a:lnTo>
                <a:lnTo>
                  <a:pt x="472" y="437"/>
                </a:lnTo>
                <a:lnTo>
                  <a:pt x="471" y="436"/>
                </a:lnTo>
                <a:lnTo>
                  <a:pt x="471" y="436"/>
                </a:lnTo>
                <a:lnTo>
                  <a:pt x="470" y="436"/>
                </a:lnTo>
                <a:lnTo>
                  <a:pt x="470" y="436"/>
                </a:lnTo>
                <a:lnTo>
                  <a:pt x="470" y="435"/>
                </a:lnTo>
                <a:lnTo>
                  <a:pt x="470" y="435"/>
                </a:lnTo>
                <a:lnTo>
                  <a:pt x="470" y="434"/>
                </a:lnTo>
                <a:lnTo>
                  <a:pt x="469" y="433"/>
                </a:lnTo>
                <a:lnTo>
                  <a:pt x="469" y="432"/>
                </a:lnTo>
                <a:lnTo>
                  <a:pt x="470" y="427"/>
                </a:lnTo>
                <a:lnTo>
                  <a:pt x="470" y="426"/>
                </a:lnTo>
                <a:lnTo>
                  <a:pt x="470" y="425"/>
                </a:lnTo>
                <a:lnTo>
                  <a:pt x="469" y="424"/>
                </a:lnTo>
                <a:lnTo>
                  <a:pt x="469" y="422"/>
                </a:lnTo>
                <a:lnTo>
                  <a:pt x="468" y="419"/>
                </a:lnTo>
                <a:lnTo>
                  <a:pt x="468" y="418"/>
                </a:lnTo>
                <a:lnTo>
                  <a:pt x="467" y="414"/>
                </a:lnTo>
                <a:lnTo>
                  <a:pt x="466" y="411"/>
                </a:lnTo>
                <a:lnTo>
                  <a:pt x="465" y="410"/>
                </a:lnTo>
                <a:lnTo>
                  <a:pt x="465" y="409"/>
                </a:lnTo>
                <a:lnTo>
                  <a:pt x="464" y="409"/>
                </a:lnTo>
                <a:lnTo>
                  <a:pt x="463" y="408"/>
                </a:lnTo>
                <a:lnTo>
                  <a:pt x="463" y="407"/>
                </a:lnTo>
                <a:lnTo>
                  <a:pt x="462" y="406"/>
                </a:lnTo>
                <a:lnTo>
                  <a:pt x="460" y="405"/>
                </a:lnTo>
                <a:lnTo>
                  <a:pt x="459" y="404"/>
                </a:lnTo>
                <a:lnTo>
                  <a:pt x="457" y="404"/>
                </a:lnTo>
                <a:lnTo>
                  <a:pt x="455" y="404"/>
                </a:lnTo>
                <a:lnTo>
                  <a:pt x="453" y="403"/>
                </a:lnTo>
                <a:lnTo>
                  <a:pt x="450" y="403"/>
                </a:lnTo>
                <a:lnTo>
                  <a:pt x="448" y="403"/>
                </a:lnTo>
                <a:lnTo>
                  <a:pt x="444" y="403"/>
                </a:lnTo>
                <a:lnTo>
                  <a:pt x="442" y="403"/>
                </a:lnTo>
                <a:lnTo>
                  <a:pt x="440" y="403"/>
                </a:lnTo>
                <a:lnTo>
                  <a:pt x="438" y="402"/>
                </a:lnTo>
                <a:lnTo>
                  <a:pt x="436" y="402"/>
                </a:lnTo>
                <a:lnTo>
                  <a:pt x="435" y="402"/>
                </a:lnTo>
                <a:lnTo>
                  <a:pt x="433" y="401"/>
                </a:lnTo>
                <a:lnTo>
                  <a:pt x="432" y="401"/>
                </a:lnTo>
                <a:lnTo>
                  <a:pt x="431" y="400"/>
                </a:lnTo>
                <a:lnTo>
                  <a:pt x="430" y="399"/>
                </a:lnTo>
                <a:lnTo>
                  <a:pt x="429" y="398"/>
                </a:lnTo>
                <a:lnTo>
                  <a:pt x="426" y="396"/>
                </a:lnTo>
                <a:lnTo>
                  <a:pt x="425" y="395"/>
                </a:lnTo>
                <a:lnTo>
                  <a:pt x="424" y="395"/>
                </a:lnTo>
                <a:lnTo>
                  <a:pt x="424" y="394"/>
                </a:lnTo>
                <a:lnTo>
                  <a:pt x="423" y="394"/>
                </a:lnTo>
                <a:lnTo>
                  <a:pt x="422" y="393"/>
                </a:lnTo>
                <a:lnTo>
                  <a:pt x="421" y="393"/>
                </a:lnTo>
                <a:lnTo>
                  <a:pt x="416" y="392"/>
                </a:lnTo>
                <a:lnTo>
                  <a:pt x="411" y="391"/>
                </a:lnTo>
                <a:lnTo>
                  <a:pt x="410" y="391"/>
                </a:lnTo>
                <a:lnTo>
                  <a:pt x="409" y="391"/>
                </a:lnTo>
                <a:lnTo>
                  <a:pt x="408" y="391"/>
                </a:lnTo>
                <a:lnTo>
                  <a:pt x="406" y="391"/>
                </a:lnTo>
                <a:lnTo>
                  <a:pt x="405" y="392"/>
                </a:lnTo>
                <a:lnTo>
                  <a:pt x="403" y="392"/>
                </a:lnTo>
                <a:lnTo>
                  <a:pt x="401" y="393"/>
                </a:lnTo>
                <a:lnTo>
                  <a:pt x="400" y="394"/>
                </a:lnTo>
                <a:lnTo>
                  <a:pt x="399" y="395"/>
                </a:lnTo>
                <a:lnTo>
                  <a:pt x="399" y="395"/>
                </a:lnTo>
                <a:lnTo>
                  <a:pt x="398" y="396"/>
                </a:lnTo>
                <a:lnTo>
                  <a:pt x="398" y="396"/>
                </a:lnTo>
                <a:lnTo>
                  <a:pt x="398" y="397"/>
                </a:lnTo>
                <a:lnTo>
                  <a:pt x="397" y="400"/>
                </a:lnTo>
                <a:lnTo>
                  <a:pt x="397" y="402"/>
                </a:lnTo>
                <a:lnTo>
                  <a:pt x="396" y="403"/>
                </a:lnTo>
                <a:lnTo>
                  <a:pt x="396" y="405"/>
                </a:lnTo>
                <a:lnTo>
                  <a:pt x="395" y="407"/>
                </a:lnTo>
                <a:lnTo>
                  <a:pt x="393" y="410"/>
                </a:lnTo>
                <a:lnTo>
                  <a:pt x="392" y="412"/>
                </a:lnTo>
                <a:lnTo>
                  <a:pt x="392" y="413"/>
                </a:lnTo>
                <a:lnTo>
                  <a:pt x="391" y="415"/>
                </a:lnTo>
                <a:lnTo>
                  <a:pt x="391" y="417"/>
                </a:lnTo>
                <a:lnTo>
                  <a:pt x="390" y="418"/>
                </a:lnTo>
                <a:lnTo>
                  <a:pt x="390" y="420"/>
                </a:lnTo>
                <a:lnTo>
                  <a:pt x="390" y="421"/>
                </a:lnTo>
                <a:lnTo>
                  <a:pt x="390" y="423"/>
                </a:lnTo>
                <a:lnTo>
                  <a:pt x="390" y="426"/>
                </a:lnTo>
                <a:lnTo>
                  <a:pt x="390" y="429"/>
                </a:lnTo>
                <a:lnTo>
                  <a:pt x="390" y="432"/>
                </a:lnTo>
                <a:lnTo>
                  <a:pt x="391" y="436"/>
                </a:lnTo>
                <a:lnTo>
                  <a:pt x="391" y="442"/>
                </a:lnTo>
                <a:lnTo>
                  <a:pt x="392" y="447"/>
                </a:lnTo>
                <a:lnTo>
                  <a:pt x="392" y="449"/>
                </a:lnTo>
                <a:lnTo>
                  <a:pt x="394" y="457"/>
                </a:lnTo>
                <a:lnTo>
                  <a:pt x="394" y="459"/>
                </a:lnTo>
                <a:lnTo>
                  <a:pt x="394" y="461"/>
                </a:lnTo>
                <a:lnTo>
                  <a:pt x="394" y="463"/>
                </a:lnTo>
                <a:lnTo>
                  <a:pt x="394" y="465"/>
                </a:lnTo>
                <a:lnTo>
                  <a:pt x="394" y="467"/>
                </a:lnTo>
                <a:lnTo>
                  <a:pt x="394" y="469"/>
                </a:lnTo>
                <a:lnTo>
                  <a:pt x="393" y="472"/>
                </a:lnTo>
                <a:lnTo>
                  <a:pt x="391" y="481"/>
                </a:lnTo>
                <a:lnTo>
                  <a:pt x="391" y="482"/>
                </a:lnTo>
                <a:lnTo>
                  <a:pt x="390" y="485"/>
                </a:lnTo>
                <a:lnTo>
                  <a:pt x="390" y="486"/>
                </a:lnTo>
                <a:lnTo>
                  <a:pt x="389" y="489"/>
                </a:lnTo>
                <a:lnTo>
                  <a:pt x="389" y="491"/>
                </a:lnTo>
                <a:lnTo>
                  <a:pt x="389" y="493"/>
                </a:lnTo>
                <a:lnTo>
                  <a:pt x="389" y="496"/>
                </a:lnTo>
                <a:lnTo>
                  <a:pt x="389" y="501"/>
                </a:lnTo>
                <a:lnTo>
                  <a:pt x="389" y="502"/>
                </a:lnTo>
                <a:lnTo>
                  <a:pt x="389" y="503"/>
                </a:lnTo>
                <a:lnTo>
                  <a:pt x="389" y="504"/>
                </a:lnTo>
                <a:lnTo>
                  <a:pt x="388" y="505"/>
                </a:lnTo>
                <a:lnTo>
                  <a:pt x="387" y="508"/>
                </a:lnTo>
                <a:lnTo>
                  <a:pt x="386" y="511"/>
                </a:lnTo>
                <a:lnTo>
                  <a:pt x="384" y="517"/>
                </a:lnTo>
                <a:lnTo>
                  <a:pt x="383" y="522"/>
                </a:lnTo>
                <a:lnTo>
                  <a:pt x="382" y="524"/>
                </a:lnTo>
                <a:lnTo>
                  <a:pt x="382" y="526"/>
                </a:lnTo>
                <a:lnTo>
                  <a:pt x="382" y="528"/>
                </a:lnTo>
                <a:lnTo>
                  <a:pt x="381" y="531"/>
                </a:lnTo>
                <a:lnTo>
                  <a:pt x="381" y="533"/>
                </a:lnTo>
                <a:lnTo>
                  <a:pt x="381" y="535"/>
                </a:lnTo>
                <a:lnTo>
                  <a:pt x="381" y="536"/>
                </a:lnTo>
                <a:lnTo>
                  <a:pt x="382" y="538"/>
                </a:lnTo>
                <a:lnTo>
                  <a:pt x="382" y="539"/>
                </a:lnTo>
                <a:lnTo>
                  <a:pt x="382" y="540"/>
                </a:lnTo>
                <a:lnTo>
                  <a:pt x="383" y="541"/>
                </a:lnTo>
                <a:lnTo>
                  <a:pt x="385" y="544"/>
                </a:lnTo>
                <a:lnTo>
                  <a:pt x="386" y="545"/>
                </a:lnTo>
                <a:lnTo>
                  <a:pt x="386" y="546"/>
                </a:lnTo>
                <a:lnTo>
                  <a:pt x="387" y="547"/>
                </a:lnTo>
                <a:lnTo>
                  <a:pt x="387" y="548"/>
                </a:lnTo>
                <a:lnTo>
                  <a:pt x="387" y="550"/>
                </a:lnTo>
                <a:lnTo>
                  <a:pt x="387" y="551"/>
                </a:lnTo>
                <a:lnTo>
                  <a:pt x="386" y="552"/>
                </a:lnTo>
                <a:lnTo>
                  <a:pt x="386" y="553"/>
                </a:lnTo>
                <a:lnTo>
                  <a:pt x="385" y="554"/>
                </a:lnTo>
                <a:lnTo>
                  <a:pt x="384" y="555"/>
                </a:lnTo>
                <a:lnTo>
                  <a:pt x="382" y="556"/>
                </a:lnTo>
                <a:lnTo>
                  <a:pt x="381" y="557"/>
                </a:lnTo>
                <a:lnTo>
                  <a:pt x="380" y="557"/>
                </a:lnTo>
                <a:lnTo>
                  <a:pt x="379" y="557"/>
                </a:lnTo>
                <a:lnTo>
                  <a:pt x="377" y="557"/>
                </a:lnTo>
                <a:lnTo>
                  <a:pt x="374" y="557"/>
                </a:lnTo>
                <a:lnTo>
                  <a:pt x="372" y="556"/>
                </a:lnTo>
                <a:lnTo>
                  <a:pt x="365" y="555"/>
                </a:lnTo>
                <a:lnTo>
                  <a:pt x="361" y="553"/>
                </a:lnTo>
                <a:lnTo>
                  <a:pt x="359" y="553"/>
                </a:lnTo>
                <a:lnTo>
                  <a:pt x="357" y="552"/>
                </a:lnTo>
                <a:lnTo>
                  <a:pt x="352" y="550"/>
                </a:lnTo>
                <a:lnTo>
                  <a:pt x="351" y="550"/>
                </a:lnTo>
                <a:lnTo>
                  <a:pt x="348" y="548"/>
                </a:lnTo>
                <a:lnTo>
                  <a:pt x="347" y="548"/>
                </a:lnTo>
                <a:lnTo>
                  <a:pt x="345" y="547"/>
                </a:lnTo>
                <a:lnTo>
                  <a:pt x="343" y="547"/>
                </a:lnTo>
                <a:lnTo>
                  <a:pt x="337" y="546"/>
                </a:lnTo>
                <a:lnTo>
                  <a:pt x="333" y="545"/>
                </a:lnTo>
                <a:lnTo>
                  <a:pt x="331" y="545"/>
                </a:lnTo>
                <a:lnTo>
                  <a:pt x="330" y="545"/>
                </a:lnTo>
                <a:lnTo>
                  <a:pt x="328" y="545"/>
                </a:lnTo>
                <a:lnTo>
                  <a:pt x="327" y="545"/>
                </a:lnTo>
                <a:lnTo>
                  <a:pt x="325" y="545"/>
                </a:lnTo>
                <a:lnTo>
                  <a:pt x="324" y="545"/>
                </a:lnTo>
                <a:lnTo>
                  <a:pt x="323" y="546"/>
                </a:lnTo>
                <a:lnTo>
                  <a:pt x="322" y="546"/>
                </a:lnTo>
                <a:lnTo>
                  <a:pt x="321" y="546"/>
                </a:lnTo>
                <a:lnTo>
                  <a:pt x="321" y="547"/>
                </a:lnTo>
                <a:lnTo>
                  <a:pt x="320" y="548"/>
                </a:lnTo>
                <a:lnTo>
                  <a:pt x="319" y="548"/>
                </a:lnTo>
                <a:lnTo>
                  <a:pt x="318" y="549"/>
                </a:lnTo>
                <a:lnTo>
                  <a:pt x="318" y="551"/>
                </a:lnTo>
                <a:lnTo>
                  <a:pt x="317" y="552"/>
                </a:lnTo>
                <a:lnTo>
                  <a:pt x="317" y="553"/>
                </a:lnTo>
                <a:lnTo>
                  <a:pt x="316" y="558"/>
                </a:lnTo>
                <a:lnTo>
                  <a:pt x="315" y="565"/>
                </a:lnTo>
                <a:lnTo>
                  <a:pt x="314" y="567"/>
                </a:lnTo>
                <a:lnTo>
                  <a:pt x="314" y="571"/>
                </a:lnTo>
                <a:lnTo>
                  <a:pt x="313" y="573"/>
                </a:lnTo>
                <a:lnTo>
                  <a:pt x="313" y="574"/>
                </a:lnTo>
                <a:lnTo>
                  <a:pt x="312" y="575"/>
                </a:lnTo>
                <a:lnTo>
                  <a:pt x="312" y="576"/>
                </a:lnTo>
                <a:lnTo>
                  <a:pt x="311" y="578"/>
                </a:lnTo>
                <a:lnTo>
                  <a:pt x="309" y="580"/>
                </a:lnTo>
                <a:lnTo>
                  <a:pt x="307" y="582"/>
                </a:lnTo>
                <a:lnTo>
                  <a:pt x="305" y="585"/>
                </a:lnTo>
                <a:lnTo>
                  <a:pt x="304" y="586"/>
                </a:lnTo>
                <a:lnTo>
                  <a:pt x="302" y="588"/>
                </a:lnTo>
                <a:lnTo>
                  <a:pt x="301" y="589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3" name="Freeform 266">
            <a:extLst>
              <a:ext uri="{FF2B5EF4-FFF2-40B4-BE49-F238E27FC236}">
                <a16:creationId xmlns:a16="http://schemas.microsoft.com/office/drawing/2014/main" id="{A8EA0E96-2F9D-4E52-8268-591498E5BC7D}"/>
              </a:ext>
            </a:extLst>
          </p:cNvPr>
          <p:cNvSpPr>
            <a:spLocks/>
          </p:cNvSpPr>
          <p:nvPr/>
        </p:nvSpPr>
        <p:spPr bwMode="auto">
          <a:xfrm>
            <a:off x="7525346" y="5020176"/>
            <a:ext cx="1009283" cy="1370422"/>
          </a:xfrm>
          <a:custGeom>
            <a:avLst/>
            <a:gdLst>
              <a:gd name="T0" fmla="*/ 510 w 531"/>
              <a:gd name="T1" fmla="*/ 580 h 659"/>
              <a:gd name="T2" fmla="*/ 507 w 531"/>
              <a:gd name="T3" fmla="*/ 614 h 659"/>
              <a:gd name="T4" fmla="*/ 500 w 531"/>
              <a:gd name="T5" fmla="*/ 640 h 659"/>
              <a:gd name="T6" fmla="*/ 489 w 531"/>
              <a:gd name="T7" fmla="*/ 642 h 659"/>
              <a:gd name="T8" fmla="*/ 476 w 531"/>
              <a:gd name="T9" fmla="*/ 630 h 659"/>
              <a:gd name="T10" fmla="*/ 461 w 531"/>
              <a:gd name="T11" fmla="*/ 618 h 659"/>
              <a:gd name="T12" fmla="*/ 441 w 531"/>
              <a:gd name="T13" fmla="*/ 625 h 659"/>
              <a:gd name="T14" fmla="*/ 415 w 531"/>
              <a:gd name="T15" fmla="*/ 618 h 659"/>
              <a:gd name="T16" fmla="*/ 398 w 531"/>
              <a:gd name="T17" fmla="*/ 603 h 659"/>
              <a:gd name="T18" fmla="*/ 391 w 531"/>
              <a:gd name="T19" fmla="*/ 613 h 659"/>
              <a:gd name="T20" fmla="*/ 382 w 531"/>
              <a:gd name="T21" fmla="*/ 634 h 659"/>
              <a:gd name="T22" fmla="*/ 366 w 531"/>
              <a:gd name="T23" fmla="*/ 639 h 659"/>
              <a:gd name="T24" fmla="*/ 356 w 531"/>
              <a:gd name="T25" fmla="*/ 650 h 659"/>
              <a:gd name="T26" fmla="*/ 340 w 531"/>
              <a:gd name="T27" fmla="*/ 659 h 659"/>
              <a:gd name="T28" fmla="*/ 307 w 531"/>
              <a:gd name="T29" fmla="*/ 644 h 659"/>
              <a:gd name="T30" fmla="*/ 266 w 531"/>
              <a:gd name="T31" fmla="*/ 636 h 659"/>
              <a:gd name="T32" fmla="*/ 238 w 531"/>
              <a:gd name="T33" fmla="*/ 634 h 659"/>
              <a:gd name="T34" fmla="*/ 216 w 531"/>
              <a:gd name="T35" fmla="*/ 622 h 659"/>
              <a:gd name="T36" fmla="*/ 206 w 531"/>
              <a:gd name="T37" fmla="*/ 608 h 659"/>
              <a:gd name="T38" fmla="*/ 207 w 531"/>
              <a:gd name="T39" fmla="*/ 598 h 659"/>
              <a:gd name="T40" fmla="*/ 219 w 531"/>
              <a:gd name="T41" fmla="*/ 587 h 659"/>
              <a:gd name="T42" fmla="*/ 205 w 531"/>
              <a:gd name="T43" fmla="*/ 570 h 659"/>
              <a:gd name="T44" fmla="*/ 184 w 531"/>
              <a:gd name="T45" fmla="*/ 556 h 659"/>
              <a:gd name="T46" fmla="*/ 156 w 531"/>
              <a:gd name="T47" fmla="*/ 533 h 659"/>
              <a:gd name="T48" fmla="*/ 125 w 531"/>
              <a:gd name="T49" fmla="*/ 516 h 659"/>
              <a:gd name="T50" fmla="*/ 113 w 531"/>
              <a:gd name="T51" fmla="*/ 501 h 659"/>
              <a:gd name="T52" fmla="*/ 103 w 531"/>
              <a:gd name="T53" fmla="*/ 478 h 659"/>
              <a:gd name="T54" fmla="*/ 88 w 531"/>
              <a:gd name="T55" fmla="*/ 454 h 659"/>
              <a:gd name="T56" fmla="*/ 72 w 531"/>
              <a:gd name="T57" fmla="*/ 444 h 659"/>
              <a:gd name="T58" fmla="*/ 51 w 531"/>
              <a:gd name="T59" fmla="*/ 435 h 659"/>
              <a:gd name="T60" fmla="*/ 34 w 531"/>
              <a:gd name="T61" fmla="*/ 402 h 659"/>
              <a:gd name="T62" fmla="*/ 21 w 531"/>
              <a:gd name="T63" fmla="*/ 393 h 659"/>
              <a:gd name="T64" fmla="*/ 6 w 531"/>
              <a:gd name="T65" fmla="*/ 386 h 659"/>
              <a:gd name="T66" fmla="*/ 0 w 531"/>
              <a:gd name="T67" fmla="*/ 368 h 659"/>
              <a:gd name="T68" fmla="*/ 9 w 531"/>
              <a:gd name="T69" fmla="*/ 340 h 659"/>
              <a:gd name="T70" fmla="*/ 23 w 531"/>
              <a:gd name="T71" fmla="*/ 330 h 659"/>
              <a:gd name="T72" fmla="*/ 25 w 531"/>
              <a:gd name="T73" fmla="*/ 310 h 659"/>
              <a:gd name="T74" fmla="*/ 24 w 531"/>
              <a:gd name="T75" fmla="*/ 283 h 659"/>
              <a:gd name="T76" fmla="*/ 37 w 531"/>
              <a:gd name="T77" fmla="*/ 272 h 659"/>
              <a:gd name="T78" fmla="*/ 55 w 531"/>
              <a:gd name="T79" fmla="*/ 263 h 659"/>
              <a:gd name="T80" fmla="*/ 70 w 531"/>
              <a:gd name="T81" fmla="*/ 245 h 659"/>
              <a:gd name="T82" fmla="*/ 76 w 531"/>
              <a:gd name="T83" fmla="*/ 231 h 659"/>
              <a:gd name="T84" fmla="*/ 69 w 531"/>
              <a:gd name="T85" fmla="*/ 215 h 659"/>
              <a:gd name="T86" fmla="*/ 80 w 531"/>
              <a:gd name="T87" fmla="*/ 204 h 659"/>
              <a:gd name="T88" fmla="*/ 77 w 531"/>
              <a:gd name="T89" fmla="*/ 194 h 659"/>
              <a:gd name="T90" fmla="*/ 75 w 531"/>
              <a:gd name="T91" fmla="*/ 186 h 659"/>
              <a:gd name="T92" fmla="*/ 84 w 531"/>
              <a:gd name="T93" fmla="*/ 178 h 659"/>
              <a:gd name="T94" fmla="*/ 86 w 531"/>
              <a:gd name="T95" fmla="*/ 163 h 659"/>
              <a:gd name="T96" fmla="*/ 104 w 531"/>
              <a:gd name="T97" fmla="*/ 141 h 659"/>
              <a:gd name="T98" fmla="*/ 108 w 531"/>
              <a:gd name="T99" fmla="*/ 123 h 659"/>
              <a:gd name="T100" fmla="*/ 101 w 531"/>
              <a:gd name="T101" fmla="*/ 94 h 659"/>
              <a:gd name="T102" fmla="*/ 105 w 531"/>
              <a:gd name="T103" fmla="*/ 74 h 659"/>
              <a:gd name="T104" fmla="*/ 100 w 531"/>
              <a:gd name="T105" fmla="*/ 50 h 659"/>
              <a:gd name="T106" fmla="*/ 100 w 531"/>
              <a:gd name="T107" fmla="*/ 33 h 659"/>
              <a:gd name="T108" fmla="*/ 109 w 531"/>
              <a:gd name="T109" fmla="*/ 30 h 659"/>
              <a:gd name="T110" fmla="*/ 132 w 531"/>
              <a:gd name="T111" fmla="*/ 29 h 659"/>
              <a:gd name="T112" fmla="*/ 146 w 531"/>
              <a:gd name="T113" fmla="*/ 26 h 659"/>
              <a:gd name="T114" fmla="*/ 159 w 531"/>
              <a:gd name="T115" fmla="*/ 34 h 659"/>
              <a:gd name="T116" fmla="*/ 175 w 531"/>
              <a:gd name="T117" fmla="*/ 35 h 659"/>
              <a:gd name="T118" fmla="*/ 194 w 531"/>
              <a:gd name="T119" fmla="*/ 28 h 659"/>
              <a:gd name="T120" fmla="*/ 206 w 531"/>
              <a:gd name="T121" fmla="*/ 18 h 659"/>
              <a:gd name="T122" fmla="*/ 225 w 531"/>
              <a:gd name="T123" fmla="*/ 2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31" h="659">
                <a:moveTo>
                  <a:pt x="531" y="558"/>
                </a:moveTo>
                <a:lnTo>
                  <a:pt x="529" y="559"/>
                </a:lnTo>
                <a:lnTo>
                  <a:pt x="525" y="562"/>
                </a:lnTo>
                <a:lnTo>
                  <a:pt x="520" y="566"/>
                </a:lnTo>
                <a:lnTo>
                  <a:pt x="518" y="567"/>
                </a:lnTo>
                <a:lnTo>
                  <a:pt x="517" y="569"/>
                </a:lnTo>
                <a:lnTo>
                  <a:pt x="516" y="570"/>
                </a:lnTo>
                <a:lnTo>
                  <a:pt x="515" y="571"/>
                </a:lnTo>
                <a:lnTo>
                  <a:pt x="514" y="573"/>
                </a:lnTo>
                <a:lnTo>
                  <a:pt x="512" y="575"/>
                </a:lnTo>
                <a:lnTo>
                  <a:pt x="511" y="578"/>
                </a:lnTo>
                <a:lnTo>
                  <a:pt x="510" y="580"/>
                </a:lnTo>
                <a:lnTo>
                  <a:pt x="509" y="583"/>
                </a:lnTo>
                <a:lnTo>
                  <a:pt x="508" y="587"/>
                </a:lnTo>
                <a:lnTo>
                  <a:pt x="507" y="589"/>
                </a:lnTo>
                <a:lnTo>
                  <a:pt x="507" y="591"/>
                </a:lnTo>
                <a:lnTo>
                  <a:pt x="507" y="593"/>
                </a:lnTo>
                <a:lnTo>
                  <a:pt x="506" y="595"/>
                </a:lnTo>
                <a:lnTo>
                  <a:pt x="506" y="596"/>
                </a:lnTo>
                <a:lnTo>
                  <a:pt x="506" y="598"/>
                </a:lnTo>
                <a:lnTo>
                  <a:pt x="507" y="606"/>
                </a:lnTo>
                <a:lnTo>
                  <a:pt x="507" y="609"/>
                </a:lnTo>
                <a:lnTo>
                  <a:pt x="507" y="611"/>
                </a:lnTo>
                <a:lnTo>
                  <a:pt x="507" y="614"/>
                </a:lnTo>
                <a:lnTo>
                  <a:pt x="506" y="621"/>
                </a:lnTo>
                <a:lnTo>
                  <a:pt x="506" y="626"/>
                </a:lnTo>
                <a:lnTo>
                  <a:pt x="506" y="627"/>
                </a:lnTo>
                <a:lnTo>
                  <a:pt x="506" y="629"/>
                </a:lnTo>
                <a:lnTo>
                  <a:pt x="505" y="630"/>
                </a:lnTo>
                <a:lnTo>
                  <a:pt x="505" y="632"/>
                </a:lnTo>
                <a:lnTo>
                  <a:pt x="504" y="633"/>
                </a:lnTo>
                <a:lnTo>
                  <a:pt x="504" y="635"/>
                </a:lnTo>
                <a:lnTo>
                  <a:pt x="503" y="636"/>
                </a:lnTo>
                <a:lnTo>
                  <a:pt x="502" y="637"/>
                </a:lnTo>
                <a:lnTo>
                  <a:pt x="501" y="639"/>
                </a:lnTo>
                <a:lnTo>
                  <a:pt x="500" y="640"/>
                </a:lnTo>
                <a:lnTo>
                  <a:pt x="500" y="640"/>
                </a:lnTo>
                <a:lnTo>
                  <a:pt x="499" y="641"/>
                </a:lnTo>
                <a:lnTo>
                  <a:pt x="498" y="641"/>
                </a:lnTo>
                <a:lnTo>
                  <a:pt x="498" y="641"/>
                </a:lnTo>
                <a:lnTo>
                  <a:pt x="497" y="642"/>
                </a:lnTo>
                <a:lnTo>
                  <a:pt x="496" y="642"/>
                </a:lnTo>
                <a:lnTo>
                  <a:pt x="495" y="642"/>
                </a:lnTo>
                <a:lnTo>
                  <a:pt x="494" y="642"/>
                </a:lnTo>
                <a:lnTo>
                  <a:pt x="492" y="643"/>
                </a:lnTo>
                <a:lnTo>
                  <a:pt x="491" y="643"/>
                </a:lnTo>
                <a:lnTo>
                  <a:pt x="490" y="642"/>
                </a:lnTo>
                <a:lnTo>
                  <a:pt x="489" y="642"/>
                </a:lnTo>
                <a:lnTo>
                  <a:pt x="488" y="642"/>
                </a:lnTo>
                <a:lnTo>
                  <a:pt x="487" y="642"/>
                </a:lnTo>
                <a:lnTo>
                  <a:pt x="486" y="641"/>
                </a:lnTo>
                <a:lnTo>
                  <a:pt x="486" y="641"/>
                </a:lnTo>
                <a:lnTo>
                  <a:pt x="485" y="640"/>
                </a:lnTo>
                <a:lnTo>
                  <a:pt x="484" y="639"/>
                </a:lnTo>
                <a:lnTo>
                  <a:pt x="483" y="639"/>
                </a:lnTo>
                <a:lnTo>
                  <a:pt x="482" y="637"/>
                </a:lnTo>
                <a:lnTo>
                  <a:pt x="479" y="633"/>
                </a:lnTo>
                <a:lnTo>
                  <a:pt x="478" y="632"/>
                </a:lnTo>
                <a:lnTo>
                  <a:pt x="477" y="631"/>
                </a:lnTo>
                <a:lnTo>
                  <a:pt x="476" y="630"/>
                </a:lnTo>
                <a:lnTo>
                  <a:pt x="474" y="629"/>
                </a:lnTo>
                <a:lnTo>
                  <a:pt x="473" y="629"/>
                </a:lnTo>
                <a:lnTo>
                  <a:pt x="471" y="628"/>
                </a:lnTo>
                <a:lnTo>
                  <a:pt x="470" y="627"/>
                </a:lnTo>
                <a:lnTo>
                  <a:pt x="469" y="627"/>
                </a:lnTo>
                <a:lnTo>
                  <a:pt x="468" y="626"/>
                </a:lnTo>
                <a:lnTo>
                  <a:pt x="467" y="625"/>
                </a:lnTo>
                <a:lnTo>
                  <a:pt x="466" y="624"/>
                </a:lnTo>
                <a:lnTo>
                  <a:pt x="466" y="623"/>
                </a:lnTo>
                <a:lnTo>
                  <a:pt x="463" y="620"/>
                </a:lnTo>
                <a:lnTo>
                  <a:pt x="462" y="619"/>
                </a:lnTo>
                <a:lnTo>
                  <a:pt x="461" y="618"/>
                </a:lnTo>
                <a:lnTo>
                  <a:pt x="461" y="617"/>
                </a:lnTo>
                <a:lnTo>
                  <a:pt x="460" y="617"/>
                </a:lnTo>
                <a:lnTo>
                  <a:pt x="459" y="617"/>
                </a:lnTo>
                <a:lnTo>
                  <a:pt x="458" y="616"/>
                </a:lnTo>
                <a:lnTo>
                  <a:pt x="457" y="617"/>
                </a:lnTo>
                <a:lnTo>
                  <a:pt x="456" y="617"/>
                </a:lnTo>
                <a:lnTo>
                  <a:pt x="455" y="617"/>
                </a:lnTo>
                <a:lnTo>
                  <a:pt x="454" y="618"/>
                </a:lnTo>
                <a:lnTo>
                  <a:pt x="445" y="623"/>
                </a:lnTo>
                <a:lnTo>
                  <a:pt x="444" y="624"/>
                </a:lnTo>
                <a:lnTo>
                  <a:pt x="442" y="625"/>
                </a:lnTo>
                <a:lnTo>
                  <a:pt x="441" y="625"/>
                </a:lnTo>
                <a:lnTo>
                  <a:pt x="440" y="626"/>
                </a:lnTo>
                <a:lnTo>
                  <a:pt x="439" y="626"/>
                </a:lnTo>
                <a:lnTo>
                  <a:pt x="438" y="626"/>
                </a:lnTo>
                <a:lnTo>
                  <a:pt x="437" y="626"/>
                </a:lnTo>
                <a:lnTo>
                  <a:pt x="436" y="626"/>
                </a:lnTo>
                <a:lnTo>
                  <a:pt x="435" y="626"/>
                </a:lnTo>
                <a:lnTo>
                  <a:pt x="434" y="625"/>
                </a:lnTo>
                <a:lnTo>
                  <a:pt x="430" y="624"/>
                </a:lnTo>
                <a:lnTo>
                  <a:pt x="424" y="622"/>
                </a:lnTo>
                <a:lnTo>
                  <a:pt x="422" y="621"/>
                </a:lnTo>
                <a:lnTo>
                  <a:pt x="417" y="619"/>
                </a:lnTo>
                <a:lnTo>
                  <a:pt x="415" y="618"/>
                </a:lnTo>
                <a:lnTo>
                  <a:pt x="414" y="617"/>
                </a:lnTo>
                <a:lnTo>
                  <a:pt x="413" y="617"/>
                </a:lnTo>
                <a:lnTo>
                  <a:pt x="412" y="616"/>
                </a:lnTo>
                <a:lnTo>
                  <a:pt x="411" y="615"/>
                </a:lnTo>
                <a:lnTo>
                  <a:pt x="409" y="612"/>
                </a:lnTo>
                <a:lnTo>
                  <a:pt x="407" y="611"/>
                </a:lnTo>
                <a:lnTo>
                  <a:pt x="403" y="607"/>
                </a:lnTo>
                <a:lnTo>
                  <a:pt x="401" y="605"/>
                </a:lnTo>
                <a:lnTo>
                  <a:pt x="400" y="604"/>
                </a:lnTo>
                <a:lnTo>
                  <a:pt x="399" y="603"/>
                </a:lnTo>
                <a:lnTo>
                  <a:pt x="398" y="603"/>
                </a:lnTo>
                <a:lnTo>
                  <a:pt x="398" y="603"/>
                </a:lnTo>
                <a:lnTo>
                  <a:pt x="396" y="603"/>
                </a:lnTo>
                <a:lnTo>
                  <a:pt x="396" y="603"/>
                </a:lnTo>
                <a:lnTo>
                  <a:pt x="395" y="603"/>
                </a:lnTo>
                <a:lnTo>
                  <a:pt x="394" y="604"/>
                </a:lnTo>
                <a:lnTo>
                  <a:pt x="393" y="604"/>
                </a:lnTo>
                <a:lnTo>
                  <a:pt x="393" y="605"/>
                </a:lnTo>
                <a:lnTo>
                  <a:pt x="392" y="605"/>
                </a:lnTo>
                <a:lnTo>
                  <a:pt x="392" y="606"/>
                </a:lnTo>
                <a:lnTo>
                  <a:pt x="391" y="606"/>
                </a:lnTo>
                <a:lnTo>
                  <a:pt x="391" y="607"/>
                </a:lnTo>
                <a:lnTo>
                  <a:pt x="391" y="608"/>
                </a:lnTo>
                <a:lnTo>
                  <a:pt x="391" y="613"/>
                </a:lnTo>
                <a:lnTo>
                  <a:pt x="390" y="615"/>
                </a:lnTo>
                <a:lnTo>
                  <a:pt x="390" y="617"/>
                </a:lnTo>
                <a:lnTo>
                  <a:pt x="389" y="620"/>
                </a:lnTo>
                <a:lnTo>
                  <a:pt x="388" y="624"/>
                </a:lnTo>
                <a:lnTo>
                  <a:pt x="388" y="625"/>
                </a:lnTo>
                <a:lnTo>
                  <a:pt x="387" y="627"/>
                </a:lnTo>
                <a:lnTo>
                  <a:pt x="387" y="628"/>
                </a:lnTo>
                <a:lnTo>
                  <a:pt x="386" y="630"/>
                </a:lnTo>
                <a:lnTo>
                  <a:pt x="385" y="631"/>
                </a:lnTo>
                <a:lnTo>
                  <a:pt x="384" y="632"/>
                </a:lnTo>
                <a:lnTo>
                  <a:pt x="383" y="633"/>
                </a:lnTo>
                <a:lnTo>
                  <a:pt x="382" y="634"/>
                </a:lnTo>
                <a:lnTo>
                  <a:pt x="381" y="635"/>
                </a:lnTo>
                <a:lnTo>
                  <a:pt x="381" y="636"/>
                </a:lnTo>
                <a:lnTo>
                  <a:pt x="380" y="636"/>
                </a:lnTo>
                <a:lnTo>
                  <a:pt x="379" y="636"/>
                </a:lnTo>
                <a:lnTo>
                  <a:pt x="378" y="637"/>
                </a:lnTo>
                <a:lnTo>
                  <a:pt x="377" y="637"/>
                </a:lnTo>
                <a:lnTo>
                  <a:pt x="372" y="637"/>
                </a:lnTo>
                <a:lnTo>
                  <a:pt x="370" y="638"/>
                </a:lnTo>
                <a:lnTo>
                  <a:pt x="368" y="638"/>
                </a:lnTo>
                <a:lnTo>
                  <a:pt x="367" y="638"/>
                </a:lnTo>
                <a:lnTo>
                  <a:pt x="367" y="639"/>
                </a:lnTo>
                <a:lnTo>
                  <a:pt x="366" y="639"/>
                </a:lnTo>
                <a:lnTo>
                  <a:pt x="365" y="640"/>
                </a:lnTo>
                <a:lnTo>
                  <a:pt x="365" y="640"/>
                </a:lnTo>
                <a:lnTo>
                  <a:pt x="364" y="642"/>
                </a:lnTo>
                <a:lnTo>
                  <a:pt x="363" y="644"/>
                </a:lnTo>
                <a:lnTo>
                  <a:pt x="362" y="646"/>
                </a:lnTo>
                <a:lnTo>
                  <a:pt x="362" y="646"/>
                </a:lnTo>
                <a:lnTo>
                  <a:pt x="362" y="647"/>
                </a:lnTo>
                <a:lnTo>
                  <a:pt x="361" y="648"/>
                </a:lnTo>
                <a:lnTo>
                  <a:pt x="360" y="648"/>
                </a:lnTo>
                <a:lnTo>
                  <a:pt x="359" y="649"/>
                </a:lnTo>
                <a:lnTo>
                  <a:pt x="358" y="649"/>
                </a:lnTo>
                <a:lnTo>
                  <a:pt x="356" y="650"/>
                </a:lnTo>
                <a:lnTo>
                  <a:pt x="354" y="651"/>
                </a:lnTo>
                <a:lnTo>
                  <a:pt x="353" y="651"/>
                </a:lnTo>
                <a:lnTo>
                  <a:pt x="352" y="651"/>
                </a:lnTo>
                <a:lnTo>
                  <a:pt x="351" y="652"/>
                </a:lnTo>
                <a:lnTo>
                  <a:pt x="350" y="653"/>
                </a:lnTo>
                <a:lnTo>
                  <a:pt x="349" y="653"/>
                </a:lnTo>
                <a:lnTo>
                  <a:pt x="346" y="656"/>
                </a:lnTo>
                <a:lnTo>
                  <a:pt x="345" y="657"/>
                </a:lnTo>
                <a:lnTo>
                  <a:pt x="344" y="658"/>
                </a:lnTo>
                <a:lnTo>
                  <a:pt x="343" y="659"/>
                </a:lnTo>
                <a:lnTo>
                  <a:pt x="342" y="659"/>
                </a:lnTo>
                <a:lnTo>
                  <a:pt x="340" y="659"/>
                </a:lnTo>
                <a:lnTo>
                  <a:pt x="339" y="659"/>
                </a:lnTo>
                <a:lnTo>
                  <a:pt x="339" y="659"/>
                </a:lnTo>
                <a:lnTo>
                  <a:pt x="338" y="659"/>
                </a:lnTo>
                <a:lnTo>
                  <a:pt x="337" y="658"/>
                </a:lnTo>
                <a:lnTo>
                  <a:pt x="333" y="657"/>
                </a:lnTo>
                <a:lnTo>
                  <a:pt x="328" y="654"/>
                </a:lnTo>
                <a:lnTo>
                  <a:pt x="324" y="652"/>
                </a:lnTo>
                <a:lnTo>
                  <a:pt x="313" y="647"/>
                </a:lnTo>
                <a:lnTo>
                  <a:pt x="311" y="646"/>
                </a:lnTo>
                <a:lnTo>
                  <a:pt x="309" y="645"/>
                </a:lnTo>
                <a:lnTo>
                  <a:pt x="308" y="645"/>
                </a:lnTo>
                <a:lnTo>
                  <a:pt x="307" y="644"/>
                </a:lnTo>
                <a:lnTo>
                  <a:pt x="302" y="644"/>
                </a:lnTo>
                <a:lnTo>
                  <a:pt x="299" y="643"/>
                </a:lnTo>
                <a:lnTo>
                  <a:pt x="297" y="643"/>
                </a:lnTo>
                <a:lnTo>
                  <a:pt x="291" y="640"/>
                </a:lnTo>
                <a:lnTo>
                  <a:pt x="284" y="638"/>
                </a:lnTo>
                <a:lnTo>
                  <a:pt x="280" y="637"/>
                </a:lnTo>
                <a:lnTo>
                  <a:pt x="279" y="637"/>
                </a:lnTo>
                <a:lnTo>
                  <a:pt x="277" y="636"/>
                </a:lnTo>
                <a:lnTo>
                  <a:pt x="274" y="636"/>
                </a:lnTo>
                <a:lnTo>
                  <a:pt x="269" y="636"/>
                </a:lnTo>
                <a:lnTo>
                  <a:pt x="268" y="636"/>
                </a:lnTo>
                <a:lnTo>
                  <a:pt x="266" y="636"/>
                </a:lnTo>
                <a:lnTo>
                  <a:pt x="260" y="635"/>
                </a:lnTo>
                <a:lnTo>
                  <a:pt x="258" y="634"/>
                </a:lnTo>
                <a:lnTo>
                  <a:pt x="254" y="634"/>
                </a:lnTo>
                <a:lnTo>
                  <a:pt x="253" y="634"/>
                </a:lnTo>
                <a:lnTo>
                  <a:pt x="251" y="634"/>
                </a:lnTo>
                <a:lnTo>
                  <a:pt x="246" y="635"/>
                </a:lnTo>
                <a:lnTo>
                  <a:pt x="244" y="635"/>
                </a:lnTo>
                <a:lnTo>
                  <a:pt x="242" y="635"/>
                </a:lnTo>
                <a:lnTo>
                  <a:pt x="241" y="635"/>
                </a:lnTo>
                <a:lnTo>
                  <a:pt x="240" y="635"/>
                </a:lnTo>
                <a:lnTo>
                  <a:pt x="239" y="635"/>
                </a:lnTo>
                <a:lnTo>
                  <a:pt x="238" y="634"/>
                </a:lnTo>
                <a:lnTo>
                  <a:pt x="235" y="633"/>
                </a:lnTo>
                <a:lnTo>
                  <a:pt x="234" y="632"/>
                </a:lnTo>
                <a:lnTo>
                  <a:pt x="231" y="632"/>
                </a:lnTo>
                <a:lnTo>
                  <a:pt x="227" y="631"/>
                </a:lnTo>
                <a:lnTo>
                  <a:pt x="226" y="630"/>
                </a:lnTo>
                <a:lnTo>
                  <a:pt x="225" y="630"/>
                </a:lnTo>
                <a:lnTo>
                  <a:pt x="224" y="630"/>
                </a:lnTo>
                <a:lnTo>
                  <a:pt x="222" y="628"/>
                </a:lnTo>
                <a:lnTo>
                  <a:pt x="219" y="625"/>
                </a:lnTo>
                <a:lnTo>
                  <a:pt x="218" y="624"/>
                </a:lnTo>
                <a:lnTo>
                  <a:pt x="217" y="624"/>
                </a:lnTo>
                <a:lnTo>
                  <a:pt x="216" y="622"/>
                </a:lnTo>
                <a:lnTo>
                  <a:pt x="215" y="621"/>
                </a:lnTo>
                <a:lnTo>
                  <a:pt x="215" y="620"/>
                </a:lnTo>
                <a:lnTo>
                  <a:pt x="214" y="619"/>
                </a:lnTo>
                <a:lnTo>
                  <a:pt x="213" y="616"/>
                </a:lnTo>
                <a:lnTo>
                  <a:pt x="212" y="615"/>
                </a:lnTo>
                <a:lnTo>
                  <a:pt x="212" y="614"/>
                </a:lnTo>
                <a:lnTo>
                  <a:pt x="211" y="614"/>
                </a:lnTo>
                <a:lnTo>
                  <a:pt x="211" y="613"/>
                </a:lnTo>
                <a:lnTo>
                  <a:pt x="209" y="611"/>
                </a:lnTo>
                <a:lnTo>
                  <a:pt x="208" y="610"/>
                </a:lnTo>
                <a:lnTo>
                  <a:pt x="207" y="609"/>
                </a:lnTo>
                <a:lnTo>
                  <a:pt x="206" y="608"/>
                </a:lnTo>
                <a:lnTo>
                  <a:pt x="205" y="607"/>
                </a:lnTo>
                <a:lnTo>
                  <a:pt x="205" y="606"/>
                </a:lnTo>
                <a:lnTo>
                  <a:pt x="204" y="605"/>
                </a:lnTo>
                <a:lnTo>
                  <a:pt x="204" y="604"/>
                </a:lnTo>
                <a:lnTo>
                  <a:pt x="204" y="603"/>
                </a:lnTo>
                <a:lnTo>
                  <a:pt x="204" y="603"/>
                </a:lnTo>
                <a:lnTo>
                  <a:pt x="205" y="602"/>
                </a:lnTo>
                <a:lnTo>
                  <a:pt x="205" y="601"/>
                </a:lnTo>
                <a:lnTo>
                  <a:pt x="205" y="600"/>
                </a:lnTo>
                <a:lnTo>
                  <a:pt x="206" y="599"/>
                </a:lnTo>
                <a:lnTo>
                  <a:pt x="207" y="599"/>
                </a:lnTo>
                <a:lnTo>
                  <a:pt x="207" y="598"/>
                </a:lnTo>
                <a:lnTo>
                  <a:pt x="209" y="597"/>
                </a:lnTo>
                <a:lnTo>
                  <a:pt x="210" y="596"/>
                </a:lnTo>
                <a:lnTo>
                  <a:pt x="211" y="595"/>
                </a:lnTo>
                <a:lnTo>
                  <a:pt x="215" y="594"/>
                </a:lnTo>
                <a:lnTo>
                  <a:pt x="216" y="593"/>
                </a:lnTo>
                <a:lnTo>
                  <a:pt x="216" y="593"/>
                </a:lnTo>
                <a:lnTo>
                  <a:pt x="217" y="592"/>
                </a:lnTo>
                <a:lnTo>
                  <a:pt x="217" y="591"/>
                </a:lnTo>
                <a:lnTo>
                  <a:pt x="218" y="591"/>
                </a:lnTo>
                <a:lnTo>
                  <a:pt x="218" y="590"/>
                </a:lnTo>
                <a:lnTo>
                  <a:pt x="219" y="589"/>
                </a:lnTo>
                <a:lnTo>
                  <a:pt x="219" y="587"/>
                </a:lnTo>
                <a:lnTo>
                  <a:pt x="219" y="586"/>
                </a:lnTo>
                <a:lnTo>
                  <a:pt x="219" y="585"/>
                </a:lnTo>
                <a:lnTo>
                  <a:pt x="218" y="584"/>
                </a:lnTo>
                <a:lnTo>
                  <a:pt x="218" y="583"/>
                </a:lnTo>
                <a:lnTo>
                  <a:pt x="217" y="583"/>
                </a:lnTo>
                <a:lnTo>
                  <a:pt x="217" y="582"/>
                </a:lnTo>
                <a:lnTo>
                  <a:pt x="216" y="581"/>
                </a:lnTo>
                <a:lnTo>
                  <a:pt x="212" y="578"/>
                </a:lnTo>
                <a:lnTo>
                  <a:pt x="210" y="577"/>
                </a:lnTo>
                <a:lnTo>
                  <a:pt x="209" y="576"/>
                </a:lnTo>
                <a:lnTo>
                  <a:pt x="208" y="574"/>
                </a:lnTo>
                <a:lnTo>
                  <a:pt x="205" y="570"/>
                </a:lnTo>
                <a:lnTo>
                  <a:pt x="203" y="568"/>
                </a:lnTo>
                <a:lnTo>
                  <a:pt x="201" y="566"/>
                </a:lnTo>
                <a:lnTo>
                  <a:pt x="200" y="564"/>
                </a:lnTo>
                <a:lnTo>
                  <a:pt x="198" y="563"/>
                </a:lnTo>
                <a:lnTo>
                  <a:pt x="197" y="562"/>
                </a:lnTo>
                <a:lnTo>
                  <a:pt x="196" y="561"/>
                </a:lnTo>
                <a:lnTo>
                  <a:pt x="195" y="560"/>
                </a:lnTo>
                <a:lnTo>
                  <a:pt x="194" y="560"/>
                </a:lnTo>
                <a:lnTo>
                  <a:pt x="193" y="559"/>
                </a:lnTo>
                <a:lnTo>
                  <a:pt x="190" y="558"/>
                </a:lnTo>
                <a:lnTo>
                  <a:pt x="186" y="557"/>
                </a:lnTo>
                <a:lnTo>
                  <a:pt x="184" y="556"/>
                </a:lnTo>
                <a:lnTo>
                  <a:pt x="182" y="555"/>
                </a:lnTo>
                <a:lnTo>
                  <a:pt x="180" y="554"/>
                </a:lnTo>
                <a:lnTo>
                  <a:pt x="178" y="553"/>
                </a:lnTo>
                <a:lnTo>
                  <a:pt x="177" y="553"/>
                </a:lnTo>
                <a:lnTo>
                  <a:pt x="172" y="549"/>
                </a:lnTo>
                <a:lnTo>
                  <a:pt x="171" y="548"/>
                </a:lnTo>
                <a:lnTo>
                  <a:pt x="170" y="547"/>
                </a:lnTo>
                <a:lnTo>
                  <a:pt x="168" y="546"/>
                </a:lnTo>
                <a:lnTo>
                  <a:pt x="167" y="544"/>
                </a:lnTo>
                <a:lnTo>
                  <a:pt x="165" y="542"/>
                </a:lnTo>
                <a:lnTo>
                  <a:pt x="159" y="535"/>
                </a:lnTo>
                <a:lnTo>
                  <a:pt x="156" y="533"/>
                </a:lnTo>
                <a:lnTo>
                  <a:pt x="154" y="531"/>
                </a:lnTo>
                <a:lnTo>
                  <a:pt x="152" y="529"/>
                </a:lnTo>
                <a:lnTo>
                  <a:pt x="150" y="528"/>
                </a:lnTo>
                <a:lnTo>
                  <a:pt x="148" y="526"/>
                </a:lnTo>
                <a:lnTo>
                  <a:pt x="146" y="524"/>
                </a:lnTo>
                <a:lnTo>
                  <a:pt x="144" y="523"/>
                </a:lnTo>
                <a:lnTo>
                  <a:pt x="142" y="522"/>
                </a:lnTo>
                <a:lnTo>
                  <a:pt x="140" y="521"/>
                </a:lnTo>
                <a:lnTo>
                  <a:pt x="138" y="520"/>
                </a:lnTo>
                <a:lnTo>
                  <a:pt x="136" y="519"/>
                </a:lnTo>
                <a:lnTo>
                  <a:pt x="134" y="518"/>
                </a:lnTo>
                <a:lnTo>
                  <a:pt x="125" y="516"/>
                </a:lnTo>
                <a:lnTo>
                  <a:pt x="123" y="515"/>
                </a:lnTo>
                <a:lnTo>
                  <a:pt x="121" y="514"/>
                </a:lnTo>
                <a:lnTo>
                  <a:pt x="120" y="514"/>
                </a:lnTo>
                <a:lnTo>
                  <a:pt x="118" y="513"/>
                </a:lnTo>
                <a:lnTo>
                  <a:pt x="117" y="512"/>
                </a:lnTo>
                <a:lnTo>
                  <a:pt x="117" y="512"/>
                </a:lnTo>
                <a:lnTo>
                  <a:pt x="116" y="511"/>
                </a:lnTo>
                <a:lnTo>
                  <a:pt x="115" y="510"/>
                </a:lnTo>
                <a:lnTo>
                  <a:pt x="115" y="508"/>
                </a:lnTo>
                <a:lnTo>
                  <a:pt x="114" y="506"/>
                </a:lnTo>
                <a:lnTo>
                  <a:pt x="114" y="505"/>
                </a:lnTo>
                <a:lnTo>
                  <a:pt x="113" y="501"/>
                </a:lnTo>
                <a:lnTo>
                  <a:pt x="113" y="499"/>
                </a:lnTo>
                <a:lnTo>
                  <a:pt x="113" y="498"/>
                </a:lnTo>
                <a:lnTo>
                  <a:pt x="112" y="496"/>
                </a:lnTo>
                <a:lnTo>
                  <a:pt x="111" y="493"/>
                </a:lnTo>
                <a:lnTo>
                  <a:pt x="108" y="487"/>
                </a:lnTo>
                <a:lnTo>
                  <a:pt x="107" y="485"/>
                </a:lnTo>
                <a:lnTo>
                  <a:pt x="107" y="483"/>
                </a:lnTo>
                <a:lnTo>
                  <a:pt x="105" y="481"/>
                </a:lnTo>
                <a:lnTo>
                  <a:pt x="105" y="480"/>
                </a:lnTo>
                <a:lnTo>
                  <a:pt x="104" y="480"/>
                </a:lnTo>
                <a:lnTo>
                  <a:pt x="103" y="479"/>
                </a:lnTo>
                <a:lnTo>
                  <a:pt x="103" y="478"/>
                </a:lnTo>
                <a:lnTo>
                  <a:pt x="99" y="476"/>
                </a:lnTo>
                <a:lnTo>
                  <a:pt x="98" y="475"/>
                </a:lnTo>
                <a:lnTo>
                  <a:pt x="97" y="474"/>
                </a:lnTo>
                <a:lnTo>
                  <a:pt x="97" y="473"/>
                </a:lnTo>
                <a:lnTo>
                  <a:pt x="96" y="473"/>
                </a:lnTo>
                <a:lnTo>
                  <a:pt x="95" y="472"/>
                </a:lnTo>
                <a:lnTo>
                  <a:pt x="95" y="470"/>
                </a:lnTo>
                <a:lnTo>
                  <a:pt x="94" y="469"/>
                </a:lnTo>
                <a:lnTo>
                  <a:pt x="93" y="467"/>
                </a:lnTo>
                <a:lnTo>
                  <a:pt x="92" y="465"/>
                </a:lnTo>
                <a:lnTo>
                  <a:pt x="90" y="459"/>
                </a:lnTo>
                <a:lnTo>
                  <a:pt x="88" y="454"/>
                </a:lnTo>
                <a:lnTo>
                  <a:pt x="87" y="451"/>
                </a:lnTo>
                <a:lnTo>
                  <a:pt x="86" y="449"/>
                </a:lnTo>
                <a:lnTo>
                  <a:pt x="85" y="448"/>
                </a:lnTo>
                <a:lnTo>
                  <a:pt x="84" y="446"/>
                </a:lnTo>
                <a:lnTo>
                  <a:pt x="83" y="445"/>
                </a:lnTo>
                <a:lnTo>
                  <a:pt x="82" y="444"/>
                </a:lnTo>
                <a:lnTo>
                  <a:pt x="82" y="444"/>
                </a:lnTo>
                <a:lnTo>
                  <a:pt x="81" y="444"/>
                </a:lnTo>
                <a:lnTo>
                  <a:pt x="80" y="443"/>
                </a:lnTo>
                <a:lnTo>
                  <a:pt x="79" y="443"/>
                </a:lnTo>
                <a:lnTo>
                  <a:pt x="75" y="444"/>
                </a:lnTo>
                <a:lnTo>
                  <a:pt x="72" y="444"/>
                </a:lnTo>
                <a:lnTo>
                  <a:pt x="70" y="444"/>
                </a:lnTo>
                <a:lnTo>
                  <a:pt x="66" y="444"/>
                </a:lnTo>
                <a:lnTo>
                  <a:pt x="65" y="444"/>
                </a:lnTo>
                <a:lnTo>
                  <a:pt x="63" y="444"/>
                </a:lnTo>
                <a:lnTo>
                  <a:pt x="61" y="443"/>
                </a:lnTo>
                <a:lnTo>
                  <a:pt x="60" y="443"/>
                </a:lnTo>
                <a:lnTo>
                  <a:pt x="58" y="442"/>
                </a:lnTo>
                <a:lnTo>
                  <a:pt x="58" y="442"/>
                </a:lnTo>
                <a:lnTo>
                  <a:pt x="57" y="441"/>
                </a:lnTo>
                <a:lnTo>
                  <a:pt x="56" y="440"/>
                </a:lnTo>
                <a:lnTo>
                  <a:pt x="55" y="439"/>
                </a:lnTo>
                <a:lnTo>
                  <a:pt x="51" y="435"/>
                </a:lnTo>
                <a:lnTo>
                  <a:pt x="50" y="434"/>
                </a:lnTo>
                <a:lnTo>
                  <a:pt x="49" y="432"/>
                </a:lnTo>
                <a:lnTo>
                  <a:pt x="47" y="430"/>
                </a:lnTo>
                <a:lnTo>
                  <a:pt x="46" y="427"/>
                </a:lnTo>
                <a:lnTo>
                  <a:pt x="43" y="422"/>
                </a:lnTo>
                <a:lnTo>
                  <a:pt x="42" y="419"/>
                </a:lnTo>
                <a:lnTo>
                  <a:pt x="40" y="413"/>
                </a:lnTo>
                <a:lnTo>
                  <a:pt x="37" y="408"/>
                </a:lnTo>
                <a:lnTo>
                  <a:pt x="36" y="404"/>
                </a:lnTo>
                <a:lnTo>
                  <a:pt x="35" y="403"/>
                </a:lnTo>
                <a:lnTo>
                  <a:pt x="35" y="402"/>
                </a:lnTo>
                <a:lnTo>
                  <a:pt x="34" y="402"/>
                </a:lnTo>
                <a:lnTo>
                  <a:pt x="34" y="402"/>
                </a:lnTo>
                <a:lnTo>
                  <a:pt x="34" y="401"/>
                </a:lnTo>
                <a:lnTo>
                  <a:pt x="33" y="401"/>
                </a:lnTo>
                <a:lnTo>
                  <a:pt x="32" y="401"/>
                </a:lnTo>
                <a:lnTo>
                  <a:pt x="29" y="401"/>
                </a:lnTo>
                <a:lnTo>
                  <a:pt x="28" y="401"/>
                </a:lnTo>
                <a:lnTo>
                  <a:pt x="27" y="401"/>
                </a:lnTo>
                <a:lnTo>
                  <a:pt x="26" y="400"/>
                </a:lnTo>
                <a:lnTo>
                  <a:pt x="25" y="399"/>
                </a:lnTo>
                <a:lnTo>
                  <a:pt x="24" y="398"/>
                </a:lnTo>
                <a:lnTo>
                  <a:pt x="23" y="396"/>
                </a:lnTo>
                <a:lnTo>
                  <a:pt x="21" y="393"/>
                </a:lnTo>
                <a:lnTo>
                  <a:pt x="20" y="392"/>
                </a:lnTo>
                <a:lnTo>
                  <a:pt x="19" y="391"/>
                </a:lnTo>
                <a:lnTo>
                  <a:pt x="18" y="390"/>
                </a:lnTo>
                <a:lnTo>
                  <a:pt x="17" y="389"/>
                </a:lnTo>
                <a:lnTo>
                  <a:pt x="16" y="388"/>
                </a:lnTo>
                <a:lnTo>
                  <a:pt x="15" y="388"/>
                </a:lnTo>
                <a:lnTo>
                  <a:pt x="14" y="387"/>
                </a:lnTo>
                <a:lnTo>
                  <a:pt x="13" y="387"/>
                </a:lnTo>
                <a:lnTo>
                  <a:pt x="12" y="387"/>
                </a:lnTo>
                <a:lnTo>
                  <a:pt x="10" y="386"/>
                </a:lnTo>
                <a:lnTo>
                  <a:pt x="8" y="386"/>
                </a:lnTo>
                <a:lnTo>
                  <a:pt x="6" y="386"/>
                </a:lnTo>
                <a:lnTo>
                  <a:pt x="5" y="386"/>
                </a:lnTo>
                <a:lnTo>
                  <a:pt x="4" y="386"/>
                </a:lnTo>
                <a:lnTo>
                  <a:pt x="4" y="386"/>
                </a:lnTo>
                <a:lnTo>
                  <a:pt x="4" y="384"/>
                </a:lnTo>
                <a:lnTo>
                  <a:pt x="2" y="379"/>
                </a:lnTo>
                <a:lnTo>
                  <a:pt x="1" y="378"/>
                </a:lnTo>
                <a:lnTo>
                  <a:pt x="1" y="376"/>
                </a:lnTo>
                <a:lnTo>
                  <a:pt x="1" y="375"/>
                </a:lnTo>
                <a:lnTo>
                  <a:pt x="1" y="374"/>
                </a:lnTo>
                <a:lnTo>
                  <a:pt x="0" y="372"/>
                </a:lnTo>
                <a:lnTo>
                  <a:pt x="0" y="370"/>
                </a:lnTo>
                <a:lnTo>
                  <a:pt x="0" y="368"/>
                </a:lnTo>
                <a:lnTo>
                  <a:pt x="0" y="366"/>
                </a:lnTo>
                <a:lnTo>
                  <a:pt x="1" y="364"/>
                </a:lnTo>
                <a:lnTo>
                  <a:pt x="1" y="362"/>
                </a:lnTo>
                <a:lnTo>
                  <a:pt x="2" y="358"/>
                </a:lnTo>
                <a:lnTo>
                  <a:pt x="2" y="356"/>
                </a:lnTo>
                <a:lnTo>
                  <a:pt x="3" y="353"/>
                </a:lnTo>
                <a:lnTo>
                  <a:pt x="3" y="352"/>
                </a:lnTo>
                <a:lnTo>
                  <a:pt x="4" y="350"/>
                </a:lnTo>
                <a:lnTo>
                  <a:pt x="5" y="348"/>
                </a:lnTo>
                <a:lnTo>
                  <a:pt x="6" y="345"/>
                </a:lnTo>
                <a:lnTo>
                  <a:pt x="8" y="342"/>
                </a:lnTo>
                <a:lnTo>
                  <a:pt x="9" y="340"/>
                </a:lnTo>
                <a:lnTo>
                  <a:pt x="10" y="339"/>
                </a:lnTo>
                <a:lnTo>
                  <a:pt x="11" y="338"/>
                </a:lnTo>
                <a:lnTo>
                  <a:pt x="12" y="337"/>
                </a:lnTo>
                <a:lnTo>
                  <a:pt x="13" y="336"/>
                </a:lnTo>
                <a:lnTo>
                  <a:pt x="14" y="336"/>
                </a:lnTo>
                <a:lnTo>
                  <a:pt x="15" y="335"/>
                </a:lnTo>
                <a:lnTo>
                  <a:pt x="16" y="335"/>
                </a:lnTo>
                <a:lnTo>
                  <a:pt x="19" y="333"/>
                </a:lnTo>
                <a:lnTo>
                  <a:pt x="20" y="333"/>
                </a:lnTo>
                <a:lnTo>
                  <a:pt x="21" y="332"/>
                </a:lnTo>
                <a:lnTo>
                  <a:pt x="23" y="331"/>
                </a:lnTo>
                <a:lnTo>
                  <a:pt x="23" y="330"/>
                </a:lnTo>
                <a:lnTo>
                  <a:pt x="24" y="329"/>
                </a:lnTo>
                <a:lnTo>
                  <a:pt x="25" y="328"/>
                </a:lnTo>
                <a:lnTo>
                  <a:pt x="25" y="328"/>
                </a:lnTo>
                <a:lnTo>
                  <a:pt x="26" y="327"/>
                </a:lnTo>
                <a:lnTo>
                  <a:pt x="26" y="326"/>
                </a:lnTo>
                <a:lnTo>
                  <a:pt x="26" y="325"/>
                </a:lnTo>
                <a:lnTo>
                  <a:pt x="27" y="324"/>
                </a:lnTo>
                <a:lnTo>
                  <a:pt x="27" y="322"/>
                </a:lnTo>
                <a:lnTo>
                  <a:pt x="27" y="320"/>
                </a:lnTo>
                <a:lnTo>
                  <a:pt x="27" y="318"/>
                </a:lnTo>
                <a:lnTo>
                  <a:pt x="27" y="316"/>
                </a:lnTo>
                <a:lnTo>
                  <a:pt x="25" y="310"/>
                </a:lnTo>
                <a:lnTo>
                  <a:pt x="25" y="309"/>
                </a:lnTo>
                <a:lnTo>
                  <a:pt x="24" y="307"/>
                </a:lnTo>
                <a:lnTo>
                  <a:pt x="23" y="303"/>
                </a:lnTo>
                <a:lnTo>
                  <a:pt x="22" y="302"/>
                </a:lnTo>
                <a:lnTo>
                  <a:pt x="22" y="300"/>
                </a:lnTo>
                <a:lnTo>
                  <a:pt x="22" y="299"/>
                </a:lnTo>
                <a:lnTo>
                  <a:pt x="22" y="298"/>
                </a:lnTo>
                <a:lnTo>
                  <a:pt x="22" y="296"/>
                </a:lnTo>
                <a:lnTo>
                  <a:pt x="23" y="293"/>
                </a:lnTo>
                <a:lnTo>
                  <a:pt x="23" y="291"/>
                </a:lnTo>
                <a:lnTo>
                  <a:pt x="24" y="289"/>
                </a:lnTo>
                <a:lnTo>
                  <a:pt x="24" y="283"/>
                </a:lnTo>
                <a:lnTo>
                  <a:pt x="24" y="281"/>
                </a:lnTo>
                <a:lnTo>
                  <a:pt x="25" y="278"/>
                </a:lnTo>
                <a:lnTo>
                  <a:pt x="26" y="273"/>
                </a:lnTo>
                <a:lnTo>
                  <a:pt x="26" y="272"/>
                </a:lnTo>
                <a:lnTo>
                  <a:pt x="26" y="271"/>
                </a:lnTo>
                <a:lnTo>
                  <a:pt x="27" y="271"/>
                </a:lnTo>
                <a:lnTo>
                  <a:pt x="27" y="271"/>
                </a:lnTo>
                <a:lnTo>
                  <a:pt x="28" y="271"/>
                </a:lnTo>
                <a:lnTo>
                  <a:pt x="29" y="271"/>
                </a:lnTo>
                <a:lnTo>
                  <a:pt x="30" y="271"/>
                </a:lnTo>
                <a:lnTo>
                  <a:pt x="35" y="272"/>
                </a:lnTo>
                <a:lnTo>
                  <a:pt x="37" y="272"/>
                </a:lnTo>
                <a:lnTo>
                  <a:pt x="38" y="272"/>
                </a:lnTo>
                <a:lnTo>
                  <a:pt x="39" y="272"/>
                </a:lnTo>
                <a:lnTo>
                  <a:pt x="40" y="272"/>
                </a:lnTo>
                <a:lnTo>
                  <a:pt x="41" y="272"/>
                </a:lnTo>
                <a:lnTo>
                  <a:pt x="42" y="271"/>
                </a:lnTo>
                <a:lnTo>
                  <a:pt x="44" y="271"/>
                </a:lnTo>
                <a:lnTo>
                  <a:pt x="45" y="270"/>
                </a:lnTo>
                <a:lnTo>
                  <a:pt x="46" y="270"/>
                </a:lnTo>
                <a:lnTo>
                  <a:pt x="48" y="269"/>
                </a:lnTo>
                <a:lnTo>
                  <a:pt x="50" y="267"/>
                </a:lnTo>
                <a:lnTo>
                  <a:pt x="54" y="264"/>
                </a:lnTo>
                <a:lnTo>
                  <a:pt x="55" y="263"/>
                </a:lnTo>
                <a:lnTo>
                  <a:pt x="57" y="262"/>
                </a:lnTo>
                <a:lnTo>
                  <a:pt x="59" y="261"/>
                </a:lnTo>
                <a:lnTo>
                  <a:pt x="63" y="259"/>
                </a:lnTo>
                <a:lnTo>
                  <a:pt x="64" y="259"/>
                </a:lnTo>
                <a:lnTo>
                  <a:pt x="65" y="259"/>
                </a:lnTo>
                <a:lnTo>
                  <a:pt x="65" y="258"/>
                </a:lnTo>
                <a:lnTo>
                  <a:pt x="66" y="257"/>
                </a:lnTo>
                <a:lnTo>
                  <a:pt x="66" y="257"/>
                </a:lnTo>
                <a:lnTo>
                  <a:pt x="67" y="253"/>
                </a:lnTo>
                <a:lnTo>
                  <a:pt x="69" y="248"/>
                </a:lnTo>
                <a:lnTo>
                  <a:pt x="69" y="246"/>
                </a:lnTo>
                <a:lnTo>
                  <a:pt x="70" y="245"/>
                </a:lnTo>
                <a:lnTo>
                  <a:pt x="71" y="244"/>
                </a:lnTo>
                <a:lnTo>
                  <a:pt x="72" y="242"/>
                </a:lnTo>
                <a:lnTo>
                  <a:pt x="73" y="241"/>
                </a:lnTo>
                <a:lnTo>
                  <a:pt x="75" y="239"/>
                </a:lnTo>
                <a:lnTo>
                  <a:pt x="75" y="238"/>
                </a:lnTo>
                <a:lnTo>
                  <a:pt x="76" y="238"/>
                </a:lnTo>
                <a:lnTo>
                  <a:pt x="76" y="237"/>
                </a:lnTo>
                <a:lnTo>
                  <a:pt x="76" y="236"/>
                </a:lnTo>
                <a:lnTo>
                  <a:pt x="76" y="235"/>
                </a:lnTo>
                <a:lnTo>
                  <a:pt x="76" y="234"/>
                </a:lnTo>
                <a:lnTo>
                  <a:pt x="76" y="233"/>
                </a:lnTo>
                <a:lnTo>
                  <a:pt x="76" y="231"/>
                </a:lnTo>
                <a:lnTo>
                  <a:pt x="75" y="230"/>
                </a:lnTo>
                <a:lnTo>
                  <a:pt x="75" y="229"/>
                </a:lnTo>
                <a:lnTo>
                  <a:pt x="74" y="228"/>
                </a:lnTo>
                <a:lnTo>
                  <a:pt x="72" y="225"/>
                </a:lnTo>
                <a:lnTo>
                  <a:pt x="71" y="224"/>
                </a:lnTo>
                <a:lnTo>
                  <a:pt x="70" y="222"/>
                </a:lnTo>
                <a:lnTo>
                  <a:pt x="69" y="220"/>
                </a:lnTo>
                <a:lnTo>
                  <a:pt x="69" y="219"/>
                </a:lnTo>
                <a:lnTo>
                  <a:pt x="69" y="218"/>
                </a:lnTo>
                <a:lnTo>
                  <a:pt x="69" y="217"/>
                </a:lnTo>
                <a:lnTo>
                  <a:pt x="69" y="216"/>
                </a:lnTo>
                <a:lnTo>
                  <a:pt x="69" y="215"/>
                </a:lnTo>
                <a:lnTo>
                  <a:pt x="70" y="214"/>
                </a:lnTo>
                <a:lnTo>
                  <a:pt x="70" y="213"/>
                </a:lnTo>
                <a:lnTo>
                  <a:pt x="71" y="212"/>
                </a:lnTo>
                <a:lnTo>
                  <a:pt x="72" y="211"/>
                </a:lnTo>
                <a:lnTo>
                  <a:pt x="74" y="210"/>
                </a:lnTo>
                <a:lnTo>
                  <a:pt x="75" y="207"/>
                </a:lnTo>
                <a:lnTo>
                  <a:pt x="76" y="207"/>
                </a:lnTo>
                <a:lnTo>
                  <a:pt x="77" y="206"/>
                </a:lnTo>
                <a:lnTo>
                  <a:pt x="79" y="205"/>
                </a:lnTo>
                <a:lnTo>
                  <a:pt x="79" y="205"/>
                </a:lnTo>
                <a:lnTo>
                  <a:pt x="80" y="205"/>
                </a:lnTo>
                <a:lnTo>
                  <a:pt x="80" y="204"/>
                </a:lnTo>
                <a:lnTo>
                  <a:pt x="81" y="204"/>
                </a:lnTo>
                <a:lnTo>
                  <a:pt x="81" y="203"/>
                </a:lnTo>
                <a:lnTo>
                  <a:pt x="82" y="201"/>
                </a:lnTo>
                <a:lnTo>
                  <a:pt x="82" y="200"/>
                </a:lnTo>
                <a:lnTo>
                  <a:pt x="82" y="200"/>
                </a:lnTo>
                <a:lnTo>
                  <a:pt x="82" y="199"/>
                </a:lnTo>
                <a:lnTo>
                  <a:pt x="82" y="199"/>
                </a:lnTo>
                <a:lnTo>
                  <a:pt x="81" y="198"/>
                </a:lnTo>
                <a:lnTo>
                  <a:pt x="81" y="198"/>
                </a:lnTo>
                <a:lnTo>
                  <a:pt x="79" y="196"/>
                </a:lnTo>
                <a:lnTo>
                  <a:pt x="78" y="195"/>
                </a:lnTo>
                <a:lnTo>
                  <a:pt x="77" y="194"/>
                </a:lnTo>
                <a:lnTo>
                  <a:pt x="76" y="194"/>
                </a:lnTo>
                <a:lnTo>
                  <a:pt x="76" y="193"/>
                </a:lnTo>
                <a:lnTo>
                  <a:pt x="76" y="192"/>
                </a:lnTo>
                <a:lnTo>
                  <a:pt x="75" y="191"/>
                </a:lnTo>
                <a:lnTo>
                  <a:pt x="75" y="190"/>
                </a:lnTo>
                <a:lnTo>
                  <a:pt x="75" y="190"/>
                </a:lnTo>
                <a:lnTo>
                  <a:pt x="75" y="189"/>
                </a:lnTo>
                <a:lnTo>
                  <a:pt x="75" y="188"/>
                </a:lnTo>
                <a:lnTo>
                  <a:pt x="75" y="187"/>
                </a:lnTo>
                <a:lnTo>
                  <a:pt x="75" y="187"/>
                </a:lnTo>
                <a:lnTo>
                  <a:pt x="75" y="186"/>
                </a:lnTo>
                <a:lnTo>
                  <a:pt x="75" y="186"/>
                </a:lnTo>
                <a:lnTo>
                  <a:pt x="76" y="185"/>
                </a:lnTo>
                <a:lnTo>
                  <a:pt x="76" y="185"/>
                </a:lnTo>
                <a:lnTo>
                  <a:pt x="77" y="185"/>
                </a:lnTo>
                <a:lnTo>
                  <a:pt x="80" y="183"/>
                </a:lnTo>
                <a:lnTo>
                  <a:pt x="81" y="182"/>
                </a:lnTo>
                <a:lnTo>
                  <a:pt x="81" y="182"/>
                </a:lnTo>
                <a:lnTo>
                  <a:pt x="82" y="181"/>
                </a:lnTo>
                <a:lnTo>
                  <a:pt x="82" y="181"/>
                </a:lnTo>
                <a:lnTo>
                  <a:pt x="83" y="180"/>
                </a:lnTo>
                <a:lnTo>
                  <a:pt x="83" y="179"/>
                </a:lnTo>
                <a:lnTo>
                  <a:pt x="83" y="178"/>
                </a:lnTo>
                <a:lnTo>
                  <a:pt x="84" y="178"/>
                </a:lnTo>
                <a:lnTo>
                  <a:pt x="84" y="177"/>
                </a:lnTo>
                <a:lnTo>
                  <a:pt x="84" y="176"/>
                </a:lnTo>
                <a:lnTo>
                  <a:pt x="84" y="175"/>
                </a:lnTo>
                <a:lnTo>
                  <a:pt x="83" y="173"/>
                </a:lnTo>
                <a:lnTo>
                  <a:pt x="83" y="171"/>
                </a:lnTo>
                <a:lnTo>
                  <a:pt x="83" y="170"/>
                </a:lnTo>
                <a:lnTo>
                  <a:pt x="83" y="169"/>
                </a:lnTo>
                <a:lnTo>
                  <a:pt x="84" y="168"/>
                </a:lnTo>
                <a:lnTo>
                  <a:pt x="84" y="166"/>
                </a:lnTo>
                <a:lnTo>
                  <a:pt x="84" y="165"/>
                </a:lnTo>
                <a:lnTo>
                  <a:pt x="85" y="164"/>
                </a:lnTo>
                <a:lnTo>
                  <a:pt x="86" y="163"/>
                </a:lnTo>
                <a:lnTo>
                  <a:pt x="88" y="161"/>
                </a:lnTo>
                <a:lnTo>
                  <a:pt x="89" y="160"/>
                </a:lnTo>
                <a:lnTo>
                  <a:pt x="91" y="158"/>
                </a:lnTo>
                <a:lnTo>
                  <a:pt x="94" y="156"/>
                </a:lnTo>
                <a:lnTo>
                  <a:pt x="98" y="153"/>
                </a:lnTo>
                <a:lnTo>
                  <a:pt x="99" y="152"/>
                </a:lnTo>
                <a:lnTo>
                  <a:pt x="100" y="152"/>
                </a:lnTo>
                <a:lnTo>
                  <a:pt x="100" y="150"/>
                </a:lnTo>
                <a:lnTo>
                  <a:pt x="101" y="149"/>
                </a:lnTo>
                <a:lnTo>
                  <a:pt x="102" y="147"/>
                </a:lnTo>
                <a:lnTo>
                  <a:pt x="103" y="143"/>
                </a:lnTo>
                <a:lnTo>
                  <a:pt x="104" y="141"/>
                </a:lnTo>
                <a:lnTo>
                  <a:pt x="105" y="139"/>
                </a:lnTo>
                <a:lnTo>
                  <a:pt x="107" y="136"/>
                </a:lnTo>
                <a:lnTo>
                  <a:pt x="108" y="135"/>
                </a:lnTo>
                <a:lnTo>
                  <a:pt x="108" y="134"/>
                </a:lnTo>
                <a:lnTo>
                  <a:pt x="109" y="132"/>
                </a:lnTo>
                <a:lnTo>
                  <a:pt x="109" y="129"/>
                </a:lnTo>
                <a:lnTo>
                  <a:pt x="110" y="128"/>
                </a:lnTo>
                <a:lnTo>
                  <a:pt x="110" y="127"/>
                </a:lnTo>
                <a:lnTo>
                  <a:pt x="110" y="125"/>
                </a:lnTo>
                <a:lnTo>
                  <a:pt x="109" y="124"/>
                </a:lnTo>
                <a:lnTo>
                  <a:pt x="109" y="123"/>
                </a:lnTo>
                <a:lnTo>
                  <a:pt x="108" y="123"/>
                </a:lnTo>
                <a:lnTo>
                  <a:pt x="106" y="120"/>
                </a:lnTo>
                <a:lnTo>
                  <a:pt x="105" y="119"/>
                </a:lnTo>
                <a:lnTo>
                  <a:pt x="104" y="117"/>
                </a:lnTo>
                <a:lnTo>
                  <a:pt x="102" y="113"/>
                </a:lnTo>
                <a:lnTo>
                  <a:pt x="101" y="111"/>
                </a:lnTo>
                <a:lnTo>
                  <a:pt x="101" y="109"/>
                </a:lnTo>
                <a:lnTo>
                  <a:pt x="100" y="106"/>
                </a:lnTo>
                <a:lnTo>
                  <a:pt x="100" y="104"/>
                </a:lnTo>
                <a:lnTo>
                  <a:pt x="100" y="102"/>
                </a:lnTo>
                <a:lnTo>
                  <a:pt x="100" y="100"/>
                </a:lnTo>
                <a:lnTo>
                  <a:pt x="101" y="96"/>
                </a:lnTo>
                <a:lnTo>
                  <a:pt x="101" y="94"/>
                </a:lnTo>
                <a:lnTo>
                  <a:pt x="101" y="93"/>
                </a:lnTo>
                <a:lnTo>
                  <a:pt x="102" y="91"/>
                </a:lnTo>
                <a:lnTo>
                  <a:pt x="103" y="89"/>
                </a:lnTo>
                <a:lnTo>
                  <a:pt x="104" y="88"/>
                </a:lnTo>
                <a:lnTo>
                  <a:pt x="107" y="83"/>
                </a:lnTo>
                <a:lnTo>
                  <a:pt x="108" y="82"/>
                </a:lnTo>
                <a:lnTo>
                  <a:pt x="108" y="81"/>
                </a:lnTo>
                <a:lnTo>
                  <a:pt x="108" y="81"/>
                </a:lnTo>
                <a:lnTo>
                  <a:pt x="107" y="80"/>
                </a:lnTo>
                <a:lnTo>
                  <a:pt x="107" y="78"/>
                </a:lnTo>
                <a:lnTo>
                  <a:pt x="106" y="77"/>
                </a:lnTo>
                <a:lnTo>
                  <a:pt x="105" y="74"/>
                </a:lnTo>
                <a:lnTo>
                  <a:pt x="104" y="71"/>
                </a:lnTo>
                <a:lnTo>
                  <a:pt x="103" y="69"/>
                </a:lnTo>
                <a:lnTo>
                  <a:pt x="103" y="68"/>
                </a:lnTo>
                <a:lnTo>
                  <a:pt x="102" y="65"/>
                </a:lnTo>
                <a:lnTo>
                  <a:pt x="102" y="63"/>
                </a:lnTo>
                <a:lnTo>
                  <a:pt x="102" y="57"/>
                </a:lnTo>
                <a:lnTo>
                  <a:pt x="101" y="56"/>
                </a:lnTo>
                <a:lnTo>
                  <a:pt x="101" y="54"/>
                </a:lnTo>
                <a:lnTo>
                  <a:pt x="101" y="52"/>
                </a:lnTo>
                <a:lnTo>
                  <a:pt x="100" y="51"/>
                </a:lnTo>
                <a:lnTo>
                  <a:pt x="100" y="50"/>
                </a:lnTo>
                <a:lnTo>
                  <a:pt x="100" y="50"/>
                </a:lnTo>
                <a:lnTo>
                  <a:pt x="98" y="48"/>
                </a:lnTo>
                <a:lnTo>
                  <a:pt x="97" y="47"/>
                </a:lnTo>
                <a:lnTo>
                  <a:pt x="97" y="46"/>
                </a:lnTo>
                <a:lnTo>
                  <a:pt x="97" y="45"/>
                </a:lnTo>
                <a:lnTo>
                  <a:pt x="97" y="45"/>
                </a:lnTo>
                <a:lnTo>
                  <a:pt x="97" y="44"/>
                </a:lnTo>
                <a:lnTo>
                  <a:pt x="97" y="43"/>
                </a:lnTo>
                <a:lnTo>
                  <a:pt x="97" y="43"/>
                </a:lnTo>
                <a:lnTo>
                  <a:pt x="97" y="41"/>
                </a:lnTo>
                <a:lnTo>
                  <a:pt x="99" y="35"/>
                </a:lnTo>
                <a:lnTo>
                  <a:pt x="99" y="34"/>
                </a:lnTo>
                <a:lnTo>
                  <a:pt x="100" y="33"/>
                </a:lnTo>
                <a:lnTo>
                  <a:pt x="100" y="32"/>
                </a:lnTo>
                <a:lnTo>
                  <a:pt x="101" y="31"/>
                </a:lnTo>
                <a:lnTo>
                  <a:pt x="101" y="30"/>
                </a:lnTo>
                <a:lnTo>
                  <a:pt x="102" y="30"/>
                </a:lnTo>
                <a:lnTo>
                  <a:pt x="102" y="30"/>
                </a:lnTo>
                <a:lnTo>
                  <a:pt x="103" y="30"/>
                </a:lnTo>
                <a:lnTo>
                  <a:pt x="103" y="30"/>
                </a:lnTo>
                <a:lnTo>
                  <a:pt x="104" y="30"/>
                </a:lnTo>
                <a:lnTo>
                  <a:pt x="104" y="31"/>
                </a:lnTo>
                <a:lnTo>
                  <a:pt x="106" y="31"/>
                </a:lnTo>
                <a:lnTo>
                  <a:pt x="108" y="30"/>
                </a:lnTo>
                <a:lnTo>
                  <a:pt x="109" y="30"/>
                </a:lnTo>
                <a:lnTo>
                  <a:pt x="113" y="29"/>
                </a:lnTo>
                <a:lnTo>
                  <a:pt x="119" y="27"/>
                </a:lnTo>
                <a:lnTo>
                  <a:pt x="121" y="26"/>
                </a:lnTo>
                <a:lnTo>
                  <a:pt x="124" y="25"/>
                </a:lnTo>
                <a:lnTo>
                  <a:pt x="125" y="25"/>
                </a:lnTo>
                <a:lnTo>
                  <a:pt x="125" y="25"/>
                </a:lnTo>
                <a:lnTo>
                  <a:pt x="126" y="25"/>
                </a:lnTo>
                <a:lnTo>
                  <a:pt x="127" y="25"/>
                </a:lnTo>
                <a:lnTo>
                  <a:pt x="127" y="25"/>
                </a:lnTo>
                <a:lnTo>
                  <a:pt x="128" y="25"/>
                </a:lnTo>
                <a:lnTo>
                  <a:pt x="129" y="26"/>
                </a:lnTo>
                <a:lnTo>
                  <a:pt x="132" y="29"/>
                </a:lnTo>
                <a:lnTo>
                  <a:pt x="133" y="29"/>
                </a:lnTo>
                <a:lnTo>
                  <a:pt x="133" y="30"/>
                </a:lnTo>
                <a:lnTo>
                  <a:pt x="134" y="30"/>
                </a:lnTo>
                <a:lnTo>
                  <a:pt x="135" y="30"/>
                </a:lnTo>
                <a:lnTo>
                  <a:pt x="136" y="30"/>
                </a:lnTo>
                <a:lnTo>
                  <a:pt x="136" y="30"/>
                </a:lnTo>
                <a:lnTo>
                  <a:pt x="137" y="29"/>
                </a:lnTo>
                <a:lnTo>
                  <a:pt x="138" y="29"/>
                </a:lnTo>
                <a:lnTo>
                  <a:pt x="140" y="29"/>
                </a:lnTo>
                <a:lnTo>
                  <a:pt x="143" y="27"/>
                </a:lnTo>
                <a:lnTo>
                  <a:pt x="144" y="26"/>
                </a:lnTo>
                <a:lnTo>
                  <a:pt x="146" y="26"/>
                </a:lnTo>
                <a:lnTo>
                  <a:pt x="147" y="26"/>
                </a:lnTo>
                <a:lnTo>
                  <a:pt x="148" y="26"/>
                </a:lnTo>
                <a:lnTo>
                  <a:pt x="148" y="26"/>
                </a:lnTo>
                <a:lnTo>
                  <a:pt x="149" y="27"/>
                </a:lnTo>
                <a:lnTo>
                  <a:pt x="150" y="27"/>
                </a:lnTo>
                <a:lnTo>
                  <a:pt x="153" y="30"/>
                </a:lnTo>
                <a:lnTo>
                  <a:pt x="154" y="30"/>
                </a:lnTo>
                <a:lnTo>
                  <a:pt x="156" y="31"/>
                </a:lnTo>
                <a:lnTo>
                  <a:pt x="157" y="32"/>
                </a:lnTo>
                <a:lnTo>
                  <a:pt x="158" y="32"/>
                </a:lnTo>
                <a:lnTo>
                  <a:pt x="159" y="33"/>
                </a:lnTo>
                <a:lnTo>
                  <a:pt x="159" y="34"/>
                </a:lnTo>
                <a:lnTo>
                  <a:pt x="160" y="34"/>
                </a:lnTo>
                <a:lnTo>
                  <a:pt x="161" y="34"/>
                </a:lnTo>
                <a:lnTo>
                  <a:pt x="163" y="35"/>
                </a:lnTo>
                <a:lnTo>
                  <a:pt x="164" y="36"/>
                </a:lnTo>
                <a:lnTo>
                  <a:pt x="166" y="36"/>
                </a:lnTo>
                <a:lnTo>
                  <a:pt x="167" y="37"/>
                </a:lnTo>
                <a:lnTo>
                  <a:pt x="168" y="37"/>
                </a:lnTo>
                <a:lnTo>
                  <a:pt x="170" y="37"/>
                </a:lnTo>
                <a:lnTo>
                  <a:pt x="171" y="37"/>
                </a:lnTo>
                <a:lnTo>
                  <a:pt x="172" y="36"/>
                </a:lnTo>
                <a:lnTo>
                  <a:pt x="174" y="36"/>
                </a:lnTo>
                <a:lnTo>
                  <a:pt x="175" y="35"/>
                </a:lnTo>
                <a:lnTo>
                  <a:pt x="176" y="35"/>
                </a:lnTo>
                <a:lnTo>
                  <a:pt x="178" y="33"/>
                </a:lnTo>
                <a:lnTo>
                  <a:pt x="179" y="33"/>
                </a:lnTo>
                <a:lnTo>
                  <a:pt x="180" y="32"/>
                </a:lnTo>
                <a:lnTo>
                  <a:pt x="182" y="32"/>
                </a:lnTo>
                <a:lnTo>
                  <a:pt x="183" y="31"/>
                </a:lnTo>
                <a:lnTo>
                  <a:pt x="188" y="31"/>
                </a:lnTo>
                <a:lnTo>
                  <a:pt x="189" y="31"/>
                </a:lnTo>
                <a:lnTo>
                  <a:pt x="190" y="30"/>
                </a:lnTo>
                <a:lnTo>
                  <a:pt x="191" y="30"/>
                </a:lnTo>
                <a:lnTo>
                  <a:pt x="192" y="29"/>
                </a:lnTo>
                <a:lnTo>
                  <a:pt x="194" y="28"/>
                </a:lnTo>
                <a:lnTo>
                  <a:pt x="196" y="27"/>
                </a:lnTo>
                <a:lnTo>
                  <a:pt x="197" y="26"/>
                </a:lnTo>
                <a:lnTo>
                  <a:pt x="198" y="26"/>
                </a:lnTo>
                <a:lnTo>
                  <a:pt x="201" y="25"/>
                </a:lnTo>
                <a:lnTo>
                  <a:pt x="201" y="25"/>
                </a:lnTo>
                <a:lnTo>
                  <a:pt x="201" y="25"/>
                </a:lnTo>
                <a:lnTo>
                  <a:pt x="202" y="24"/>
                </a:lnTo>
                <a:lnTo>
                  <a:pt x="203" y="24"/>
                </a:lnTo>
                <a:lnTo>
                  <a:pt x="204" y="22"/>
                </a:lnTo>
                <a:lnTo>
                  <a:pt x="205" y="20"/>
                </a:lnTo>
                <a:lnTo>
                  <a:pt x="205" y="19"/>
                </a:lnTo>
                <a:lnTo>
                  <a:pt x="206" y="18"/>
                </a:lnTo>
                <a:lnTo>
                  <a:pt x="207" y="15"/>
                </a:lnTo>
                <a:lnTo>
                  <a:pt x="208" y="12"/>
                </a:lnTo>
                <a:lnTo>
                  <a:pt x="209" y="11"/>
                </a:lnTo>
                <a:lnTo>
                  <a:pt x="209" y="10"/>
                </a:lnTo>
                <a:lnTo>
                  <a:pt x="210" y="9"/>
                </a:lnTo>
                <a:lnTo>
                  <a:pt x="210" y="9"/>
                </a:lnTo>
                <a:lnTo>
                  <a:pt x="211" y="8"/>
                </a:lnTo>
                <a:lnTo>
                  <a:pt x="213" y="7"/>
                </a:lnTo>
                <a:lnTo>
                  <a:pt x="218" y="5"/>
                </a:lnTo>
                <a:lnTo>
                  <a:pt x="221" y="3"/>
                </a:lnTo>
                <a:lnTo>
                  <a:pt x="223" y="2"/>
                </a:lnTo>
                <a:lnTo>
                  <a:pt x="225" y="2"/>
                </a:lnTo>
                <a:lnTo>
                  <a:pt x="227" y="1"/>
                </a:lnTo>
                <a:lnTo>
                  <a:pt x="230" y="0"/>
                </a:lnTo>
                <a:lnTo>
                  <a:pt x="230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4" name="Freeform 267">
            <a:extLst>
              <a:ext uri="{FF2B5EF4-FFF2-40B4-BE49-F238E27FC236}">
                <a16:creationId xmlns:a16="http://schemas.microsoft.com/office/drawing/2014/main" id="{F25634BD-D69E-473C-B079-44087595D35B}"/>
              </a:ext>
            </a:extLst>
          </p:cNvPr>
          <p:cNvSpPr>
            <a:spLocks/>
          </p:cNvSpPr>
          <p:nvPr/>
        </p:nvSpPr>
        <p:spPr bwMode="auto">
          <a:xfrm>
            <a:off x="6628207" y="4271540"/>
            <a:ext cx="1149937" cy="1580457"/>
          </a:xfrm>
          <a:custGeom>
            <a:avLst/>
            <a:gdLst>
              <a:gd name="T0" fmla="*/ 405 w 605"/>
              <a:gd name="T1" fmla="*/ 2 h 760"/>
              <a:gd name="T2" fmla="*/ 424 w 605"/>
              <a:gd name="T3" fmla="*/ 15 h 760"/>
              <a:gd name="T4" fmla="*/ 433 w 605"/>
              <a:gd name="T5" fmla="*/ 31 h 760"/>
              <a:gd name="T6" fmla="*/ 439 w 605"/>
              <a:gd name="T7" fmla="*/ 47 h 760"/>
              <a:gd name="T8" fmla="*/ 477 w 605"/>
              <a:gd name="T9" fmla="*/ 46 h 760"/>
              <a:gd name="T10" fmla="*/ 476 w 605"/>
              <a:gd name="T11" fmla="*/ 57 h 760"/>
              <a:gd name="T12" fmla="*/ 518 w 605"/>
              <a:gd name="T13" fmla="*/ 73 h 760"/>
              <a:gd name="T14" fmla="*/ 556 w 605"/>
              <a:gd name="T15" fmla="*/ 93 h 760"/>
              <a:gd name="T16" fmla="*/ 574 w 605"/>
              <a:gd name="T17" fmla="*/ 109 h 760"/>
              <a:gd name="T18" fmla="*/ 605 w 605"/>
              <a:gd name="T19" fmla="*/ 153 h 760"/>
              <a:gd name="T20" fmla="*/ 594 w 605"/>
              <a:gd name="T21" fmla="*/ 192 h 760"/>
              <a:gd name="T22" fmla="*/ 589 w 605"/>
              <a:gd name="T23" fmla="*/ 226 h 760"/>
              <a:gd name="T24" fmla="*/ 578 w 605"/>
              <a:gd name="T25" fmla="*/ 251 h 760"/>
              <a:gd name="T26" fmla="*/ 554 w 605"/>
              <a:gd name="T27" fmla="*/ 252 h 760"/>
              <a:gd name="T28" fmla="*/ 540 w 605"/>
              <a:gd name="T29" fmla="*/ 279 h 760"/>
              <a:gd name="T30" fmla="*/ 547 w 605"/>
              <a:gd name="T31" fmla="*/ 288 h 760"/>
              <a:gd name="T32" fmla="*/ 550 w 605"/>
              <a:gd name="T33" fmla="*/ 303 h 760"/>
              <a:gd name="T34" fmla="*/ 549 w 605"/>
              <a:gd name="T35" fmla="*/ 314 h 760"/>
              <a:gd name="T36" fmla="*/ 568 w 605"/>
              <a:gd name="T37" fmla="*/ 324 h 760"/>
              <a:gd name="T38" fmla="*/ 569 w 605"/>
              <a:gd name="T39" fmla="*/ 368 h 760"/>
              <a:gd name="T40" fmla="*/ 571 w 605"/>
              <a:gd name="T41" fmla="*/ 394 h 760"/>
              <a:gd name="T42" fmla="*/ 575 w 605"/>
              <a:gd name="T43" fmla="*/ 429 h 760"/>
              <a:gd name="T44" fmla="*/ 573 w 605"/>
              <a:gd name="T45" fmla="*/ 471 h 760"/>
              <a:gd name="T46" fmla="*/ 572 w 605"/>
              <a:gd name="T47" fmla="*/ 510 h 760"/>
              <a:gd name="T48" fmla="*/ 555 w 605"/>
              <a:gd name="T49" fmla="*/ 538 h 760"/>
              <a:gd name="T50" fmla="*/ 548 w 605"/>
              <a:gd name="T51" fmla="*/ 553 h 760"/>
              <a:gd name="T52" fmla="*/ 546 w 605"/>
              <a:gd name="T53" fmla="*/ 570 h 760"/>
              <a:gd name="T54" fmla="*/ 548 w 605"/>
              <a:gd name="T55" fmla="*/ 596 h 760"/>
              <a:gd name="T56" fmla="*/ 526 w 605"/>
              <a:gd name="T57" fmla="*/ 624 h 760"/>
              <a:gd name="T58" fmla="*/ 497 w 605"/>
              <a:gd name="T59" fmla="*/ 638 h 760"/>
              <a:gd name="T60" fmla="*/ 498 w 605"/>
              <a:gd name="T61" fmla="*/ 686 h 760"/>
              <a:gd name="T62" fmla="*/ 476 w 605"/>
              <a:gd name="T63" fmla="*/ 710 h 760"/>
              <a:gd name="T64" fmla="*/ 473 w 605"/>
              <a:gd name="T65" fmla="*/ 745 h 760"/>
              <a:gd name="T66" fmla="*/ 452 w 605"/>
              <a:gd name="T67" fmla="*/ 760 h 760"/>
              <a:gd name="T68" fmla="*/ 414 w 605"/>
              <a:gd name="T69" fmla="*/ 726 h 760"/>
              <a:gd name="T70" fmla="*/ 382 w 605"/>
              <a:gd name="T71" fmla="*/ 660 h 760"/>
              <a:gd name="T72" fmla="*/ 336 w 605"/>
              <a:gd name="T73" fmla="*/ 643 h 760"/>
              <a:gd name="T74" fmla="*/ 312 w 605"/>
              <a:gd name="T75" fmla="*/ 608 h 760"/>
              <a:gd name="T76" fmla="*/ 272 w 605"/>
              <a:gd name="T77" fmla="*/ 556 h 760"/>
              <a:gd name="T78" fmla="*/ 252 w 605"/>
              <a:gd name="T79" fmla="*/ 521 h 760"/>
              <a:gd name="T80" fmla="*/ 199 w 605"/>
              <a:gd name="T81" fmla="*/ 491 h 760"/>
              <a:gd name="T82" fmla="*/ 167 w 605"/>
              <a:gd name="T83" fmla="*/ 493 h 760"/>
              <a:gd name="T84" fmla="*/ 139 w 605"/>
              <a:gd name="T85" fmla="*/ 458 h 760"/>
              <a:gd name="T86" fmla="*/ 101 w 605"/>
              <a:gd name="T87" fmla="*/ 426 h 760"/>
              <a:gd name="T88" fmla="*/ 94 w 605"/>
              <a:gd name="T89" fmla="*/ 373 h 760"/>
              <a:gd name="T90" fmla="*/ 68 w 605"/>
              <a:gd name="T91" fmla="*/ 344 h 760"/>
              <a:gd name="T92" fmla="*/ 49 w 605"/>
              <a:gd name="T93" fmla="*/ 302 h 760"/>
              <a:gd name="T94" fmla="*/ 45 w 605"/>
              <a:gd name="T95" fmla="*/ 266 h 760"/>
              <a:gd name="T96" fmla="*/ 2 w 605"/>
              <a:gd name="T97" fmla="*/ 229 h 760"/>
              <a:gd name="T98" fmla="*/ 25 w 605"/>
              <a:gd name="T99" fmla="*/ 197 h 760"/>
              <a:gd name="T100" fmla="*/ 47 w 605"/>
              <a:gd name="T101" fmla="*/ 147 h 760"/>
              <a:gd name="T102" fmla="*/ 89 w 605"/>
              <a:gd name="T103" fmla="*/ 123 h 760"/>
              <a:gd name="T104" fmla="*/ 117 w 605"/>
              <a:gd name="T105" fmla="*/ 127 h 760"/>
              <a:gd name="T106" fmla="*/ 134 w 605"/>
              <a:gd name="T107" fmla="*/ 112 h 760"/>
              <a:gd name="T108" fmla="*/ 176 w 605"/>
              <a:gd name="T109" fmla="*/ 104 h 760"/>
              <a:gd name="T110" fmla="*/ 220 w 605"/>
              <a:gd name="T111" fmla="*/ 112 h 760"/>
              <a:gd name="T112" fmla="*/ 241 w 605"/>
              <a:gd name="T113" fmla="*/ 85 h 760"/>
              <a:gd name="T114" fmla="*/ 283 w 605"/>
              <a:gd name="T115" fmla="*/ 58 h 760"/>
              <a:gd name="T116" fmla="*/ 324 w 605"/>
              <a:gd name="T117" fmla="*/ 51 h 760"/>
              <a:gd name="T118" fmla="*/ 353 w 605"/>
              <a:gd name="T119" fmla="*/ 64 h 760"/>
              <a:gd name="T120" fmla="*/ 366 w 605"/>
              <a:gd name="T121" fmla="*/ 34 h 760"/>
              <a:gd name="T122" fmla="*/ 378 w 605"/>
              <a:gd name="T123" fmla="*/ 15 h 760"/>
              <a:gd name="T124" fmla="*/ 393 w 605"/>
              <a:gd name="T125" fmla="*/ 1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05" h="760">
                <a:moveTo>
                  <a:pt x="395" y="0"/>
                </a:moveTo>
                <a:lnTo>
                  <a:pt x="395" y="1"/>
                </a:lnTo>
                <a:lnTo>
                  <a:pt x="395" y="1"/>
                </a:lnTo>
                <a:lnTo>
                  <a:pt x="395" y="1"/>
                </a:lnTo>
                <a:lnTo>
                  <a:pt x="395" y="3"/>
                </a:lnTo>
                <a:lnTo>
                  <a:pt x="395" y="4"/>
                </a:lnTo>
                <a:lnTo>
                  <a:pt x="395" y="5"/>
                </a:lnTo>
                <a:lnTo>
                  <a:pt x="396" y="7"/>
                </a:lnTo>
                <a:lnTo>
                  <a:pt x="396" y="7"/>
                </a:lnTo>
                <a:lnTo>
                  <a:pt x="397" y="8"/>
                </a:lnTo>
                <a:lnTo>
                  <a:pt x="397" y="8"/>
                </a:lnTo>
                <a:lnTo>
                  <a:pt x="398" y="8"/>
                </a:lnTo>
                <a:lnTo>
                  <a:pt x="399" y="8"/>
                </a:lnTo>
                <a:lnTo>
                  <a:pt x="399" y="8"/>
                </a:lnTo>
                <a:lnTo>
                  <a:pt x="400" y="8"/>
                </a:lnTo>
                <a:lnTo>
                  <a:pt x="400" y="7"/>
                </a:lnTo>
                <a:lnTo>
                  <a:pt x="401" y="6"/>
                </a:lnTo>
                <a:lnTo>
                  <a:pt x="403" y="4"/>
                </a:lnTo>
                <a:lnTo>
                  <a:pt x="404" y="3"/>
                </a:lnTo>
                <a:lnTo>
                  <a:pt x="404" y="3"/>
                </a:lnTo>
                <a:lnTo>
                  <a:pt x="405" y="2"/>
                </a:lnTo>
                <a:lnTo>
                  <a:pt x="406" y="2"/>
                </a:lnTo>
                <a:lnTo>
                  <a:pt x="407" y="2"/>
                </a:lnTo>
                <a:lnTo>
                  <a:pt x="407" y="2"/>
                </a:lnTo>
                <a:lnTo>
                  <a:pt x="408" y="2"/>
                </a:lnTo>
                <a:lnTo>
                  <a:pt x="408" y="4"/>
                </a:lnTo>
                <a:lnTo>
                  <a:pt x="410" y="6"/>
                </a:lnTo>
                <a:lnTo>
                  <a:pt x="412" y="8"/>
                </a:lnTo>
                <a:lnTo>
                  <a:pt x="413" y="10"/>
                </a:lnTo>
                <a:lnTo>
                  <a:pt x="413" y="11"/>
                </a:lnTo>
                <a:lnTo>
                  <a:pt x="414" y="14"/>
                </a:lnTo>
                <a:lnTo>
                  <a:pt x="415" y="15"/>
                </a:lnTo>
                <a:lnTo>
                  <a:pt x="415" y="15"/>
                </a:lnTo>
                <a:lnTo>
                  <a:pt x="415" y="16"/>
                </a:lnTo>
                <a:lnTo>
                  <a:pt x="416" y="16"/>
                </a:lnTo>
                <a:lnTo>
                  <a:pt x="417" y="16"/>
                </a:lnTo>
                <a:lnTo>
                  <a:pt x="417" y="16"/>
                </a:lnTo>
                <a:lnTo>
                  <a:pt x="418" y="16"/>
                </a:lnTo>
                <a:lnTo>
                  <a:pt x="419" y="16"/>
                </a:lnTo>
                <a:lnTo>
                  <a:pt x="422" y="15"/>
                </a:lnTo>
                <a:lnTo>
                  <a:pt x="423" y="15"/>
                </a:lnTo>
                <a:lnTo>
                  <a:pt x="424" y="15"/>
                </a:lnTo>
                <a:lnTo>
                  <a:pt x="426" y="14"/>
                </a:lnTo>
                <a:lnTo>
                  <a:pt x="427" y="13"/>
                </a:lnTo>
                <a:lnTo>
                  <a:pt x="428" y="12"/>
                </a:lnTo>
                <a:lnTo>
                  <a:pt x="429" y="11"/>
                </a:lnTo>
                <a:lnTo>
                  <a:pt x="430" y="10"/>
                </a:lnTo>
                <a:lnTo>
                  <a:pt x="430" y="11"/>
                </a:lnTo>
                <a:lnTo>
                  <a:pt x="430" y="12"/>
                </a:lnTo>
                <a:lnTo>
                  <a:pt x="432" y="14"/>
                </a:lnTo>
                <a:lnTo>
                  <a:pt x="433" y="15"/>
                </a:lnTo>
                <a:lnTo>
                  <a:pt x="434" y="17"/>
                </a:lnTo>
                <a:lnTo>
                  <a:pt x="435" y="19"/>
                </a:lnTo>
                <a:lnTo>
                  <a:pt x="435" y="20"/>
                </a:lnTo>
                <a:lnTo>
                  <a:pt x="436" y="21"/>
                </a:lnTo>
                <a:lnTo>
                  <a:pt x="436" y="22"/>
                </a:lnTo>
                <a:lnTo>
                  <a:pt x="436" y="24"/>
                </a:lnTo>
                <a:lnTo>
                  <a:pt x="436" y="25"/>
                </a:lnTo>
                <a:lnTo>
                  <a:pt x="436" y="25"/>
                </a:lnTo>
                <a:lnTo>
                  <a:pt x="436" y="26"/>
                </a:lnTo>
                <a:lnTo>
                  <a:pt x="435" y="27"/>
                </a:lnTo>
                <a:lnTo>
                  <a:pt x="435" y="28"/>
                </a:lnTo>
                <a:lnTo>
                  <a:pt x="433" y="31"/>
                </a:lnTo>
                <a:lnTo>
                  <a:pt x="431" y="33"/>
                </a:lnTo>
                <a:lnTo>
                  <a:pt x="430" y="34"/>
                </a:lnTo>
                <a:lnTo>
                  <a:pt x="429" y="38"/>
                </a:lnTo>
                <a:lnTo>
                  <a:pt x="428" y="39"/>
                </a:lnTo>
                <a:lnTo>
                  <a:pt x="428" y="40"/>
                </a:lnTo>
                <a:lnTo>
                  <a:pt x="427" y="41"/>
                </a:lnTo>
                <a:lnTo>
                  <a:pt x="427" y="42"/>
                </a:lnTo>
                <a:lnTo>
                  <a:pt x="427" y="43"/>
                </a:lnTo>
                <a:lnTo>
                  <a:pt x="427" y="43"/>
                </a:lnTo>
                <a:lnTo>
                  <a:pt x="427" y="44"/>
                </a:lnTo>
                <a:lnTo>
                  <a:pt x="428" y="45"/>
                </a:lnTo>
                <a:lnTo>
                  <a:pt x="428" y="45"/>
                </a:lnTo>
                <a:lnTo>
                  <a:pt x="429" y="45"/>
                </a:lnTo>
                <a:lnTo>
                  <a:pt x="429" y="46"/>
                </a:lnTo>
                <a:lnTo>
                  <a:pt x="430" y="46"/>
                </a:lnTo>
                <a:lnTo>
                  <a:pt x="431" y="46"/>
                </a:lnTo>
                <a:lnTo>
                  <a:pt x="435" y="47"/>
                </a:lnTo>
                <a:lnTo>
                  <a:pt x="436" y="47"/>
                </a:lnTo>
                <a:lnTo>
                  <a:pt x="437" y="48"/>
                </a:lnTo>
                <a:lnTo>
                  <a:pt x="438" y="47"/>
                </a:lnTo>
                <a:lnTo>
                  <a:pt x="439" y="47"/>
                </a:lnTo>
                <a:lnTo>
                  <a:pt x="440" y="47"/>
                </a:lnTo>
                <a:lnTo>
                  <a:pt x="442" y="46"/>
                </a:lnTo>
                <a:lnTo>
                  <a:pt x="445" y="45"/>
                </a:lnTo>
                <a:lnTo>
                  <a:pt x="447" y="44"/>
                </a:lnTo>
                <a:lnTo>
                  <a:pt x="448" y="44"/>
                </a:lnTo>
                <a:lnTo>
                  <a:pt x="449" y="44"/>
                </a:lnTo>
                <a:lnTo>
                  <a:pt x="452" y="44"/>
                </a:lnTo>
                <a:lnTo>
                  <a:pt x="454" y="44"/>
                </a:lnTo>
                <a:lnTo>
                  <a:pt x="455" y="44"/>
                </a:lnTo>
                <a:lnTo>
                  <a:pt x="458" y="44"/>
                </a:lnTo>
                <a:lnTo>
                  <a:pt x="461" y="45"/>
                </a:lnTo>
                <a:lnTo>
                  <a:pt x="463" y="45"/>
                </a:lnTo>
                <a:lnTo>
                  <a:pt x="464" y="45"/>
                </a:lnTo>
                <a:lnTo>
                  <a:pt x="465" y="45"/>
                </a:lnTo>
                <a:lnTo>
                  <a:pt x="469" y="44"/>
                </a:lnTo>
                <a:lnTo>
                  <a:pt x="471" y="44"/>
                </a:lnTo>
                <a:lnTo>
                  <a:pt x="472" y="44"/>
                </a:lnTo>
                <a:lnTo>
                  <a:pt x="473" y="45"/>
                </a:lnTo>
                <a:lnTo>
                  <a:pt x="474" y="45"/>
                </a:lnTo>
                <a:lnTo>
                  <a:pt x="475" y="45"/>
                </a:lnTo>
                <a:lnTo>
                  <a:pt x="477" y="46"/>
                </a:lnTo>
                <a:lnTo>
                  <a:pt x="478" y="47"/>
                </a:lnTo>
                <a:lnTo>
                  <a:pt x="479" y="47"/>
                </a:lnTo>
                <a:lnTo>
                  <a:pt x="479" y="48"/>
                </a:lnTo>
                <a:lnTo>
                  <a:pt x="479" y="48"/>
                </a:lnTo>
                <a:lnTo>
                  <a:pt x="479" y="48"/>
                </a:lnTo>
                <a:lnTo>
                  <a:pt x="479" y="49"/>
                </a:lnTo>
                <a:lnTo>
                  <a:pt x="479" y="49"/>
                </a:lnTo>
                <a:lnTo>
                  <a:pt x="476" y="50"/>
                </a:lnTo>
                <a:lnTo>
                  <a:pt x="475" y="51"/>
                </a:lnTo>
                <a:lnTo>
                  <a:pt x="474" y="51"/>
                </a:lnTo>
                <a:lnTo>
                  <a:pt x="474" y="52"/>
                </a:lnTo>
                <a:lnTo>
                  <a:pt x="473" y="52"/>
                </a:lnTo>
                <a:lnTo>
                  <a:pt x="473" y="53"/>
                </a:lnTo>
                <a:lnTo>
                  <a:pt x="473" y="53"/>
                </a:lnTo>
                <a:lnTo>
                  <a:pt x="473" y="54"/>
                </a:lnTo>
                <a:lnTo>
                  <a:pt x="473" y="54"/>
                </a:lnTo>
                <a:lnTo>
                  <a:pt x="473" y="54"/>
                </a:lnTo>
                <a:lnTo>
                  <a:pt x="474" y="55"/>
                </a:lnTo>
                <a:lnTo>
                  <a:pt x="474" y="55"/>
                </a:lnTo>
                <a:lnTo>
                  <a:pt x="474" y="56"/>
                </a:lnTo>
                <a:lnTo>
                  <a:pt x="476" y="57"/>
                </a:lnTo>
                <a:lnTo>
                  <a:pt x="477" y="58"/>
                </a:lnTo>
                <a:lnTo>
                  <a:pt x="478" y="59"/>
                </a:lnTo>
                <a:lnTo>
                  <a:pt x="479" y="60"/>
                </a:lnTo>
                <a:lnTo>
                  <a:pt x="484" y="62"/>
                </a:lnTo>
                <a:lnTo>
                  <a:pt x="487" y="64"/>
                </a:lnTo>
                <a:lnTo>
                  <a:pt x="489" y="65"/>
                </a:lnTo>
                <a:lnTo>
                  <a:pt x="494" y="69"/>
                </a:lnTo>
                <a:lnTo>
                  <a:pt x="496" y="70"/>
                </a:lnTo>
                <a:lnTo>
                  <a:pt x="497" y="71"/>
                </a:lnTo>
                <a:lnTo>
                  <a:pt x="499" y="72"/>
                </a:lnTo>
                <a:lnTo>
                  <a:pt x="500" y="72"/>
                </a:lnTo>
                <a:lnTo>
                  <a:pt x="502" y="73"/>
                </a:lnTo>
                <a:lnTo>
                  <a:pt x="503" y="73"/>
                </a:lnTo>
                <a:lnTo>
                  <a:pt x="505" y="74"/>
                </a:lnTo>
                <a:lnTo>
                  <a:pt x="507" y="74"/>
                </a:lnTo>
                <a:lnTo>
                  <a:pt x="509" y="74"/>
                </a:lnTo>
                <a:lnTo>
                  <a:pt x="511" y="74"/>
                </a:lnTo>
                <a:lnTo>
                  <a:pt x="513" y="74"/>
                </a:lnTo>
                <a:lnTo>
                  <a:pt x="514" y="74"/>
                </a:lnTo>
                <a:lnTo>
                  <a:pt x="516" y="74"/>
                </a:lnTo>
                <a:lnTo>
                  <a:pt x="518" y="73"/>
                </a:lnTo>
                <a:lnTo>
                  <a:pt x="519" y="73"/>
                </a:lnTo>
                <a:lnTo>
                  <a:pt x="524" y="72"/>
                </a:lnTo>
                <a:lnTo>
                  <a:pt x="526" y="72"/>
                </a:lnTo>
                <a:lnTo>
                  <a:pt x="527" y="71"/>
                </a:lnTo>
                <a:lnTo>
                  <a:pt x="529" y="71"/>
                </a:lnTo>
                <a:lnTo>
                  <a:pt x="530" y="72"/>
                </a:lnTo>
                <a:lnTo>
                  <a:pt x="532" y="72"/>
                </a:lnTo>
                <a:lnTo>
                  <a:pt x="533" y="72"/>
                </a:lnTo>
                <a:lnTo>
                  <a:pt x="534" y="73"/>
                </a:lnTo>
                <a:lnTo>
                  <a:pt x="535" y="74"/>
                </a:lnTo>
                <a:lnTo>
                  <a:pt x="536" y="74"/>
                </a:lnTo>
                <a:lnTo>
                  <a:pt x="537" y="75"/>
                </a:lnTo>
                <a:lnTo>
                  <a:pt x="538" y="77"/>
                </a:lnTo>
                <a:lnTo>
                  <a:pt x="542" y="81"/>
                </a:lnTo>
                <a:lnTo>
                  <a:pt x="544" y="83"/>
                </a:lnTo>
                <a:lnTo>
                  <a:pt x="545" y="84"/>
                </a:lnTo>
                <a:lnTo>
                  <a:pt x="548" y="87"/>
                </a:lnTo>
                <a:lnTo>
                  <a:pt x="552" y="91"/>
                </a:lnTo>
                <a:lnTo>
                  <a:pt x="553" y="92"/>
                </a:lnTo>
                <a:lnTo>
                  <a:pt x="554" y="92"/>
                </a:lnTo>
                <a:lnTo>
                  <a:pt x="556" y="93"/>
                </a:lnTo>
                <a:lnTo>
                  <a:pt x="557" y="93"/>
                </a:lnTo>
                <a:lnTo>
                  <a:pt x="562" y="94"/>
                </a:lnTo>
                <a:lnTo>
                  <a:pt x="563" y="94"/>
                </a:lnTo>
                <a:lnTo>
                  <a:pt x="564" y="95"/>
                </a:lnTo>
                <a:lnTo>
                  <a:pt x="566" y="95"/>
                </a:lnTo>
                <a:lnTo>
                  <a:pt x="567" y="96"/>
                </a:lnTo>
                <a:lnTo>
                  <a:pt x="568" y="97"/>
                </a:lnTo>
                <a:lnTo>
                  <a:pt x="569" y="97"/>
                </a:lnTo>
                <a:lnTo>
                  <a:pt x="570" y="98"/>
                </a:lnTo>
                <a:lnTo>
                  <a:pt x="570" y="99"/>
                </a:lnTo>
                <a:lnTo>
                  <a:pt x="571" y="99"/>
                </a:lnTo>
                <a:lnTo>
                  <a:pt x="571" y="100"/>
                </a:lnTo>
                <a:lnTo>
                  <a:pt x="571" y="101"/>
                </a:lnTo>
                <a:lnTo>
                  <a:pt x="571" y="102"/>
                </a:lnTo>
                <a:lnTo>
                  <a:pt x="572" y="106"/>
                </a:lnTo>
                <a:lnTo>
                  <a:pt x="572" y="107"/>
                </a:lnTo>
                <a:lnTo>
                  <a:pt x="573" y="107"/>
                </a:lnTo>
                <a:lnTo>
                  <a:pt x="573" y="108"/>
                </a:lnTo>
                <a:lnTo>
                  <a:pt x="573" y="108"/>
                </a:lnTo>
                <a:lnTo>
                  <a:pt x="574" y="108"/>
                </a:lnTo>
                <a:lnTo>
                  <a:pt x="574" y="109"/>
                </a:lnTo>
                <a:lnTo>
                  <a:pt x="575" y="109"/>
                </a:lnTo>
                <a:lnTo>
                  <a:pt x="579" y="110"/>
                </a:lnTo>
                <a:lnTo>
                  <a:pt x="583" y="111"/>
                </a:lnTo>
                <a:lnTo>
                  <a:pt x="586" y="112"/>
                </a:lnTo>
                <a:lnTo>
                  <a:pt x="588" y="113"/>
                </a:lnTo>
                <a:lnTo>
                  <a:pt x="591" y="114"/>
                </a:lnTo>
                <a:lnTo>
                  <a:pt x="600" y="119"/>
                </a:lnTo>
                <a:lnTo>
                  <a:pt x="601" y="120"/>
                </a:lnTo>
                <a:lnTo>
                  <a:pt x="602" y="120"/>
                </a:lnTo>
                <a:lnTo>
                  <a:pt x="602" y="121"/>
                </a:lnTo>
                <a:lnTo>
                  <a:pt x="603" y="121"/>
                </a:lnTo>
                <a:lnTo>
                  <a:pt x="603" y="122"/>
                </a:lnTo>
                <a:lnTo>
                  <a:pt x="603" y="123"/>
                </a:lnTo>
                <a:lnTo>
                  <a:pt x="603" y="130"/>
                </a:lnTo>
                <a:lnTo>
                  <a:pt x="603" y="132"/>
                </a:lnTo>
                <a:lnTo>
                  <a:pt x="604" y="137"/>
                </a:lnTo>
                <a:lnTo>
                  <a:pt x="604" y="143"/>
                </a:lnTo>
                <a:lnTo>
                  <a:pt x="605" y="145"/>
                </a:lnTo>
                <a:lnTo>
                  <a:pt x="605" y="150"/>
                </a:lnTo>
                <a:lnTo>
                  <a:pt x="605" y="152"/>
                </a:lnTo>
                <a:lnTo>
                  <a:pt x="605" y="153"/>
                </a:lnTo>
                <a:lnTo>
                  <a:pt x="605" y="154"/>
                </a:lnTo>
                <a:lnTo>
                  <a:pt x="604" y="155"/>
                </a:lnTo>
                <a:lnTo>
                  <a:pt x="604" y="156"/>
                </a:lnTo>
                <a:lnTo>
                  <a:pt x="604" y="157"/>
                </a:lnTo>
                <a:lnTo>
                  <a:pt x="603" y="158"/>
                </a:lnTo>
                <a:lnTo>
                  <a:pt x="600" y="160"/>
                </a:lnTo>
                <a:lnTo>
                  <a:pt x="600" y="160"/>
                </a:lnTo>
                <a:lnTo>
                  <a:pt x="599" y="161"/>
                </a:lnTo>
                <a:lnTo>
                  <a:pt x="598" y="162"/>
                </a:lnTo>
                <a:lnTo>
                  <a:pt x="598" y="163"/>
                </a:lnTo>
                <a:lnTo>
                  <a:pt x="597" y="165"/>
                </a:lnTo>
                <a:lnTo>
                  <a:pt x="596" y="168"/>
                </a:lnTo>
                <a:lnTo>
                  <a:pt x="595" y="172"/>
                </a:lnTo>
                <a:lnTo>
                  <a:pt x="594" y="174"/>
                </a:lnTo>
                <a:lnTo>
                  <a:pt x="594" y="176"/>
                </a:lnTo>
                <a:lnTo>
                  <a:pt x="593" y="182"/>
                </a:lnTo>
                <a:lnTo>
                  <a:pt x="593" y="183"/>
                </a:lnTo>
                <a:lnTo>
                  <a:pt x="593" y="186"/>
                </a:lnTo>
                <a:lnTo>
                  <a:pt x="594" y="189"/>
                </a:lnTo>
                <a:lnTo>
                  <a:pt x="594" y="191"/>
                </a:lnTo>
                <a:lnTo>
                  <a:pt x="594" y="192"/>
                </a:lnTo>
                <a:lnTo>
                  <a:pt x="593" y="194"/>
                </a:lnTo>
                <a:lnTo>
                  <a:pt x="593" y="195"/>
                </a:lnTo>
                <a:lnTo>
                  <a:pt x="593" y="197"/>
                </a:lnTo>
                <a:lnTo>
                  <a:pt x="592" y="199"/>
                </a:lnTo>
                <a:lnTo>
                  <a:pt x="591" y="203"/>
                </a:lnTo>
                <a:lnTo>
                  <a:pt x="590" y="204"/>
                </a:lnTo>
                <a:lnTo>
                  <a:pt x="590" y="205"/>
                </a:lnTo>
                <a:lnTo>
                  <a:pt x="590" y="206"/>
                </a:lnTo>
                <a:lnTo>
                  <a:pt x="590" y="207"/>
                </a:lnTo>
                <a:lnTo>
                  <a:pt x="590" y="209"/>
                </a:lnTo>
                <a:lnTo>
                  <a:pt x="590" y="213"/>
                </a:lnTo>
                <a:lnTo>
                  <a:pt x="590" y="215"/>
                </a:lnTo>
                <a:lnTo>
                  <a:pt x="590" y="216"/>
                </a:lnTo>
                <a:lnTo>
                  <a:pt x="589" y="218"/>
                </a:lnTo>
                <a:lnTo>
                  <a:pt x="589" y="219"/>
                </a:lnTo>
                <a:lnTo>
                  <a:pt x="589" y="221"/>
                </a:lnTo>
                <a:lnTo>
                  <a:pt x="588" y="223"/>
                </a:lnTo>
                <a:lnTo>
                  <a:pt x="588" y="224"/>
                </a:lnTo>
                <a:lnTo>
                  <a:pt x="588" y="225"/>
                </a:lnTo>
                <a:lnTo>
                  <a:pt x="588" y="226"/>
                </a:lnTo>
                <a:lnTo>
                  <a:pt x="589" y="226"/>
                </a:lnTo>
                <a:lnTo>
                  <a:pt x="589" y="227"/>
                </a:lnTo>
                <a:lnTo>
                  <a:pt x="591" y="228"/>
                </a:lnTo>
                <a:lnTo>
                  <a:pt x="592" y="228"/>
                </a:lnTo>
                <a:lnTo>
                  <a:pt x="593" y="229"/>
                </a:lnTo>
                <a:lnTo>
                  <a:pt x="594" y="230"/>
                </a:lnTo>
                <a:lnTo>
                  <a:pt x="594" y="231"/>
                </a:lnTo>
                <a:lnTo>
                  <a:pt x="594" y="232"/>
                </a:lnTo>
                <a:lnTo>
                  <a:pt x="594" y="233"/>
                </a:lnTo>
                <a:lnTo>
                  <a:pt x="594" y="233"/>
                </a:lnTo>
                <a:lnTo>
                  <a:pt x="594" y="234"/>
                </a:lnTo>
                <a:lnTo>
                  <a:pt x="593" y="235"/>
                </a:lnTo>
                <a:lnTo>
                  <a:pt x="593" y="236"/>
                </a:lnTo>
                <a:lnTo>
                  <a:pt x="592" y="236"/>
                </a:lnTo>
                <a:lnTo>
                  <a:pt x="590" y="238"/>
                </a:lnTo>
                <a:lnTo>
                  <a:pt x="586" y="241"/>
                </a:lnTo>
                <a:lnTo>
                  <a:pt x="585" y="243"/>
                </a:lnTo>
                <a:lnTo>
                  <a:pt x="583" y="244"/>
                </a:lnTo>
                <a:lnTo>
                  <a:pt x="582" y="245"/>
                </a:lnTo>
                <a:lnTo>
                  <a:pt x="580" y="249"/>
                </a:lnTo>
                <a:lnTo>
                  <a:pt x="579" y="250"/>
                </a:lnTo>
                <a:lnTo>
                  <a:pt x="578" y="251"/>
                </a:lnTo>
                <a:lnTo>
                  <a:pt x="577" y="251"/>
                </a:lnTo>
                <a:lnTo>
                  <a:pt x="577" y="252"/>
                </a:lnTo>
                <a:lnTo>
                  <a:pt x="576" y="252"/>
                </a:lnTo>
                <a:lnTo>
                  <a:pt x="575" y="252"/>
                </a:lnTo>
                <a:lnTo>
                  <a:pt x="574" y="252"/>
                </a:lnTo>
                <a:lnTo>
                  <a:pt x="574" y="252"/>
                </a:lnTo>
                <a:lnTo>
                  <a:pt x="573" y="252"/>
                </a:lnTo>
                <a:lnTo>
                  <a:pt x="572" y="252"/>
                </a:lnTo>
                <a:lnTo>
                  <a:pt x="571" y="251"/>
                </a:lnTo>
                <a:lnTo>
                  <a:pt x="567" y="249"/>
                </a:lnTo>
                <a:lnTo>
                  <a:pt x="566" y="249"/>
                </a:lnTo>
                <a:lnTo>
                  <a:pt x="566" y="248"/>
                </a:lnTo>
                <a:lnTo>
                  <a:pt x="565" y="248"/>
                </a:lnTo>
                <a:lnTo>
                  <a:pt x="564" y="248"/>
                </a:lnTo>
                <a:lnTo>
                  <a:pt x="562" y="248"/>
                </a:lnTo>
                <a:lnTo>
                  <a:pt x="561" y="249"/>
                </a:lnTo>
                <a:lnTo>
                  <a:pt x="560" y="249"/>
                </a:lnTo>
                <a:lnTo>
                  <a:pt x="559" y="250"/>
                </a:lnTo>
                <a:lnTo>
                  <a:pt x="557" y="251"/>
                </a:lnTo>
                <a:lnTo>
                  <a:pt x="555" y="251"/>
                </a:lnTo>
                <a:lnTo>
                  <a:pt x="554" y="252"/>
                </a:lnTo>
                <a:lnTo>
                  <a:pt x="552" y="254"/>
                </a:lnTo>
                <a:lnTo>
                  <a:pt x="551" y="254"/>
                </a:lnTo>
                <a:lnTo>
                  <a:pt x="550" y="256"/>
                </a:lnTo>
                <a:lnTo>
                  <a:pt x="549" y="257"/>
                </a:lnTo>
                <a:lnTo>
                  <a:pt x="547" y="258"/>
                </a:lnTo>
                <a:lnTo>
                  <a:pt x="546" y="259"/>
                </a:lnTo>
                <a:lnTo>
                  <a:pt x="545" y="261"/>
                </a:lnTo>
                <a:lnTo>
                  <a:pt x="541" y="266"/>
                </a:lnTo>
                <a:lnTo>
                  <a:pt x="540" y="268"/>
                </a:lnTo>
                <a:lnTo>
                  <a:pt x="539" y="269"/>
                </a:lnTo>
                <a:lnTo>
                  <a:pt x="539" y="270"/>
                </a:lnTo>
                <a:lnTo>
                  <a:pt x="538" y="271"/>
                </a:lnTo>
                <a:lnTo>
                  <a:pt x="538" y="273"/>
                </a:lnTo>
                <a:lnTo>
                  <a:pt x="538" y="274"/>
                </a:lnTo>
                <a:lnTo>
                  <a:pt x="538" y="275"/>
                </a:lnTo>
                <a:lnTo>
                  <a:pt x="538" y="276"/>
                </a:lnTo>
                <a:lnTo>
                  <a:pt x="538" y="277"/>
                </a:lnTo>
                <a:lnTo>
                  <a:pt x="539" y="278"/>
                </a:lnTo>
                <a:lnTo>
                  <a:pt x="539" y="278"/>
                </a:lnTo>
                <a:lnTo>
                  <a:pt x="540" y="279"/>
                </a:lnTo>
                <a:lnTo>
                  <a:pt x="540" y="279"/>
                </a:lnTo>
                <a:lnTo>
                  <a:pt x="541" y="279"/>
                </a:lnTo>
                <a:lnTo>
                  <a:pt x="542" y="279"/>
                </a:lnTo>
                <a:lnTo>
                  <a:pt x="543" y="279"/>
                </a:lnTo>
                <a:lnTo>
                  <a:pt x="545" y="279"/>
                </a:lnTo>
                <a:lnTo>
                  <a:pt x="547" y="279"/>
                </a:lnTo>
                <a:lnTo>
                  <a:pt x="549" y="279"/>
                </a:lnTo>
                <a:lnTo>
                  <a:pt x="550" y="279"/>
                </a:lnTo>
                <a:lnTo>
                  <a:pt x="552" y="279"/>
                </a:lnTo>
                <a:lnTo>
                  <a:pt x="553" y="279"/>
                </a:lnTo>
                <a:lnTo>
                  <a:pt x="554" y="280"/>
                </a:lnTo>
                <a:lnTo>
                  <a:pt x="554" y="280"/>
                </a:lnTo>
                <a:lnTo>
                  <a:pt x="555" y="281"/>
                </a:lnTo>
                <a:lnTo>
                  <a:pt x="555" y="281"/>
                </a:lnTo>
                <a:lnTo>
                  <a:pt x="555" y="282"/>
                </a:lnTo>
                <a:lnTo>
                  <a:pt x="556" y="282"/>
                </a:lnTo>
                <a:lnTo>
                  <a:pt x="555" y="283"/>
                </a:lnTo>
                <a:lnTo>
                  <a:pt x="555" y="283"/>
                </a:lnTo>
                <a:lnTo>
                  <a:pt x="554" y="284"/>
                </a:lnTo>
                <a:lnTo>
                  <a:pt x="554" y="284"/>
                </a:lnTo>
                <a:lnTo>
                  <a:pt x="552" y="285"/>
                </a:lnTo>
                <a:lnTo>
                  <a:pt x="547" y="288"/>
                </a:lnTo>
                <a:lnTo>
                  <a:pt x="546" y="288"/>
                </a:lnTo>
                <a:lnTo>
                  <a:pt x="546" y="288"/>
                </a:lnTo>
                <a:lnTo>
                  <a:pt x="546" y="289"/>
                </a:lnTo>
                <a:lnTo>
                  <a:pt x="546" y="289"/>
                </a:lnTo>
                <a:lnTo>
                  <a:pt x="546" y="290"/>
                </a:lnTo>
                <a:lnTo>
                  <a:pt x="546" y="291"/>
                </a:lnTo>
                <a:lnTo>
                  <a:pt x="546" y="292"/>
                </a:lnTo>
                <a:lnTo>
                  <a:pt x="546" y="292"/>
                </a:lnTo>
                <a:lnTo>
                  <a:pt x="547" y="293"/>
                </a:lnTo>
                <a:lnTo>
                  <a:pt x="547" y="294"/>
                </a:lnTo>
                <a:lnTo>
                  <a:pt x="549" y="296"/>
                </a:lnTo>
                <a:lnTo>
                  <a:pt x="550" y="297"/>
                </a:lnTo>
                <a:lnTo>
                  <a:pt x="550" y="298"/>
                </a:lnTo>
                <a:lnTo>
                  <a:pt x="551" y="299"/>
                </a:lnTo>
                <a:lnTo>
                  <a:pt x="551" y="300"/>
                </a:lnTo>
                <a:lnTo>
                  <a:pt x="552" y="301"/>
                </a:lnTo>
                <a:lnTo>
                  <a:pt x="552" y="301"/>
                </a:lnTo>
                <a:lnTo>
                  <a:pt x="551" y="302"/>
                </a:lnTo>
                <a:lnTo>
                  <a:pt x="551" y="302"/>
                </a:lnTo>
                <a:lnTo>
                  <a:pt x="551" y="303"/>
                </a:lnTo>
                <a:lnTo>
                  <a:pt x="550" y="303"/>
                </a:lnTo>
                <a:lnTo>
                  <a:pt x="549" y="304"/>
                </a:lnTo>
                <a:lnTo>
                  <a:pt x="548" y="304"/>
                </a:lnTo>
                <a:lnTo>
                  <a:pt x="547" y="304"/>
                </a:lnTo>
                <a:lnTo>
                  <a:pt x="545" y="304"/>
                </a:lnTo>
                <a:lnTo>
                  <a:pt x="544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5"/>
                </a:lnTo>
                <a:lnTo>
                  <a:pt x="543" y="306"/>
                </a:lnTo>
                <a:lnTo>
                  <a:pt x="544" y="306"/>
                </a:lnTo>
                <a:lnTo>
                  <a:pt x="545" y="307"/>
                </a:lnTo>
                <a:lnTo>
                  <a:pt x="547" y="308"/>
                </a:lnTo>
                <a:lnTo>
                  <a:pt x="548" y="309"/>
                </a:lnTo>
                <a:lnTo>
                  <a:pt x="549" y="310"/>
                </a:lnTo>
                <a:lnTo>
                  <a:pt x="549" y="310"/>
                </a:lnTo>
                <a:lnTo>
                  <a:pt x="550" y="311"/>
                </a:lnTo>
                <a:lnTo>
                  <a:pt x="550" y="312"/>
                </a:lnTo>
                <a:lnTo>
                  <a:pt x="550" y="313"/>
                </a:lnTo>
                <a:lnTo>
                  <a:pt x="549" y="314"/>
                </a:lnTo>
                <a:lnTo>
                  <a:pt x="549" y="314"/>
                </a:lnTo>
                <a:lnTo>
                  <a:pt x="549" y="315"/>
                </a:lnTo>
                <a:lnTo>
                  <a:pt x="549" y="315"/>
                </a:lnTo>
                <a:lnTo>
                  <a:pt x="550" y="315"/>
                </a:lnTo>
                <a:lnTo>
                  <a:pt x="550" y="316"/>
                </a:lnTo>
                <a:lnTo>
                  <a:pt x="551" y="316"/>
                </a:lnTo>
                <a:lnTo>
                  <a:pt x="551" y="316"/>
                </a:lnTo>
                <a:lnTo>
                  <a:pt x="552" y="316"/>
                </a:lnTo>
                <a:lnTo>
                  <a:pt x="553" y="316"/>
                </a:lnTo>
                <a:lnTo>
                  <a:pt x="556" y="316"/>
                </a:lnTo>
                <a:lnTo>
                  <a:pt x="558" y="316"/>
                </a:lnTo>
                <a:lnTo>
                  <a:pt x="559" y="317"/>
                </a:lnTo>
                <a:lnTo>
                  <a:pt x="561" y="317"/>
                </a:lnTo>
                <a:lnTo>
                  <a:pt x="562" y="318"/>
                </a:lnTo>
                <a:lnTo>
                  <a:pt x="564" y="318"/>
                </a:lnTo>
                <a:lnTo>
                  <a:pt x="565" y="319"/>
                </a:lnTo>
                <a:lnTo>
                  <a:pt x="566" y="320"/>
                </a:lnTo>
                <a:lnTo>
                  <a:pt x="566" y="320"/>
                </a:lnTo>
                <a:lnTo>
                  <a:pt x="567" y="321"/>
                </a:lnTo>
                <a:lnTo>
                  <a:pt x="567" y="322"/>
                </a:lnTo>
                <a:lnTo>
                  <a:pt x="568" y="322"/>
                </a:lnTo>
                <a:lnTo>
                  <a:pt x="568" y="324"/>
                </a:lnTo>
                <a:lnTo>
                  <a:pt x="568" y="326"/>
                </a:lnTo>
                <a:lnTo>
                  <a:pt x="568" y="329"/>
                </a:lnTo>
                <a:lnTo>
                  <a:pt x="568" y="331"/>
                </a:lnTo>
                <a:lnTo>
                  <a:pt x="568" y="334"/>
                </a:lnTo>
                <a:lnTo>
                  <a:pt x="568" y="335"/>
                </a:lnTo>
                <a:lnTo>
                  <a:pt x="567" y="337"/>
                </a:lnTo>
                <a:lnTo>
                  <a:pt x="566" y="343"/>
                </a:lnTo>
                <a:lnTo>
                  <a:pt x="566" y="345"/>
                </a:lnTo>
                <a:lnTo>
                  <a:pt x="565" y="347"/>
                </a:lnTo>
                <a:lnTo>
                  <a:pt x="565" y="352"/>
                </a:lnTo>
                <a:lnTo>
                  <a:pt x="565" y="356"/>
                </a:lnTo>
                <a:lnTo>
                  <a:pt x="565" y="357"/>
                </a:lnTo>
                <a:lnTo>
                  <a:pt x="565" y="363"/>
                </a:lnTo>
                <a:lnTo>
                  <a:pt x="565" y="364"/>
                </a:lnTo>
                <a:lnTo>
                  <a:pt x="565" y="365"/>
                </a:lnTo>
                <a:lnTo>
                  <a:pt x="565" y="365"/>
                </a:lnTo>
                <a:lnTo>
                  <a:pt x="565" y="366"/>
                </a:lnTo>
                <a:lnTo>
                  <a:pt x="566" y="366"/>
                </a:lnTo>
                <a:lnTo>
                  <a:pt x="566" y="367"/>
                </a:lnTo>
                <a:lnTo>
                  <a:pt x="568" y="368"/>
                </a:lnTo>
                <a:lnTo>
                  <a:pt x="569" y="368"/>
                </a:lnTo>
                <a:lnTo>
                  <a:pt x="570" y="369"/>
                </a:lnTo>
                <a:lnTo>
                  <a:pt x="571" y="370"/>
                </a:lnTo>
                <a:lnTo>
                  <a:pt x="572" y="371"/>
                </a:lnTo>
                <a:lnTo>
                  <a:pt x="573" y="372"/>
                </a:lnTo>
                <a:lnTo>
                  <a:pt x="573" y="373"/>
                </a:lnTo>
                <a:lnTo>
                  <a:pt x="574" y="375"/>
                </a:lnTo>
                <a:lnTo>
                  <a:pt x="574" y="377"/>
                </a:lnTo>
                <a:lnTo>
                  <a:pt x="575" y="379"/>
                </a:lnTo>
                <a:lnTo>
                  <a:pt x="575" y="380"/>
                </a:lnTo>
                <a:lnTo>
                  <a:pt x="575" y="382"/>
                </a:lnTo>
                <a:lnTo>
                  <a:pt x="575" y="384"/>
                </a:lnTo>
                <a:lnTo>
                  <a:pt x="575" y="386"/>
                </a:lnTo>
                <a:lnTo>
                  <a:pt x="575" y="388"/>
                </a:lnTo>
                <a:lnTo>
                  <a:pt x="575" y="390"/>
                </a:lnTo>
                <a:lnTo>
                  <a:pt x="574" y="390"/>
                </a:lnTo>
                <a:lnTo>
                  <a:pt x="574" y="390"/>
                </a:lnTo>
                <a:lnTo>
                  <a:pt x="573" y="390"/>
                </a:lnTo>
                <a:lnTo>
                  <a:pt x="573" y="391"/>
                </a:lnTo>
                <a:lnTo>
                  <a:pt x="572" y="392"/>
                </a:lnTo>
                <a:lnTo>
                  <a:pt x="572" y="393"/>
                </a:lnTo>
                <a:lnTo>
                  <a:pt x="571" y="394"/>
                </a:lnTo>
                <a:lnTo>
                  <a:pt x="571" y="395"/>
                </a:lnTo>
                <a:lnTo>
                  <a:pt x="569" y="401"/>
                </a:lnTo>
                <a:lnTo>
                  <a:pt x="569" y="403"/>
                </a:lnTo>
                <a:lnTo>
                  <a:pt x="569" y="403"/>
                </a:lnTo>
                <a:lnTo>
                  <a:pt x="569" y="404"/>
                </a:lnTo>
                <a:lnTo>
                  <a:pt x="569" y="405"/>
                </a:lnTo>
                <a:lnTo>
                  <a:pt x="569" y="405"/>
                </a:lnTo>
                <a:lnTo>
                  <a:pt x="569" y="406"/>
                </a:lnTo>
                <a:lnTo>
                  <a:pt x="569" y="407"/>
                </a:lnTo>
                <a:lnTo>
                  <a:pt x="570" y="408"/>
                </a:lnTo>
                <a:lnTo>
                  <a:pt x="572" y="410"/>
                </a:lnTo>
                <a:lnTo>
                  <a:pt x="572" y="410"/>
                </a:lnTo>
                <a:lnTo>
                  <a:pt x="572" y="411"/>
                </a:lnTo>
                <a:lnTo>
                  <a:pt x="573" y="412"/>
                </a:lnTo>
                <a:lnTo>
                  <a:pt x="573" y="414"/>
                </a:lnTo>
                <a:lnTo>
                  <a:pt x="573" y="416"/>
                </a:lnTo>
                <a:lnTo>
                  <a:pt x="574" y="417"/>
                </a:lnTo>
                <a:lnTo>
                  <a:pt x="574" y="423"/>
                </a:lnTo>
                <a:lnTo>
                  <a:pt x="574" y="425"/>
                </a:lnTo>
                <a:lnTo>
                  <a:pt x="575" y="428"/>
                </a:lnTo>
                <a:lnTo>
                  <a:pt x="575" y="429"/>
                </a:lnTo>
                <a:lnTo>
                  <a:pt x="576" y="431"/>
                </a:lnTo>
                <a:lnTo>
                  <a:pt x="577" y="434"/>
                </a:lnTo>
                <a:lnTo>
                  <a:pt x="578" y="437"/>
                </a:lnTo>
                <a:lnTo>
                  <a:pt x="579" y="438"/>
                </a:lnTo>
                <a:lnTo>
                  <a:pt x="579" y="440"/>
                </a:lnTo>
                <a:lnTo>
                  <a:pt x="580" y="441"/>
                </a:lnTo>
                <a:lnTo>
                  <a:pt x="580" y="441"/>
                </a:lnTo>
                <a:lnTo>
                  <a:pt x="580" y="442"/>
                </a:lnTo>
                <a:lnTo>
                  <a:pt x="579" y="443"/>
                </a:lnTo>
                <a:lnTo>
                  <a:pt x="576" y="448"/>
                </a:lnTo>
                <a:lnTo>
                  <a:pt x="575" y="449"/>
                </a:lnTo>
                <a:lnTo>
                  <a:pt x="574" y="451"/>
                </a:lnTo>
                <a:lnTo>
                  <a:pt x="573" y="453"/>
                </a:lnTo>
                <a:lnTo>
                  <a:pt x="573" y="454"/>
                </a:lnTo>
                <a:lnTo>
                  <a:pt x="573" y="456"/>
                </a:lnTo>
                <a:lnTo>
                  <a:pt x="572" y="460"/>
                </a:lnTo>
                <a:lnTo>
                  <a:pt x="572" y="462"/>
                </a:lnTo>
                <a:lnTo>
                  <a:pt x="572" y="464"/>
                </a:lnTo>
                <a:lnTo>
                  <a:pt x="572" y="466"/>
                </a:lnTo>
                <a:lnTo>
                  <a:pt x="573" y="469"/>
                </a:lnTo>
                <a:lnTo>
                  <a:pt x="573" y="471"/>
                </a:lnTo>
                <a:lnTo>
                  <a:pt x="574" y="473"/>
                </a:lnTo>
                <a:lnTo>
                  <a:pt x="576" y="477"/>
                </a:lnTo>
                <a:lnTo>
                  <a:pt x="577" y="479"/>
                </a:lnTo>
                <a:lnTo>
                  <a:pt x="578" y="480"/>
                </a:lnTo>
                <a:lnTo>
                  <a:pt x="580" y="483"/>
                </a:lnTo>
                <a:lnTo>
                  <a:pt x="581" y="483"/>
                </a:lnTo>
                <a:lnTo>
                  <a:pt x="581" y="484"/>
                </a:lnTo>
                <a:lnTo>
                  <a:pt x="582" y="485"/>
                </a:lnTo>
                <a:lnTo>
                  <a:pt x="582" y="487"/>
                </a:lnTo>
                <a:lnTo>
                  <a:pt x="582" y="488"/>
                </a:lnTo>
                <a:lnTo>
                  <a:pt x="581" y="489"/>
                </a:lnTo>
                <a:lnTo>
                  <a:pt x="581" y="492"/>
                </a:lnTo>
                <a:lnTo>
                  <a:pt x="580" y="494"/>
                </a:lnTo>
                <a:lnTo>
                  <a:pt x="580" y="495"/>
                </a:lnTo>
                <a:lnTo>
                  <a:pt x="579" y="496"/>
                </a:lnTo>
                <a:lnTo>
                  <a:pt x="577" y="499"/>
                </a:lnTo>
                <a:lnTo>
                  <a:pt x="576" y="501"/>
                </a:lnTo>
                <a:lnTo>
                  <a:pt x="575" y="503"/>
                </a:lnTo>
                <a:lnTo>
                  <a:pt x="574" y="507"/>
                </a:lnTo>
                <a:lnTo>
                  <a:pt x="573" y="509"/>
                </a:lnTo>
                <a:lnTo>
                  <a:pt x="572" y="510"/>
                </a:lnTo>
                <a:lnTo>
                  <a:pt x="572" y="512"/>
                </a:lnTo>
                <a:lnTo>
                  <a:pt x="571" y="512"/>
                </a:lnTo>
                <a:lnTo>
                  <a:pt x="570" y="513"/>
                </a:lnTo>
                <a:lnTo>
                  <a:pt x="566" y="516"/>
                </a:lnTo>
                <a:lnTo>
                  <a:pt x="563" y="518"/>
                </a:lnTo>
                <a:lnTo>
                  <a:pt x="561" y="520"/>
                </a:lnTo>
                <a:lnTo>
                  <a:pt x="560" y="521"/>
                </a:lnTo>
                <a:lnTo>
                  <a:pt x="558" y="523"/>
                </a:lnTo>
                <a:lnTo>
                  <a:pt x="557" y="524"/>
                </a:lnTo>
                <a:lnTo>
                  <a:pt x="556" y="525"/>
                </a:lnTo>
                <a:lnTo>
                  <a:pt x="556" y="526"/>
                </a:lnTo>
                <a:lnTo>
                  <a:pt x="556" y="528"/>
                </a:lnTo>
                <a:lnTo>
                  <a:pt x="555" y="529"/>
                </a:lnTo>
                <a:lnTo>
                  <a:pt x="555" y="530"/>
                </a:lnTo>
                <a:lnTo>
                  <a:pt x="555" y="531"/>
                </a:lnTo>
                <a:lnTo>
                  <a:pt x="555" y="533"/>
                </a:lnTo>
                <a:lnTo>
                  <a:pt x="556" y="535"/>
                </a:lnTo>
                <a:lnTo>
                  <a:pt x="556" y="536"/>
                </a:lnTo>
                <a:lnTo>
                  <a:pt x="556" y="537"/>
                </a:lnTo>
                <a:lnTo>
                  <a:pt x="556" y="538"/>
                </a:lnTo>
                <a:lnTo>
                  <a:pt x="555" y="538"/>
                </a:lnTo>
                <a:lnTo>
                  <a:pt x="555" y="539"/>
                </a:lnTo>
                <a:lnTo>
                  <a:pt x="555" y="540"/>
                </a:lnTo>
                <a:lnTo>
                  <a:pt x="554" y="541"/>
                </a:lnTo>
                <a:lnTo>
                  <a:pt x="554" y="541"/>
                </a:lnTo>
                <a:lnTo>
                  <a:pt x="553" y="542"/>
                </a:lnTo>
                <a:lnTo>
                  <a:pt x="553" y="542"/>
                </a:lnTo>
                <a:lnTo>
                  <a:pt x="552" y="543"/>
                </a:lnTo>
                <a:lnTo>
                  <a:pt x="549" y="545"/>
                </a:lnTo>
                <a:lnTo>
                  <a:pt x="548" y="545"/>
                </a:lnTo>
                <a:lnTo>
                  <a:pt x="548" y="545"/>
                </a:lnTo>
                <a:lnTo>
                  <a:pt x="547" y="546"/>
                </a:lnTo>
                <a:lnTo>
                  <a:pt x="547" y="546"/>
                </a:lnTo>
                <a:lnTo>
                  <a:pt x="547" y="547"/>
                </a:lnTo>
                <a:lnTo>
                  <a:pt x="547" y="547"/>
                </a:lnTo>
                <a:lnTo>
                  <a:pt x="547" y="548"/>
                </a:lnTo>
                <a:lnTo>
                  <a:pt x="547" y="549"/>
                </a:lnTo>
                <a:lnTo>
                  <a:pt x="547" y="550"/>
                </a:lnTo>
                <a:lnTo>
                  <a:pt x="547" y="550"/>
                </a:lnTo>
                <a:lnTo>
                  <a:pt x="547" y="551"/>
                </a:lnTo>
                <a:lnTo>
                  <a:pt x="548" y="552"/>
                </a:lnTo>
                <a:lnTo>
                  <a:pt x="548" y="553"/>
                </a:lnTo>
                <a:lnTo>
                  <a:pt x="548" y="554"/>
                </a:lnTo>
                <a:lnTo>
                  <a:pt x="549" y="554"/>
                </a:lnTo>
                <a:lnTo>
                  <a:pt x="550" y="555"/>
                </a:lnTo>
                <a:lnTo>
                  <a:pt x="551" y="556"/>
                </a:lnTo>
                <a:lnTo>
                  <a:pt x="553" y="558"/>
                </a:lnTo>
                <a:lnTo>
                  <a:pt x="553" y="558"/>
                </a:lnTo>
                <a:lnTo>
                  <a:pt x="554" y="559"/>
                </a:lnTo>
                <a:lnTo>
                  <a:pt x="554" y="559"/>
                </a:lnTo>
                <a:lnTo>
                  <a:pt x="554" y="560"/>
                </a:lnTo>
                <a:lnTo>
                  <a:pt x="554" y="560"/>
                </a:lnTo>
                <a:lnTo>
                  <a:pt x="554" y="561"/>
                </a:lnTo>
                <a:lnTo>
                  <a:pt x="553" y="563"/>
                </a:lnTo>
                <a:lnTo>
                  <a:pt x="553" y="564"/>
                </a:lnTo>
                <a:lnTo>
                  <a:pt x="552" y="564"/>
                </a:lnTo>
                <a:lnTo>
                  <a:pt x="552" y="565"/>
                </a:lnTo>
                <a:lnTo>
                  <a:pt x="551" y="565"/>
                </a:lnTo>
                <a:lnTo>
                  <a:pt x="551" y="565"/>
                </a:lnTo>
                <a:lnTo>
                  <a:pt x="549" y="566"/>
                </a:lnTo>
                <a:lnTo>
                  <a:pt x="548" y="567"/>
                </a:lnTo>
                <a:lnTo>
                  <a:pt x="547" y="567"/>
                </a:lnTo>
                <a:lnTo>
                  <a:pt x="546" y="570"/>
                </a:lnTo>
                <a:lnTo>
                  <a:pt x="544" y="571"/>
                </a:lnTo>
                <a:lnTo>
                  <a:pt x="543" y="572"/>
                </a:lnTo>
                <a:lnTo>
                  <a:pt x="542" y="573"/>
                </a:lnTo>
                <a:lnTo>
                  <a:pt x="542" y="574"/>
                </a:lnTo>
                <a:lnTo>
                  <a:pt x="541" y="575"/>
                </a:lnTo>
                <a:lnTo>
                  <a:pt x="541" y="576"/>
                </a:lnTo>
                <a:lnTo>
                  <a:pt x="541" y="577"/>
                </a:lnTo>
                <a:lnTo>
                  <a:pt x="541" y="578"/>
                </a:lnTo>
                <a:lnTo>
                  <a:pt x="541" y="579"/>
                </a:lnTo>
                <a:lnTo>
                  <a:pt x="541" y="580"/>
                </a:lnTo>
                <a:lnTo>
                  <a:pt x="542" y="582"/>
                </a:lnTo>
                <a:lnTo>
                  <a:pt x="543" y="584"/>
                </a:lnTo>
                <a:lnTo>
                  <a:pt x="544" y="585"/>
                </a:lnTo>
                <a:lnTo>
                  <a:pt x="546" y="588"/>
                </a:lnTo>
                <a:lnTo>
                  <a:pt x="547" y="589"/>
                </a:lnTo>
                <a:lnTo>
                  <a:pt x="547" y="590"/>
                </a:lnTo>
                <a:lnTo>
                  <a:pt x="548" y="591"/>
                </a:lnTo>
                <a:lnTo>
                  <a:pt x="548" y="593"/>
                </a:lnTo>
                <a:lnTo>
                  <a:pt x="548" y="594"/>
                </a:lnTo>
                <a:lnTo>
                  <a:pt x="548" y="595"/>
                </a:lnTo>
                <a:lnTo>
                  <a:pt x="548" y="596"/>
                </a:lnTo>
                <a:lnTo>
                  <a:pt x="548" y="597"/>
                </a:lnTo>
                <a:lnTo>
                  <a:pt x="548" y="598"/>
                </a:lnTo>
                <a:lnTo>
                  <a:pt x="547" y="598"/>
                </a:lnTo>
                <a:lnTo>
                  <a:pt x="547" y="599"/>
                </a:lnTo>
                <a:lnTo>
                  <a:pt x="545" y="601"/>
                </a:lnTo>
                <a:lnTo>
                  <a:pt x="544" y="602"/>
                </a:lnTo>
                <a:lnTo>
                  <a:pt x="543" y="604"/>
                </a:lnTo>
                <a:lnTo>
                  <a:pt x="542" y="605"/>
                </a:lnTo>
                <a:lnTo>
                  <a:pt x="541" y="606"/>
                </a:lnTo>
                <a:lnTo>
                  <a:pt x="541" y="608"/>
                </a:lnTo>
                <a:lnTo>
                  <a:pt x="539" y="613"/>
                </a:lnTo>
                <a:lnTo>
                  <a:pt x="538" y="617"/>
                </a:lnTo>
                <a:lnTo>
                  <a:pt x="538" y="617"/>
                </a:lnTo>
                <a:lnTo>
                  <a:pt x="537" y="618"/>
                </a:lnTo>
                <a:lnTo>
                  <a:pt x="537" y="619"/>
                </a:lnTo>
                <a:lnTo>
                  <a:pt x="536" y="619"/>
                </a:lnTo>
                <a:lnTo>
                  <a:pt x="535" y="619"/>
                </a:lnTo>
                <a:lnTo>
                  <a:pt x="531" y="621"/>
                </a:lnTo>
                <a:lnTo>
                  <a:pt x="529" y="622"/>
                </a:lnTo>
                <a:lnTo>
                  <a:pt x="527" y="623"/>
                </a:lnTo>
                <a:lnTo>
                  <a:pt x="526" y="624"/>
                </a:lnTo>
                <a:lnTo>
                  <a:pt x="522" y="627"/>
                </a:lnTo>
                <a:lnTo>
                  <a:pt x="520" y="629"/>
                </a:lnTo>
                <a:lnTo>
                  <a:pt x="518" y="630"/>
                </a:lnTo>
                <a:lnTo>
                  <a:pt x="517" y="630"/>
                </a:lnTo>
                <a:lnTo>
                  <a:pt x="516" y="631"/>
                </a:lnTo>
                <a:lnTo>
                  <a:pt x="514" y="631"/>
                </a:lnTo>
                <a:lnTo>
                  <a:pt x="513" y="632"/>
                </a:lnTo>
                <a:lnTo>
                  <a:pt x="512" y="632"/>
                </a:lnTo>
                <a:lnTo>
                  <a:pt x="511" y="632"/>
                </a:lnTo>
                <a:lnTo>
                  <a:pt x="510" y="632"/>
                </a:lnTo>
                <a:lnTo>
                  <a:pt x="509" y="632"/>
                </a:lnTo>
                <a:lnTo>
                  <a:pt x="507" y="632"/>
                </a:lnTo>
                <a:lnTo>
                  <a:pt x="502" y="631"/>
                </a:lnTo>
                <a:lnTo>
                  <a:pt x="501" y="631"/>
                </a:lnTo>
                <a:lnTo>
                  <a:pt x="500" y="631"/>
                </a:lnTo>
                <a:lnTo>
                  <a:pt x="499" y="631"/>
                </a:lnTo>
                <a:lnTo>
                  <a:pt x="499" y="631"/>
                </a:lnTo>
                <a:lnTo>
                  <a:pt x="498" y="631"/>
                </a:lnTo>
                <a:lnTo>
                  <a:pt x="498" y="632"/>
                </a:lnTo>
                <a:lnTo>
                  <a:pt x="498" y="633"/>
                </a:lnTo>
                <a:lnTo>
                  <a:pt x="497" y="638"/>
                </a:lnTo>
                <a:lnTo>
                  <a:pt x="496" y="641"/>
                </a:lnTo>
                <a:lnTo>
                  <a:pt x="496" y="643"/>
                </a:lnTo>
                <a:lnTo>
                  <a:pt x="496" y="649"/>
                </a:lnTo>
                <a:lnTo>
                  <a:pt x="495" y="651"/>
                </a:lnTo>
                <a:lnTo>
                  <a:pt x="495" y="653"/>
                </a:lnTo>
                <a:lnTo>
                  <a:pt x="494" y="656"/>
                </a:lnTo>
                <a:lnTo>
                  <a:pt x="494" y="658"/>
                </a:lnTo>
                <a:lnTo>
                  <a:pt x="494" y="659"/>
                </a:lnTo>
                <a:lnTo>
                  <a:pt x="494" y="660"/>
                </a:lnTo>
                <a:lnTo>
                  <a:pt x="494" y="662"/>
                </a:lnTo>
                <a:lnTo>
                  <a:pt x="495" y="663"/>
                </a:lnTo>
                <a:lnTo>
                  <a:pt x="496" y="667"/>
                </a:lnTo>
                <a:lnTo>
                  <a:pt x="497" y="669"/>
                </a:lnTo>
                <a:lnTo>
                  <a:pt x="497" y="670"/>
                </a:lnTo>
                <a:lnTo>
                  <a:pt x="499" y="676"/>
                </a:lnTo>
                <a:lnTo>
                  <a:pt x="499" y="678"/>
                </a:lnTo>
                <a:lnTo>
                  <a:pt x="499" y="680"/>
                </a:lnTo>
                <a:lnTo>
                  <a:pt x="499" y="682"/>
                </a:lnTo>
                <a:lnTo>
                  <a:pt x="499" y="684"/>
                </a:lnTo>
                <a:lnTo>
                  <a:pt x="498" y="685"/>
                </a:lnTo>
                <a:lnTo>
                  <a:pt x="498" y="686"/>
                </a:lnTo>
                <a:lnTo>
                  <a:pt x="498" y="687"/>
                </a:lnTo>
                <a:lnTo>
                  <a:pt x="497" y="688"/>
                </a:lnTo>
                <a:lnTo>
                  <a:pt x="497" y="688"/>
                </a:lnTo>
                <a:lnTo>
                  <a:pt x="496" y="689"/>
                </a:lnTo>
                <a:lnTo>
                  <a:pt x="495" y="690"/>
                </a:lnTo>
                <a:lnTo>
                  <a:pt x="495" y="691"/>
                </a:lnTo>
                <a:lnTo>
                  <a:pt x="493" y="692"/>
                </a:lnTo>
                <a:lnTo>
                  <a:pt x="492" y="693"/>
                </a:lnTo>
                <a:lnTo>
                  <a:pt x="491" y="693"/>
                </a:lnTo>
                <a:lnTo>
                  <a:pt x="488" y="695"/>
                </a:lnTo>
                <a:lnTo>
                  <a:pt x="487" y="695"/>
                </a:lnTo>
                <a:lnTo>
                  <a:pt x="486" y="696"/>
                </a:lnTo>
                <a:lnTo>
                  <a:pt x="485" y="696"/>
                </a:lnTo>
                <a:lnTo>
                  <a:pt x="484" y="697"/>
                </a:lnTo>
                <a:lnTo>
                  <a:pt x="483" y="698"/>
                </a:lnTo>
                <a:lnTo>
                  <a:pt x="482" y="699"/>
                </a:lnTo>
                <a:lnTo>
                  <a:pt x="481" y="700"/>
                </a:lnTo>
                <a:lnTo>
                  <a:pt x="480" y="702"/>
                </a:lnTo>
                <a:lnTo>
                  <a:pt x="478" y="705"/>
                </a:lnTo>
                <a:lnTo>
                  <a:pt x="477" y="708"/>
                </a:lnTo>
                <a:lnTo>
                  <a:pt x="476" y="710"/>
                </a:lnTo>
                <a:lnTo>
                  <a:pt x="475" y="712"/>
                </a:lnTo>
                <a:lnTo>
                  <a:pt x="475" y="713"/>
                </a:lnTo>
                <a:lnTo>
                  <a:pt x="474" y="716"/>
                </a:lnTo>
                <a:lnTo>
                  <a:pt x="474" y="718"/>
                </a:lnTo>
                <a:lnTo>
                  <a:pt x="473" y="722"/>
                </a:lnTo>
                <a:lnTo>
                  <a:pt x="473" y="724"/>
                </a:lnTo>
                <a:lnTo>
                  <a:pt x="472" y="726"/>
                </a:lnTo>
                <a:lnTo>
                  <a:pt x="472" y="728"/>
                </a:lnTo>
                <a:lnTo>
                  <a:pt x="472" y="730"/>
                </a:lnTo>
                <a:lnTo>
                  <a:pt x="472" y="732"/>
                </a:lnTo>
                <a:lnTo>
                  <a:pt x="473" y="734"/>
                </a:lnTo>
                <a:lnTo>
                  <a:pt x="473" y="735"/>
                </a:lnTo>
                <a:lnTo>
                  <a:pt x="473" y="736"/>
                </a:lnTo>
                <a:lnTo>
                  <a:pt x="473" y="738"/>
                </a:lnTo>
                <a:lnTo>
                  <a:pt x="474" y="739"/>
                </a:lnTo>
                <a:lnTo>
                  <a:pt x="476" y="744"/>
                </a:lnTo>
                <a:lnTo>
                  <a:pt x="476" y="746"/>
                </a:lnTo>
                <a:lnTo>
                  <a:pt x="476" y="746"/>
                </a:lnTo>
                <a:lnTo>
                  <a:pt x="475" y="746"/>
                </a:lnTo>
                <a:lnTo>
                  <a:pt x="474" y="745"/>
                </a:lnTo>
                <a:lnTo>
                  <a:pt x="473" y="745"/>
                </a:lnTo>
                <a:lnTo>
                  <a:pt x="472" y="745"/>
                </a:lnTo>
                <a:lnTo>
                  <a:pt x="471" y="745"/>
                </a:lnTo>
                <a:lnTo>
                  <a:pt x="469" y="745"/>
                </a:lnTo>
                <a:lnTo>
                  <a:pt x="468" y="745"/>
                </a:lnTo>
                <a:lnTo>
                  <a:pt x="466" y="746"/>
                </a:lnTo>
                <a:lnTo>
                  <a:pt x="465" y="747"/>
                </a:lnTo>
                <a:lnTo>
                  <a:pt x="463" y="747"/>
                </a:lnTo>
                <a:lnTo>
                  <a:pt x="462" y="748"/>
                </a:lnTo>
                <a:lnTo>
                  <a:pt x="461" y="749"/>
                </a:lnTo>
                <a:lnTo>
                  <a:pt x="460" y="750"/>
                </a:lnTo>
                <a:lnTo>
                  <a:pt x="459" y="751"/>
                </a:lnTo>
                <a:lnTo>
                  <a:pt x="459" y="752"/>
                </a:lnTo>
                <a:lnTo>
                  <a:pt x="458" y="753"/>
                </a:lnTo>
                <a:lnTo>
                  <a:pt x="456" y="757"/>
                </a:lnTo>
                <a:lnTo>
                  <a:pt x="455" y="758"/>
                </a:lnTo>
                <a:lnTo>
                  <a:pt x="455" y="758"/>
                </a:lnTo>
                <a:lnTo>
                  <a:pt x="455" y="759"/>
                </a:lnTo>
                <a:lnTo>
                  <a:pt x="454" y="759"/>
                </a:lnTo>
                <a:lnTo>
                  <a:pt x="454" y="759"/>
                </a:lnTo>
                <a:lnTo>
                  <a:pt x="453" y="759"/>
                </a:lnTo>
                <a:lnTo>
                  <a:pt x="452" y="760"/>
                </a:lnTo>
                <a:lnTo>
                  <a:pt x="451" y="759"/>
                </a:lnTo>
                <a:lnTo>
                  <a:pt x="450" y="759"/>
                </a:lnTo>
                <a:lnTo>
                  <a:pt x="449" y="759"/>
                </a:lnTo>
                <a:lnTo>
                  <a:pt x="448" y="758"/>
                </a:lnTo>
                <a:lnTo>
                  <a:pt x="446" y="757"/>
                </a:lnTo>
                <a:lnTo>
                  <a:pt x="442" y="755"/>
                </a:lnTo>
                <a:lnTo>
                  <a:pt x="440" y="753"/>
                </a:lnTo>
                <a:lnTo>
                  <a:pt x="436" y="750"/>
                </a:lnTo>
                <a:lnTo>
                  <a:pt x="430" y="746"/>
                </a:lnTo>
                <a:lnTo>
                  <a:pt x="427" y="744"/>
                </a:lnTo>
                <a:lnTo>
                  <a:pt x="424" y="742"/>
                </a:lnTo>
                <a:lnTo>
                  <a:pt x="423" y="741"/>
                </a:lnTo>
                <a:lnTo>
                  <a:pt x="421" y="739"/>
                </a:lnTo>
                <a:lnTo>
                  <a:pt x="419" y="737"/>
                </a:lnTo>
                <a:lnTo>
                  <a:pt x="418" y="735"/>
                </a:lnTo>
                <a:lnTo>
                  <a:pt x="417" y="734"/>
                </a:lnTo>
                <a:lnTo>
                  <a:pt x="416" y="732"/>
                </a:lnTo>
                <a:lnTo>
                  <a:pt x="416" y="731"/>
                </a:lnTo>
                <a:lnTo>
                  <a:pt x="415" y="730"/>
                </a:lnTo>
                <a:lnTo>
                  <a:pt x="415" y="728"/>
                </a:lnTo>
                <a:lnTo>
                  <a:pt x="414" y="726"/>
                </a:lnTo>
                <a:lnTo>
                  <a:pt x="414" y="720"/>
                </a:lnTo>
                <a:lnTo>
                  <a:pt x="413" y="714"/>
                </a:lnTo>
                <a:lnTo>
                  <a:pt x="413" y="709"/>
                </a:lnTo>
                <a:lnTo>
                  <a:pt x="413" y="707"/>
                </a:lnTo>
                <a:lnTo>
                  <a:pt x="412" y="704"/>
                </a:lnTo>
                <a:lnTo>
                  <a:pt x="412" y="702"/>
                </a:lnTo>
                <a:lnTo>
                  <a:pt x="411" y="699"/>
                </a:lnTo>
                <a:lnTo>
                  <a:pt x="410" y="694"/>
                </a:lnTo>
                <a:lnTo>
                  <a:pt x="409" y="692"/>
                </a:lnTo>
                <a:lnTo>
                  <a:pt x="408" y="691"/>
                </a:lnTo>
                <a:lnTo>
                  <a:pt x="408" y="690"/>
                </a:lnTo>
                <a:lnTo>
                  <a:pt x="407" y="689"/>
                </a:lnTo>
                <a:lnTo>
                  <a:pt x="406" y="687"/>
                </a:lnTo>
                <a:lnTo>
                  <a:pt x="403" y="683"/>
                </a:lnTo>
                <a:lnTo>
                  <a:pt x="399" y="679"/>
                </a:lnTo>
                <a:lnTo>
                  <a:pt x="395" y="674"/>
                </a:lnTo>
                <a:lnTo>
                  <a:pt x="388" y="666"/>
                </a:lnTo>
                <a:lnTo>
                  <a:pt x="387" y="665"/>
                </a:lnTo>
                <a:lnTo>
                  <a:pt x="385" y="663"/>
                </a:lnTo>
                <a:lnTo>
                  <a:pt x="384" y="661"/>
                </a:lnTo>
                <a:lnTo>
                  <a:pt x="382" y="660"/>
                </a:lnTo>
                <a:lnTo>
                  <a:pt x="380" y="657"/>
                </a:lnTo>
                <a:lnTo>
                  <a:pt x="378" y="656"/>
                </a:lnTo>
                <a:lnTo>
                  <a:pt x="376" y="655"/>
                </a:lnTo>
                <a:lnTo>
                  <a:pt x="374" y="653"/>
                </a:lnTo>
                <a:lnTo>
                  <a:pt x="372" y="651"/>
                </a:lnTo>
                <a:lnTo>
                  <a:pt x="370" y="650"/>
                </a:lnTo>
                <a:lnTo>
                  <a:pt x="368" y="649"/>
                </a:lnTo>
                <a:lnTo>
                  <a:pt x="365" y="647"/>
                </a:lnTo>
                <a:lnTo>
                  <a:pt x="364" y="647"/>
                </a:lnTo>
                <a:lnTo>
                  <a:pt x="363" y="646"/>
                </a:lnTo>
                <a:lnTo>
                  <a:pt x="360" y="646"/>
                </a:lnTo>
                <a:lnTo>
                  <a:pt x="358" y="646"/>
                </a:lnTo>
                <a:lnTo>
                  <a:pt x="356" y="645"/>
                </a:lnTo>
                <a:lnTo>
                  <a:pt x="353" y="645"/>
                </a:lnTo>
                <a:lnTo>
                  <a:pt x="347" y="645"/>
                </a:lnTo>
                <a:lnTo>
                  <a:pt x="344" y="645"/>
                </a:lnTo>
                <a:lnTo>
                  <a:pt x="343" y="645"/>
                </a:lnTo>
                <a:lnTo>
                  <a:pt x="341" y="645"/>
                </a:lnTo>
                <a:lnTo>
                  <a:pt x="340" y="644"/>
                </a:lnTo>
                <a:lnTo>
                  <a:pt x="338" y="644"/>
                </a:lnTo>
                <a:lnTo>
                  <a:pt x="336" y="643"/>
                </a:lnTo>
                <a:lnTo>
                  <a:pt x="334" y="642"/>
                </a:lnTo>
                <a:lnTo>
                  <a:pt x="332" y="641"/>
                </a:lnTo>
                <a:lnTo>
                  <a:pt x="330" y="640"/>
                </a:lnTo>
                <a:lnTo>
                  <a:pt x="328" y="639"/>
                </a:lnTo>
                <a:lnTo>
                  <a:pt x="326" y="637"/>
                </a:lnTo>
                <a:lnTo>
                  <a:pt x="324" y="636"/>
                </a:lnTo>
                <a:lnTo>
                  <a:pt x="323" y="634"/>
                </a:lnTo>
                <a:lnTo>
                  <a:pt x="321" y="633"/>
                </a:lnTo>
                <a:lnTo>
                  <a:pt x="320" y="631"/>
                </a:lnTo>
                <a:lnTo>
                  <a:pt x="320" y="630"/>
                </a:lnTo>
                <a:lnTo>
                  <a:pt x="319" y="629"/>
                </a:lnTo>
                <a:lnTo>
                  <a:pt x="318" y="627"/>
                </a:lnTo>
                <a:lnTo>
                  <a:pt x="318" y="625"/>
                </a:lnTo>
                <a:lnTo>
                  <a:pt x="317" y="623"/>
                </a:lnTo>
                <a:lnTo>
                  <a:pt x="316" y="617"/>
                </a:lnTo>
                <a:lnTo>
                  <a:pt x="315" y="615"/>
                </a:lnTo>
                <a:lnTo>
                  <a:pt x="315" y="613"/>
                </a:lnTo>
                <a:lnTo>
                  <a:pt x="314" y="612"/>
                </a:lnTo>
                <a:lnTo>
                  <a:pt x="313" y="610"/>
                </a:lnTo>
                <a:lnTo>
                  <a:pt x="313" y="609"/>
                </a:lnTo>
                <a:lnTo>
                  <a:pt x="312" y="608"/>
                </a:lnTo>
                <a:lnTo>
                  <a:pt x="311" y="606"/>
                </a:lnTo>
                <a:lnTo>
                  <a:pt x="308" y="603"/>
                </a:lnTo>
                <a:lnTo>
                  <a:pt x="303" y="597"/>
                </a:lnTo>
                <a:lnTo>
                  <a:pt x="296" y="590"/>
                </a:lnTo>
                <a:lnTo>
                  <a:pt x="295" y="589"/>
                </a:lnTo>
                <a:lnTo>
                  <a:pt x="294" y="588"/>
                </a:lnTo>
                <a:lnTo>
                  <a:pt x="293" y="587"/>
                </a:lnTo>
                <a:lnTo>
                  <a:pt x="292" y="585"/>
                </a:lnTo>
                <a:lnTo>
                  <a:pt x="292" y="584"/>
                </a:lnTo>
                <a:lnTo>
                  <a:pt x="290" y="580"/>
                </a:lnTo>
                <a:lnTo>
                  <a:pt x="289" y="578"/>
                </a:lnTo>
                <a:lnTo>
                  <a:pt x="287" y="576"/>
                </a:lnTo>
                <a:lnTo>
                  <a:pt x="284" y="572"/>
                </a:lnTo>
                <a:lnTo>
                  <a:pt x="283" y="571"/>
                </a:lnTo>
                <a:lnTo>
                  <a:pt x="282" y="569"/>
                </a:lnTo>
                <a:lnTo>
                  <a:pt x="279" y="564"/>
                </a:lnTo>
                <a:lnTo>
                  <a:pt x="279" y="563"/>
                </a:lnTo>
                <a:lnTo>
                  <a:pt x="278" y="562"/>
                </a:lnTo>
                <a:lnTo>
                  <a:pt x="277" y="561"/>
                </a:lnTo>
                <a:lnTo>
                  <a:pt x="276" y="560"/>
                </a:lnTo>
                <a:lnTo>
                  <a:pt x="272" y="556"/>
                </a:lnTo>
                <a:lnTo>
                  <a:pt x="270" y="555"/>
                </a:lnTo>
                <a:lnTo>
                  <a:pt x="269" y="553"/>
                </a:lnTo>
                <a:lnTo>
                  <a:pt x="267" y="551"/>
                </a:lnTo>
                <a:lnTo>
                  <a:pt x="266" y="549"/>
                </a:lnTo>
                <a:lnTo>
                  <a:pt x="265" y="548"/>
                </a:lnTo>
                <a:lnTo>
                  <a:pt x="261" y="545"/>
                </a:lnTo>
                <a:lnTo>
                  <a:pt x="260" y="544"/>
                </a:lnTo>
                <a:lnTo>
                  <a:pt x="260" y="543"/>
                </a:lnTo>
                <a:lnTo>
                  <a:pt x="259" y="542"/>
                </a:lnTo>
                <a:lnTo>
                  <a:pt x="258" y="541"/>
                </a:lnTo>
                <a:lnTo>
                  <a:pt x="258" y="539"/>
                </a:lnTo>
                <a:lnTo>
                  <a:pt x="257" y="538"/>
                </a:lnTo>
                <a:lnTo>
                  <a:pt x="257" y="536"/>
                </a:lnTo>
                <a:lnTo>
                  <a:pt x="256" y="530"/>
                </a:lnTo>
                <a:lnTo>
                  <a:pt x="255" y="528"/>
                </a:lnTo>
                <a:lnTo>
                  <a:pt x="255" y="527"/>
                </a:lnTo>
                <a:lnTo>
                  <a:pt x="255" y="525"/>
                </a:lnTo>
                <a:lnTo>
                  <a:pt x="254" y="524"/>
                </a:lnTo>
                <a:lnTo>
                  <a:pt x="254" y="523"/>
                </a:lnTo>
                <a:lnTo>
                  <a:pt x="253" y="522"/>
                </a:lnTo>
                <a:lnTo>
                  <a:pt x="252" y="521"/>
                </a:lnTo>
                <a:lnTo>
                  <a:pt x="249" y="517"/>
                </a:lnTo>
                <a:lnTo>
                  <a:pt x="245" y="514"/>
                </a:lnTo>
                <a:lnTo>
                  <a:pt x="241" y="509"/>
                </a:lnTo>
                <a:lnTo>
                  <a:pt x="238" y="506"/>
                </a:lnTo>
                <a:lnTo>
                  <a:pt x="236" y="504"/>
                </a:lnTo>
                <a:lnTo>
                  <a:pt x="234" y="503"/>
                </a:lnTo>
                <a:lnTo>
                  <a:pt x="233" y="501"/>
                </a:lnTo>
                <a:lnTo>
                  <a:pt x="231" y="500"/>
                </a:lnTo>
                <a:lnTo>
                  <a:pt x="230" y="499"/>
                </a:lnTo>
                <a:lnTo>
                  <a:pt x="228" y="498"/>
                </a:lnTo>
                <a:lnTo>
                  <a:pt x="226" y="497"/>
                </a:lnTo>
                <a:lnTo>
                  <a:pt x="224" y="496"/>
                </a:lnTo>
                <a:lnTo>
                  <a:pt x="222" y="495"/>
                </a:lnTo>
                <a:lnTo>
                  <a:pt x="221" y="495"/>
                </a:lnTo>
                <a:lnTo>
                  <a:pt x="217" y="493"/>
                </a:lnTo>
                <a:lnTo>
                  <a:pt x="214" y="493"/>
                </a:lnTo>
                <a:lnTo>
                  <a:pt x="206" y="491"/>
                </a:lnTo>
                <a:lnTo>
                  <a:pt x="204" y="491"/>
                </a:lnTo>
                <a:lnTo>
                  <a:pt x="201" y="490"/>
                </a:lnTo>
                <a:lnTo>
                  <a:pt x="200" y="491"/>
                </a:lnTo>
                <a:lnTo>
                  <a:pt x="199" y="491"/>
                </a:lnTo>
                <a:lnTo>
                  <a:pt x="199" y="491"/>
                </a:lnTo>
                <a:lnTo>
                  <a:pt x="198" y="491"/>
                </a:lnTo>
                <a:lnTo>
                  <a:pt x="197" y="492"/>
                </a:lnTo>
                <a:lnTo>
                  <a:pt x="196" y="492"/>
                </a:lnTo>
                <a:lnTo>
                  <a:pt x="196" y="493"/>
                </a:lnTo>
                <a:lnTo>
                  <a:pt x="195" y="495"/>
                </a:lnTo>
                <a:lnTo>
                  <a:pt x="194" y="496"/>
                </a:lnTo>
                <a:lnTo>
                  <a:pt x="194" y="496"/>
                </a:lnTo>
                <a:lnTo>
                  <a:pt x="193" y="497"/>
                </a:lnTo>
                <a:lnTo>
                  <a:pt x="192" y="497"/>
                </a:lnTo>
                <a:lnTo>
                  <a:pt x="192" y="497"/>
                </a:lnTo>
                <a:lnTo>
                  <a:pt x="191" y="497"/>
                </a:lnTo>
                <a:lnTo>
                  <a:pt x="189" y="497"/>
                </a:lnTo>
                <a:lnTo>
                  <a:pt x="187" y="497"/>
                </a:lnTo>
                <a:lnTo>
                  <a:pt x="184" y="496"/>
                </a:lnTo>
                <a:lnTo>
                  <a:pt x="180" y="495"/>
                </a:lnTo>
                <a:lnTo>
                  <a:pt x="179" y="495"/>
                </a:lnTo>
                <a:lnTo>
                  <a:pt x="177" y="494"/>
                </a:lnTo>
                <a:lnTo>
                  <a:pt x="172" y="494"/>
                </a:lnTo>
                <a:lnTo>
                  <a:pt x="169" y="494"/>
                </a:lnTo>
                <a:lnTo>
                  <a:pt x="167" y="493"/>
                </a:lnTo>
                <a:lnTo>
                  <a:pt x="165" y="493"/>
                </a:lnTo>
                <a:lnTo>
                  <a:pt x="163" y="492"/>
                </a:lnTo>
                <a:lnTo>
                  <a:pt x="161" y="492"/>
                </a:lnTo>
                <a:lnTo>
                  <a:pt x="159" y="491"/>
                </a:lnTo>
                <a:lnTo>
                  <a:pt x="157" y="490"/>
                </a:lnTo>
                <a:lnTo>
                  <a:pt x="156" y="489"/>
                </a:lnTo>
                <a:lnTo>
                  <a:pt x="155" y="489"/>
                </a:lnTo>
                <a:lnTo>
                  <a:pt x="154" y="488"/>
                </a:lnTo>
                <a:lnTo>
                  <a:pt x="153" y="487"/>
                </a:lnTo>
                <a:lnTo>
                  <a:pt x="152" y="485"/>
                </a:lnTo>
                <a:lnTo>
                  <a:pt x="152" y="485"/>
                </a:lnTo>
                <a:lnTo>
                  <a:pt x="149" y="481"/>
                </a:lnTo>
                <a:lnTo>
                  <a:pt x="147" y="476"/>
                </a:lnTo>
                <a:lnTo>
                  <a:pt x="145" y="473"/>
                </a:lnTo>
                <a:lnTo>
                  <a:pt x="145" y="471"/>
                </a:lnTo>
                <a:lnTo>
                  <a:pt x="144" y="470"/>
                </a:lnTo>
                <a:lnTo>
                  <a:pt x="143" y="465"/>
                </a:lnTo>
                <a:lnTo>
                  <a:pt x="142" y="463"/>
                </a:lnTo>
                <a:lnTo>
                  <a:pt x="141" y="461"/>
                </a:lnTo>
                <a:lnTo>
                  <a:pt x="140" y="460"/>
                </a:lnTo>
                <a:lnTo>
                  <a:pt x="139" y="458"/>
                </a:lnTo>
                <a:lnTo>
                  <a:pt x="138" y="456"/>
                </a:lnTo>
                <a:lnTo>
                  <a:pt x="137" y="455"/>
                </a:lnTo>
                <a:lnTo>
                  <a:pt x="136" y="453"/>
                </a:lnTo>
                <a:lnTo>
                  <a:pt x="133" y="450"/>
                </a:lnTo>
                <a:lnTo>
                  <a:pt x="131" y="448"/>
                </a:lnTo>
                <a:lnTo>
                  <a:pt x="124" y="442"/>
                </a:lnTo>
                <a:lnTo>
                  <a:pt x="122" y="441"/>
                </a:lnTo>
                <a:lnTo>
                  <a:pt x="120" y="440"/>
                </a:lnTo>
                <a:lnTo>
                  <a:pt x="118" y="439"/>
                </a:lnTo>
                <a:lnTo>
                  <a:pt x="116" y="438"/>
                </a:lnTo>
                <a:lnTo>
                  <a:pt x="111" y="435"/>
                </a:lnTo>
                <a:lnTo>
                  <a:pt x="109" y="435"/>
                </a:lnTo>
                <a:lnTo>
                  <a:pt x="108" y="434"/>
                </a:lnTo>
                <a:lnTo>
                  <a:pt x="106" y="433"/>
                </a:lnTo>
                <a:lnTo>
                  <a:pt x="105" y="431"/>
                </a:lnTo>
                <a:lnTo>
                  <a:pt x="104" y="430"/>
                </a:lnTo>
                <a:lnTo>
                  <a:pt x="103" y="429"/>
                </a:lnTo>
                <a:lnTo>
                  <a:pt x="102" y="429"/>
                </a:lnTo>
                <a:lnTo>
                  <a:pt x="102" y="428"/>
                </a:lnTo>
                <a:lnTo>
                  <a:pt x="101" y="427"/>
                </a:lnTo>
                <a:lnTo>
                  <a:pt x="101" y="426"/>
                </a:lnTo>
                <a:lnTo>
                  <a:pt x="101" y="425"/>
                </a:lnTo>
                <a:lnTo>
                  <a:pt x="100" y="422"/>
                </a:lnTo>
                <a:lnTo>
                  <a:pt x="99" y="418"/>
                </a:lnTo>
                <a:lnTo>
                  <a:pt x="98" y="415"/>
                </a:lnTo>
                <a:lnTo>
                  <a:pt x="97" y="411"/>
                </a:lnTo>
                <a:lnTo>
                  <a:pt x="95" y="406"/>
                </a:lnTo>
                <a:lnTo>
                  <a:pt x="94" y="405"/>
                </a:lnTo>
                <a:lnTo>
                  <a:pt x="94" y="403"/>
                </a:lnTo>
                <a:lnTo>
                  <a:pt x="94" y="402"/>
                </a:lnTo>
                <a:lnTo>
                  <a:pt x="94" y="400"/>
                </a:lnTo>
                <a:lnTo>
                  <a:pt x="94" y="399"/>
                </a:lnTo>
                <a:lnTo>
                  <a:pt x="95" y="396"/>
                </a:lnTo>
                <a:lnTo>
                  <a:pt x="95" y="393"/>
                </a:lnTo>
                <a:lnTo>
                  <a:pt x="95" y="391"/>
                </a:lnTo>
                <a:lnTo>
                  <a:pt x="95" y="387"/>
                </a:lnTo>
                <a:lnTo>
                  <a:pt x="95" y="382"/>
                </a:lnTo>
                <a:lnTo>
                  <a:pt x="95" y="380"/>
                </a:lnTo>
                <a:lnTo>
                  <a:pt x="95" y="378"/>
                </a:lnTo>
                <a:lnTo>
                  <a:pt x="95" y="376"/>
                </a:lnTo>
                <a:lnTo>
                  <a:pt x="94" y="374"/>
                </a:lnTo>
                <a:lnTo>
                  <a:pt x="94" y="373"/>
                </a:lnTo>
                <a:lnTo>
                  <a:pt x="93" y="372"/>
                </a:lnTo>
                <a:lnTo>
                  <a:pt x="92" y="371"/>
                </a:lnTo>
                <a:lnTo>
                  <a:pt x="91" y="370"/>
                </a:lnTo>
                <a:lnTo>
                  <a:pt x="90" y="369"/>
                </a:lnTo>
                <a:lnTo>
                  <a:pt x="87" y="368"/>
                </a:lnTo>
                <a:lnTo>
                  <a:pt x="85" y="367"/>
                </a:lnTo>
                <a:lnTo>
                  <a:pt x="82" y="366"/>
                </a:lnTo>
                <a:lnTo>
                  <a:pt x="81" y="365"/>
                </a:lnTo>
                <a:lnTo>
                  <a:pt x="80" y="365"/>
                </a:lnTo>
                <a:lnTo>
                  <a:pt x="78" y="364"/>
                </a:lnTo>
                <a:lnTo>
                  <a:pt x="77" y="363"/>
                </a:lnTo>
                <a:lnTo>
                  <a:pt x="77" y="362"/>
                </a:lnTo>
                <a:lnTo>
                  <a:pt x="76" y="361"/>
                </a:lnTo>
                <a:lnTo>
                  <a:pt x="75" y="359"/>
                </a:lnTo>
                <a:lnTo>
                  <a:pt x="73" y="356"/>
                </a:lnTo>
                <a:lnTo>
                  <a:pt x="72" y="354"/>
                </a:lnTo>
                <a:lnTo>
                  <a:pt x="71" y="352"/>
                </a:lnTo>
                <a:lnTo>
                  <a:pt x="70" y="350"/>
                </a:lnTo>
                <a:lnTo>
                  <a:pt x="69" y="348"/>
                </a:lnTo>
                <a:lnTo>
                  <a:pt x="69" y="346"/>
                </a:lnTo>
                <a:lnTo>
                  <a:pt x="68" y="344"/>
                </a:lnTo>
                <a:lnTo>
                  <a:pt x="68" y="342"/>
                </a:lnTo>
                <a:lnTo>
                  <a:pt x="67" y="340"/>
                </a:lnTo>
                <a:lnTo>
                  <a:pt x="67" y="332"/>
                </a:lnTo>
                <a:lnTo>
                  <a:pt x="66" y="330"/>
                </a:lnTo>
                <a:lnTo>
                  <a:pt x="66" y="328"/>
                </a:lnTo>
                <a:lnTo>
                  <a:pt x="65" y="326"/>
                </a:lnTo>
                <a:lnTo>
                  <a:pt x="63" y="319"/>
                </a:lnTo>
                <a:lnTo>
                  <a:pt x="63" y="317"/>
                </a:lnTo>
                <a:lnTo>
                  <a:pt x="62" y="315"/>
                </a:lnTo>
                <a:lnTo>
                  <a:pt x="61" y="313"/>
                </a:lnTo>
                <a:lnTo>
                  <a:pt x="60" y="312"/>
                </a:lnTo>
                <a:lnTo>
                  <a:pt x="59" y="310"/>
                </a:lnTo>
                <a:lnTo>
                  <a:pt x="58" y="310"/>
                </a:lnTo>
                <a:lnTo>
                  <a:pt x="57" y="309"/>
                </a:lnTo>
                <a:lnTo>
                  <a:pt x="57" y="308"/>
                </a:lnTo>
                <a:lnTo>
                  <a:pt x="53" y="307"/>
                </a:lnTo>
                <a:lnTo>
                  <a:pt x="53" y="306"/>
                </a:lnTo>
                <a:lnTo>
                  <a:pt x="52" y="306"/>
                </a:lnTo>
                <a:lnTo>
                  <a:pt x="51" y="305"/>
                </a:lnTo>
                <a:lnTo>
                  <a:pt x="51" y="304"/>
                </a:lnTo>
                <a:lnTo>
                  <a:pt x="49" y="302"/>
                </a:lnTo>
                <a:lnTo>
                  <a:pt x="48" y="301"/>
                </a:lnTo>
                <a:lnTo>
                  <a:pt x="48" y="300"/>
                </a:lnTo>
                <a:lnTo>
                  <a:pt x="48" y="298"/>
                </a:lnTo>
                <a:lnTo>
                  <a:pt x="48" y="295"/>
                </a:lnTo>
                <a:lnTo>
                  <a:pt x="47" y="294"/>
                </a:lnTo>
                <a:lnTo>
                  <a:pt x="47" y="292"/>
                </a:lnTo>
                <a:lnTo>
                  <a:pt x="47" y="291"/>
                </a:lnTo>
                <a:lnTo>
                  <a:pt x="47" y="290"/>
                </a:lnTo>
                <a:lnTo>
                  <a:pt x="47" y="288"/>
                </a:lnTo>
                <a:lnTo>
                  <a:pt x="48" y="285"/>
                </a:lnTo>
                <a:lnTo>
                  <a:pt x="48" y="282"/>
                </a:lnTo>
                <a:lnTo>
                  <a:pt x="49" y="278"/>
                </a:lnTo>
                <a:lnTo>
                  <a:pt x="49" y="277"/>
                </a:lnTo>
                <a:lnTo>
                  <a:pt x="49" y="276"/>
                </a:lnTo>
                <a:lnTo>
                  <a:pt x="49" y="274"/>
                </a:lnTo>
                <a:lnTo>
                  <a:pt x="49" y="272"/>
                </a:lnTo>
                <a:lnTo>
                  <a:pt x="48" y="271"/>
                </a:lnTo>
                <a:lnTo>
                  <a:pt x="47" y="269"/>
                </a:lnTo>
                <a:lnTo>
                  <a:pt x="47" y="268"/>
                </a:lnTo>
                <a:lnTo>
                  <a:pt x="46" y="267"/>
                </a:lnTo>
                <a:lnTo>
                  <a:pt x="45" y="266"/>
                </a:lnTo>
                <a:lnTo>
                  <a:pt x="44" y="265"/>
                </a:lnTo>
                <a:lnTo>
                  <a:pt x="43" y="265"/>
                </a:lnTo>
                <a:lnTo>
                  <a:pt x="42" y="264"/>
                </a:lnTo>
                <a:lnTo>
                  <a:pt x="37" y="262"/>
                </a:lnTo>
                <a:lnTo>
                  <a:pt x="35" y="261"/>
                </a:lnTo>
                <a:lnTo>
                  <a:pt x="34" y="261"/>
                </a:lnTo>
                <a:lnTo>
                  <a:pt x="30" y="258"/>
                </a:lnTo>
                <a:lnTo>
                  <a:pt x="23" y="254"/>
                </a:lnTo>
                <a:lnTo>
                  <a:pt x="20" y="252"/>
                </a:lnTo>
                <a:lnTo>
                  <a:pt x="19" y="252"/>
                </a:lnTo>
                <a:lnTo>
                  <a:pt x="17" y="251"/>
                </a:lnTo>
                <a:lnTo>
                  <a:pt x="16" y="250"/>
                </a:lnTo>
                <a:lnTo>
                  <a:pt x="15" y="249"/>
                </a:lnTo>
                <a:lnTo>
                  <a:pt x="14" y="248"/>
                </a:lnTo>
                <a:lnTo>
                  <a:pt x="13" y="247"/>
                </a:lnTo>
                <a:lnTo>
                  <a:pt x="12" y="245"/>
                </a:lnTo>
                <a:lnTo>
                  <a:pt x="11" y="244"/>
                </a:lnTo>
                <a:lnTo>
                  <a:pt x="9" y="241"/>
                </a:lnTo>
                <a:lnTo>
                  <a:pt x="6" y="236"/>
                </a:lnTo>
                <a:lnTo>
                  <a:pt x="3" y="231"/>
                </a:lnTo>
                <a:lnTo>
                  <a:pt x="2" y="229"/>
                </a:lnTo>
                <a:lnTo>
                  <a:pt x="1" y="227"/>
                </a:lnTo>
                <a:lnTo>
                  <a:pt x="1" y="225"/>
                </a:lnTo>
                <a:lnTo>
                  <a:pt x="0" y="223"/>
                </a:lnTo>
                <a:lnTo>
                  <a:pt x="0" y="221"/>
                </a:lnTo>
                <a:lnTo>
                  <a:pt x="0" y="219"/>
                </a:lnTo>
                <a:lnTo>
                  <a:pt x="0" y="218"/>
                </a:lnTo>
                <a:lnTo>
                  <a:pt x="1" y="217"/>
                </a:lnTo>
                <a:lnTo>
                  <a:pt x="1" y="215"/>
                </a:lnTo>
                <a:lnTo>
                  <a:pt x="2" y="214"/>
                </a:lnTo>
                <a:lnTo>
                  <a:pt x="3" y="213"/>
                </a:lnTo>
                <a:lnTo>
                  <a:pt x="4" y="212"/>
                </a:lnTo>
                <a:lnTo>
                  <a:pt x="4" y="211"/>
                </a:lnTo>
                <a:lnTo>
                  <a:pt x="6" y="210"/>
                </a:lnTo>
                <a:lnTo>
                  <a:pt x="8" y="208"/>
                </a:lnTo>
                <a:lnTo>
                  <a:pt x="11" y="206"/>
                </a:lnTo>
                <a:lnTo>
                  <a:pt x="19" y="202"/>
                </a:lnTo>
                <a:lnTo>
                  <a:pt x="20" y="201"/>
                </a:lnTo>
                <a:lnTo>
                  <a:pt x="22" y="200"/>
                </a:lnTo>
                <a:lnTo>
                  <a:pt x="23" y="199"/>
                </a:lnTo>
                <a:lnTo>
                  <a:pt x="24" y="198"/>
                </a:lnTo>
                <a:lnTo>
                  <a:pt x="25" y="197"/>
                </a:lnTo>
                <a:lnTo>
                  <a:pt x="26" y="196"/>
                </a:lnTo>
                <a:lnTo>
                  <a:pt x="26" y="195"/>
                </a:lnTo>
                <a:lnTo>
                  <a:pt x="27" y="194"/>
                </a:lnTo>
                <a:lnTo>
                  <a:pt x="27" y="192"/>
                </a:lnTo>
                <a:lnTo>
                  <a:pt x="28" y="188"/>
                </a:lnTo>
                <a:lnTo>
                  <a:pt x="28" y="183"/>
                </a:lnTo>
                <a:lnTo>
                  <a:pt x="29" y="180"/>
                </a:lnTo>
                <a:lnTo>
                  <a:pt x="32" y="171"/>
                </a:lnTo>
                <a:lnTo>
                  <a:pt x="32" y="169"/>
                </a:lnTo>
                <a:lnTo>
                  <a:pt x="33" y="168"/>
                </a:lnTo>
                <a:lnTo>
                  <a:pt x="34" y="166"/>
                </a:lnTo>
                <a:lnTo>
                  <a:pt x="35" y="165"/>
                </a:lnTo>
                <a:lnTo>
                  <a:pt x="36" y="164"/>
                </a:lnTo>
                <a:lnTo>
                  <a:pt x="38" y="162"/>
                </a:lnTo>
                <a:lnTo>
                  <a:pt x="39" y="161"/>
                </a:lnTo>
                <a:lnTo>
                  <a:pt x="40" y="160"/>
                </a:lnTo>
                <a:lnTo>
                  <a:pt x="41" y="158"/>
                </a:lnTo>
                <a:lnTo>
                  <a:pt x="43" y="154"/>
                </a:lnTo>
                <a:lnTo>
                  <a:pt x="44" y="153"/>
                </a:lnTo>
                <a:lnTo>
                  <a:pt x="46" y="149"/>
                </a:lnTo>
                <a:lnTo>
                  <a:pt x="47" y="147"/>
                </a:lnTo>
                <a:lnTo>
                  <a:pt x="48" y="145"/>
                </a:lnTo>
                <a:lnTo>
                  <a:pt x="52" y="139"/>
                </a:lnTo>
                <a:lnTo>
                  <a:pt x="54" y="135"/>
                </a:lnTo>
                <a:lnTo>
                  <a:pt x="55" y="134"/>
                </a:lnTo>
                <a:lnTo>
                  <a:pt x="57" y="131"/>
                </a:lnTo>
                <a:lnTo>
                  <a:pt x="58" y="129"/>
                </a:lnTo>
                <a:lnTo>
                  <a:pt x="62" y="124"/>
                </a:lnTo>
                <a:lnTo>
                  <a:pt x="63" y="123"/>
                </a:lnTo>
                <a:lnTo>
                  <a:pt x="64" y="121"/>
                </a:lnTo>
                <a:lnTo>
                  <a:pt x="64" y="121"/>
                </a:lnTo>
                <a:lnTo>
                  <a:pt x="67" y="121"/>
                </a:lnTo>
                <a:lnTo>
                  <a:pt x="73" y="123"/>
                </a:lnTo>
                <a:lnTo>
                  <a:pt x="79" y="125"/>
                </a:lnTo>
                <a:lnTo>
                  <a:pt x="81" y="125"/>
                </a:lnTo>
                <a:lnTo>
                  <a:pt x="82" y="125"/>
                </a:lnTo>
                <a:lnTo>
                  <a:pt x="83" y="125"/>
                </a:lnTo>
                <a:lnTo>
                  <a:pt x="84" y="125"/>
                </a:lnTo>
                <a:lnTo>
                  <a:pt x="85" y="125"/>
                </a:lnTo>
                <a:lnTo>
                  <a:pt x="86" y="124"/>
                </a:lnTo>
                <a:lnTo>
                  <a:pt x="88" y="124"/>
                </a:lnTo>
                <a:lnTo>
                  <a:pt x="89" y="123"/>
                </a:lnTo>
                <a:lnTo>
                  <a:pt x="91" y="121"/>
                </a:lnTo>
                <a:lnTo>
                  <a:pt x="92" y="120"/>
                </a:lnTo>
                <a:lnTo>
                  <a:pt x="94" y="119"/>
                </a:lnTo>
                <a:lnTo>
                  <a:pt x="96" y="118"/>
                </a:lnTo>
                <a:lnTo>
                  <a:pt x="98" y="118"/>
                </a:lnTo>
                <a:lnTo>
                  <a:pt x="99" y="117"/>
                </a:lnTo>
                <a:lnTo>
                  <a:pt x="101" y="117"/>
                </a:lnTo>
                <a:lnTo>
                  <a:pt x="103" y="117"/>
                </a:lnTo>
                <a:lnTo>
                  <a:pt x="104" y="117"/>
                </a:lnTo>
                <a:lnTo>
                  <a:pt x="105" y="118"/>
                </a:lnTo>
                <a:lnTo>
                  <a:pt x="107" y="118"/>
                </a:lnTo>
                <a:lnTo>
                  <a:pt x="108" y="119"/>
                </a:lnTo>
                <a:lnTo>
                  <a:pt x="110" y="120"/>
                </a:lnTo>
                <a:lnTo>
                  <a:pt x="111" y="121"/>
                </a:lnTo>
                <a:lnTo>
                  <a:pt x="112" y="122"/>
                </a:lnTo>
                <a:lnTo>
                  <a:pt x="113" y="123"/>
                </a:lnTo>
                <a:lnTo>
                  <a:pt x="115" y="126"/>
                </a:lnTo>
                <a:lnTo>
                  <a:pt x="116" y="127"/>
                </a:lnTo>
                <a:lnTo>
                  <a:pt x="116" y="127"/>
                </a:lnTo>
                <a:lnTo>
                  <a:pt x="117" y="127"/>
                </a:lnTo>
                <a:lnTo>
                  <a:pt x="117" y="127"/>
                </a:lnTo>
                <a:lnTo>
                  <a:pt x="118" y="127"/>
                </a:lnTo>
                <a:lnTo>
                  <a:pt x="118" y="127"/>
                </a:lnTo>
                <a:lnTo>
                  <a:pt x="118" y="127"/>
                </a:lnTo>
                <a:lnTo>
                  <a:pt x="119" y="127"/>
                </a:lnTo>
                <a:lnTo>
                  <a:pt x="119" y="127"/>
                </a:lnTo>
                <a:lnTo>
                  <a:pt x="119" y="126"/>
                </a:lnTo>
                <a:lnTo>
                  <a:pt x="120" y="124"/>
                </a:lnTo>
                <a:lnTo>
                  <a:pt x="120" y="123"/>
                </a:lnTo>
                <a:lnTo>
                  <a:pt x="121" y="122"/>
                </a:lnTo>
                <a:lnTo>
                  <a:pt x="122" y="121"/>
                </a:lnTo>
                <a:lnTo>
                  <a:pt x="123" y="121"/>
                </a:lnTo>
                <a:lnTo>
                  <a:pt x="124" y="120"/>
                </a:lnTo>
                <a:lnTo>
                  <a:pt x="125" y="119"/>
                </a:lnTo>
                <a:lnTo>
                  <a:pt x="128" y="117"/>
                </a:lnTo>
                <a:lnTo>
                  <a:pt x="129" y="117"/>
                </a:lnTo>
                <a:lnTo>
                  <a:pt x="130" y="116"/>
                </a:lnTo>
                <a:lnTo>
                  <a:pt x="131" y="115"/>
                </a:lnTo>
                <a:lnTo>
                  <a:pt x="132" y="113"/>
                </a:lnTo>
                <a:lnTo>
                  <a:pt x="133" y="113"/>
                </a:lnTo>
                <a:lnTo>
                  <a:pt x="133" y="112"/>
                </a:lnTo>
                <a:lnTo>
                  <a:pt x="134" y="112"/>
                </a:lnTo>
                <a:lnTo>
                  <a:pt x="136" y="111"/>
                </a:lnTo>
                <a:lnTo>
                  <a:pt x="139" y="110"/>
                </a:lnTo>
                <a:lnTo>
                  <a:pt x="141" y="110"/>
                </a:lnTo>
                <a:lnTo>
                  <a:pt x="142" y="109"/>
                </a:lnTo>
                <a:lnTo>
                  <a:pt x="146" y="108"/>
                </a:lnTo>
                <a:lnTo>
                  <a:pt x="147" y="107"/>
                </a:lnTo>
                <a:lnTo>
                  <a:pt x="149" y="107"/>
                </a:lnTo>
                <a:lnTo>
                  <a:pt x="154" y="106"/>
                </a:lnTo>
                <a:lnTo>
                  <a:pt x="155" y="106"/>
                </a:lnTo>
                <a:lnTo>
                  <a:pt x="158" y="106"/>
                </a:lnTo>
                <a:lnTo>
                  <a:pt x="159" y="106"/>
                </a:lnTo>
                <a:lnTo>
                  <a:pt x="161" y="105"/>
                </a:lnTo>
                <a:lnTo>
                  <a:pt x="165" y="104"/>
                </a:lnTo>
                <a:lnTo>
                  <a:pt x="166" y="103"/>
                </a:lnTo>
                <a:lnTo>
                  <a:pt x="167" y="103"/>
                </a:lnTo>
                <a:lnTo>
                  <a:pt x="168" y="103"/>
                </a:lnTo>
                <a:lnTo>
                  <a:pt x="170" y="103"/>
                </a:lnTo>
                <a:lnTo>
                  <a:pt x="171" y="103"/>
                </a:lnTo>
                <a:lnTo>
                  <a:pt x="173" y="103"/>
                </a:lnTo>
                <a:lnTo>
                  <a:pt x="174" y="104"/>
                </a:lnTo>
                <a:lnTo>
                  <a:pt x="176" y="104"/>
                </a:lnTo>
                <a:lnTo>
                  <a:pt x="178" y="105"/>
                </a:lnTo>
                <a:lnTo>
                  <a:pt x="180" y="106"/>
                </a:lnTo>
                <a:lnTo>
                  <a:pt x="186" y="107"/>
                </a:lnTo>
                <a:lnTo>
                  <a:pt x="188" y="108"/>
                </a:lnTo>
                <a:lnTo>
                  <a:pt x="192" y="110"/>
                </a:lnTo>
                <a:lnTo>
                  <a:pt x="193" y="110"/>
                </a:lnTo>
                <a:lnTo>
                  <a:pt x="195" y="110"/>
                </a:lnTo>
                <a:lnTo>
                  <a:pt x="196" y="110"/>
                </a:lnTo>
                <a:lnTo>
                  <a:pt x="197" y="110"/>
                </a:lnTo>
                <a:lnTo>
                  <a:pt x="200" y="110"/>
                </a:lnTo>
                <a:lnTo>
                  <a:pt x="201" y="110"/>
                </a:lnTo>
                <a:lnTo>
                  <a:pt x="203" y="110"/>
                </a:lnTo>
                <a:lnTo>
                  <a:pt x="206" y="110"/>
                </a:lnTo>
                <a:lnTo>
                  <a:pt x="208" y="110"/>
                </a:lnTo>
                <a:lnTo>
                  <a:pt x="209" y="109"/>
                </a:lnTo>
                <a:lnTo>
                  <a:pt x="210" y="109"/>
                </a:lnTo>
                <a:lnTo>
                  <a:pt x="212" y="110"/>
                </a:lnTo>
                <a:lnTo>
                  <a:pt x="213" y="110"/>
                </a:lnTo>
                <a:lnTo>
                  <a:pt x="215" y="110"/>
                </a:lnTo>
                <a:lnTo>
                  <a:pt x="219" y="112"/>
                </a:lnTo>
                <a:lnTo>
                  <a:pt x="220" y="112"/>
                </a:lnTo>
                <a:lnTo>
                  <a:pt x="221" y="112"/>
                </a:lnTo>
                <a:lnTo>
                  <a:pt x="222" y="113"/>
                </a:lnTo>
                <a:lnTo>
                  <a:pt x="223" y="112"/>
                </a:lnTo>
                <a:lnTo>
                  <a:pt x="225" y="112"/>
                </a:lnTo>
                <a:lnTo>
                  <a:pt x="226" y="112"/>
                </a:lnTo>
                <a:lnTo>
                  <a:pt x="228" y="111"/>
                </a:lnTo>
                <a:lnTo>
                  <a:pt x="230" y="110"/>
                </a:lnTo>
                <a:lnTo>
                  <a:pt x="231" y="109"/>
                </a:lnTo>
                <a:lnTo>
                  <a:pt x="233" y="108"/>
                </a:lnTo>
                <a:lnTo>
                  <a:pt x="235" y="106"/>
                </a:lnTo>
                <a:lnTo>
                  <a:pt x="236" y="104"/>
                </a:lnTo>
                <a:lnTo>
                  <a:pt x="238" y="103"/>
                </a:lnTo>
                <a:lnTo>
                  <a:pt x="238" y="101"/>
                </a:lnTo>
                <a:lnTo>
                  <a:pt x="239" y="101"/>
                </a:lnTo>
                <a:lnTo>
                  <a:pt x="239" y="100"/>
                </a:lnTo>
                <a:lnTo>
                  <a:pt x="241" y="93"/>
                </a:lnTo>
                <a:lnTo>
                  <a:pt x="241" y="92"/>
                </a:lnTo>
                <a:lnTo>
                  <a:pt x="241" y="91"/>
                </a:lnTo>
                <a:lnTo>
                  <a:pt x="241" y="86"/>
                </a:lnTo>
                <a:lnTo>
                  <a:pt x="241" y="85"/>
                </a:lnTo>
                <a:lnTo>
                  <a:pt x="241" y="85"/>
                </a:lnTo>
                <a:lnTo>
                  <a:pt x="241" y="84"/>
                </a:lnTo>
                <a:lnTo>
                  <a:pt x="242" y="83"/>
                </a:lnTo>
                <a:lnTo>
                  <a:pt x="242" y="82"/>
                </a:lnTo>
                <a:lnTo>
                  <a:pt x="243" y="82"/>
                </a:lnTo>
                <a:lnTo>
                  <a:pt x="244" y="81"/>
                </a:lnTo>
                <a:lnTo>
                  <a:pt x="245" y="80"/>
                </a:lnTo>
                <a:lnTo>
                  <a:pt x="246" y="80"/>
                </a:lnTo>
                <a:lnTo>
                  <a:pt x="249" y="78"/>
                </a:lnTo>
                <a:lnTo>
                  <a:pt x="254" y="76"/>
                </a:lnTo>
                <a:lnTo>
                  <a:pt x="255" y="76"/>
                </a:lnTo>
                <a:lnTo>
                  <a:pt x="257" y="74"/>
                </a:lnTo>
                <a:lnTo>
                  <a:pt x="258" y="73"/>
                </a:lnTo>
                <a:lnTo>
                  <a:pt x="260" y="72"/>
                </a:lnTo>
                <a:lnTo>
                  <a:pt x="263" y="71"/>
                </a:lnTo>
                <a:lnTo>
                  <a:pt x="264" y="70"/>
                </a:lnTo>
                <a:lnTo>
                  <a:pt x="271" y="66"/>
                </a:lnTo>
                <a:lnTo>
                  <a:pt x="274" y="64"/>
                </a:lnTo>
                <a:lnTo>
                  <a:pt x="276" y="62"/>
                </a:lnTo>
                <a:lnTo>
                  <a:pt x="279" y="60"/>
                </a:lnTo>
                <a:lnTo>
                  <a:pt x="282" y="58"/>
                </a:lnTo>
                <a:lnTo>
                  <a:pt x="283" y="58"/>
                </a:lnTo>
                <a:lnTo>
                  <a:pt x="285" y="56"/>
                </a:lnTo>
                <a:lnTo>
                  <a:pt x="288" y="54"/>
                </a:lnTo>
                <a:lnTo>
                  <a:pt x="291" y="51"/>
                </a:lnTo>
                <a:lnTo>
                  <a:pt x="293" y="49"/>
                </a:lnTo>
                <a:lnTo>
                  <a:pt x="293" y="48"/>
                </a:lnTo>
                <a:lnTo>
                  <a:pt x="294" y="48"/>
                </a:lnTo>
                <a:lnTo>
                  <a:pt x="295" y="47"/>
                </a:lnTo>
                <a:lnTo>
                  <a:pt x="296" y="47"/>
                </a:lnTo>
                <a:lnTo>
                  <a:pt x="297" y="46"/>
                </a:lnTo>
                <a:lnTo>
                  <a:pt x="298" y="46"/>
                </a:lnTo>
                <a:lnTo>
                  <a:pt x="298" y="46"/>
                </a:lnTo>
                <a:lnTo>
                  <a:pt x="299" y="46"/>
                </a:lnTo>
                <a:lnTo>
                  <a:pt x="303" y="47"/>
                </a:lnTo>
                <a:lnTo>
                  <a:pt x="306" y="48"/>
                </a:lnTo>
                <a:lnTo>
                  <a:pt x="308" y="48"/>
                </a:lnTo>
                <a:lnTo>
                  <a:pt x="312" y="49"/>
                </a:lnTo>
                <a:lnTo>
                  <a:pt x="317" y="49"/>
                </a:lnTo>
                <a:lnTo>
                  <a:pt x="318" y="49"/>
                </a:lnTo>
                <a:lnTo>
                  <a:pt x="320" y="50"/>
                </a:lnTo>
                <a:lnTo>
                  <a:pt x="323" y="51"/>
                </a:lnTo>
                <a:lnTo>
                  <a:pt x="324" y="51"/>
                </a:lnTo>
                <a:lnTo>
                  <a:pt x="325" y="51"/>
                </a:lnTo>
                <a:lnTo>
                  <a:pt x="326" y="52"/>
                </a:lnTo>
                <a:lnTo>
                  <a:pt x="328" y="54"/>
                </a:lnTo>
                <a:lnTo>
                  <a:pt x="330" y="55"/>
                </a:lnTo>
                <a:lnTo>
                  <a:pt x="333" y="57"/>
                </a:lnTo>
                <a:lnTo>
                  <a:pt x="333" y="58"/>
                </a:lnTo>
                <a:lnTo>
                  <a:pt x="335" y="59"/>
                </a:lnTo>
                <a:lnTo>
                  <a:pt x="339" y="62"/>
                </a:lnTo>
                <a:lnTo>
                  <a:pt x="341" y="63"/>
                </a:lnTo>
                <a:lnTo>
                  <a:pt x="343" y="64"/>
                </a:lnTo>
                <a:lnTo>
                  <a:pt x="344" y="65"/>
                </a:lnTo>
                <a:lnTo>
                  <a:pt x="345" y="65"/>
                </a:lnTo>
                <a:lnTo>
                  <a:pt x="346" y="66"/>
                </a:lnTo>
                <a:lnTo>
                  <a:pt x="347" y="66"/>
                </a:lnTo>
                <a:lnTo>
                  <a:pt x="348" y="66"/>
                </a:lnTo>
                <a:lnTo>
                  <a:pt x="349" y="66"/>
                </a:lnTo>
                <a:lnTo>
                  <a:pt x="350" y="66"/>
                </a:lnTo>
                <a:lnTo>
                  <a:pt x="351" y="66"/>
                </a:lnTo>
                <a:lnTo>
                  <a:pt x="351" y="65"/>
                </a:lnTo>
                <a:lnTo>
                  <a:pt x="352" y="65"/>
                </a:lnTo>
                <a:lnTo>
                  <a:pt x="353" y="64"/>
                </a:lnTo>
                <a:lnTo>
                  <a:pt x="353" y="63"/>
                </a:lnTo>
                <a:lnTo>
                  <a:pt x="354" y="62"/>
                </a:lnTo>
                <a:lnTo>
                  <a:pt x="354" y="60"/>
                </a:lnTo>
                <a:lnTo>
                  <a:pt x="356" y="52"/>
                </a:lnTo>
                <a:lnTo>
                  <a:pt x="357" y="50"/>
                </a:lnTo>
                <a:lnTo>
                  <a:pt x="357" y="49"/>
                </a:lnTo>
                <a:lnTo>
                  <a:pt x="357" y="47"/>
                </a:lnTo>
                <a:lnTo>
                  <a:pt x="357" y="44"/>
                </a:lnTo>
                <a:lnTo>
                  <a:pt x="357" y="43"/>
                </a:lnTo>
                <a:lnTo>
                  <a:pt x="356" y="41"/>
                </a:lnTo>
                <a:lnTo>
                  <a:pt x="356" y="40"/>
                </a:lnTo>
                <a:lnTo>
                  <a:pt x="357" y="39"/>
                </a:lnTo>
                <a:lnTo>
                  <a:pt x="357" y="38"/>
                </a:lnTo>
                <a:lnTo>
                  <a:pt x="357" y="37"/>
                </a:lnTo>
                <a:lnTo>
                  <a:pt x="358" y="37"/>
                </a:lnTo>
                <a:lnTo>
                  <a:pt x="358" y="36"/>
                </a:lnTo>
                <a:lnTo>
                  <a:pt x="359" y="36"/>
                </a:lnTo>
                <a:lnTo>
                  <a:pt x="361" y="35"/>
                </a:lnTo>
                <a:lnTo>
                  <a:pt x="363" y="35"/>
                </a:lnTo>
                <a:lnTo>
                  <a:pt x="364" y="35"/>
                </a:lnTo>
                <a:lnTo>
                  <a:pt x="366" y="34"/>
                </a:lnTo>
                <a:lnTo>
                  <a:pt x="371" y="32"/>
                </a:lnTo>
                <a:lnTo>
                  <a:pt x="372" y="31"/>
                </a:lnTo>
                <a:lnTo>
                  <a:pt x="373" y="31"/>
                </a:lnTo>
                <a:lnTo>
                  <a:pt x="375" y="29"/>
                </a:lnTo>
                <a:lnTo>
                  <a:pt x="377" y="28"/>
                </a:lnTo>
                <a:lnTo>
                  <a:pt x="378" y="28"/>
                </a:lnTo>
                <a:lnTo>
                  <a:pt x="379" y="27"/>
                </a:lnTo>
                <a:lnTo>
                  <a:pt x="379" y="26"/>
                </a:lnTo>
                <a:lnTo>
                  <a:pt x="380" y="25"/>
                </a:lnTo>
                <a:lnTo>
                  <a:pt x="380" y="25"/>
                </a:lnTo>
                <a:lnTo>
                  <a:pt x="381" y="24"/>
                </a:lnTo>
                <a:lnTo>
                  <a:pt x="381" y="22"/>
                </a:lnTo>
                <a:lnTo>
                  <a:pt x="381" y="22"/>
                </a:lnTo>
                <a:lnTo>
                  <a:pt x="381" y="21"/>
                </a:lnTo>
                <a:lnTo>
                  <a:pt x="381" y="20"/>
                </a:lnTo>
                <a:lnTo>
                  <a:pt x="380" y="20"/>
                </a:lnTo>
                <a:lnTo>
                  <a:pt x="380" y="19"/>
                </a:lnTo>
                <a:lnTo>
                  <a:pt x="378" y="17"/>
                </a:lnTo>
                <a:lnTo>
                  <a:pt x="378" y="16"/>
                </a:lnTo>
                <a:lnTo>
                  <a:pt x="378" y="16"/>
                </a:lnTo>
                <a:lnTo>
                  <a:pt x="378" y="15"/>
                </a:lnTo>
                <a:lnTo>
                  <a:pt x="378" y="14"/>
                </a:lnTo>
                <a:lnTo>
                  <a:pt x="378" y="13"/>
                </a:lnTo>
                <a:lnTo>
                  <a:pt x="378" y="12"/>
                </a:lnTo>
                <a:lnTo>
                  <a:pt x="378" y="10"/>
                </a:lnTo>
                <a:lnTo>
                  <a:pt x="379" y="8"/>
                </a:lnTo>
                <a:lnTo>
                  <a:pt x="380" y="6"/>
                </a:lnTo>
                <a:lnTo>
                  <a:pt x="381" y="5"/>
                </a:lnTo>
                <a:lnTo>
                  <a:pt x="381" y="4"/>
                </a:lnTo>
                <a:lnTo>
                  <a:pt x="382" y="4"/>
                </a:lnTo>
                <a:lnTo>
                  <a:pt x="383" y="3"/>
                </a:lnTo>
                <a:lnTo>
                  <a:pt x="384" y="3"/>
                </a:lnTo>
                <a:lnTo>
                  <a:pt x="385" y="3"/>
                </a:lnTo>
                <a:lnTo>
                  <a:pt x="386" y="2"/>
                </a:lnTo>
                <a:lnTo>
                  <a:pt x="386" y="2"/>
                </a:lnTo>
                <a:lnTo>
                  <a:pt x="387" y="2"/>
                </a:lnTo>
                <a:lnTo>
                  <a:pt x="387" y="2"/>
                </a:lnTo>
                <a:lnTo>
                  <a:pt x="387" y="2"/>
                </a:lnTo>
                <a:lnTo>
                  <a:pt x="388" y="2"/>
                </a:lnTo>
                <a:lnTo>
                  <a:pt x="390" y="2"/>
                </a:lnTo>
                <a:lnTo>
                  <a:pt x="393" y="2"/>
                </a:lnTo>
                <a:lnTo>
                  <a:pt x="393" y="1"/>
                </a:lnTo>
                <a:lnTo>
                  <a:pt x="394" y="1"/>
                </a:lnTo>
                <a:lnTo>
                  <a:pt x="394" y="1"/>
                </a:lnTo>
                <a:lnTo>
                  <a:pt x="394" y="0"/>
                </a:lnTo>
                <a:lnTo>
                  <a:pt x="394" y="0"/>
                </a:lnTo>
                <a:lnTo>
                  <a:pt x="395" y="0"/>
                </a:lnTo>
                <a:close/>
              </a:path>
            </a:pathLst>
          </a:custGeom>
          <a:solidFill>
            <a:srgbClr val="B0C2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5" name="Freeform 268">
            <a:extLst>
              <a:ext uri="{FF2B5EF4-FFF2-40B4-BE49-F238E27FC236}">
                <a16:creationId xmlns:a16="http://schemas.microsoft.com/office/drawing/2014/main" id="{A703C9E0-01E8-404E-9DA1-698768E29AC9}"/>
              </a:ext>
            </a:extLst>
          </p:cNvPr>
          <p:cNvSpPr>
            <a:spLocks/>
          </p:cNvSpPr>
          <p:nvPr/>
        </p:nvSpPr>
        <p:spPr bwMode="auto">
          <a:xfrm>
            <a:off x="6651014" y="4271540"/>
            <a:ext cx="1127128" cy="1580457"/>
          </a:xfrm>
          <a:custGeom>
            <a:avLst/>
            <a:gdLst>
              <a:gd name="T0" fmla="*/ 389 w 593"/>
              <a:gd name="T1" fmla="*/ 6 h 760"/>
              <a:gd name="T2" fmla="*/ 403 w 593"/>
              <a:gd name="T3" fmla="*/ 16 h 760"/>
              <a:gd name="T4" fmla="*/ 421 w 593"/>
              <a:gd name="T5" fmla="*/ 15 h 760"/>
              <a:gd name="T6" fmla="*/ 416 w 593"/>
              <a:gd name="T7" fmla="*/ 40 h 760"/>
              <a:gd name="T8" fmla="*/ 428 w 593"/>
              <a:gd name="T9" fmla="*/ 47 h 760"/>
              <a:gd name="T10" fmla="*/ 461 w 593"/>
              <a:gd name="T11" fmla="*/ 45 h 760"/>
              <a:gd name="T12" fmla="*/ 461 w 593"/>
              <a:gd name="T13" fmla="*/ 53 h 760"/>
              <a:gd name="T14" fmla="*/ 487 w 593"/>
              <a:gd name="T15" fmla="*/ 72 h 760"/>
              <a:gd name="T16" fmla="*/ 518 w 593"/>
              <a:gd name="T17" fmla="*/ 72 h 760"/>
              <a:gd name="T18" fmla="*/ 550 w 593"/>
              <a:gd name="T19" fmla="*/ 94 h 760"/>
              <a:gd name="T20" fmla="*/ 561 w 593"/>
              <a:gd name="T21" fmla="*/ 108 h 760"/>
              <a:gd name="T22" fmla="*/ 591 w 593"/>
              <a:gd name="T23" fmla="*/ 132 h 760"/>
              <a:gd name="T24" fmla="*/ 585 w 593"/>
              <a:gd name="T25" fmla="*/ 165 h 760"/>
              <a:gd name="T26" fmla="*/ 578 w 593"/>
              <a:gd name="T27" fmla="*/ 205 h 760"/>
              <a:gd name="T28" fmla="*/ 580 w 593"/>
              <a:gd name="T29" fmla="*/ 228 h 760"/>
              <a:gd name="T30" fmla="*/ 567 w 593"/>
              <a:gd name="T31" fmla="*/ 250 h 760"/>
              <a:gd name="T32" fmla="*/ 549 w 593"/>
              <a:gd name="T33" fmla="*/ 249 h 760"/>
              <a:gd name="T34" fmla="*/ 526 w 593"/>
              <a:gd name="T35" fmla="*/ 271 h 760"/>
              <a:gd name="T36" fmla="*/ 540 w 593"/>
              <a:gd name="T37" fmla="*/ 279 h 760"/>
              <a:gd name="T38" fmla="*/ 534 w 593"/>
              <a:gd name="T39" fmla="*/ 289 h 760"/>
              <a:gd name="T40" fmla="*/ 538 w 593"/>
              <a:gd name="T41" fmla="*/ 303 h 760"/>
              <a:gd name="T42" fmla="*/ 538 w 593"/>
              <a:gd name="T43" fmla="*/ 311 h 760"/>
              <a:gd name="T44" fmla="*/ 550 w 593"/>
              <a:gd name="T45" fmla="*/ 318 h 760"/>
              <a:gd name="T46" fmla="*/ 553 w 593"/>
              <a:gd name="T47" fmla="*/ 347 h 760"/>
              <a:gd name="T48" fmla="*/ 561 w 593"/>
              <a:gd name="T49" fmla="*/ 373 h 760"/>
              <a:gd name="T50" fmla="*/ 559 w 593"/>
              <a:gd name="T51" fmla="*/ 395 h 760"/>
              <a:gd name="T52" fmla="*/ 562 w 593"/>
              <a:gd name="T53" fmla="*/ 423 h 760"/>
              <a:gd name="T54" fmla="*/ 561 w 593"/>
              <a:gd name="T55" fmla="*/ 454 h 760"/>
              <a:gd name="T56" fmla="*/ 570 w 593"/>
              <a:gd name="T57" fmla="*/ 488 h 760"/>
              <a:gd name="T58" fmla="*/ 549 w 593"/>
              <a:gd name="T59" fmla="*/ 520 h 760"/>
              <a:gd name="T60" fmla="*/ 543 w 593"/>
              <a:gd name="T61" fmla="*/ 540 h 760"/>
              <a:gd name="T62" fmla="*/ 535 w 593"/>
              <a:gd name="T63" fmla="*/ 551 h 760"/>
              <a:gd name="T64" fmla="*/ 540 w 593"/>
              <a:gd name="T65" fmla="*/ 565 h 760"/>
              <a:gd name="T66" fmla="*/ 530 w 593"/>
              <a:gd name="T67" fmla="*/ 582 h 760"/>
              <a:gd name="T68" fmla="*/ 531 w 593"/>
              <a:gd name="T69" fmla="*/ 604 h 760"/>
              <a:gd name="T70" fmla="*/ 506 w 593"/>
              <a:gd name="T71" fmla="*/ 630 h 760"/>
              <a:gd name="T72" fmla="*/ 486 w 593"/>
              <a:gd name="T73" fmla="*/ 633 h 760"/>
              <a:gd name="T74" fmla="*/ 487 w 593"/>
              <a:gd name="T75" fmla="*/ 678 h 760"/>
              <a:gd name="T76" fmla="*/ 474 w 593"/>
              <a:gd name="T77" fmla="*/ 696 h 760"/>
              <a:gd name="T78" fmla="*/ 460 w 593"/>
              <a:gd name="T79" fmla="*/ 728 h 760"/>
              <a:gd name="T80" fmla="*/ 456 w 593"/>
              <a:gd name="T81" fmla="*/ 745 h 760"/>
              <a:gd name="T82" fmla="*/ 440 w 593"/>
              <a:gd name="T83" fmla="*/ 760 h 760"/>
              <a:gd name="T84" fmla="*/ 404 w 593"/>
              <a:gd name="T85" fmla="*/ 732 h 760"/>
              <a:gd name="T86" fmla="*/ 394 w 593"/>
              <a:gd name="T87" fmla="*/ 687 h 760"/>
              <a:gd name="T88" fmla="*/ 352 w 593"/>
              <a:gd name="T89" fmla="*/ 647 h 760"/>
              <a:gd name="T90" fmla="*/ 314 w 593"/>
              <a:gd name="T91" fmla="*/ 637 h 760"/>
              <a:gd name="T92" fmla="*/ 299 w 593"/>
              <a:gd name="T93" fmla="*/ 606 h 760"/>
              <a:gd name="T94" fmla="*/ 266 w 593"/>
              <a:gd name="T95" fmla="*/ 562 h 760"/>
              <a:gd name="T96" fmla="*/ 244 w 593"/>
              <a:gd name="T97" fmla="*/ 530 h 760"/>
              <a:gd name="T98" fmla="*/ 216 w 593"/>
              <a:gd name="T99" fmla="*/ 498 h 760"/>
              <a:gd name="T100" fmla="*/ 183 w 593"/>
              <a:gd name="T101" fmla="*/ 495 h 760"/>
              <a:gd name="T102" fmla="*/ 151 w 593"/>
              <a:gd name="T103" fmla="*/ 492 h 760"/>
              <a:gd name="T104" fmla="*/ 129 w 593"/>
              <a:gd name="T105" fmla="*/ 461 h 760"/>
              <a:gd name="T106" fmla="*/ 93 w 593"/>
              <a:gd name="T107" fmla="*/ 431 h 760"/>
              <a:gd name="T108" fmla="*/ 82 w 593"/>
              <a:gd name="T109" fmla="*/ 399 h 760"/>
              <a:gd name="T110" fmla="*/ 70 w 593"/>
              <a:gd name="T111" fmla="*/ 366 h 760"/>
              <a:gd name="T112" fmla="*/ 55 w 593"/>
              <a:gd name="T113" fmla="*/ 332 h 760"/>
              <a:gd name="T114" fmla="*/ 39 w 593"/>
              <a:gd name="T115" fmla="*/ 304 h 760"/>
              <a:gd name="T116" fmla="*/ 37 w 593"/>
              <a:gd name="T117" fmla="*/ 272 h 760"/>
              <a:gd name="T118" fmla="*/ 4 w 593"/>
              <a:gd name="T119" fmla="*/ 25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93" h="760">
                <a:moveTo>
                  <a:pt x="383" y="0"/>
                </a:moveTo>
                <a:lnTo>
                  <a:pt x="383" y="1"/>
                </a:lnTo>
                <a:lnTo>
                  <a:pt x="383" y="1"/>
                </a:lnTo>
                <a:lnTo>
                  <a:pt x="383" y="1"/>
                </a:lnTo>
                <a:lnTo>
                  <a:pt x="383" y="3"/>
                </a:lnTo>
                <a:lnTo>
                  <a:pt x="383" y="4"/>
                </a:lnTo>
                <a:lnTo>
                  <a:pt x="383" y="5"/>
                </a:lnTo>
                <a:lnTo>
                  <a:pt x="384" y="7"/>
                </a:lnTo>
                <a:lnTo>
                  <a:pt x="384" y="7"/>
                </a:lnTo>
                <a:lnTo>
                  <a:pt x="385" y="8"/>
                </a:lnTo>
                <a:lnTo>
                  <a:pt x="385" y="8"/>
                </a:lnTo>
                <a:lnTo>
                  <a:pt x="386" y="8"/>
                </a:lnTo>
                <a:lnTo>
                  <a:pt x="387" y="8"/>
                </a:lnTo>
                <a:lnTo>
                  <a:pt x="387" y="8"/>
                </a:lnTo>
                <a:lnTo>
                  <a:pt x="388" y="8"/>
                </a:lnTo>
                <a:lnTo>
                  <a:pt x="388" y="7"/>
                </a:lnTo>
                <a:lnTo>
                  <a:pt x="389" y="6"/>
                </a:lnTo>
                <a:lnTo>
                  <a:pt x="391" y="4"/>
                </a:lnTo>
                <a:lnTo>
                  <a:pt x="392" y="3"/>
                </a:lnTo>
                <a:lnTo>
                  <a:pt x="392" y="3"/>
                </a:lnTo>
                <a:lnTo>
                  <a:pt x="393" y="2"/>
                </a:lnTo>
                <a:lnTo>
                  <a:pt x="394" y="2"/>
                </a:lnTo>
                <a:lnTo>
                  <a:pt x="395" y="2"/>
                </a:lnTo>
                <a:lnTo>
                  <a:pt x="395" y="2"/>
                </a:lnTo>
                <a:lnTo>
                  <a:pt x="396" y="2"/>
                </a:lnTo>
                <a:lnTo>
                  <a:pt x="396" y="4"/>
                </a:lnTo>
                <a:lnTo>
                  <a:pt x="398" y="6"/>
                </a:lnTo>
                <a:lnTo>
                  <a:pt x="400" y="8"/>
                </a:lnTo>
                <a:lnTo>
                  <a:pt x="401" y="10"/>
                </a:lnTo>
                <a:lnTo>
                  <a:pt x="401" y="11"/>
                </a:lnTo>
                <a:lnTo>
                  <a:pt x="402" y="14"/>
                </a:lnTo>
                <a:lnTo>
                  <a:pt x="403" y="15"/>
                </a:lnTo>
                <a:lnTo>
                  <a:pt x="403" y="15"/>
                </a:lnTo>
                <a:lnTo>
                  <a:pt x="403" y="16"/>
                </a:lnTo>
                <a:lnTo>
                  <a:pt x="404" y="16"/>
                </a:lnTo>
                <a:lnTo>
                  <a:pt x="405" y="16"/>
                </a:lnTo>
                <a:lnTo>
                  <a:pt x="405" y="16"/>
                </a:lnTo>
                <a:lnTo>
                  <a:pt x="406" y="16"/>
                </a:lnTo>
                <a:lnTo>
                  <a:pt x="407" y="16"/>
                </a:lnTo>
                <a:lnTo>
                  <a:pt x="410" y="15"/>
                </a:lnTo>
                <a:lnTo>
                  <a:pt x="411" y="15"/>
                </a:lnTo>
                <a:lnTo>
                  <a:pt x="412" y="15"/>
                </a:lnTo>
                <a:lnTo>
                  <a:pt x="414" y="14"/>
                </a:lnTo>
                <a:lnTo>
                  <a:pt x="415" y="13"/>
                </a:lnTo>
                <a:lnTo>
                  <a:pt x="416" y="12"/>
                </a:lnTo>
                <a:lnTo>
                  <a:pt x="417" y="11"/>
                </a:lnTo>
                <a:lnTo>
                  <a:pt x="418" y="10"/>
                </a:lnTo>
                <a:lnTo>
                  <a:pt x="418" y="11"/>
                </a:lnTo>
                <a:lnTo>
                  <a:pt x="418" y="12"/>
                </a:lnTo>
                <a:lnTo>
                  <a:pt x="420" y="14"/>
                </a:lnTo>
                <a:lnTo>
                  <a:pt x="421" y="15"/>
                </a:lnTo>
                <a:lnTo>
                  <a:pt x="422" y="17"/>
                </a:lnTo>
                <a:lnTo>
                  <a:pt x="423" y="19"/>
                </a:lnTo>
                <a:lnTo>
                  <a:pt x="423" y="20"/>
                </a:lnTo>
                <a:lnTo>
                  <a:pt x="424" y="21"/>
                </a:lnTo>
                <a:lnTo>
                  <a:pt x="424" y="22"/>
                </a:lnTo>
                <a:lnTo>
                  <a:pt x="424" y="24"/>
                </a:lnTo>
                <a:lnTo>
                  <a:pt x="424" y="25"/>
                </a:lnTo>
                <a:lnTo>
                  <a:pt x="424" y="25"/>
                </a:lnTo>
                <a:lnTo>
                  <a:pt x="424" y="26"/>
                </a:lnTo>
                <a:lnTo>
                  <a:pt x="423" y="27"/>
                </a:lnTo>
                <a:lnTo>
                  <a:pt x="423" y="28"/>
                </a:lnTo>
                <a:lnTo>
                  <a:pt x="421" y="31"/>
                </a:lnTo>
                <a:lnTo>
                  <a:pt x="419" y="33"/>
                </a:lnTo>
                <a:lnTo>
                  <a:pt x="418" y="34"/>
                </a:lnTo>
                <a:lnTo>
                  <a:pt x="417" y="38"/>
                </a:lnTo>
                <a:lnTo>
                  <a:pt x="416" y="39"/>
                </a:lnTo>
                <a:lnTo>
                  <a:pt x="416" y="40"/>
                </a:lnTo>
                <a:lnTo>
                  <a:pt x="415" y="41"/>
                </a:lnTo>
                <a:lnTo>
                  <a:pt x="415" y="42"/>
                </a:lnTo>
                <a:lnTo>
                  <a:pt x="415" y="43"/>
                </a:lnTo>
                <a:lnTo>
                  <a:pt x="415" y="43"/>
                </a:lnTo>
                <a:lnTo>
                  <a:pt x="415" y="44"/>
                </a:lnTo>
                <a:lnTo>
                  <a:pt x="416" y="45"/>
                </a:lnTo>
                <a:lnTo>
                  <a:pt x="416" y="45"/>
                </a:lnTo>
                <a:lnTo>
                  <a:pt x="417" y="45"/>
                </a:lnTo>
                <a:lnTo>
                  <a:pt x="417" y="46"/>
                </a:lnTo>
                <a:lnTo>
                  <a:pt x="418" y="46"/>
                </a:lnTo>
                <a:lnTo>
                  <a:pt x="419" y="46"/>
                </a:lnTo>
                <a:lnTo>
                  <a:pt x="423" y="47"/>
                </a:lnTo>
                <a:lnTo>
                  <a:pt x="424" y="47"/>
                </a:lnTo>
                <a:lnTo>
                  <a:pt x="425" y="48"/>
                </a:lnTo>
                <a:lnTo>
                  <a:pt x="426" y="47"/>
                </a:lnTo>
                <a:lnTo>
                  <a:pt x="427" y="47"/>
                </a:lnTo>
                <a:lnTo>
                  <a:pt x="428" y="47"/>
                </a:lnTo>
                <a:lnTo>
                  <a:pt x="430" y="46"/>
                </a:lnTo>
                <a:lnTo>
                  <a:pt x="433" y="45"/>
                </a:lnTo>
                <a:lnTo>
                  <a:pt x="435" y="44"/>
                </a:lnTo>
                <a:lnTo>
                  <a:pt x="436" y="44"/>
                </a:lnTo>
                <a:lnTo>
                  <a:pt x="437" y="44"/>
                </a:lnTo>
                <a:lnTo>
                  <a:pt x="440" y="44"/>
                </a:lnTo>
                <a:lnTo>
                  <a:pt x="442" y="44"/>
                </a:lnTo>
                <a:lnTo>
                  <a:pt x="443" y="44"/>
                </a:lnTo>
                <a:lnTo>
                  <a:pt x="446" y="44"/>
                </a:lnTo>
                <a:lnTo>
                  <a:pt x="449" y="45"/>
                </a:lnTo>
                <a:lnTo>
                  <a:pt x="451" y="45"/>
                </a:lnTo>
                <a:lnTo>
                  <a:pt x="452" y="45"/>
                </a:lnTo>
                <a:lnTo>
                  <a:pt x="453" y="45"/>
                </a:lnTo>
                <a:lnTo>
                  <a:pt x="457" y="44"/>
                </a:lnTo>
                <a:lnTo>
                  <a:pt x="459" y="44"/>
                </a:lnTo>
                <a:lnTo>
                  <a:pt x="460" y="44"/>
                </a:lnTo>
                <a:lnTo>
                  <a:pt x="461" y="45"/>
                </a:lnTo>
                <a:lnTo>
                  <a:pt x="462" y="45"/>
                </a:lnTo>
                <a:lnTo>
                  <a:pt x="463" y="45"/>
                </a:lnTo>
                <a:lnTo>
                  <a:pt x="465" y="46"/>
                </a:lnTo>
                <a:lnTo>
                  <a:pt x="466" y="47"/>
                </a:lnTo>
                <a:lnTo>
                  <a:pt x="467" y="47"/>
                </a:lnTo>
                <a:lnTo>
                  <a:pt x="467" y="48"/>
                </a:lnTo>
                <a:lnTo>
                  <a:pt x="467" y="48"/>
                </a:lnTo>
                <a:lnTo>
                  <a:pt x="467" y="48"/>
                </a:lnTo>
                <a:lnTo>
                  <a:pt x="467" y="49"/>
                </a:lnTo>
                <a:lnTo>
                  <a:pt x="467" y="49"/>
                </a:lnTo>
                <a:lnTo>
                  <a:pt x="464" y="50"/>
                </a:lnTo>
                <a:lnTo>
                  <a:pt x="463" y="51"/>
                </a:lnTo>
                <a:lnTo>
                  <a:pt x="462" y="51"/>
                </a:lnTo>
                <a:lnTo>
                  <a:pt x="462" y="52"/>
                </a:lnTo>
                <a:lnTo>
                  <a:pt x="461" y="52"/>
                </a:lnTo>
                <a:lnTo>
                  <a:pt x="461" y="53"/>
                </a:lnTo>
                <a:lnTo>
                  <a:pt x="461" y="53"/>
                </a:lnTo>
                <a:lnTo>
                  <a:pt x="461" y="54"/>
                </a:lnTo>
                <a:lnTo>
                  <a:pt x="461" y="54"/>
                </a:lnTo>
                <a:lnTo>
                  <a:pt x="461" y="54"/>
                </a:lnTo>
                <a:lnTo>
                  <a:pt x="462" y="55"/>
                </a:lnTo>
                <a:lnTo>
                  <a:pt x="462" y="55"/>
                </a:lnTo>
                <a:lnTo>
                  <a:pt x="462" y="56"/>
                </a:lnTo>
                <a:lnTo>
                  <a:pt x="464" y="57"/>
                </a:lnTo>
                <a:lnTo>
                  <a:pt x="465" y="58"/>
                </a:lnTo>
                <a:lnTo>
                  <a:pt x="466" y="59"/>
                </a:lnTo>
                <a:lnTo>
                  <a:pt x="467" y="60"/>
                </a:lnTo>
                <a:lnTo>
                  <a:pt x="472" y="62"/>
                </a:lnTo>
                <a:lnTo>
                  <a:pt x="475" y="64"/>
                </a:lnTo>
                <a:lnTo>
                  <a:pt x="477" y="65"/>
                </a:lnTo>
                <a:lnTo>
                  <a:pt x="482" y="69"/>
                </a:lnTo>
                <a:lnTo>
                  <a:pt x="484" y="70"/>
                </a:lnTo>
                <a:lnTo>
                  <a:pt x="485" y="71"/>
                </a:lnTo>
                <a:lnTo>
                  <a:pt x="487" y="72"/>
                </a:lnTo>
                <a:lnTo>
                  <a:pt x="488" y="72"/>
                </a:lnTo>
                <a:lnTo>
                  <a:pt x="490" y="73"/>
                </a:lnTo>
                <a:lnTo>
                  <a:pt x="491" y="73"/>
                </a:lnTo>
                <a:lnTo>
                  <a:pt x="493" y="74"/>
                </a:lnTo>
                <a:lnTo>
                  <a:pt x="495" y="74"/>
                </a:lnTo>
                <a:lnTo>
                  <a:pt x="497" y="74"/>
                </a:lnTo>
                <a:lnTo>
                  <a:pt x="499" y="74"/>
                </a:lnTo>
                <a:lnTo>
                  <a:pt x="501" y="74"/>
                </a:lnTo>
                <a:lnTo>
                  <a:pt x="502" y="74"/>
                </a:lnTo>
                <a:lnTo>
                  <a:pt x="504" y="74"/>
                </a:lnTo>
                <a:lnTo>
                  <a:pt x="506" y="73"/>
                </a:lnTo>
                <a:lnTo>
                  <a:pt x="507" y="73"/>
                </a:lnTo>
                <a:lnTo>
                  <a:pt x="512" y="72"/>
                </a:lnTo>
                <a:lnTo>
                  <a:pt x="514" y="72"/>
                </a:lnTo>
                <a:lnTo>
                  <a:pt x="515" y="71"/>
                </a:lnTo>
                <a:lnTo>
                  <a:pt x="517" y="71"/>
                </a:lnTo>
                <a:lnTo>
                  <a:pt x="518" y="72"/>
                </a:lnTo>
                <a:lnTo>
                  <a:pt x="520" y="72"/>
                </a:lnTo>
                <a:lnTo>
                  <a:pt x="521" y="72"/>
                </a:lnTo>
                <a:lnTo>
                  <a:pt x="522" y="73"/>
                </a:lnTo>
                <a:lnTo>
                  <a:pt x="523" y="74"/>
                </a:lnTo>
                <a:lnTo>
                  <a:pt x="524" y="74"/>
                </a:lnTo>
                <a:lnTo>
                  <a:pt x="525" y="75"/>
                </a:lnTo>
                <a:lnTo>
                  <a:pt x="526" y="77"/>
                </a:lnTo>
                <a:lnTo>
                  <a:pt x="530" y="81"/>
                </a:lnTo>
                <a:lnTo>
                  <a:pt x="532" y="83"/>
                </a:lnTo>
                <a:lnTo>
                  <a:pt x="533" y="84"/>
                </a:lnTo>
                <a:lnTo>
                  <a:pt x="536" y="87"/>
                </a:lnTo>
                <a:lnTo>
                  <a:pt x="540" y="91"/>
                </a:lnTo>
                <a:lnTo>
                  <a:pt x="541" y="92"/>
                </a:lnTo>
                <a:lnTo>
                  <a:pt x="542" y="92"/>
                </a:lnTo>
                <a:lnTo>
                  <a:pt x="544" y="93"/>
                </a:lnTo>
                <a:lnTo>
                  <a:pt x="545" y="93"/>
                </a:lnTo>
                <a:lnTo>
                  <a:pt x="550" y="94"/>
                </a:lnTo>
                <a:lnTo>
                  <a:pt x="551" y="94"/>
                </a:lnTo>
                <a:lnTo>
                  <a:pt x="552" y="95"/>
                </a:lnTo>
                <a:lnTo>
                  <a:pt x="554" y="95"/>
                </a:lnTo>
                <a:lnTo>
                  <a:pt x="555" y="96"/>
                </a:lnTo>
                <a:lnTo>
                  <a:pt x="556" y="97"/>
                </a:lnTo>
                <a:lnTo>
                  <a:pt x="557" y="97"/>
                </a:lnTo>
                <a:lnTo>
                  <a:pt x="558" y="98"/>
                </a:lnTo>
                <a:lnTo>
                  <a:pt x="558" y="99"/>
                </a:lnTo>
                <a:lnTo>
                  <a:pt x="559" y="99"/>
                </a:lnTo>
                <a:lnTo>
                  <a:pt x="559" y="100"/>
                </a:lnTo>
                <a:lnTo>
                  <a:pt x="559" y="101"/>
                </a:lnTo>
                <a:lnTo>
                  <a:pt x="559" y="102"/>
                </a:lnTo>
                <a:lnTo>
                  <a:pt x="560" y="106"/>
                </a:lnTo>
                <a:lnTo>
                  <a:pt x="560" y="107"/>
                </a:lnTo>
                <a:lnTo>
                  <a:pt x="561" y="107"/>
                </a:lnTo>
                <a:lnTo>
                  <a:pt x="561" y="108"/>
                </a:lnTo>
                <a:lnTo>
                  <a:pt x="561" y="108"/>
                </a:lnTo>
                <a:lnTo>
                  <a:pt x="562" y="108"/>
                </a:lnTo>
                <a:lnTo>
                  <a:pt x="562" y="109"/>
                </a:lnTo>
                <a:lnTo>
                  <a:pt x="563" y="109"/>
                </a:lnTo>
                <a:lnTo>
                  <a:pt x="567" y="110"/>
                </a:lnTo>
                <a:lnTo>
                  <a:pt x="571" y="111"/>
                </a:lnTo>
                <a:lnTo>
                  <a:pt x="574" y="112"/>
                </a:lnTo>
                <a:lnTo>
                  <a:pt x="576" y="113"/>
                </a:lnTo>
                <a:lnTo>
                  <a:pt x="579" y="114"/>
                </a:lnTo>
                <a:lnTo>
                  <a:pt x="588" y="119"/>
                </a:lnTo>
                <a:lnTo>
                  <a:pt x="589" y="120"/>
                </a:lnTo>
                <a:lnTo>
                  <a:pt x="590" y="120"/>
                </a:lnTo>
                <a:lnTo>
                  <a:pt x="590" y="121"/>
                </a:lnTo>
                <a:lnTo>
                  <a:pt x="591" y="121"/>
                </a:lnTo>
                <a:lnTo>
                  <a:pt x="591" y="122"/>
                </a:lnTo>
                <a:lnTo>
                  <a:pt x="591" y="123"/>
                </a:lnTo>
                <a:lnTo>
                  <a:pt x="591" y="130"/>
                </a:lnTo>
                <a:lnTo>
                  <a:pt x="591" y="132"/>
                </a:lnTo>
                <a:lnTo>
                  <a:pt x="592" y="137"/>
                </a:lnTo>
                <a:lnTo>
                  <a:pt x="592" y="143"/>
                </a:lnTo>
                <a:lnTo>
                  <a:pt x="593" y="145"/>
                </a:lnTo>
                <a:lnTo>
                  <a:pt x="593" y="150"/>
                </a:lnTo>
                <a:lnTo>
                  <a:pt x="593" y="152"/>
                </a:lnTo>
                <a:lnTo>
                  <a:pt x="593" y="153"/>
                </a:lnTo>
                <a:lnTo>
                  <a:pt x="593" y="154"/>
                </a:lnTo>
                <a:lnTo>
                  <a:pt x="592" y="155"/>
                </a:lnTo>
                <a:lnTo>
                  <a:pt x="592" y="156"/>
                </a:lnTo>
                <a:lnTo>
                  <a:pt x="592" y="157"/>
                </a:lnTo>
                <a:lnTo>
                  <a:pt x="591" y="158"/>
                </a:lnTo>
                <a:lnTo>
                  <a:pt x="588" y="160"/>
                </a:lnTo>
                <a:lnTo>
                  <a:pt x="588" y="160"/>
                </a:lnTo>
                <a:lnTo>
                  <a:pt x="587" y="161"/>
                </a:lnTo>
                <a:lnTo>
                  <a:pt x="586" y="162"/>
                </a:lnTo>
                <a:lnTo>
                  <a:pt x="586" y="163"/>
                </a:lnTo>
                <a:lnTo>
                  <a:pt x="585" y="165"/>
                </a:lnTo>
                <a:lnTo>
                  <a:pt x="584" y="168"/>
                </a:lnTo>
                <a:lnTo>
                  <a:pt x="583" y="172"/>
                </a:lnTo>
                <a:lnTo>
                  <a:pt x="582" y="174"/>
                </a:lnTo>
                <a:lnTo>
                  <a:pt x="582" y="176"/>
                </a:lnTo>
                <a:lnTo>
                  <a:pt x="581" y="182"/>
                </a:lnTo>
                <a:lnTo>
                  <a:pt x="581" y="183"/>
                </a:lnTo>
                <a:lnTo>
                  <a:pt x="581" y="186"/>
                </a:lnTo>
                <a:lnTo>
                  <a:pt x="582" y="189"/>
                </a:lnTo>
                <a:lnTo>
                  <a:pt x="582" y="191"/>
                </a:lnTo>
                <a:lnTo>
                  <a:pt x="582" y="192"/>
                </a:lnTo>
                <a:lnTo>
                  <a:pt x="581" y="194"/>
                </a:lnTo>
                <a:lnTo>
                  <a:pt x="581" y="195"/>
                </a:lnTo>
                <a:lnTo>
                  <a:pt x="581" y="197"/>
                </a:lnTo>
                <a:lnTo>
                  <a:pt x="580" y="199"/>
                </a:lnTo>
                <a:lnTo>
                  <a:pt x="579" y="203"/>
                </a:lnTo>
                <a:lnTo>
                  <a:pt x="578" y="204"/>
                </a:lnTo>
                <a:lnTo>
                  <a:pt x="578" y="205"/>
                </a:lnTo>
                <a:lnTo>
                  <a:pt x="578" y="206"/>
                </a:lnTo>
                <a:lnTo>
                  <a:pt x="578" y="207"/>
                </a:lnTo>
                <a:lnTo>
                  <a:pt x="578" y="209"/>
                </a:lnTo>
                <a:lnTo>
                  <a:pt x="578" y="213"/>
                </a:lnTo>
                <a:lnTo>
                  <a:pt x="578" y="215"/>
                </a:lnTo>
                <a:lnTo>
                  <a:pt x="578" y="216"/>
                </a:lnTo>
                <a:lnTo>
                  <a:pt x="577" y="218"/>
                </a:lnTo>
                <a:lnTo>
                  <a:pt x="577" y="219"/>
                </a:lnTo>
                <a:lnTo>
                  <a:pt x="577" y="221"/>
                </a:lnTo>
                <a:lnTo>
                  <a:pt x="576" y="223"/>
                </a:lnTo>
                <a:lnTo>
                  <a:pt x="576" y="224"/>
                </a:lnTo>
                <a:lnTo>
                  <a:pt x="576" y="225"/>
                </a:lnTo>
                <a:lnTo>
                  <a:pt x="576" y="226"/>
                </a:lnTo>
                <a:lnTo>
                  <a:pt x="577" y="226"/>
                </a:lnTo>
                <a:lnTo>
                  <a:pt x="577" y="227"/>
                </a:lnTo>
                <a:lnTo>
                  <a:pt x="579" y="228"/>
                </a:lnTo>
                <a:lnTo>
                  <a:pt x="580" y="228"/>
                </a:lnTo>
                <a:lnTo>
                  <a:pt x="581" y="229"/>
                </a:lnTo>
                <a:lnTo>
                  <a:pt x="582" y="230"/>
                </a:lnTo>
                <a:lnTo>
                  <a:pt x="582" y="231"/>
                </a:lnTo>
                <a:lnTo>
                  <a:pt x="582" y="232"/>
                </a:lnTo>
                <a:lnTo>
                  <a:pt x="582" y="233"/>
                </a:lnTo>
                <a:lnTo>
                  <a:pt x="582" y="233"/>
                </a:lnTo>
                <a:lnTo>
                  <a:pt x="582" y="234"/>
                </a:lnTo>
                <a:lnTo>
                  <a:pt x="581" y="235"/>
                </a:lnTo>
                <a:lnTo>
                  <a:pt x="581" y="236"/>
                </a:lnTo>
                <a:lnTo>
                  <a:pt x="580" y="236"/>
                </a:lnTo>
                <a:lnTo>
                  <a:pt x="578" y="238"/>
                </a:lnTo>
                <a:lnTo>
                  <a:pt x="574" y="241"/>
                </a:lnTo>
                <a:lnTo>
                  <a:pt x="573" y="243"/>
                </a:lnTo>
                <a:lnTo>
                  <a:pt x="571" y="244"/>
                </a:lnTo>
                <a:lnTo>
                  <a:pt x="570" y="245"/>
                </a:lnTo>
                <a:lnTo>
                  <a:pt x="568" y="249"/>
                </a:lnTo>
                <a:lnTo>
                  <a:pt x="567" y="250"/>
                </a:lnTo>
                <a:lnTo>
                  <a:pt x="566" y="251"/>
                </a:lnTo>
                <a:lnTo>
                  <a:pt x="565" y="251"/>
                </a:lnTo>
                <a:lnTo>
                  <a:pt x="565" y="252"/>
                </a:lnTo>
                <a:lnTo>
                  <a:pt x="564" y="252"/>
                </a:lnTo>
                <a:lnTo>
                  <a:pt x="563" y="252"/>
                </a:lnTo>
                <a:lnTo>
                  <a:pt x="562" y="252"/>
                </a:lnTo>
                <a:lnTo>
                  <a:pt x="562" y="252"/>
                </a:lnTo>
                <a:lnTo>
                  <a:pt x="561" y="252"/>
                </a:lnTo>
                <a:lnTo>
                  <a:pt x="560" y="252"/>
                </a:lnTo>
                <a:lnTo>
                  <a:pt x="559" y="251"/>
                </a:lnTo>
                <a:lnTo>
                  <a:pt x="555" y="249"/>
                </a:lnTo>
                <a:lnTo>
                  <a:pt x="554" y="249"/>
                </a:lnTo>
                <a:lnTo>
                  <a:pt x="554" y="248"/>
                </a:lnTo>
                <a:lnTo>
                  <a:pt x="553" y="248"/>
                </a:lnTo>
                <a:lnTo>
                  <a:pt x="552" y="248"/>
                </a:lnTo>
                <a:lnTo>
                  <a:pt x="550" y="248"/>
                </a:lnTo>
                <a:lnTo>
                  <a:pt x="549" y="249"/>
                </a:lnTo>
                <a:lnTo>
                  <a:pt x="548" y="249"/>
                </a:lnTo>
                <a:lnTo>
                  <a:pt x="547" y="250"/>
                </a:lnTo>
                <a:lnTo>
                  <a:pt x="545" y="251"/>
                </a:lnTo>
                <a:lnTo>
                  <a:pt x="543" y="251"/>
                </a:lnTo>
                <a:lnTo>
                  <a:pt x="542" y="252"/>
                </a:lnTo>
                <a:lnTo>
                  <a:pt x="540" y="254"/>
                </a:lnTo>
                <a:lnTo>
                  <a:pt x="539" y="254"/>
                </a:lnTo>
                <a:lnTo>
                  <a:pt x="538" y="256"/>
                </a:lnTo>
                <a:lnTo>
                  <a:pt x="537" y="257"/>
                </a:lnTo>
                <a:lnTo>
                  <a:pt x="535" y="258"/>
                </a:lnTo>
                <a:lnTo>
                  <a:pt x="534" y="259"/>
                </a:lnTo>
                <a:lnTo>
                  <a:pt x="533" y="261"/>
                </a:lnTo>
                <a:lnTo>
                  <a:pt x="529" y="266"/>
                </a:lnTo>
                <a:lnTo>
                  <a:pt x="528" y="268"/>
                </a:lnTo>
                <a:lnTo>
                  <a:pt x="527" y="269"/>
                </a:lnTo>
                <a:lnTo>
                  <a:pt x="527" y="270"/>
                </a:lnTo>
                <a:lnTo>
                  <a:pt x="526" y="271"/>
                </a:lnTo>
                <a:lnTo>
                  <a:pt x="526" y="273"/>
                </a:lnTo>
                <a:lnTo>
                  <a:pt x="526" y="274"/>
                </a:lnTo>
                <a:lnTo>
                  <a:pt x="526" y="275"/>
                </a:lnTo>
                <a:lnTo>
                  <a:pt x="526" y="276"/>
                </a:lnTo>
                <a:lnTo>
                  <a:pt x="526" y="277"/>
                </a:lnTo>
                <a:lnTo>
                  <a:pt x="527" y="278"/>
                </a:lnTo>
                <a:lnTo>
                  <a:pt x="527" y="278"/>
                </a:lnTo>
                <a:lnTo>
                  <a:pt x="528" y="279"/>
                </a:lnTo>
                <a:lnTo>
                  <a:pt x="528" y="279"/>
                </a:lnTo>
                <a:lnTo>
                  <a:pt x="529" y="279"/>
                </a:lnTo>
                <a:lnTo>
                  <a:pt x="530" y="279"/>
                </a:lnTo>
                <a:lnTo>
                  <a:pt x="531" y="279"/>
                </a:lnTo>
                <a:lnTo>
                  <a:pt x="533" y="279"/>
                </a:lnTo>
                <a:lnTo>
                  <a:pt x="535" y="279"/>
                </a:lnTo>
                <a:lnTo>
                  <a:pt x="537" y="279"/>
                </a:lnTo>
                <a:lnTo>
                  <a:pt x="538" y="279"/>
                </a:lnTo>
                <a:lnTo>
                  <a:pt x="540" y="279"/>
                </a:lnTo>
                <a:lnTo>
                  <a:pt x="541" y="279"/>
                </a:lnTo>
                <a:lnTo>
                  <a:pt x="542" y="280"/>
                </a:lnTo>
                <a:lnTo>
                  <a:pt x="542" y="280"/>
                </a:lnTo>
                <a:lnTo>
                  <a:pt x="543" y="281"/>
                </a:lnTo>
                <a:lnTo>
                  <a:pt x="543" y="281"/>
                </a:lnTo>
                <a:lnTo>
                  <a:pt x="543" y="282"/>
                </a:lnTo>
                <a:lnTo>
                  <a:pt x="544" y="282"/>
                </a:lnTo>
                <a:lnTo>
                  <a:pt x="543" y="283"/>
                </a:lnTo>
                <a:lnTo>
                  <a:pt x="543" y="283"/>
                </a:lnTo>
                <a:lnTo>
                  <a:pt x="542" y="284"/>
                </a:lnTo>
                <a:lnTo>
                  <a:pt x="542" y="284"/>
                </a:lnTo>
                <a:lnTo>
                  <a:pt x="540" y="285"/>
                </a:lnTo>
                <a:lnTo>
                  <a:pt x="535" y="288"/>
                </a:lnTo>
                <a:lnTo>
                  <a:pt x="534" y="288"/>
                </a:lnTo>
                <a:lnTo>
                  <a:pt x="534" y="288"/>
                </a:lnTo>
                <a:lnTo>
                  <a:pt x="534" y="289"/>
                </a:lnTo>
                <a:lnTo>
                  <a:pt x="534" y="289"/>
                </a:lnTo>
                <a:lnTo>
                  <a:pt x="534" y="290"/>
                </a:lnTo>
                <a:lnTo>
                  <a:pt x="534" y="291"/>
                </a:lnTo>
                <a:lnTo>
                  <a:pt x="534" y="292"/>
                </a:lnTo>
                <a:lnTo>
                  <a:pt x="534" y="292"/>
                </a:lnTo>
                <a:lnTo>
                  <a:pt x="535" y="293"/>
                </a:lnTo>
                <a:lnTo>
                  <a:pt x="535" y="294"/>
                </a:lnTo>
                <a:lnTo>
                  <a:pt x="537" y="296"/>
                </a:lnTo>
                <a:lnTo>
                  <a:pt x="538" y="297"/>
                </a:lnTo>
                <a:lnTo>
                  <a:pt x="538" y="298"/>
                </a:lnTo>
                <a:lnTo>
                  <a:pt x="539" y="299"/>
                </a:lnTo>
                <a:lnTo>
                  <a:pt x="539" y="300"/>
                </a:lnTo>
                <a:lnTo>
                  <a:pt x="540" y="301"/>
                </a:lnTo>
                <a:lnTo>
                  <a:pt x="540" y="301"/>
                </a:lnTo>
                <a:lnTo>
                  <a:pt x="539" y="302"/>
                </a:lnTo>
                <a:lnTo>
                  <a:pt x="539" y="302"/>
                </a:lnTo>
                <a:lnTo>
                  <a:pt x="539" y="303"/>
                </a:lnTo>
                <a:lnTo>
                  <a:pt x="538" y="303"/>
                </a:lnTo>
                <a:lnTo>
                  <a:pt x="537" y="304"/>
                </a:lnTo>
                <a:lnTo>
                  <a:pt x="536" y="304"/>
                </a:lnTo>
                <a:lnTo>
                  <a:pt x="535" y="304"/>
                </a:lnTo>
                <a:lnTo>
                  <a:pt x="533" y="304"/>
                </a:lnTo>
                <a:lnTo>
                  <a:pt x="532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5"/>
                </a:lnTo>
                <a:lnTo>
                  <a:pt x="531" y="306"/>
                </a:lnTo>
                <a:lnTo>
                  <a:pt x="532" y="306"/>
                </a:lnTo>
                <a:lnTo>
                  <a:pt x="533" y="307"/>
                </a:lnTo>
                <a:lnTo>
                  <a:pt x="535" y="308"/>
                </a:lnTo>
                <a:lnTo>
                  <a:pt x="536" y="309"/>
                </a:lnTo>
                <a:lnTo>
                  <a:pt x="537" y="310"/>
                </a:lnTo>
                <a:lnTo>
                  <a:pt x="537" y="310"/>
                </a:lnTo>
                <a:lnTo>
                  <a:pt x="538" y="311"/>
                </a:lnTo>
                <a:lnTo>
                  <a:pt x="538" y="312"/>
                </a:lnTo>
                <a:lnTo>
                  <a:pt x="538" y="313"/>
                </a:lnTo>
                <a:lnTo>
                  <a:pt x="537" y="314"/>
                </a:lnTo>
                <a:lnTo>
                  <a:pt x="537" y="314"/>
                </a:lnTo>
                <a:lnTo>
                  <a:pt x="537" y="315"/>
                </a:lnTo>
                <a:lnTo>
                  <a:pt x="537" y="315"/>
                </a:lnTo>
                <a:lnTo>
                  <a:pt x="538" y="315"/>
                </a:lnTo>
                <a:lnTo>
                  <a:pt x="538" y="316"/>
                </a:lnTo>
                <a:lnTo>
                  <a:pt x="539" y="316"/>
                </a:lnTo>
                <a:lnTo>
                  <a:pt x="539" y="316"/>
                </a:lnTo>
                <a:lnTo>
                  <a:pt x="540" y="316"/>
                </a:lnTo>
                <a:lnTo>
                  <a:pt x="541" y="316"/>
                </a:lnTo>
                <a:lnTo>
                  <a:pt x="544" y="316"/>
                </a:lnTo>
                <a:lnTo>
                  <a:pt x="546" y="316"/>
                </a:lnTo>
                <a:lnTo>
                  <a:pt x="547" y="317"/>
                </a:lnTo>
                <a:lnTo>
                  <a:pt x="549" y="317"/>
                </a:lnTo>
                <a:lnTo>
                  <a:pt x="550" y="318"/>
                </a:lnTo>
                <a:lnTo>
                  <a:pt x="552" y="318"/>
                </a:lnTo>
                <a:lnTo>
                  <a:pt x="553" y="319"/>
                </a:lnTo>
                <a:lnTo>
                  <a:pt x="554" y="320"/>
                </a:lnTo>
                <a:lnTo>
                  <a:pt x="554" y="320"/>
                </a:lnTo>
                <a:lnTo>
                  <a:pt x="555" y="321"/>
                </a:lnTo>
                <a:lnTo>
                  <a:pt x="555" y="322"/>
                </a:lnTo>
                <a:lnTo>
                  <a:pt x="556" y="322"/>
                </a:lnTo>
                <a:lnTo>
                  <a:pt x="556" y="324"/>
                </a:lnTo>
                <a:lnTo>
                  <a:pt x="556" y="326"/>
                </a:lnTo>
                <a:lnTo>
                  <a:pt x="556" y="329"/>
                </a:lnTo>
                <a:lnTo>
                  <a:pt x="556" y="331"/>
                </a:lnTo>
                <a:lnTo>
                  <a:pt x="556" y="334"/>
                </a:lnTo>
                <a:lnTo>
                  <a:pt x="556" y="335"/>
                </a:lnTo>
                <a:lnTo>
                  <a:pt x="555" y="337"/>
                </a:lnTo>
                <a:lnTo>
                  <a:pt x="554" y="343"/>
                </a:lnTo>
                <a:lnTo>
                  <a:pt x="554" y="345"/>
                </a:lnTo>
                <a:lnTo>
                  <a:pt x="553" y="347"/>
                </a:lnTo>
                <a:lnTo>
                  <a:pt x="553" y="352"/>
                </a:lnTo>
                <a:lnTo>
                  <a:pt x="553" y="356"/>
                </a:lnTo>
                <a:lnTo>
                  <a:pt x="553" y="357"/>
                </a:lnTo>
                <a:lnTo>
                  <a:pt x="553" y="363"/>
                </a:lnTo>
                <a:lnTo>
                  <a:pt x="553" y="364"/>
                </a:lnTo>
                <a:lnTo>
                  <a:pt x="553" y="365"/>
                </a:lnTo>
                <a:lnTo>
                  <a:pt x="553" y="365"/>
                </a:lnTo>
                <a:lnTo>
                  <a:pt x="553" y="366"/>
                </a:lnTo>
                <a:lnTo>
                  <a:pt x="554" y="366"/>
                </a:lnTo>
                <a:lnTo>
                  <a:pt x="554" y="367"/>
                </a:lnTo>
                <a:lnTo>
                  <a:pt x="556" y="368"/>
                </a:lnTo>
                <a:lnTo>
                  <a:pt x="557" y="368"/>
                </a:lnTo>
                <a:lnTo>
                  <a:pt x="558" y="369"/>
                </a:lnTo>
                <a:lnTo>
                  <a:pt x="559" y="370"/>
                </a:lnTo>
                <a:lnTo>
                  <a:pt x="560" y="371"/>
                </a:lnTo>
                <a:lnTo>
                  <a:pt x="561" y="372"/>
                </a:lnTo>
                <a:lnTo>
                  <a:pt x="561" y="373"/>
                </a:lnTo>
                <a:lnTo>
                  <a:pt x="562" y="375"/>
                </a:lnTo>
                <a:lnTo>
                  <a:pt x="562" y="377"/>
                </a:lnTo>
                <a:lnTo>
                  <a:pt x="563" y="379"/>
                </a:lnTo>
                <a:lnTo>
                  <a:pt x="563" y="380"/>
                </a:lnTo>
                <a:lnTo>
                  <a:pt x="563" y="382"/>
                </a:lnTo>
                <a:lnTo>
                  <a:pt x="563" y="384"/>
                </a:lnTo>
                <a:lnTo>
                  <a:pt x="563" y="386"/>
                </a:lnTo>
                <a:lnTo>
                  <a:pt x="563" y="388"/>
                </a:lnTo>
                <a:lnTo>
                  <a:pt x="563" y="390"/>
                </a:lnTo>
                <a:lnTo>
                  <a:pt x="562" y="390"/>
                </a:lnTo>
                <a:lnTo>
                  <a:pt x="562" y="390"/>
                </a:lnTo>
                <a:lnTo>
                  <a:pt x="561" y="390"/>
                </a:lnTo>
                <a:lnTo>
                  <a:pt x="561" y="391"/>
                </a:lnTo>
                <a:lnTo>
                  <a:pt x="560" y="392"/>
                </a:lnTo>
                <a:lnTo>
                  <a:pt x="560" y="393"/>
                </a:lnTo>
                <a:lnTo>
                  <a:pt x="559" y="394"/>
                </a:lnTo>
                <a:lnTo>
                  <a:pt x="559" y="395"/>
                </a:lnTo>
                <a:lnTo>
                  <a:pt x="557" y="401"/>
                </a:lnTo>
                <a:lnTo>
                  <a:pt x="557" y="403"/>
                </a:lnTo>
                <a:lnTo>
                  <a:pt x="557" y="403"/>
                </a:lnTo>
                <a:lnTo>
                  <a:pt x="557" y="404"/>
                </a:lnTo>
                <a:lnTo>
                  <a:pt x="557" y="405"/>
                </a:lnTo>
                <a:lnTo>
                  <a:pt x="557" y="405"/>
                </a:lnTo>
                <a:lnTo>
                  <a:pt x="557" y="406"/>
                </a:lnTo>
                <a:lnTo>
                  <a:pt x="557" y="407"/>
                </a:lnTo>
                <a:lnTo>
                  <a:pt x="558" y="408"/>
                </a:lnTo>
                <a:lnTo>
                  <a:pt x="560" y="410"/>
                </a:lnTo>
                <a:lnTo>
                  <a:pt x="560" y="410"/>
                </a:lnTo>
                <a:lnTo>
                  <a:pt x="560" y="411"/>
                </a:lnTo>
                <a:lnTo>
                  <a:pt x="561" y="412"/>
                </a:lnTo>
                <a:lnTo>
                  <a:pt x="561" y="414"/>
                </a:lnTo>
                <a:lnTo>
                  <a:pt x="561" y="416"/>
                </a:lnTo>
                <a:lnTo>
                  <a:pt x="562" y="417"/>
                </a:lnTo>
                <a:lnTo>
                  <a:pt x="562" y="423"/>
                </a:lnTo>
                <a:lnTo>
                  <a:pt x="562" y="425"/>
                </a:lnTo>
                <a:lnTo>
                  <a:pt x="563" y="428"/>
                </a:lnTo>
                <a:lnTo>
                  <a:pt x="563" y="429"/>
                </a:lnTo>
                <a:lnTo>
                  <a:pt x="564" y="431"/>
                </a:lnTo>
                <a:lnTo>
                  <a:pt x="565" y="434"/>
                </a:lnTo>
                <a:lnTo>
                  <a:pt x="566" y="437"/>
                </a:lnTo>
                <a:lnTo>
                  <a:pt x="567" y="438"/>
                </a:lnTo>
                <a:lnTo>
                  <a:pt x="567" y="440"/>
                </a:lnTo>
                <a:lnTo>
                  <a:pt x="568" y="441"/>
                </a:lnTo>
                <a:lnTo>
                  <a:pt x="568" y="441"/>
                </a:lnTo>
                <a:lnTo>
                  <a:pt x="568" y="442"/>
                </a:lnTo>
                <a:lnTo>
                  <a:pt x="567" y="443"/>
                </a:lnTo>
                <a:lnTo>
                  <a:pt x="564" y="448"/>
                </a:lnTo>
                <a:lnTo>
                  <a:pt x="563" y="449"/>
                </a:lnTo>
                <a:lnTo>
                  <a:pt x="562" y="451"/>
                </a:lnTo>
                <a:lnTo>
                  <a:pt x="561" y="453"/>
                </a:lnTo>
                <a:lnTo>
                  <a:pt x="561" y="454"/>
                </a:lnTo>
                <a:lnTo>
                  <a:pt x="561" y="456"/>
                </a:lnTo>
                <a:lnTo>
                  <a:pt x="560" y="460"/>
                </a:lnTo>
                <a:lnTo>
                  <a:pt x="560" y="462"/>
                </a:lnTo>
                <a:lnTo>
                  <a:pt x="560" y="464"/>
                </a:lnTo>
                <a:lnTo>
                  <a:pt x="560" y="466"/>
                </a:lnTo>
                <a:lnTo>
                  <a:pt x="561" y="469"/>
                </a:lnTo>
                <a:lnTo>
                  <a:pt x="561" y="471"/>
                </a:lnTo>
                <a:lnTo>
                  <a:pt x="562" y="473"/>
                </a:lnTo>
                <a:lnTo>
                  <a:pt x="564" y="477"/>
                </a:lnTo>
                <a:lnTo>
                  <a:pt x="565" y="479"/>
                </a:lnTo>
                <a:lnTo>
                  <a:pt x="566" y="480"/>
                </a:lnTo>
                <a:lnTo>
                  <a:pt x="568" y="483"/>
                </a:lnTo>
                <a:lnTo>
                  <a:pt x="569" y="483"/>
                </a:lnTo>
                <a:lnTo>
                  <a:pt x="569" y="484"/>
                </a:lnTo>
                <a:lnTo>
                  <a:pt x="570" y="485"/>
                </a:lnTo>
                <a:lnTo>
                  <a:pt x="570" y="487"/>
                </a:lnTo>
                <a:lnTo>
                  <a:pt x="570" y="488"/>
                </a:lnTo>
                <a:lnTo>
                  <a:pt x="569" y="489"/>
                </a:lnTo>
                <a:lnTo>
                  <a:pt x="569" y="492"/>
                </a:lnTo>
                <a:lnTo>
                  <a:pt x="568" y="494"/>
                </a:lnTo>
                <a:lnTo>
                  <a:pt x="568" y="495"/>
                </a:lnTo>
                <a:lnTo>
                  <a:pt x="567" y="496"/>
                </a:lnTo>
                <a:lnTo>
                  <a:pt x="565" y="499"/>
                </a:lnTo>
                <a:lnTo>
                  <a:pt x="564" y="501"/>
                </a:lnTo>
                <a:lnTo>
                  <a:pt x="563" y="503"/>
                </a:lnTo>
                <a:lnTo>
                  <a:pt x="562" y="507"/>
                </a:lnTo>
                <a:lnTo>
                  <a:pt x="561" y="509"/>
                </a:lnTo>
                <a:lnTo>
                  <a:pt x="560" y="510"/>
                </a:lnTo>
                <a:lnTo>
                  <a:pt x="560" y="512"/>
                </a:lnTo>
                <a:lnTo>
                  <a:pt x="559" y="512"/>
                </a:lnTo>
                <a:lnTo>
                  <a:pt x="558" y="513"/>
                </a:lnTo>
                <a:lnTo>
                  <a:pt x="554" y="516"/>
                </a:lnTo>
                <a:lnTo>
                  <a:pt x="551" y="518"/>
                </a:lnTo>
                <a:lnTo>
                  <a:pt x="549" y="520"/>
                </a:lnTo>
                <a:lnTo>
                  <a:pt x="548" y="521"/>
                </a:lnTo>
                <a:lnTo>
                  <a:pt x="546" y="523"/>
                </a:lnTo>
                <a:lnTo>
                  <a:pt x="545" y="524"/>
                </a:lnTo>
                <a:lnTo>
                  <a:pt x="544" y="525"/>
                </a:lnTo>
                <a:lnTo>
                  <a:pt x="544" y="526"/>
                </a:lnTo>
                <a:lnTo>
                  <a:pt x="544" y="528"/>
                </a:lnTo>
                <a:lnTo>
                  <a:pt x="543" y="529"/>
                </a:lnTo>
                <a:lnTo>
                  <a:pt x="543" y="530"/>
                </a:lnTo>
                <a:lnTo>
                  <a:pt x="543" y="531"/>
                </a:lnTo>
                <a:lnTo>
                  <a:pt x="543" y="533"/>
                </a:lnTo>
                <a:lnTo>
                  <a:pt x="544" y="535"/>
                </a:lnTo>
                <a:lnTo>
                  <a:pt x="544" y="536"/>
                </a:lnTo>
                <a:lnTo>
                  <a:pt x="544" y="537"/>
                </a:lnTo>
                <a:lnTo>
                  <a:pt x="544" y="538"/>
                </a:lnTo>
                <a:lnTo>
                  <a:pt x="543" y="538"/>
                </a:lnTo>
                <a:lnTo>
                  <a:pt x="543" y="539"/>
                </a:lnTo>
                <a:lnTo>
                  <a:pt x="543" y="540"/>
                </a:lnTo>
                <a:lnTo>
                  <a:pt x="542" y="541"/>
                </a:lnTo>
                <a:lnTo>
                  <a:pt x="542" y="541"/>
                </a:lnTo>
                <a:lnTo>
                  <a:pt x="541" y="542"/>
                </a:lnTo>
                <a:lnTo>
                  <a:pt x="541" y="542"/>
                </a:lnTo>
                <a:lnTo>
                  <a:pt x="540" y="543"/>
                </a:lnTo>
                <a:lnTo>
                  <a:pt x="537" y="545"/>
                </a:lnTo>
                <a:lnTo>
                  <a:pt x="536" y="545"/>
                </a:lnTo>
                <a:lnTo>
                  <a:pt x="536" y="545"/>
                </a:lnTo>
                <a:lnTo>
                  <a:pt x="535" y="546"/>
                </a:lnTo>
                <a:lnTo>
                  <a:pt x="535" y="546"/>
                </a:lnTo>
                <a:lnTo>
                  <a:pt x="535" y="547"/>
                </a:lnTo>
                <a:lnTo>
                  <a:pt x="535" y="547"/>
                </a:lnTo>
                <a:lnTo>
                  <a:pt x="535" y="548"/>
                </a:lnTo>
                <a:lnTo>
                  <a:pt x="535" y="549"/>
                </a:lnTo>
                <a:lnTo>
                  <a:pt x="535" y="550"/>
                </a:lnTo>
                <a:lnTo>
                  <a:pt x="535" y="550"/>
                </a:lnTo>
                <a:lnTo>
                  <a:pt x="535" y="551"/>
                </a:lnTo>
                <a:lnTo>
                  <a:pt x="536" y="552"/>
                </a:lnTo>
                <a:lnTo>
                  <a:pt x="536" y="553"/>
                </a:lnTo>
                <a:lnTo>
                  <a:pt x="536" y="554"/>
                </a:lnTo>
                <a:lnTo>
                  <a:pt x="537" y="554"/>
                </a:lnTo>
                <a:lnTo>
                  <a:pt x="538" y="555"/>
                </a:lnTo>
                <a:lnTo>
                  <a:pt x="539" y="556"/>
                </a:lnTo>
                <a:lnTo>
                  <a:pt x="541" y="558"/>
                </a:lnTo>
                <a:lnTo>
                  <a:pt x="541" y="558"/>
                </a:lnTo>
                <a:lnTo>
                  <a:pt x="542" y="559"/>
                </a:lnTo>
                <a:lnTo>
                  <a:pt x="542" y="559"/>
                </a:lnTo>
                <a:lnTo>
                  <a:pt x="542" y="560"/>
                </a:lnTo>
                <a:lnTo>
                  <a:pt x="542" y="560"/>
                </a:lnTo>
                <a:lnTo>
                  <a:pt x="542" y="561"/>
                </a:lnTo>
                <a:lnTo>
                  <a:pt x="541" y="563"/>
                </a:lnTo>
                <a:lnTo>
                  <a:pt x="541" y="564"/>
                </a:lnTo>
                <a:lnTo>
                  <a:pt x="540" y="564"/>
                </a:lnTo>
                <a:lnTo>
                  <a:pt x="540" y="565"/>
                </a:lnTo>
                <a:lnTo>
                  <a:pt x="539" y="565"/>
                </a:lnTo>
                <a:lnTo>
                  <a:pt x="539" y="565"/>
                </a:lnTo>
                <a:lnTo>
                  <a:pt x="537" y="566"/>
                </a:lnTo>
                <a:lnTo>
                  <a:pt x="536" y="567"/>
                </a:lnTo>
                <a:lnTo>
                  <a:pt x="535" y="567"/>
                </a:lnTo>
                <a:lnTo>
                  <a:pt x="534" y="570"/>
                </a:lnTo>
                <a:lnTo>
                  <a:pt x="532" y="571"/>
                </a:lnTo>
                <a:lnTo>
                  <a:pt x="531" y="572"/>
                </a:lnTo>
                <a:lnTo>
                  <a:pt x="530" y="573"/>
                </a:lnTo>
                <a:lnTo>
                  <a:pt x="530" y="574"/>
                </a:lnTo>
                <a:lnTo>
                  <a:pt x="529" y="575"/>
                </a:lnTo>
                <a:lnTo>
                  <a:pt x="529" y="576"/>
                </a:lnTo>
                <a:lnTo>
                  <a:pt x="529" y="577"/>
                </a:lnTo>
                <a:lnTo>
                  <a:pt x="529" y="578"/>
                </a:lnTo>
                <a:lnTo>
                  <a:pt x="529" y="579"/>
                </a:lnTo>
                <a:lnTo>
                  <a:pt x="529" y="580"/>
                </a:lnTo>
                <a:lnTo>
                  <a:pt x="530" y="582"/>
                </a:lnTo>
                <a:lnTo>
                  <a:pt x="531" y="584"/>
                </a:lnTo>
                <a:lnTo>
                  <a:pt x="532" y="585"/>
                </a:lnTo>
                <a:lnTo>
                  <a:pt x="534" y="588"/>
                </a:lnTo>
                <a:lnTo>
                  <a:pt x="535" y="589"/>
                </a:lnTo>
                <a:lnTo>
                  <a:pt x="535" y="590"/>
                </a:lnTo>
                <a:lnTo>
                  <a:pt x="536" y="591"/>
                </a:lnTo>
                <a:lnTo>
                  <a:pt x="536" y="593"/>
                </a:lnTo>
                <a:lnTo>
                  <a:pt x="536" y="594"/>
                </a:lnTo>
                <a:lnTo>
                  <a:pt x="536" y="595"/>
                </a:lnTo>
                <a:lnTo>
                  <a:pt x="536" y="596"/>
                </a:lnTo>
                <a:lnTo>
                  <a:pt x="536" y="597"/>
                </a:lnTo>
                <a:lnTo>
                  <a:pt x="536" y="598"/>
                </a:lnTo>
                <a:lnTo>
                  <a:pt x="535" y="598"/>
                </a:lnTo>
                <a:lnTo>
                  <a:pt x="535" y="599"/>
                </a:lnTo>
                <a:lnTo>
                  <a:pt x="533" y="601"/>
                </a:lnTo>
                <a:lnTo>
                  <a:pt x="532" y="602"/>
                </a:lnTo>
                <a:lnTo>
                  <a:pt x="531" y="604"/>
                </a:lnTo>
                <a:lnTo>
                  <a:pt x="530" y="605"/>
                </a:lnTo>
                <a:lnTo>
                  <a:pt x="529" y="606"/>
                </a:lnTo>
                <a:lnTo>
                  <a:pt x="529" y="608"/>
                </a:lnTo>
                <a:lnTo>
                  <a:pt x="527" y="613"/>
                </a:lnTo>
                <a:lnTo>
                  <a:pt x="526" y="617"/>
                </a:lnTo>
                <a:lnTo>
                  <a:pt x="526" y="617"/>
                </a:lnTo>
                <a:lnTo>
                  <a:pt x="525" y="618"/>
                </a:lnTo>
                <a:lnTo>
                  <a:pt x="525" y="619"/>
                </a:lnTo>
                <a:lnTo>
                  <a:pt x="524" y="619"/>
                </a:lnTo>
                <a:lnTo>
                  <a:pt x="523" y="619"/>
                </a:lnTo>
                <a:lnTo>
                  <a:pt x="519" y="621"/>
                </a:lnTo>
                <a:lnTo>
                  <a:pt x="517" y="622"/>
                </a:lnTo>
                <a:lnTo>
                  <a:pt x="515" y="623"/>
                </a:lnTo>
                <a:lnTo>
                  <a:pt x="514" y="624"/>
                </a:lnTo>
                <a:lnTo>
                  <a:pt x="510" y="627"/>
                </a:lnTo>
                <a:lnTo>
                  <a:pt x="508" y="629"/>
                </a:lnTo>
                <a:lnTo>
                  <a:pt x="506" y="630"/>
                </a:lnTo>
                <a:lnTo>
                  <a:pt x="505" y="630"/>
                </a:lnTo>
                <a:lnTo>
                  <a:pt x="504" y="631"/>
                </a:lnTo>
                <a:lnTo>
                  <a:pt x="502" y="631"/>
                </a:lnTo>
                <a:lnTo>
                  <a:pt x="501" y="632"/>
                </a:lnTo>
                <a:lnTo>
                  <a:pt x="500" y="632"/>
                </a:lnTo>
                <a:lnTo>
                  <a:pt x="499" y="632"/>
                </a:lnTo>
                <a:lnTo>
                  <a:pt x="498" y="632"/>
                </a:lnTo>
                <a:lnTo>
                  <a:pt x="497" y="632"/>
                </a:lnTo>
                <a:lnTo>
                  <a:pt x="495" y="632"/>
                </a:lnTo>
                <a:lnTo>
                  <a:pt x="490" y="631"/>
                </a:lnTo>
                <a:lnTo>
                  <a:pt x="489" y="631"/>
                </a:lnTo>
                <a:lnTo>
                  <a:pt x="488" y="631"/>
                </a:lnTo>
                <a:lnTo>
                  <a:pt x="487" y="631"/>
                </a:lnTo>
                <a:lnTo>
                  <a:pt x="487" y="631"/>
                </a:lnTo>
                <a:lnTo>
                  <a:pt x="486" y="631"/>
                </a:lnTo>
                <a:lnTo>
                  <a:pt x="486" y="632"/>
                </a:lnTo>
                <a:lnTo>
                  <a:pt x="486" y="633"/>
                </a:lnTo>
                <a:lnTo>
                  <a:pt x="485" y="638"/>
                </a:lnTo>
                <a:lnTo>
                  <a:pt x="484" y="641"/>
                </a:lnTo>
                <a:lnTo>
                  <a:pt x="484" y="643"/>
                </a:lnTo>
                <a:lnTo>
                  <a:pt x="484" y="649"/>
                </a:lnTo>
                <a:lnTo>
                  <a:pt x="483" y="651"/>
                </a:lnTo>
                <a:lnTo>
                  <a:pt x="483" y="653"/>
                </a:lnTo>
                <a:lnTo>
                  <a:pt x="482" y="656"/>
                </a:lnTo>
                <a:lnTo>
                  <a:pt x="482" y="658"/>
                </a:lnTo>
                <a:lnTo>
                  <a:pt x="482" y="659"/>
                </a:lnTo>
                <a:lnTo>
                  <a:pt x="482" y="660"/>
                </a:lnTo>
                <a:lnTo>
                  <a:pt x="482" y="662"/>
                </a:lnTo>
                <a:lnTo>
                  <a:pt x="483" y="663"/>
                </a:lnTo>
                <a:lnTo>
                  <a:pt x="484" y="667"/>
                </a:lnTo>
                <a:lnTo>
                  <a:pt x="485" y="669"/>
                </a:lnTo>
                <a:lnTo>
                  <a:pt x="485" y="670"/>
                </a:lnTo>
                <a:lnTo>
                  <a:pt x="487" y="676"/>
                </a:lnTo>
                <a:lnTo>
                  <a:pt x="487" y="678"/>
                </a:lnTo>
                <a:lnTo>
                  <a:pt x="487" y="680"/>
                </a:lnTo>
                <a:lnTo>
                  <a:pt x="487" y="682"/>
                </a:lnTo>
                <a:lnTo>
                  <a:pt x="487" y="684"/>
                </a:lnTo>
                <a:lnTo>
                  <a:pt x="486" y="685"/>
                </a:lnTo>
                <a:lnTo>
                  <a:pt x="486" y="686"/>
                </a:lnTo>
                <a:lnTo>
                  <a:pt x="486" y="687"/>
                </a:lnTo>
                <a:lnTo>
                  <a:pt x="485" y="688"/>
                </a:lnTo>
                <a:lnTo>
                  <a:pt x="485" y="688"/>
                </a:lnTo>
                <a:lnTo>
                  <a:pt x="484" y="689"/>
                </a:lnTo>
                <a:lnTo>
                  <a:pt x="483" y="690"/>
                </a:lnTo>
                <a:lnTo>
                  <a:pt x="483" y="691"/>
                </a:lnTo>
                <a:lnTo>
                  <a:pt x="481" y="692"/>
                </a:lnTo>
                <a:lnTo>
                  <a:pt x="480" y="693"/>
                </a:lnTo>
                <a:lnTo>
                  <a:pt x="479" y="693"/>
                </a:lnTo>
                <a:lnTo>
                  <a:pt x="476" y="695"/>
                </a:lnTo>
                <a:lnTo>
                  <a:pt x="475" y="695"/>
                </a:lnTo>
                <a:lnTo>
                  <a:pt x="474" y="696"/>
                </a:lnTo>
                <a:lnTo>
                  <a:pt x="473" y="696"/>
                </a:lnTo>
                <a:lnTo>
                  <a:pt x="472" y="697"/>
                </a:lnTo>
                <a:lnTo>
                  <a:pt x="471" y="698"/>
                </a:lnTo>
                <a:lnTo>
                  <a:pt x="470" y="699"/>
                </a:lnTo>
                <a:lnTo>
                  <a:pt x="469" y="700"/>
                </a:lnTo>
                <a:lnTo>
                  <a:pt x="468" y="702"/>
                </a:lnTo>
                <a:lnTo>
                  <a:pt x="466" y="705"/>
                </a:lnTo>
                <a:lnTo>
                  <a:pt x="465" y="708"/>
                </a:lnTo>
                <a:lnTo>
                  <a:pt x="464" y="710"/>
                </a:lnTo>
                <a:lnTo>
                  <a:pt x="463" y="712"/>
                </a:lnTo>
                <a:lnTo>
                  <a:pt x="463" y="713"/>
                </a:lnTo>
                <a:lnTo>
                  <a:pt x="462" y="716"/>
                </a:lnTo>
                <a:lnTo>
                  <a:pt x="462" y="718"/>
                </a:lnTo>
                <a:lnTo>
                  <a:pt x="461" y="722"/>
                </a:lnTo>
                <a:lnTo>
                  <a:pt x="461" y="724"/>
                </a:lnTo>
                <a:lnTo>
                  <a:pt x="460" y="726"/>
                </a:lnTo>
                <a:lnTo>
                  <a:pt x="460" y="728"/>
                </a:lnTo>
                <a:lnTo>
                  <a:pt x="460" y="730"/>
                </a:lnTo>
                <a:lnTo>
                  <a:pt x="460" y="732"/>
                </a:lnTo>
                <a:lnTo>
                  <a:pt x="461" y="734"/>
                </a:lnTo>
                <a:lnTo>
                  <a:pt x="461" y="735"/>
                </a:lnTo>
                <a:lnTo>
                  <a:pt x="461" y="736"/>
                </a:lnTo>
                <a:lnTo>
                  <a:pt x="461" y="738"/>
                </a:lnTo>
                <a:lnTo>
                  <a:pt x="462" y="739"/>
                </a:lnTo>
                <a:lnTo>
                  <a:pt x="464" y="744"/>
                </a:lnTo>
                <a:lnTo>
                  <a:pt x="464" y="746"/>
                </a:lnTo>
                <a:lnTo>
                  <a:pt x="464" y="746"/>
                </a:lnTo>
                <a:lnTo>
                  <a:pt x="463" y="746"/>
                </a:lnTo>
                <a:lnTo>
                  <a:pt x="462" y="745"/>
                </a:lnTo>
                <a:lnTo>
                  <a:pt x="461" y="745"/>
                </a:lnTo>
                <a:lnTo>
                  <a:pt x="460" y="745"/>
                </a:lnTo>
                <a:lnTo>
                  <a:pt x="459" y="745"/>
                </a:lnTo>
                <a:lnTo>
                  <a:pt x="457" y="745"/>
                </a:lnTo>
                <a:lnTo>
                  <a:pt x="456" y="745"/>
                </a:lnTo>
                <a:lnTo>
                  <a:pt x="454" y="746"/>
                </a:lnTo>
                <a:lnTo>
                  <a:pt x="453" y="747"/>
                </a:lnTo>
                <a:lnTo>
                  <a:pt x="451" y="747"/>
                </a:lnTo>
                <a:lnTo>
                  <a:pt x="450" y="748"/>
                </a:lnTo>
                <a:lnTo>
                  <a:pt x="449" y="749"/>
                </a:lnTo>
                <a:lnTo>
                  <a:pt x="448" y="750"/>
                </a:lnTo>
                <a:lnTo>
                  <a:pt x="447" y="751"/>
                </a:lnTo>
                <a:lnTo>
                  <a:pt x="447" y="752"/>
                </a:lnTo>
                <a:lnTo>
                  <a:pt x="446" y="753"/>
                </a:lnTo>
                <a:lnTo>
                  <a:pt x="444" y="757"/>
                </a:lnTo>
                <a:lnTo>
                  <a:pt x="443" y="758"/>
                </a:lnTo>
                <a:lnTo>
                  <a:pt x="443" y="758"/>
                </a:lnTo>
                <a:lnTo>
                  <a:pt x="443" y="759"/>
                </a:lnTo>
                <a:lnTo>
                  <a:pt x="442" y="759"/>
                </a:lnTo>
                <a:lnTo>
                  <a:pt x="442" y="759"/>
                </a:lnTo>
                <a:lnTo>
                  <a:pt x="441" y="759"/>
                </a:lnTo>
                <a:lnTo>
                  <a:pt x="440" y="760"/>
                </a:lnTo>
                <a:lnTo>
                  <a:pt x="439" y="759"/>
                </a:lnTo>
                <a:lnTo>
                  <a:pt x="438" y="759"/>
                </a:lnTo>
                <a:lnTo>
                  <a:pt x="437" y="759"/>
                </a:lnTo>
                <a:lnTo>
                  <a:pt x="436" y="758"/>
                </a:lnTo>
                <a:lnTo>
                  <a:pt x="434" y="757"/>
                </a:lnTo>
                <a:lnTo>
                  <a:pt x="430" y="755"/>
                </a:lnTo>
                <a:lnTo>
                  <a:pt x="428" y="753"/>
                </a:lnTo>
                <a:lnTo>
                  <a:pt x="424" y="750"/>
                </a:lnTo>
                <a:lnTo>
                  <a:pt x="418" y="746"/>
                </a:lnTo>
                <a:lnTo>
                  <a:pt x="415" y="744"/>
                </a:lnTo>
                <a:lnTo>
                  <a:pt x="412" y="742"/>
                </a:lnTo>
                <a:lnTo>
                  <a:pt x="411" y="741"/>
                </a:lnTo>
                <a:lnTo>
                  <a:pt x="409" y="739"/>
                </a:lnTo>
                <a:lnTo>
                  <a:pt x="407" y="737"/>
                </a:lnTo>
                <a:lnTo>
                  <a:pt x="406" y="735"/>
                </a:lnTo>
                <a:lnTo>
                  <a:pt x="405" y="734"/>
                </a:lnTo>
                <a:lnTo>
                  <a:pt x="404" y="732"/>
                </a:lnTo>
                <a:lnTo>
                  <a:pt x="404" y="731"/>
                </a:lnTo>
                <a:lnTo>
                  <a:pt x="403" y="730"/>
                </a:lnTo>
                <a:lnTo>
                  <a:pt x="403" y="728"/>
                </a:lnTo>
                <a:lnTo>
                  <a:pt x="402" y="726"/>
                </a:lnTo>
                <a:lnTo>
                  <a:pt x="402" y="720"/>
                </a:lnTo>
                <a:lnTo>
                  <a:pt x="401" y="714"/>
                </a:lnTo>
                <a:lnTo>
                  <a:pt x="401" y="709"/>
                </a:lnTo>
                <a:lnTo>
                  <a:pt x="401" y="707"/>
                </a:lnTo>
                <a:lnTo>
                  <a:pt x="400" y="704"/>
                </a:lnTo>
                <a:lnTo>
                  <a:pt x="400" y="702"/>
                </a:lnTo>
                <a:lnTo>
                  <a:pt x="399" y="699"/>
                </a:lnTo>
                <a:lnTo>
                  <a:pt x="398" y="694"/>
                </a:lnTo>
                <a:lnTo>
                  <a:pt x="397" y="692"/>
                </a:lnTo>
                <a:lnTo>
                  <a:pt x="396" y="691"/>
                </a:lnTo>
                <a:lnTo>
                  <a:pt x="396" y="690"/>
                </a:lnTo>
                <a:lnTo>
                  <a:pt x="395" y="689"/>
                </a:lnTo>
                <a:lnTo>
                  <a:pt x="394" y="687"/>
                </a:lnTo>
                <a:lnTo>
                  <a:pt x="391" y="683"/>
                </a:lnTo>
                <a:lnTo>
                  <a:pt x="387" y="679"/>
                </a:lnTo>
                <a:lnTo>
                  <a:pt x="383" y="674"/>
                </a:lnTo>
                <a:lnTo>
                  <a:pt x="376" y="666"/>
                </a:lnTo>
                <a:lnTo>
                  <a:pt x="375" y="665"/>
                </a:lnTo>
                <a:lnTo>
                  <a:pt x="373" y="663"/>
                </a:lnTo>
                <a:lnTo>
                  <a:pt x="372" y="661"/>
                </a:lnTo>
                <a:lnTo>
                  <a:pt x="370" y="660"/>
                </a:lnTo>
                <a:lnTo>
                  <a:pt x="368" y="657"/>
                </a:lnTo>
                <a:lnTo>
                  <a:pt x="366" y="656"/>
                </a:lnTo>
                <a:lnTo>
                  <a:pt x="364" y="655"/>
                </a:lnTo>
                <a:lnTo>
                  <a:pt x="362" y="653"/>
                </a:lnTo>
                <a:lnTo>
                  <a:pt x="360" y="651"/>
                </a:lnTo>
                <a:lnTo>
                  <a:pt x="358" y="650"/>
                </a:lnTo>
                <a:lnTo>
                  <a:pt x="356" y="649"/>
                </a:lnTo>
                <a:lnTo>
                  <a:pt x="353" y="647"/>
                </a:lnTo>
                <a:lnTo>
                  <a:pt x="352" y="647"/>
                </a:lnTo>
                <a:lnTo>
                  <a:pt x="351" y="646"/>
                </a:lnTo>
                <a:lnTo>
                  <a:pt x="348" y="646"/>
                </a:lnTo>
                <a:lnTo>
                  <a:pt x="346" y="646"/>
                </a:lnTo>
                <a:lnTo>
                  <a:pt x="344" y="645"/>
                </a:lnTo>
                <a:lnTo>
                  <a:pt x="341" y="645"/>
                </a:lnTo>
                <a:lnTo>
                  <a:pt x="335" y="645"/>
                </a:lnTo>
                <a:lnTo>
                  <a:pt x="332" y="645"/>
                </a:lnTo>
                <a:lnTo>
                  <a:pt x="331" y="645"/>
                </a:lnTo>
                <a:lnTo>
                  <a:pt x="329" y="645"/>
                </a:lnTo>
                <a:lnTo>
                  <a:pt x="328" y="644"/>
                </a:lnTo>
                <a:lnTo>
                  <a:pt x="326" y="644"/>
                </a:lnTo>
                <a:lnTo>
                  <a:pt x="324" y="643"/>
                </a:lnTo>
                <a:lnTo>
                  <a:pt x="322" y="642"/>
                </a:lnTo>
                <a:lnTo>
                  <a:pt x="320" y="641"/>
                </a:lnTo>
                <a:lnTo>
                  <a:pt x="318" y="640"/>
                </a:lnTo>
                <a:lnTo>
                  <a:pt x="316" y="639"/>
                </a:lnTo>
                <a:lnTo>
                  <a:pt x="314" y="637"/>
                </a:lnTo>
                <a:lnTo>
                  <a:pt x="312" y="636"/>
                </a:lnTo>
                <a:lnTo>
                  <a:pt x="311" y="634"/>
                </a:lnTo>
                <a:lnTo>
                  <a:pt x="309" y="633"/>
                </a:lnTo>
                <a:lnTo>
                  <a:pt x="308" y="631"/>
                </a:lnTo>
                <a:lnTo>
                  <a:pt x="308" y="630"/>
                </a:lnTo>
                <a:lnTo>
                  <a:pt x="307" y="629"/>
                </a:lnTo>
                <a:lnTo>
                  <a:pt x="306" y="627"/>
                </a:lnTo>
                <a:lnTo>
                  <a:pt x="306" y="625"/>
                </a:lnTo>
                <a:lnTo>
                  <a:pt x="305" y="623"/>
                </a:lnTo>
                <a:lnTo>
                  <a:pt x="304" y="617"/>
                </a:lnTo>
                <a:lnTo>
                  <a:pt x="303" y="615"/>
                </a:lnTo>
                <a:lnTo>
                  <a:pt x="303" y="613"/>
                </a:lnTo>
                <a:lnTo>
                  <a:pt x="302" y="612"/>
                </a:lnTo>
                <a:lnTo>
                  <a:pt x="301" y="610"/>
                </a:lnTo>
                <a:lnTo>
                  <a:pt x="301" y="609"/>
                </a:lnTo>
                <a:lnTo>
                  <a:pt x="300" y="608"/>
                </a:lnTo>
                <a:lnTo>
                  <a:pt x="299" y="606"/>
                </a:lnTo>
                <a:lnTo>
                  <a:pt x="296" y="603"/>
                </a:lnTo>
                <a:lnTo>
                  <a:pt x="291" y="597"/>
                </a:lnTo>
                <a:lnTo>
                  <a:pt x="284" y="590"/>
                </a:lnTo>
                <a:lnTo>
                  <a:pt x="283" y="589"/>
                </a:lnTo>
                <a:lnTo>
                  <a:pt x="282" y="588"/>
                </a:lnTo>
                <a:lnTo>
                  <a:pt x="281" y="587"/>
                </a:lnTo>
                <a:lnTo>
                  <a:pt x="280" y="585"/>
                </a:lnTo>
                <a:lnTo>
                  <a:pt x="280" y="584"/>
                </a:lnTo>
                <a:lnTo>
                  <a:pt x="278" y="580"/>
                </a:lnTo>
                <a:lnTo>
                  <a:pt x="277" y="578"/>
                </a:lnTo>
                <a:lnTo>
                  <a:pt x="275" y="576"/>
                </a:lnTo>
                <a:lnTo>
                  <a:pt x="272" y="572"/>
                </a:lnTo>
                <a:lnTo>
                  <a:pt x="271" y="571"/>
                </a:lnTo>
                <a:lnTo>
                  <a:pt x="270" y="569"/>
                </a:lnTo>
                <a:lnTo>
                  <a:pt x="267" y="564"/>
                </a:lnTo>
                <a:lnTo>
                  <a:pt x="267" y="563"/>
                </a:lnTo>
                <a:lnTo>
                  <a:pt x="266" y="562"/>
                </a:lnTo>
                <a:lnTo>
                  <a:pt x="265" y="561"/>
                </a:lnTo>
                <a:lnTo>
                  <a:pt x="264" y="560"/>
                </a:lnTo>
                <a:lnTo>
                  <a:pt x="260" y="556"/>
                </a:lnTo>
                <a:lnTo>
                  <a:pt x="258" y="555"/>
                </a:lnTo>
                <a:lnTo>
                  <a:pt x="257" y="553"/>
                </a:lnTo>
                <a:lnTo>
                  <a:pt x="255" y="551"/>
                </a:lnTo>
                <a:lnTo>
                  <a:pt x="254" y="549"/>
                </a:lnTo>
                <a:lnTo>
                  <a:pt x="253" y="548"/>
                </a:lnTo>
                <a:lnTo>
                  <a:pt x="249" y="545"/>
                </a:lnTo>
                <a:lnTo>
                  <a:pt x="248" y="544"/>
                </a:lnTo>
                <a:lnTo>
                  <a:pt x="248" y="543"/>
                </a:lnTo>
                <a:lnTo>
                  <a:pt x="247" y="542"/>
                </a:lnTo>
                <a:lnTo>
                  <a:pt x="246" y="541"/>
                </a:lnTo>
                <a:lnTo>
                  <a:pt x="246" y="539"/>
                </a:lnTo>
                <a:lnTo>
                  <a:pt x="245" y="538"/>
                </a:lnTo>
                <a:lnTo>
                  <a:pt x="245" y="536"/>
                </a:lnTo>
                <a:lnTo>
                  <a:pt x="244" y="530"/>
                </a:lnTo>
                <a:lnTo>
                  <a:pt x="243" y="528"/>
                </a:lnTo>
                <a:lnTo>
                  <a:pt x="243" y="527"/>
                </a:lnTo>
                <a:lnTo>
                  <a:pt x="243" y="525"/>
                </a:lnTo>
                <a:lnTo>
                  <a:pt x="242" y="524"/>
                </a:lnTo>
                <a:lnTo>
                  <a:pt x="242" y="523"/>
                </a:lnTo>
                <a:lnTo>
                  <a:pt x="241" y="522"/>
                </a:lnTo>
                <a:lnTo>
                  <a:pt x="240" y="521"/>
                </a:lnTo>
                <a:lnTo>
                  <a:pt x="237" y="517"/>
                </a:lnTo>
                <a:lnTo>
                  <a:pt x="233" y="514"/>
                </a:lnTo>
                <a:lnTo>
                  <a:pt x="229" y="509"/>
                </a:lnTo>
                <a:lnTo>
                  <a:pt x="226" y="506"/>
                </a:lnTo>
                <a:lnTo>
                  <a:pt x="224" y="504"/>
                </a:lnTo>
                <a:lnTo>
                  <a:pt x="222" y="503"/>
                </a:lnTo>
                <a:lnTo>
                  <a:pt x="221" y="501"/>
                </a:lnTo>
                <a:lnTo>
                  <a:pt x="219" y="500"/>
                </a:lnTo>
                <a:lnTo>
                  <a:pt x="218" y="499"/>
                </a:lnTo>
                <a:lnTo>
                  <a:pt x="216" y="498"/>
                </a:lnTo>
                <a:lnTo>
                  <a:pt x="214" y="497"/>
                </a:lnTo>
                <a:lnTo>
                  <a:pt x="212" y="496"/>
                </a:lnTo>
                <a:lnTo>
                  <a:pt x="210" y="495"/>
                </a:lnTo>
                <a:lnTo>
                  <a:pt x="209" y="495"/>
                </a:lnTo>
                <a:lnTo>
                  <a:pt x="205" y="493"/>
                </a:lnTo>
                <a:lnTo>
                  <a:pt x="202" y="493"/>
                </a:lnTo>
                <a:lnTo>
                  <a:pt x="194" y="491"/>
                </a:lnTo>
                <a:lnTo>
                  <a:pt x="192" y="491"/>
                </a:lnTo>
                <a:lnTo>
                  <a:pt x="189" y="490"/>
                </a:lnTo>
                <a:lnTo>
                  <a:pt x="188" y="491"/>
                </a:lnTo>
                <a:lnTo>
                  <a:pt x="187" y="491"/>
                </a:lnTo>
                <a:lnTo>
                  <a:pt x="187" y="491"/>
                </a:lnTo>
                <a:lnTo>
                  <a:pt x="186" y="491"/>
                </a:lnTo>
                <a:lnTo>
                  <a:pt x="185" y="492"/>
                </a:lnTo>
                <a:lnTo>
                  <a:pt x="184" y="492"/>
                </a:lnTo>
                <a:lnTo>
                  <a:pt x="184" y="493"/>
                </a:lnTo>
                <a:lnTo>
                  <a:pt x="183" y="495"/>
                </a:lnTo>
                <a:lnTo>
                  <a:pt x="182" y="496"/>
                </a:lnTo>
                <a:lnTo>
                  <a:pt x="182" y="496"/>
                </a:lnTo>
                <a:lnTo>
                  <a:pt x="181" y="497"/>
                </a:lnTo>
                <a:lnTo>
                  <a:pt x="180" y="497"/>
                </a:lnTo>
                <a:lnTo>
                  <a:pt x="180" y="497"/>
                </a:lnTo>
                <a:lnTo>
                  <a:pt x="179" y="497"/>
                </a:lnTo>
                <a:lnTo>
                  <a:pt x="177" y="497"/>
                </a:lnTo>
                <a:lnTo>
                  <a:pt x="175" y="497"/>
                </a:lnTo>
                <a:lnTo>
                  <a:pt x="172" y="496"/>
                </a:lnTo>
                <a:lnTo>
                  <a:pt x="168" y="495"/>
                </a:lnTo>
                <a:lnTo>
                  <a:pt x="167" y="495"/>
                </a:lnTo>
                <a:lnTo>
                  <a:pt x="165" y="494"/>
                </a:lnTo>
                <a:lnTo>
                  <a:pt x="160" y="494"/>
                </a:lnTo>
                <a:lnTo>
                  <a:pt x="157" y="494"/>
                </a:lnTo>
                <a:lnTo>
                  <a:pt x="155" y="493"/>
                </a:lnTo>
                <a:lnTo>
                  <a:pt x="153" y="493"/>
                </a:lnTo>
                <a:lnTo>
                  <a:pt x="151" y="492"/>
                </a:lnTo>
                <a:lnTo>
                  <a:pt x="149" y="492"/>
                </a:lnTo>
                <a:lnTo>
                  <a:pt x="147" y="491"/>
                </a:lnTo>
                <a:lnTo>
                  <a:pt x="145" y="490"/>
                </a:lnTo>
                <a:lnTo>
                  <a:pt x="144" y="489"/>
                </a:lnTo>
                <a:lnTo>
                  <a:pt x="143" y="489"/>
                </a:lnTo>
                <a:lnTo>
                  <a:pt x="142" y="488"/>
                </a:lnTo>
                <a:lnTo>
                  <a:pt x="141" y="487"/>
                </a:lnTo>
                <a:lnTo>
                  <a:pt x="140" y="485"/>
                </a:lnTo>
                <a:lnTo>
                  <a:pt x="140" y="485"/>
                </a:lnTo>
                <a:lnTo>
                  <a:pt x="137" y="481"/>
                </a:lnTo>
                <a:lnTo>
                  <a:pt x="135" y="476"/>
                </a:lnTo>
                <a:lnTo>
                  <a:pt x="133" y="473"/>
                </a:lnTo>
                <a:lnTo>
                  <a:pt x="133" y="471"/>
                </a:lnTo>
                <a:lnTo>
                  <a:pt x="132" y="470"/>
                </a:lnTo>
                <a:lnTo>
                  <a:pt x="131" y="465"/>
                </a:lnTo>
                <a:lnTo>
                  <a:pt x="130" y="463"/>
                </a:lnTo>
                <a:lnTo>
                  <a:pt x="129" y="461"/>
                </a:lnTo>
                <a:lnTo>
                  <a:pt x="128" y="460"/>
                </a:lnTo>
                <a:lnTo>
                  <a:pt x="127" y="458"/>
                </a:lnTo>
                <a:lnTo>
                  <a:pt x="126" y="456"/>
                </a:lnTo>
                <a:lnTo>
                  <a:pt x="125" y="455"/>
                </a:lnTo>
                <a:lnTo>
                  <a:pt x="124" y="453"/>
                </a:lnTo>
                <a:lnTo>
                  <a:pt x="121" y="450"/>
                </a:lnTo>
                <a:lnTo>
                  <a:pt x="119" y="448"/>
                </a:lnTo>
                <a:lnTo>
                  <a:pt x="112" y="442"/>
                </a:lnTo>
                <a:lnTo>
                  <a:pt x="110" y="441"/>
                </a:lnTo>
                <a:lnTo>
                  <a:pt x="108" y="440"/>
                </a:lnTo>
                <a:lnTo>
                  <a:pt x="106" y="439"/>
                </a:lnTo>
                <a:lnTo>
                  <a:pt x="104" y="438"/>
                </a:lnTo>
                <a:lnTo>
                  <a:pt x="99" y="435"/>
                </a:lnTo>
                <a:lnTo>
                  <a:pt x="97" y="435"/>
                </a:lnTo>
                <a:lnTo>
                  <a:pt x="96" y="434"/>
                </a:lnTo>
                <a:lnTo>
                  <a:pt x="94" y="433"/>
                </a:lnTo>
                <a:lnTo>
                  <a:pt x="93" y="431"/>
                </a:lnTo>
                <a:lnTo>
                  <a:pt x="92" y="430"/>
                </a:lnTo>
                <a:lnTo>
                  <a:pt x="91" y="429"/>
                </a:lnTo>
                <a:lnTo>
                  <a:pt x="90" y="429"/>
                </a:lnTo>
                <a:lnTo>
                  <a:pt x="90" y="428"/>
                </a:lnTo>
                <a:lnTo>
                  <a:pt x="89" y="427"/>
                </a:lnTo>
                <a:lnTo>
                  <a:pt x="89" y="426"/>
                </a:lnTo>
                <a:lnTo>
                  <a:pt x="89" y="425"/>
                </a:lnTo>
                <a:lnTo>
                  <a:pt x="88" y="422"/>
                </a:lnTo>
                <a:lnTo>
                  <a:pt x="87" y="418"/>
                </a:lnTo>
                <a:lnTo>
                  <a:pt x="86" y="415"/>
                </a:lnTo>
                <a:lnTo>
                  <a:pt x="85" y="411"/>
                </a:lnTo>
                <a:lnTo>
                  <a:pt x="83" y="406"/>
                </a:lnTo>
                <a:lnTo>
                  <a:pt x="82" y="405"/>
                </a:lnTo>
                <a:lnTo>
                  <a:pt x="82" y="403"/>
                </a:lnTo>
                <a:lnTo>
                  <a:pt x="82" y="402"/>
                </a:lnTo>
                <a:lnTo>
                  <a:pt x="82" y="400"/>
                </a:lnTo>
                <a:lnTo>
                  <a:pt x="82" y="399"/>
                </a:lnTo>
                <a:lnTo>
                  <a:pt x="83" y="396"/>
                </a:lnTo>
                <a:lnTo>
                  <a:pt x="83" y="393"/>
                </a:lnTo>
                <a:lnTo>
                  <a:pt x="83" y="391"/>
                </a:lnTo>
                <a:lnTo>
                  <a:pt x="83" y="387"/>
                </a:lnTo>
                <a:lnTo>
                  <a:pt x="83" y="382"/>
                </a:lnTo>
                <a:lnTo>
                  <a:pt x="83" y="380"/>
                </a:lnTo>
                <a:lnTo>
                  <a:pt x="83" y="378"/>
                </a:lnTo>
                <a:lnTo>
                  <a:pt x="83" y="376"/>
                </a:lnTo>
                <a:lnTo>
                  <a:pt x="82" y="374"/>
                </a:lnTo>
                <a:lnTo>
                  <a:pt x="82" y="373"/>
                </a:lnTo>
                <a:lnTo>
                  <a:pt x="81" y="372"/>
                </a:lnTo>
                <a:lnTo>
                  <a:pt x="80" y="371"/>
                </a:lnTo>
                <a:lnTo>
                  <a:pt x="79" y="370"/>
                </a:lnTo>
                <a:lnTo>
                  <a:pt x="78" y="369"/>
                </a:lnTo>
                <a:lnTo>
                  <a:pt x="75" y="368"/>
                </a:lnTo>
                <a:lnTo>
                  <a:pt x="73" y="367"/>
                </a:lnTo>
                <a:lnTo>
                  <a:pt x="70" y="366"/>
                </a:lnTo>
                <a:lnTo>
                  <a:pt x="69" y="365"/>
                </a:lnTo>
                <a:lnTo>
                  <a:pt x="68" y="365"/>
                </a:lnTo>
                <a:lnTo>
                  <a:pt x="66" y="364"/>
                </a:lnTo>
                <a:lnTo>
                  <a:pt x="65" y="363"/>
                </a:lnTo>
                <a:lnTo>
                  <a:pt x="65" y="362"/>
                </a:lnTo>
                <a:lnTo>
                  <a:pt x="64" y="361"/>
                </a:lnTo>
                <a:lnTo>
                  <a:pt x="63" y="359"/>
                </a:lnTo>
                <a:lnTo>
                  <a:pt x="61" y="356"/>
                </a:lnTo>
                <a:lnTo>
                  <a:pt x="60" y="354"/>
                </a:lnTo>
                <a:lnTo>
                  <a:pt x="59" y="352"/>
                </a:lnTo>
                <a:lnTo>
                  <a:pt x="58" y="350"/>
                </a:lnTo>
                <a:lnTo>
                  <a:pt x="57" y="348"/>
                </a:lnTo>
                <a:lnTo>
                  <a:pt x="57" y="346"/>
                </a:lnTo>
                <a:lnTo>
                  <a:pt x="56" y="344"/>
                </a:lnTo>
                <a:lnTo>
                  <a:pt x="56" y="342"/>
                </a:lnTo>
                <a:lnTo>
                  <a:pt x="55" y="340"/>
                </a:lnTo>
                <a:lnTo>
                  <a:pt x="55" y="332"/>
                </a:lnTo>
                <a:lnTo>
                  <a:pt x="54" y="330"/>
                </a:lnTo>
                <a:lnTo>
                  <a:pt x="54" y="328"/>
                </a:lnTo>
                <a:lnTo>
                  <a:pt x="53" y="326"/>
                </a:lnTo>
                <a:lnTo>
                  <a:pt x="51" y="319"/>
                </a:lnTo>
                <a:lnTo>
                  <a:pt x="51" y="317"/>
                </a:lnTo>
                <a:lnTo>
                  <a:pt x="50" y="315"/>
                </a:lnTo>
                <a:lnTo>
                  <a:pt x="49" y="313"/>
                </a:lnTo>
                <a:lnTo>
                  <a:pt x="48" y="312"/>
                </a:lnTo>
                <a:lnTo>
                  <a:pt x="47" y="310"/>
                </a:lnTo>
                <a:lnTo>
                  <a:pt x="46" y="310"/>
                </a:lnTo>
                <a:lnTo>
                  <a:pt x="45" y="309"/>
                </a:lnTo>
                <a:lnTo>
                  <a:pt x="45" y="308"/>
                </a:lnTo>
                <a:lnTo>
                  <a:pt x="41" y="307"/>
                </a:lnTo>
                <a:lnTo>
                  <a:pt x="41" y="306"/>
                </a:lnTo>
                <a:lnTo>
                  <a:pt x="40" y="306"/>
                </a:lnTo>
                <a:lnTo>
                  <a:pt x="39" y="305"/>
                </a:lnTo>
                <a:lnTo>
                  <a:pt x="39" y="304"/>
                </a:lnTo>
                <a:lnTo>
                  <a:pt x="37" y="302"/>
                </a:lnTo>
                <a:lnTo>
                  <a:pt x="36" y="301"/>
                </a:lnTo>
                <a:lnTo>
                  <a:pt x="36" y="300"/>
                </a:lnTo>
                <a:lnTo>
                  <a:pt x="36" y="298"/>
                </a:lnTo>
                <a:lnTo>
                  <a:pt x="36" y="295"/>
                </a:lnTo>
                <a:lnTo>
                  <a:pt x="35" y="294"/>
                </a:lnTo>
                <a:lnTo>
                  <a:pt x="35" y="292"/>
                </a:lnTo>
                <a:lnTo>
                  <a:pt x="35" y="291"/>
                </a:lnTo>
                <a:lnTo>
                  <a:pt x="35" y="290"/>
                </a:lnTo>
                <a:lnTo>
                  <a:pt x="35" y="288"/>
                </a:lnTo>
                <a:lnTo>
                  <a:pt x="36" y="285"/>
                </a:lnTo>
                <a:lnTo>
                  <a:pt x="36" y="282"/>
                </a:lnTo>
                <a:lnTo>
                  <a:pt x="37" y="278"/>
                </a:lnTo>
                <a:lnTo>
                  <a:pt x="37" y="277"/>
                </a:lnTo>
                <a:lnTo>
                  <a:pt x="37" y="276"/>
                </a:lnTo>
                <a:lnTo>
                  <a:pt x="37" y="274"/>
                </a:lnTo>
                <a:lnTo>
                  <a:pt x="37" y="272"/>
                </a:lnTo>
                <a:lnTo>
                  <a:pt x="36" y="271"/>
                </a:lnTo>
                <a:lnTo>
                  <a:pt x="35" y="269"/>
                </a:lnTo>
                <a:lnTo>
                  <a:pt x="35" y="268"/>
                </a:lnTo>
                <a:lnTo>
                  <a:pt x="34" y="267"/>
                </a:lnTo>
                <a:lnTo>
                  <a:pt x="33" y="266"/>
                </a:lnTo>
                <a:lnTo>
                  <a:pt x="32" y="265"/>
                </a:lnTo>
                <a:lnTo>
                  <a:pt x="31" y="265"/>
                </a:lnTo>
                <a:lnTo>
                  <a:pt x="30" y="264"/>
                </a:lnTo>
                <a:lnTo>
                  <a:pt x="25" y="262"/>
                </a:lnTo>
                <a:lnTo>
                  <a:pt x="23" y="261"/>
                </a:lnTo>
                <a:lnTo>
                  <a:pt x="22" y="261"/>
                </a:lnTo>
                <a:lnTo>
                  <a:pt x="18" y="258"/>
                </a:lnTo>
                <a:lnTo>
                  <a:pt x="11" y="254"/>
                </a:lnTo>
                <a:lnTo>
                  <a:pt x="8" y="252"/>
                </a:lnTo>
                <a:lnTo>
                  <a:pt x="7" y="252"/>
                </a:lnTo>
                <a:lnTo>
                  <a:pt x="5" y="251"/>
                </a:lnTo>
                <a:lnTo>
                  <a:pt x="4" y="250"/>
                </a:lnTo>
                <a:lnTo>
                  <a:pt x="3" y="249"/>
                </a:lnTo>
                <a:lnTo>
                  <a:pt x="2" y="248"/>
                </a:lnTo>
                <a:lnTo>
                  <a:pt x="1" y="247"/>
                </a:lnTo>
                <a:lnTo>
                  <a:pt x="0" y="245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6" name="Freeform 269">
            <a:extLst>
              <a:ext uri="{FF2B5EF4-FFF2-40B4-BE49-F238E27FC236}">
                <a16:creationId xmlns:a16="http://schemas.microsoft.com/office/drawing/2014/main" id="{A61F8EFC-E525-41A8-8291-BFAB76324FAA}"/>
              </a:ext>
            </a:extLst>
          </p:cNvPr>
          <p:cNvSpPr>
            <a:spLocks/>
          </p:cNvSpPr>
          <p:nvPr/>
        </p:nvSpPr>
        <p:spPr bwMode="auto">
          <a:xfrm>
            <a:off x="6628207" y="4271540"/>
            <a:ext cx="750785" cy="509489"/>
          </a:xfrm>
          <a:custGeom>
            <a:avLst/>
            <a:gdLst>
              <a:gd name="T0" fmla="*/ 3 w 395"/>
              <a:gd name="T1" fmla="*/ 231 h 245"/>
              <a:gd name="T2" fmla="*/ 0 w 395"/>
              <a:gd name="T3" fmla="*/ 221 h 245"/>
              <a:gd name="T4" fmla="*/ 2 w 395"/>
              <a:gd name="T5" fmla="*/ 214 h 245"/>
              <a:gd name="T6" fmla="*/ 8 w 395"/>
              <a:gd name="T7" fmla="*/ 208 h 245"/>
              <a:gd name="T8" fmla="*/ 23 w 395"/>
              <a:gd name="T9" fmla="*/ 199 h 245"/>
              <a:gd name="T10" fmla="*/ 27 w 395"/>
              <a:gd name="T11" fmla="*/ 194 h 245"/>
              <a:gd name="T12" fmla="*/ 32 w 395"/>
              <a:gd name="T13" fmla="*/ 171 h 245"/>
              <a:gd name="T14" fmla="*/ 36 w 395"/>
              <a:gd name="T15" fmla="*/ 164 h 245"/>
              <a:gd name="T16" fmla="*/ 43 w 395"/>
              <a:gd name="T17" fmla="*/ 154 h 245"/>
              <a:gd name="T18" fmla="*/ 52 w 395"/>
              <a:gd name="T19" fmla="*/ 139 h 245"/>
              <a:gd name="T20" fmla="*/ 62 w 395"/>
              <a:gd name="T21" fmla="*/ 124 h 245"/>
              <a:gd name="T22" fmla="*/ 73 w 395"/>
              <a:gd name="T23" fmla="*/ 123 h 245"/>
              <a:gd name="T24" fmla="*/ 84 w 395"/>
              <a:gd name="T25" fmla="*/ 125 h 245"/>
              <a:gd name="T26" fmla="*/ 91 w 395"/>
              <a:gd name="T27" fmla="*/ 121 h 245"/>
              <a:gd name="T28" fmla="*/ 99 w 395"/>
              <a:gd name="T29" fmla="*/ 117 h 245"/>
              <a:gd name="T30" fmla="*/ 107 w 395"/>
              <a:gd name="T31" fmla="*/ 118 h 245"/>
              <a:gd name="T32" fmla="*/ 113 w 395"/>
              <a:gd name="T33" fmla="*/ 123 h 245"/>
              <a:gd name="T34" fmla="*/ 117 w 395"/>
              <a:gd name="T35" fmla="*/ 127 h 245"/>
              <a:gd name="T36" fmla="*/ 119 w 395"/>
              <a:gd name="T37" fmla="*/ 127 h 245"/>
              <a:gd name="T38" fmla="*/ 122 w 395"/>
              <a:gd name="T39" fmla="*/ 121 h 245"/>
              <a:gd name="T40" fmla="*/ 129 w 395"/>
              <a:gd name="T41" fmla="*/ 117 h 245"/>
              <a:gd name="T42" fmla="*/ 133 w 395"/>
              <a:gd name="T43" fmla="*/ 112 h 245"/>
              <a:gd name="T44" fmla="*/ 142 w 395"/>
              <a:gd name="T45" fmla="*/ 109 h 245"/>
              <a:gd name="T46" fmla="*/ 155 w 395"/>
              <a:gd name="T47" fmla="*/ 106 h 245"/>
              <a:gd name="T48" fmla="*/ 166 w 395"/>
              <a:gd name="T49" fmla="*/ 103 h 245"/>
              <a:gd name="T50" fmla="*/ 173 w 395"/>
              <a:gd name="T51" fmla="*/ 103 h 245"/>
              <a:gd name="T52" fmla="*/ 186 w 395"/>
              <a:gd name="T53" fmla="*/ 107 h 245"/>
              <a:gd name="T54" fmla="*/ 196 w 395"/>
              <a:gd name="T55" fmla="*/ 110 h 245"/>
              <a:gd name="T56" fmla="*/ 206 w 395"/>
              <a:gd name="T57" fmla="*/ 110 h 245"/>
              <a:gd name="T58" fmla="*/ 213 w 395"/>
              <a:gd name="T59" fmla="*/ 110 h 245"/>
              <a:gd name="T60" fmla="*/ 222 w 395"/>
              <a:gd name="T61" fmla="*/ 113 h 245"/>
              <a:gd name="T62" fmla="*/ 230 w 395"/>
              <a:gd name="T63" fmla="*/ 110 h 245"/>
              <a:gd name="T64" fmla="*/ 238 w 395"/>
              <a:gd name="T65" fmla="*/ 103 h 245"/>
              <a:gd name="T66" fmla="*/ 241 w 395"/>
              <a:gd name="T67" fmla="*/ 92 h 245"/>
              <a:gd name="T68" fmla="*/ 241 w 395"/>
              <a:gd name="T69" fmla="*/ 84 h 245"/>
              <a:gd name="T70" fmla="*/ 245 w 395"/>
              <a:gd name="T71" fmla="*/ 80 h 245"/>
              <a:gd name="T72" fmla="*/ 257 w 395"/>
              <a:gd name="T73" fmla="*/ 74 h 245"/>
              <a:gd name="T74" fmla="*/ 271 w 395"/>
              <a:gd name="T75" fmla="*/ 66 h 245"/>
              <a:gd name="T76" fmla="*/ 283 w 395"/>
              <a:gd name="T77" fmla="*/ 58 h 245"/>
              <a:gd name="T78" fmla="*/ 293 w 395"/>
              <a:gd name="T79" fmla="*/ 48 h 245"/>
              <a:gd name="T80" fmla="*/ 298 w 395"/>
              <a:gd name="T81" fmla="*/ 46 h 245"/>
              <a:gd name="T82" fmla="*/ 308 w 395"/>
              <a:gd name="T83" fmla="*/ 48 h 245"/>
              <a:gd name="T84" fmla="*/ 323 w 395"/>
              <a:gd name="T85" fmla="*/ 51 h 245"/>
              <a:gd name="T86" fmla="*/ 330 w 395"/>
              <a:gd name="T87" fmla="*/ 55 h 245"/>
              <a:gd name="T88" fmla="*/ 341 w 395"/>
              <a:gd name="T89" fmla="*/ 63 h 245"/>
              <a:gd name="T90" fmla="*/ 347 w 395"/>
              <a:gd name="T91" fmla="*/ 66 h 245"/>
              <a:gd name="T92" fmla="*/ 351 w 395"/>
              <a:gd name="T93" fmla="*/ 65 h 245"/>
              <a:gd name="T94" fmla="*/ 354 w 395"/>
              <a:gd name="T95" fmla="*/ 60 h 245"/>
              <a:gd name="T96" fmla="*/ 357 w 395"/>
              <a:gd name="T97" fmla="*/ 44 h 245"/>
              <a:gd name="T98" fmla="*/ 357 w 395"/>
              <a:gd name="T99" fmla="*/ 38 h 245"/>
              <a:gd name="T100" fmla="*/ 361 w 395"/>
              <a:gd name="T101" fmla="*/ 35 h 245"/>
              <a:gd name="T102" fmla="*/ 372 w 395"/>
              <a:gd name="T103" fmla="*/ 31 h 245"/>
              <a:gd name="T104" fmla="*/ 379 w 395"/>
              <a:gd name="T105" fmla="*/ 27 h 245"/>
              <a:gd name="T106" fmla="*/ 381 w 395"/>
              <a:gd name="T107" fmla="*/ 22 h 245"/>
              <a:gd name="T108" fmla="*/ 380 w 395"/>
              <a:gd name="T109" fmla="*/ 19 h 245"/>
              <a:gd name="T110" fmla="*/ 378 w 395"/>
              <a:gd name="T111" fmla="*/ 14 h 245"/>
              <a:gd name="T112" fmla="*/ 380 w 395"/>
              <a:gd name="T113" fmla="*/ 6 h 245"/>
              <a:gd name="T114" fmla="*/ 384 w 395"/>
              <a:gd name="T115" fmla="*/ 3 h 245"/>
              <a:gd name="T116" fmla="*/ 387 w 395"/>
              <a:gd name="T117" fmla="*/ 2 h 245"/>
              <a:gd name="T118" fmla="*/ 393 w 395"/>
              <a:gd name="T119" fmla="*/ 1 h 245"/>
              <a:gd name="T120" fmla="*/ 395 w 395"/>
              <a:gd name="T121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5" h="245">
                <a:moveTo>
                  <a:pt x="12" y="245"/>
                </a:moveTo>
                <a:lnTo>
                  <a:pt x="11" y="244"/>
                </a:lnTo>
                <a:lnTo>
                  <a:pt x="9" y="241"/>
                </a:lnTo>
                <a:lnTo>
                  <a:pt x="6" y="236"/>
                </a:lnTo>
                <a:lnTo>
                  <a:pt x="3" y="231"/>
                </a:lnTo>
                <a:lnTo>
                  <a:pt x="2" y="229"/>
                </a:lnTo>
                <a:lnTo>
                  <a:pt x="1" y="227"/>
                </a:lnTo>
                <a:lnTo>
                  <a:pt x="1" y="225"/>
                </a:lnTo>
                <a:lnTo>
                  <a:pt x="0" y="223"/>
                </a:lnTo>
                <a:lnTo>
                  <a:pt x="0" y="221"/>
                </a:lnTo>
                <a:lnTo>
                  <a:pt x="0" y="219"/>
                </a:lnTo>
                <a:lnTo>
                  <a:pt x="0" y="218"/>
                </a:lnTo>
                <a:lnTo>
                  <a:pt x="1" y="217"/>
                </a:lnTo>
                <a:lnTo>
                  <a:pt x="1" y="215"/>
                </a:lnTo>
                <a:lnTo>
                  <a:pt x="2" y="214"/>
                </a:lnTo>
                <a:lnTo>
                  <a:pt x="3" y="213"/>
                </a:lnTo>
                <a:lnTo>
                  <a:pt x="4" y="212"/>
                </a:lnTo>
                <a:lnTo>
                  <a:pt x="4" y="211"/>
                </a:lnTo>
                <a:lnTo>
                  <a:pt x="6" y="210"/>
                </a:lnTo>
                <a:lnTo>
                  <a:pt x="8" y="208"/>
                </a:lnTo>
                <a:lnTo>
                  <a:pt x="11" y="206"/>
                </a:lnTo>
                <a:lnTo>
                  <a:pt x="19" y="202"/>
                </a:lnTo>
                <a:lnTo>
                  <a:pt x="20" y="201"/>
                </a:lnTo>
                <a:lnTo>
                  <a:pt x="22" y="200"/>
                </a:lnTo>
                <a:lnTo>
                  <a:pt x="23" y="199"/>
                </a:lnTo>
                <a:lnTo>
                  <a:pt x="24" y="198"/>
                </a:lnTo>
                <a:lnTo>
                  <a:pt x="25" y="197"/>
                </a:lnTo>
                <a:lnTo>
                  <a:pt x="26" y="196"/>
                </a:lnTo>
                <a:lnTo>
                  <a:pt x="26" y="195"/>
                </a:lnTo>
                <a:lnTo>
                  <a:pt x="27" y="194"/>
                </a:lnTo>
                <a:lnTo>
                  <a:pt x="27" y="192"/>
                </a:lnTo>
                <a:lnTo>
                  <a:pt x="28" y="188"/>
                </a:lnTo>
                <a:lnTo>
                  <a:pt x="28" y="183"/>
                </a:lnTo>
                <a:lnTo>
                  <a:pt x="29" y="180"/>
                </a:lnTo>
                <a:lnTo>
                  <a:pt x="32" y="171"/>
                </a:lnTo>
                <a:lnTo>
                  <a:pt x="32" y="169"/>
                </a:lnTo>
                <a:lnTo>
                  <a:pt x="33" y="168"/>
                </a:lnTo>
                <a:lnTo>
                  <a:pt x="34" y="166"/>
                </a:lnTo>
                <a:lnTo>
                  <a:pt x="35" y="165"/>
                </a:lnTo>
                <a:lnTo>
                  <a:pt x="36" y="164"/>
                </a:lnTo>
                <a:lnTo>
                  <a:pt x="38" y="162"/>
                </a:lnTo>
                <a:lnTo>
                  <a:pt x="39" y="161"/>
                </a:lnTo>
                <a:lnTo>
                  <a:pt x="40" y="160"/>
                </a:lnTo>
                <a:lnTo>
                  <a:pt x="41" y="158"/>
                </a:lnTo>
                <a:lnTo>
                  <a:pt x="43" y="154"/>
                </a:lnTo>
                <a:lnTo>
                  <a:pt x="44" y="153"/>
                </a:lnTo>
                <a:lnTo>
                  <a:pt x="46" y="149"/>
                </a:lnTo>
                <a:lnTo>
                  <a:pt x="47" y="147"/>
                </a:lnTo>
                <a:lnTo>
                  <a:pt x="48" y="145"/>
                </a:lnTo>
                <a:lnTo>
                  <a:pt x="52" y="139"/>
                </a:lnTo>
                <a:lnTo>
                  <a:pt x="54" y="135"/>
                </a:lnTo>
                <a:lnTo>
                  <a:pt x="55" y="134"/>
                </a:lnTo>
                <a:lnTo>
                  <a:pt x="57" y="131"/>
                </a:lnTo>
                <a:lnTo>
                  <a:pt x="58" y="129"/>
                </a:lnTo>
                <a:lnTo>
                  <a:pt x="62" y="124"/>
                </a:lnTo>
                <a:lnTo>
                  <a:pt x="63" y="123"/>
                </a:lnTo>
                <a:lnTo>
                  <a:pt x="64" y="121"/>
                </a:lnTo>
                <a:lnTo>
                  <a:pt x="64" y="121"/>
                </a:lnTo>
                <a:lnTo>
                  <a:pt x="67" y="121"/>
                </a:lnTo>
                <a:lnTo>
                  <a:pt x="73" y="123"/>
                </a:lnTo>
                <a:lnTo>
                  <a:pt x="79" y="125"/>
                </a:lnTo>
                <a:lnTo>
                  <a:pt x="81" y="125"/>
                </a:lnTo>
                <a:lnTo>
                  <a:pt x="82" y="125"/>
                </a:lnTo>
                <a:lnTo>
                  <a:pt x="83" y="125"/>
                </a:lnTo>
                <a:lnTo>
                  <a:pt x="84" y="125"/>
                </a:lnTo>
                <a:lnTo>
                  <a:pt x="85" y="125"/>
                </a:lnTo>
                <a:lnTo>
                  <a:pt x="86" y="124"/>
                </a:lnTo>
                <a:lnTo>
                  <a:pt x="88" y="124"/>
                </a:lnTo>
                <a:lnTo>
                  <a:pt x="89" y="123"/>
                </a:lnTo>
                <a:lnTo>
                  <a:pt x="91" y="121"/>
                </a:lnTo>
                <a:lnTo>
                  <a:pt x="92" y="120"/>
                </a:lnTo>
                <a:lnTo>
                  <a:pt x="94" y="119"/>
                </a:lnTo>
                <a:lnTo>
                  <a:pt x="96" y="118"/>
                </a:lnTo>
                <a:lnTo>
                  <a:pt x="98" y="118"/>
                </a:lnTo>
                <a:lnTo>
                  <a:pt x="99" y="117"/>
                </a:lnTo>
                <a:lnTo>
                  <a:pt x="101" y="117"/>
                </a:lnTo>
                <a:lnTo>
                  <a:pt x="103" y="117"/>
                </a:lnTo>
                <a:lnTo>
                  <a:pt x="104" y="117"/>
                </a:lnTo>
                <a:lnTo>
                  <a:pt x="105" y="118"/>
                </a:lnTo>
                <a:lnTo>
                  <a:pt x="107" y="118"/>
                </a:lnTo>
                <a:lnTo>
                  <a:pt x="108" y="119"/>
                </a:lnTo>
                <a:lnTo>
                  <a:pt x="110" y="120"/>
                </a:lnTo>
                <a:lnTo>
                  <a:pt x="111" y="121"/>
                </a:lnTo>
                <a:lnTo>
                  <a:pt x="112" y="122"/>
                </a:lnTo>
                <a:lnTo>
                  <a:pt x="113" y="123"/>
                </a:lnTo>
                <a:lnTo>
                  <a:pt x="115" y="126"/>
                </a:lnTo>
                <a:lnTo>
                  <a:pt x="116" y="127"/>
                </a:lnTo>
                <a:lnTo>
                  <a:pt x="116" y="127"/>
                </a:lnTo>
                <a:lnTo>
                  <a:pt x="117" y="127"/>
                </a:lnTo>
                <a:lnTo>
                  <a:pt x="117" y="127"/>
                </a:lnTo>
                <a:lnTo>
                  <a:pt x="118" y="127"/>
                </a:lnTo>
                <a:lnTo>
                  <a:pt x="118" y="127"/>
                </a:lnTo>
                <a:lnTo>
                  <a:pt x="118" y="127"/>
                </a:lnTo>
                <a:lnTo>
                  <a:pt x="119" y="127"/>
                </a:lnTo>
                <a:lnTo>
                  <a:pt x="119" y="127"/>
                </a:lnTo>
                <a:lnTo>
                  <a:pt x="119" y="126"/>
                </a:lnTo>
                <a:lnTo>
                  <a:pt x="120" y="124"/>
                </a:lnTo>
                <a:lnTo>
                  <a:pt x="120" y="123"/>
                </a:lnTo>
                <a:lnTo>
                  <a:pt x="121" y="122"/>
                </a:lnTo>
                <a:lnTo>
                  <a:pt x="122" y="121"/>
                </a:lnTo>
                <a:lnTo>
                  <a:pt x="123" y="121"/>
                </a:lnTo>
                <a:lnTo>
                  <a:pt x="124" y="120"/>
                </a:lnTo>
                <a:lnTo>
                  <a:pt x="125" y="119"/>
                </a:lnTo>
                <a:lnTo>
                  <a:pt x="128" y="117"/>
                </a:lnTo>
                <a:lnTo>
                  <a:pt x="129" y="117"/>
                </a:lnTo>
                <a:lnTo>
                  <a:pt x="130" y="116"/>
                </a:lnTo>
                <a:lnTo>
                  <a:pt x="131" y="115"/>
                </a:lnTo>
                <a:lnTo>
                  <a:pt x="132" y="113"/>
                </a:lnTo>
                <a:lnTo>
                  <a:pt x="133" y="113"/>
                </a:lnTo>
                <a:lnTo>
                  <a:pt x="133" y="112"/>
                </a:lnTo>
                <a:lnTo>
                  <a:pt x="134" y="112"/>
                </a:lnTo>
                <a:lnTo>
                  <a:pt x="136" y="111"/>
                </a:lnTo>
                <a:lnTo>
                  <a:pt x="139" y="110"/>
                </a:lnTo>
                <a:lnTo>
                  <a:pt x="141" y="110"/>
                </a:lnTo>
                <a:lnTo>
                  <a:pt x="142" y="109"/>
                </a:lnTo>
                <a:lnTo>
                  <a:pt x="146" y="108"/>
                </a:lnTo>
                <a:lnTo>
                  <a:pt x="147" y="107"/>
                </a:lnTo>
                <a:lnTo>
                  <a:pt x="149" y="107"/>
                </a:lnTo>
                <a:lnTo>
                  <a:pt x="154" y="106"/>
                </a:lnTo>
                <a:lnTo>
                  <a:pt x="155" y="106"/>
                </a:lnTo>
                <a:lnTo>
                  <a:pt x="158" y="106"/>
                </a:lnTo>
                <a:lnTo>
                  <a:pt x="159" y="106"/>
                </a:lnTo>
                <a:lnTo>
                  <a:pt x="161" y="105"/>
                </a:lnTo>
                <a:lnTo>
                  <a:pt x="165" y="104"/>
                </a:lnTo>
                <a:lnTo>
                  <a:pt x="166" y="103"/>
                </a:lnTo>
                <a:lnTo>
                  <a:pt x="167" y="103"/>
                </a:lnTo>
                <a:lnTo>
                  <a:pt x="168" y="103"/>
                </a:lnTo>
                <a:lnTo>
                  <a:pt x="170" y="103"/>
                </a:lnTo>
                <a:lnTo>
                  <a:pt x="171" y="103"/>
                </a:lnTo>
                <a:lnTo>
                  <a:pt x="173" y="103"/>
                </a:lnTo>
                <a:lnTo>
                  <a:pt x="174" y="104"/>
                </a:lnTo>
                <a:lnTo>
                  <a:pt x="176" y="104"/>
                </a:lnTo>
                <a:lnTo>
                  <a:pt x="178" y="105"/>
                </a:lnTo>
                <a:lnTo>
                  <a:pt x="180" y="106"/>
                </a:lnTo>
                <a:lnTo>
                  <a:pt x="186" y="107"/>
                </a:lnTo>
                <a:lnTo>
                  <a:pt x="188" y="108"/>
                </a:lnTo>
                <a:lnTo>
                  <a:pt x="192" y="110"/>
                </a:lnTo>
                <a:lnTo>
                  <a:pt x="193" y="110"/>
                </a:lnTo>
                <a:lnTo>
                  <a:pt x="195" y="110"/>
                </a:lnTo>
                <a:lnTo>
                  <a:pt x="196" y="110"/>
                </a:lnTo>
                <a:lnTo>
                  <a:pt x="197" y="110"/>
                </a:lnTo>
                <a:lnTo>
                  <a:pt x="200" y="110"/>
                </a:lnTo>
                <a:lnTo>
                  <a:pt x="201" y="110"/>
                </a:lnTo>
                <a:lnTo>
                  <a:pt x="203" y="110"/>
                </a:lnTo>
                <a:lnTo>
                  <a:pt x="206" y="110"/>
                </a:lnTo>
                <a:lnTo>
                  <a:pt x="208" y="110"/>
                </a:lnTo>
                <a:lnTo>
                  <a:pt x="209" y="109"/>
                </a:lnTo>
                <a:lnTo>
                  <a:pt x="210" y="109"/>
                </a:lnTo>
                <a:lnTo>
                  <a:pt x="212" y="110"/>
                </a:lnTo>
                <a:lnTo>
                  <a:pt x="213" y="110"/>
                </a:lnTo>
                <a:lnTo>
                  <a:pt x="215" y="110"/>
                </a:lnTo>
                <a:lnTo>
                  <a:pt x="219" y="112"/>
                </a:lnTo>
                <a:lnTo>
                  <a:pt x="220" y="112"/>
                </a:lnTo>
                <a:lnTo>
                  <a:pt x="221" y="112"/>
                </a:lnTo>
                <a:lnTo>
                  <a:pt x="222" y="113"/>
                </a:lnTo>
                <a:lnTo>
                  <a:pt x="223" y="112"/>
                </a:lnTo>
                <a:lnTo>
                  <a:pt x="225" y="112"/>
                </a:lnTo>
                <a:lnTo>
                  <a:pt x="226" y="112"/>
                </a:lnTo>
                <a:lnTo>
                  <a:pt x="228" y="111"/>
                </a:lnTo>
                <a:lnTo>
                  <a:pt x="230" y="110"/>
                </a:lnTo>
                <a:lnTo>
                  <a:pt x="231" y="109"/>
                </a:lnTo>
                <a:lnTo>
                  <a:pt x="233" y="108"/>
                </a:lnTo>
                <a:lnTo>
                  <a:pt x="235" y="106"/>
                </a:lnTo>
                <a:lnTo>
                  <a:pt x="236" y="104"/>
                </a:lnTo>
                <a:lnTo>
                  <a:pt x="238" y="103"/>
                </a:lnTo>
                <a:lnTo>
                  <a:pt x="238" y="101"/>
                </a:lnTo>
                <a:lnTo>
                  <a:pt x="239" y="101"/>
                </a:lnTo>
                <a:lnTo>
                  <a:pt x="239" y="100"/>
                </a:lnTo>
                <a:lnTo>
                  <a:pt x="241" y="93"/>
                </a:lnTo>
                <a:lnTo>
                  <a:pt x="241" y="92"/>
                </a:lnTo>
                <a:lnTo>
                  <a:pt x="241" y="91"/>
                </a:lnTo>
                <a:lnTo>
                  <a:pt x="241" y="86"/>
                </a:lnTo>
                <a:lnTo>
                  <a:pt x="241" y="85"/>
                </a:lnTo>
                <a:lnTo>
                  <a:pt x="241" y="85"/>
                </a:lnTo>
                <a:lnTo>
                  <a:pt x="241" y="84"/>
                </a:lnTo>
                <a:lnTo>
                  <a:pt x="242" y="83"/>
                </a:lnTo>
                <a:lnTo>
                  <a:pt x="242" y="82"/>
                </a:lnTo>
                <a:lnTo>
                  <a:pt x="243" y="82"/>
                </a:lnTo>
                <a:lnTo>
                  <a:pt x="244" y="81"/>
                </a:lnTo>
                <a:lnTo>
                  <a:pt x="245" y="80"/>
                </a:lnTo>
                <a:lnTo>
                  <a:pt x="246" y="80"/>
                </a:lnTo>
                <a:lnTo>
                  <a:pt x="249" y="78"/>
                </a:lnTo>
                <a:lnTo>
                  <a:pt x="254" y="76"/>
                </a:lnTo>
                <a:lnTo>
                  <a:pt x="255" y="76"/>
                </a:lnTo>
                <a:lnTo>
                  <a:pt x="257" y="74"/>
                </a:lnTo>
                <a:lnTo>
                  <a:pt x="258" y="73"/>
                </a:lnTo>
                <a:lnTo>
                  <a:pt x="260" y="72"/>
                </a:lnTo>
                <a:lnTo>
                  <a:pt x="263" y="71"/>
                </a:lnTo>
                <a:lnTo>
                  <a:pt x="264" y="70"/>
                </a:lnTo>
                <a:lnTo>
                  <a:pt x="271" y="66"/>
                </a:lnTo>
                <a:lnTo>
                  <a:pt x="274" y="64"/>
                </a:lnTo>
                <a:lnTo>
                  <a:pt x="276" y="62"/>
                </a:lnTo>
                <a:lnTo>
                  <a:pt x="279" y="60"/>
                </a:lnTo>
                <a:lnTo>
                  <a:pt x="282" y="58"/>
                </a:lnTo>
                <a:lnTo>
                  <a:pt x="283" y="58"/>
                </a:lnTo>
                <a:lnTo>
                  <a:pt x="285" y="56"/>
                </a:lnTo>
                <a:lnTo>
                  <a:pt x="288" y="54"/>
                </a:lnTo>
                <a:lnTo>
                  <a:pt x="291" y="51"/>
                </a:lnTo>
                <a:lnTo>
                  <a:pt x="293" y="49"/>
                </a:lnTo>
                <a:lnTo>
                  <a:pt x="293" y="48"/>
                </a:lnTo>
                <a:lnTo>
                  <a:pt x="294" y="48"/>
                </a:lnTo>
                <a:lnTo>
                  <a:pt x="295" y="47"/>
                </a:lnTo>
                <a:lnTo>
                  <a:pt x="296" y="47"/>
                </a:lnTo>
                <a:lnTo>
                  <a:pt x="297" y="46"/>
                </a:lnTo>
                <a:lnTo>
                  <a:pt x="298" y="46"/>
                </a:lnTo>
                <a:lnTo>
                  <a:pt x="298" y="46"/>
                </a:lnTo>
                <a:lnTo>
                  <a:pt x="299" y="46"/>
                </a:lnTo>
                <a:lnTo>
                  <a:pt x="303" y="47"/>
                </a:lnTo>
                <a:lnTo>
                  <a:pt x="306" y="48"/>
                </a:lnTo>
                <a:lnTo>
                  <a:pt x="308" y="48"/>
                </a:lnTo>
                <a:lnTo>
                  <a:pt x="312" y="49"/>
                </a:lnTo>
                <a:lnTo>
                  <a:pt x="317" y="49"/>
                </a:lnTo>
                <a:lnTo>
                  <a:pt x="318" y="49"/>
                </a:lnTo>
                <a:lnTo>
                  <a:pt x="320" y="50"/>
                </a:lnTo>
                <a:lnTo>
                  <a:pt x="323" y="51"/>
                </a:lnTo>
                <a:lnTo>
                  <a:pt x="324" y="51"/>
                </a:lnTo>
                <a:lnTo>
                  <a:pt x="325" y="51"/>
                </a:lnTo>
                <a:lnTo>
                  <a:pt x="326" y="52"/>
                </a:lnTo>
                <a:lnTo>
                  <a:pt x="328" y="54"/>
                </a:lnTo>
                <a:lnTo>
                  <a:pt x="330" y="55"/>
                </a:lnTo>
                <a:lnTo>
                  <a:pt x="333" y="57"/>
                </a:lnTo>
                <a:lnTo>
                  <a:pt x="333" y="58"/>
                </a:lnTo>
                <a:lnTo>
                  <a:pt x="335" y="59"/>
                </a:lnTo>
                <a:lnTo>
                  <a:pt x="339" y="62"/>
                </a:lnTo>
                <a:lnTo>
                  <a:pt x="341" y="63"/>
                </a:lnTo>
                <a:lnTo>
                  <a:pt x="343" y="64"/>
                </a:lnTo>
                <a:lnTo>
                  <a:pt x="344" y="65"/>
                </a:lnTo>
                <a:lnTo>
                  <a:pt x="345" y="65"/>
                </a:lnTo>
                <a:lnTo>
                  <a:pt x="346" y="66"/>
                </a:lnTo>
                <a:lnTo>
                  <a:pt x="347" y="66"/>
                </a:lnTo>
                <a:lnTo>
                  <a:pt x="348" y="66"/>
                </a:lnTo>
                <a:lnTo>
                  <a:pt x="349" y="66"/>
                </a:lnTo>
                <a:lnTo>
                  <a:pt x="350" y="66"/>
                </a:lnTo>
                <a:lnTo>
                  <a:pt x="351" y="66"/>
                </a:lnTo>
                <a:lnTo>
                  <a:pt x="351" y="65"/>
                </a:lnTo>
                <a:lnTo>
                  <a:pt x="352" y="65"/>
                </a:lnTo>
                <a:lnTo>
                  <a:pt x="353" y="64"/>
                </a:lnTo>
                <a:lnTo>
                  <a:pt x="353" y="63"/>
                </a:lnTo>
                <a:lnTo>
                  <a:pt x="354" y="62"/>
                </a:lnTo>
                <a:lnTo>
                  <a:pt x="354" y="60"/>
                </a:lnTo>
                <a:lnTo>
                  <a:pt x="356" y="52"/>
                </a:lnTo>
                <a:lnTo>
                  <a:pt x="357" y="50"/>
                </a:lnTo>
                <a:lnTo>
                  <a:pt x="357" y="49"/>
                </a:lnTo>
                <a:lnTo>
                  <a:pt x="357" y="47"/>
                </a:lnTo>
                <a:lnTo>
                  <a:pt x="357" y="44"/>
                </a:lnTo>
                <a:lnTo>
                  <a:pt x="357" y="43"/>
                </a:lnTo>
                <a:lnTo>
                  <a:pt x="356" y="41"/>
                </a:lnTo>
                <a:lnTo>
                  <a:pt x="356" y="40"/>
                </a:lnTo>
                <a:lnTo>
                  <a:pt x="357" y="39"/>
                </a:lnTo>
                <a:lnTo>
                  <a:pt x="357" y="38"/>
                </a:lnTo>
                <a:lnTo>
                  <a:pt x="357" y="37"/>
                </a:lnTo>
                <a:lnTo>
                  <a:pt x="358" y="37"/>
                </a:lnTo>
                <a:lnTo>
                  <a:pt x="358" y="36"/>
                </a:lnTo>
                <a:lnTo>
                  <a:pt x="359" y="36"/>
                </a:lnTo>
                <a:lnTo>
                  <a:pt x="361" y="35"/>
                </a:lnTo>
                <a:lnTo>
                  <a:pt x="363" y="35"/>
                </a:lnTo>
                <a:lnTo>
                  <a:pt x="364" y="35"/>
                </a:lnTo>
                <a:lnTo>
                  <a:pt x="366" y="34"/>
                </a:lnTo>
                <a:lnTo>
                  <a:pt x="371" y="32"/>
                </a:lnTo>
                <a:lnTo>
                  <a:pt x="372" y="31"/>
                </a:lnTo>
                <a:lnTo>
                  <a:pt x="373" y="31"/>
                </a:lnTo>
                <a:lnTo>
                  <a:pt x="375" y="29"/>
                </a:lnTo>
                <a:lnTo>
                  <a:pt x="377" y="28"/>
                </a:lnTo>
                <a:lnTo>
                  <a:pt x="378" y="28"/>
                </a:lnTo>
                <a:lnTo>
                  <a:pt x="379" y="27"/>
                </a:lnTo>
                <a:lnTo>
                  <a:pt x="379" y="26"/>
                </a:lnTo>
                <a:lnTo>
                  <a:pt x="380" y="25"/>
                </a:lnTo>
                <a:lnTo>
                  <a:pt x="380" y="25"/>
                </a:lnTo>
                <a:lnTo>
                  <a:pt x="381" y="24"/>
                </a:lnTo>
                <a:lnTo>
                  <a:pt x="381" y="22"/>
                </a:lnTo>
                <a:lnTo>
                  <a:pt x="381" y="22"/>
                </a:lnTo>
                <a:lnTo>
                  <a:pt x="381" y="21"/>
                </a:lnTo>
                <a:lnTo>
                  <a:pt x="381" y="20"/>
                </a:lnTo>
                <a:lnTo>
                  <a:pt x="380" y="20"/>
                </a:lnTo>
                <a:lnTo>
                  <a:pt x="380" y="19"/>
                </a:lnTo>
                <a:lnTo>
                  <a:pt x="378" y="17"/>
                </a:lnTo>
                <a:lnTo>
                  <a:pt x="378" y="16"/>
                </a:lnTo>
                <a:lnTo>
                  <a:pt x="378" y="16"/>
                </a:lnTo>
                <a:lnTo>
                  <a:pt x="378" y="15"/>
                </a:lnTo>
                <a:lnTo>
                  <a:pt x="378" y="14"/>
                </a:lnTo>
                <a:lnTo>
                  <a:pt x="378" y="13"/>
                </a:lnTo>
                <a:lnTo>
                  <a:pt x="378" y="12"/>
                </a:lnTo>
                <a:lnTo>
                  <a:pt x="378" y="10"/>
                </a:lnTo>
                <a:lnTo>
                  <a:pt x="379" y="8"/>
                </a:lnTo>
                <a:lnTo>
                  <a:pt x="380" y="6"/>
                </a:lnTo>
                <a:lnTo>
                  <a:pt x="381" y="5"/>
                </a:lnTo>
                <a:lnTo>
                  <a:pt x="381" y="4"/>
                </a:lnTo>
                <a:lnTo>
                  <a:pt x="382" y="4"/>
                </a:lnTo>
                <a:lnTo>
                  <a:pt x="383" y="3"/>
                </a:lnTo>
                <a:lnTo>
                  <a:pt x="384" y="3"/>
                </a:lnTo>
                <a:lnTo>
                  <a:pt x="385" y="3"/>
                </a:lnTo>
                <a:lnTo>
                  <a:pt x="386" y="2"/>
                </a:lnTo>
                <a:lnTo>
                  <a:pt x="386" y="2"/>
                </a:lnTo>
                <a:lnTo>
                  <a:pt x="387" y="2"/>
                </a:lnTo>
                <a:lnTo>
                  <a:pt x="387" y="2"/>
                </a:lnTo>
                <a:lnTo>
                  <a:pt x="387" y="2"/>
                </a:lnTo>
                <a:lnTo>
                  <a:pt x="388" y="2"/>
                </a:lnTo>
                <a:lnTo>
                  <a:pt x="390" y="2"/>
                </a:lnTo>
                <a:lnTo>
                  <a:pt x="393" y="2"/>
                </a:lnTo>
                <a:lnTo>
                  <a:pt x="393" y="1"/>
                </a:lnTo>
                <a:lnTo>
                  <a:pt x="394" y="1"/>
                </a:lnTo>
                <a:lnTo>
                  <a:pt x="394" y="1"/>
                </a:lnTo>
                <a:lnTo>
                  <a:pt x="394" y="0"/>
                </a:lnTo>
                <a:lnTo>
                  <a:pt x="394" y="0"/>
                </a:lnTo>
                <a:lnTo>
                  <a:pt x="395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7" name="Freeform 270">
            <a:extLst>
              <a:ext uri="{FF2B5EF4-FFF2-40B4-BE49-F238E27FC236}">
                <a16:creationId xmlns:a16="http://schemas.microsoft.com/office/drawing/2014/main" id="{9E37A2F5-BFCC-451E-9C36-41F9544A97D1}"/>
              </a:ext>
            </a:extLst>
          </p:cNvPr>
          <p:cNvSpPr>
            <a:spLocks/>
          </p:cNvSpPr>
          <p:nvPr/>
        </p:nvSpPr>
        <p:spPr bwMode="auto">
          <a:xfrm>
            <a:off x="6405821" y="3774528"/>
            <a:ext cx="954162" cy="761115"/>
          </a:xfrm>
          <a:custGeom>
            <a:avLst/>
            <a:gdLst>
              <a:gd name="T0" fmla="*/ 347 w 502"/>
              <a:gd name="T1" fmla="*/ 27 h 366"/>
              <a:gd name="T2" fmla="*/ 372 w 502"/>
              <a:gd name="T3" fmla="*/ 45 h 366"/>
              <a:gd name="T4" fmla="*/ 410 w 502"/>
              <a:gd name="T5" fmla="*/ 52 h 366"/>
              <a:gd name="T6" fmla="*/ 422 w 502"/>
              <a:gd name="T7" fmla="*/ 69 h 366"/>
              <a:gd name="T8" fmla="*/ 433 w 502"/>
              <a:gd name="T9" fmla="*/ 73 h 366"/>
              <a:gd name="T10" fmla="*/ 466 w 502"/>
              <a:gd name="T11" fmla="*/ 73 h 366"/>
              <a:gd name="T12" fmla="*/ 477 w 502"/>
              <a:gd name="T13" fmla="*/ 90 h 366"/>
              <a:gd name="T14" fmla="*/ 472 w 502"/>
              <a:gd name="T15" fmla="*/ 121 h 366"/>
              <a:gd name="T16" fmla="*/ 474 w 502"/>
              <a:gd name="T17" fmla="*/ 148 h 366"/>
              <a:gd name="T18" fmla="*/ 482 w 502"/>
              <a:gd name="T19" fmla="*/ 168 h 366"/>
              <a:gd name="T20" fmla="*/ 494 w 502"/>
              <a:gd name="T21" fmla="*/ 199 h 366"/>
              <a:gd name="T22" fmla="*/ 492 w 502"/>
              <a:gd name="T23" fmla="*/ 213 h 366"/>
              <a:gd name="T24" fmla="*/ 477 w 502"/>
              <a:gd name="T25" fmla="*/ 216 h 366"/>
              <a:gd name="T26" fmla="*/ 489 w 502"/>
              <a:gd name="T27" fmla="*/ 225 h 366"/>
              <a:gd name="T28" fmla="*/ 500 w 502"/>
              <a:gd name="T29" fmla="*/ 242 h 366"/>
              <a:gd name="T30" fmla="*/ 497 w 502"/>
              <a:gd name="T31" fmla="*/ 259 h 366"/>
              <a:gd name="T32" fmla="*/ 488 w 502"/>
              <a:gd name="T33" fmla="*/ 271 h 366"/>
              <a:gd name="T34" fmla="*/ 474 w 502"/>
              <a:gd name="T35" fmla="*/ 286 h 366"/>
              <a:gd name="T36" fmla="*/ 463 w 502"/>
              <a:gd name="T37" fmla="*/ 305 h 366"/>
              <a:gd name="T38" fmla="*/ 437 w 502"/>
              <a:gd name="T39" fmla="*/ 289 h 366"/>
              <a:gd name="T40" fmla="*/ 410 w 502"/>
              <a:gd name="T41" fmla="*/ 288 h 366"/>
              <a:gd name="T42" fmla="*/ 372 w 502"/>
              <a:gd name="T43" fmla="*/ 315 h 366"/>
              <a:gd name="T44" fmla="*/ 358 w 502"/>
              <a:gd name="T45" fmla="*/ 332 h 366"/>
              <a:gd name="T46" fmla="*/ 338 w 502"/>
              <a:gd name="T47" fmla="*/ 351 h 366"/>
              <a:gd name="T48" fmla="*/ 312 w 502"/>
              <a:gd name="T49" fmla="*/ 349 h 366"/>
              <a:gd name="T50" fmla="*/ 282 w 502"/>
              <a:gd name="T51" fmla="*/ 343 h 366"/>
              <a:gd name="T52" fmla="*/ 250 w 502"/>
              <a:gd name="T53" fmla="*/ 352 h 366"/>
              <a:gd name="T54" fmla="*/ 236 w 502"/>
              <a:gd name="T55" fmla="*/ 366 h 366"/>
              <a:gd name="T56" fmla="*/ 222 w 502"/>
              <a:gd name="T57" fmla="*/ 357 h 366"/>
              <a:gd name="T58" fmla="*/ 200 w 502"/>
              <a:gd name="T59" fmla="*/ 364 h 366"/>
              <a:gd name="T60" fmla="*/ 175 w 502"/>
              <a:gd name="T61" fmla="*/ 351 h 366"/>
              <a:gd name="T62" fmla="*/ 152 w 502"/>
              <a:gd name="T63" fmla="*/ 331 h 366"/>
              <a:gd name="T64" fmla="*/ 156 w 502"/>
              <a:gd name="T65" fmla="*/ 312 h 366"/>
              <a:gd name="T66" fmla="*/ 135 w 502"/>
              <a:gd name="T67" fmla="*/ 302 h 366"/>
              <a:gd name="T68" fmla="*/ 113 w 502"/>
              <a:gd name="T69" fmla="*/ 285 h 366"/>
              <a:gd name="T70" fmla="*/ 87 w 502"/>
              <a:gd name="T71" fmla="*/ 265 h 366"/>
              <a:gd name="T72" fmla="*/ 65 w 502"/>
              <a:gd name="T73" fmla="*/ 252 h 366"/>
              <a:gd name="T74" fmla="*/ 56 w 502"/>
              <a:gd name="T75" fmla="*/ 231 h 366"/>
              <a:gd name="T76" fmla="*/ 39 w 502"/>
              <a:gd name="T77" fmla="*/ 214 h 366"/>
              <a:gd name="T78" fmla="*/ 43 w 502"/>
              <a:gd name="T79" fmla="*/ 178 h 366"/>
              <a:gd name="T80" fmla="*/ 26 w 502"/>
              <a:gd name="T81" fmla="*/ 150 h 366"/>
              <a:gd name="T82" fmla="*/ 4 w 502"/>
              <a:gd name="T83" fmla="*/ 133 h 366"/>
              <a:gd name="T84" fmla="*/ 3 w 502"/>
              <a:gd name="T85" fmla="*/ 119 h 366"/>
              <a:gd name="T86" fmla="*/ 13 w 502"/>
              <a:gd name="T87" fmla="*/ 103 h 366"/>
              <a:gd name="T88" fmla="*/ 6 w 502"/>
              <a:gd name="T89" fmla="*/ 82 h 366"/>
              <a:gd name="T90" fmla="*/ 34 w 502"/>
              <a:gd name="T91" fmla="*/ 83 h 366"/>
              <a:gd name="T92" fmla="*/ 46 w 502"/>
              <a:gd name="T93" fmla="*/ 110 h 366"/>
              <a:gd name="T94" fmla="*/ 66 w 502"/>
              <a:gd name="T95" fmla="*/ 123 h 366"/>
              <a:gd name="T96" fmla="*/ 63 w 502"/>
              <a:gd name="T97" fmla="*/ 134 h 366"/>
              <a:gd name="T98" fmla="*/ 76 w 502"/>
              <a:gd name="T99" fmla="*/ 159 h 366"/>
              <a:gd name="T100" fmla="*/ 83 w 502"/>
              <a:gd name="T101" fmla="*/ 179 h 366"/>
              <a:gd name="T102" fmla="*/ 95 w 502"/>
              <a:gd name="T103" fmla="*/ 172 h 366"/>
              <a:gd name="T104" fmla="*/ 98 w 502"/>
              <a:gd name="T105" fmla="*/ 140 h 366"/>
              <a:gd name="T106" fmla="*/ 106 w 502"/>
              <a:gd name="T107" fmla="*/ 128 h 366"/>
              <a:gd name="T108" fmla="*/ 126 w 502"/>
              <a:gd name="T109" fmla="*/ 98 h 366"/>
              <a:gd name="T110" fmla="*/ 142 w 502"/>
              <a:gd name="T111" fmla="*/ 79 h 366"/>
              <a:gd name="T112" fmla="*/ 164 w 502"/>
              <a:gd name="T113" fmla="*/ 62 h 366"/>
              <a:gd name="T114" fmla="*/ 182 w 502"/>
              <a:gd name="T115" fmla="*/ 38 h 366"/>
              <a:gd name="T116" fmla="*/ 242 w 502"/>
              <a:gd name="T117" fmla="*/ 30 h 366"/>
              <a:gd name="T118" fmla="*/ 270 w 502"/>
              <a:gd name="T119" fmla="*/ 20 h 366"/>
              <a:gd name="T120" fmla="*/ 295 w 502"/>
              <a:gd name="T121" fmla="*/ 11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02" h="366">
                <a:moveTo>
                  <a:pt x="308" y="1"/>
                </a:moveTo>
                <a:lnTo>
                  <a:pt x="310" y="2"/>
                </a:lnTo>
                <a:lnTo>
                  <a:pt x="312" y="4"/>
                </a:lnTo>
                <a:lnTo>
                  <a:pt x="314" y="5"/>
                </a:lnTo>
                <a:lnTo>
                  <a:pt x="320" y="10"/>
                </a:lnTo>
                <a:lnTo>
                  <a:pt x="327" y="14"/>
                </a:lnTo>
                <a:lnTo>
                  <a:pt x="331" y="17"/>
                </a:lnTo>
                <a:lnTo>
                  <a:pt x="333" y="18"/>
                </a:lnTo>
                <a:lnTo>
                  <a:pt x="337" y="21"/>
                </a:lnTo>
                <a:lnTo>
                  <a:pt x="339" y="23"/>
                </a:lnTo>
                <a:lnTo>
                  <a:pt x="340" y="24"/>
                </a:lnTo>
                <a:lnTo>
                  <a:pt x="341" y="25"/>
                </a:lnTo>
                <a:lnTo>
                  <a:pt x="344" y="26"/>
                </a:lnTo>
                <a:lnTo>
                  <a:pt x="345" y="26"/>
                </a:lnTo>
                <a:lnTo>
                  <a:pt x="347" y="27"/>
                </a:lnTo>
                <a:lnTo>
                  <a:pt x="349" y="29"/>
                </a:lnTo>
                <a:lnTo>
                  <a:pt x="352" y="32"/>
                </a:lnTo>
                <a:lnTo>
                  <a:pt x="354" y="33"/>
                </a:lnTo>
                <a:lnTo>
                  <a:pt x="356" y="36"/>
                </a:lnTo>
                <a:lnTo>
                  <a:pt x="357" y="37"/>
                </a:lnTo>
                <a:lnTo>
                  <a:pt x="357" y="37"/>
                </a:lnTo>
                <a:lnTo>
                  <a:pt x="358" y="38"/>
                </a:lnTo>
                <a:lnTo>
                  <a:pt x="358" y="38"/>
                </a:lnTo>
                <a:lnTo>
                  <a:pt x="359" y="38"/>
                </a:lnTo>
                <a:lnTo>
                  <a:pt x="359" y="38"/>
                </a:lnTo>
                <a:lnTo>
                  <a:pt x="364" y="41"/>
                </a:lnTo>
                <a:lnTo>
                  <a:pt x="366" y="43"/>
                </a:lnTo>
                <a:lnTo>
                  <a:pt x="368" y="43"/>
                </a:lnTo>
                <a:lnTo>
                  <a:pt x="369" y="44"/>
                </a:lnTo>
                <a:lnTo>
                  <a:pt x="372" y="45"/>
                </a:lnTo>
                <a:lnTo>
                  <a:pt x="376" y="46"/>
                </a:lnTo>
                <a:lnTo>
                  <a:pt x="379" y="46"/>
                </a:lnTo>
                <a:lnTo>
                  <a:pt x="381" y="46"/>
                </a:lnTo>
                <a:lnTo>
                  <a:pt x="386" y="47"/>
                </a:lnTo>
                <a:lnTo>
                  <a:pt x="388" y="47"/>
                </a:lnTo>
                <a:lnTo>
                  <a:pt x="389" y="47"/>
                </a:lnTo>
                <a:lnTo>
                  <a:pt x="394" y="49"/>
                </a:lnTo>
                <a:lnTo>
                  <a:pt x="397" y="49"/>
                </a:lnTo>
                <a:lnTo>
                  <a:pt x="399" y="50"/>
                </a:lnTo>
                <a:lnTo>
                  <a:pt x="402" y="50"/>
                </a:lnTo>
                <a:lnTo>
                  <a:pt x="404" y="50"/>
                </a:lnTo>
                <a:lnTo>
                  <a:pt x="406" y="51"/>
                </a:lnTo>
                <a:lnTo>
                  <a:pt x="408" y="51"/>
                </a:lnTo>
                <a:lnTo>
                  <a:pt x="409" y="51"/>
                </a:lnTo>
                <a:lnTo>
                  <a:pt x="410" y="52"/>
                </a:lnTo>
                <a:lnTo>
                  <a:pt x="412" y="53"/>
                </a:lnTo>
                <a:lnTo>
                  <a:pt x="416" y="55"/>
                </a:lnTo>
                <a:lnTo>
                  <a:pt x="418" y="56"/>
                </a:lnTo>
                <a:lnTo>
                  <a:pt x="419" y="56"/>
                </a:lnTo>
                <a:lnTo>
                  <a:pt x="419" y="57"/>
                </a:lnTo>
                <a:lnTo>
                  <a:pt x="420" y="58"/>
                </a:lnTo>
                <a:lnTo>
                  <a:pt x="420" y="58"/>
                </a:lnTo>
                <a:lnTo>
                  <a:pt x="421" y="59"/>
                </a:lnTo>
                <a:lnTo>
                  <a:pt x="421" y="60"/>
                </a:lnTo>
                <a:lnTo>
                  <a:pt x="421" y="61"/>
                </a:lnTo>
                <a:lnTo>
                  <a:pt x="422" y="62"/>
                </a:lnTo>
                <a:lnTo>
                  <a:pt x="422" y="63"/>
                </a:lnTo>
                <a:lnTo>
                  <a:pt x="422" y="66"/>
                </a:lnTo>
                <a:lnTo>
                  <a:pt x="422" y="68"/>
                </a:lnTo>
                <a:lnTo>
                  <a:pt x="422" y="69"/>
                </a:lnTo>
                <a:lnTo>
                  <a:pt x="422" y="70"/>
                </a:lnTo>
                <a:lnTo>
                  <a:pt x="422" y="70"/>
                </a:lnTo>
                <a:lnTo>
                  <a:pt x="423" y="71"/>
                </a:lnTo>
                <a:lnTo>
                  <a:pt x="423" y="71"/>
                </a:lnTo>
                <a:lnTo>
                  <a:pt x="424" y="72"/>
                </a:lnTo>
                <a:lnTo>
                  <a:pt x="424" y="72"/>
                </a:lnTo>
                <a:lnTo>
                  <a:pt x="425" y="72"/>
                </a:lnTo>
                <a:lnTo>
                  <a:pt x="426" y="73"/>
                </a:lnTo>
                <a:lnTo>
                  <a:pt x="427" y="73"/>
                </a:lnTo>
                <a:lnTo>
                  <a:pt x="427" y="73"/>
                </a:lnTo>
                <a:lnTo>
                  <a:pt x="428" y="74"/>
                </a:lnTo>
                <a:lnTo>
                  <a:pt x="429" y="74"/>
                </a:lnTo>
                <a:lnTo>
                  <a:pt x="429" y="73"/>
                </a:lnTo>
                <a:lnTo>
                  <a:pt x="430" y="73"/>
                </a:lnTo>
                <a:lnTo>
                  <a:pt x="433" y="73"/>
                </a:lnTo>
                <a:lnTo>
                  <a:pt x="435" y="72"/>
                </a:lnTo>
                <a:lnTo>
                  <a:pt x="436" y="72"/>
                </a:lnTo>
                <a:lnTo>
                  <a:pt x="437" y="72"/>
                </a:lnTo>
                <a:lnTo>
                  <a:pt x="439" y="72"/>
                </a:lnTo>
                <a:lnTo>
                  <a:pt x="441" y="72"/>
                </a:lnTo>
                <a:lnTo>
                  <a:pt x="446" y="73"/>
                </a:lnTo>
                <a:lnTo>
                  <a:pt x="449" y="73"/>
                </a:lnTo>
                <a:lnTo>
                  <a:pt x="451" y="73"/>
                </a:lnTo>
                <a:lnTo>
                  <a:pt x="456" y="73"/>
                </a:lnTo>
                <a:lnTo>
                  <a:pt x="457" y="73"/>
                </a:lnTo>
                <a:lnTo>
                  <a:pt x="458" y="73"/>
                </a:lnTo>
                <a:lnTo>
                  <a:pt x="464" y="73"/>
                </a:lnTo>
                <a:lnTo>
                  <a:pt x="465" y="72"/>
                </a:lnTo>
                <a:lnTo>
                  <a:pt x="466" y="73"/>
                </a:lnTo>
                <a:lnTo>
                  <a:pt x="466" y="73"/>
                </a:lnTo>
                <a:lnTo>
                  <a:pt x="467" y="73"/>
                </a:lnTo>
                <a:lnTo>
                  <a:pt x="468" y="73"/>
                </a:lnTo>
                <a:lnTo>
                  <a:pt x="469" y="74"/>
                </a:lnTo>
                <a:lnTo>
                  <a:pt x="470" y="75"/>
                </a:lnTo>
                <a:lnTo>
                  <a:pt x="471" y="75"/>
                </a:lnTo>
                <a:lnTo>
                  <a:pt x="472" y="76"/>
                </a:lnTo>
                <a:lnTo>
                  <a:pt x="472" y="77"/>
                </a:lnTo>
                <a:lnTo>
                  <a:pt x="473" y="79"/>
                </a:lnTo>
                <a:lnTo>
                  <a:pt x="474" y="80"/>
                </a:lnTo>
                <a:lnTo>
                  <a:pt x="475" y="82"/>
                </a:lnTo>
                <a:lnTo>
                  <a:pt x="476" y="84"/>
                </a:lnTo>
                <a:lnTo>
                  <a:pt x="476" y="85"/>
                </a:lnTo>
                <a:lnTo>
                  <a:pt x="476" y="87"/>
                </a:lnTo>
                <a:lnTo>
                  <a:pt x="476" y="88"/>
                </a:lnTo>
                <a:lnTo>
                  <a:pt x="477" y="90"/>
                </a:lnTo>
                <a:lnTo>
                  <a:pt x="477" y="91"/>
                </a:lnTo>
                <a:lnTo>
                  <a:pt x="476" y="93"/>
                </a:lnTo>
                <a:lnTo>
                  <a:pt x="476" y="95"/>
                </a:lnTo>
                <a:lnTo>
                  <a:pt x="475" y="99"/>
                </a:lnTo>
                <a:lnTo>
                  <a:pt x="475" y="100"/>
                </a:lnTo>
                <a:lnTo>
                  <a:pt x="474" y="101"/>
                </a:lnTo>
                <a:lnTo>
                  <a:pt x="474" y="102"/>
                </a:lnTo>
                <a:lnTo>
                  <a:pt x="474" y="103"/>
                </a:lnTo>
                <a:lnTo>
                  <a:pt x="474" y="108"/>
                </a:lnTo>
                <a:lnTo>
                  <a:pt x="474" y="109"/>
                </a:lnTo>
                <a:lnTo>
                  <a:pt x="474" y="110"/>
                </a:lnTo>
                <a:lnTo>
                  <a:pt x="474" y="111"/>
                </a:lnTo>
                <a:lnTo>
                  <a:pt x="473" y="114"/>
                </a:lnTo>
                <a:lnTo>
                  <a:pt x="472" y="119"/>
                </a:lnTo>
                <a:lnTo>
                  <a:pt x="472" y="121"/>
                </a:lnTo>
                <a:lnTo>
                  <a:pt x="471" y="123"/>
                </a:lnTo>
                <a:lnTo>
                  <a:pt x="471" y="124"/>
                </a:lnTo>
                <a:lnTo>
                  <a:pt x="472" y="125"/>
                </a:lnTo>
                <a:lnTo>
                  <a:pt x="472" y="126"/>
                </a:lnTo>
                <a:lnTo>
                  <a:pt x="473" y="129"/>
                </a:lnTo>
                <a:lnTo>
                  <a:pt x="474" y="131"/>
                </a:lnTo>
                <a:lnTo>
                  <a:pt x="475" y="135"/>
                </a:lnTo>
                <a:lnTo>
                  <a:pt x="475" y="137"/>
                </a:lnTo>
                <a:lnTo>
                  <a:pt x="475" y="139"/>
                </a:lnTo>
                <a:lnTo>
                  <a:pt x="475" y="141"/>
                </a:lnTo>
                <a:lnTo>
                  <a:pt x="475" y="142"/>
                </a:lnTo>
                <a:lnTo>
                  <a:pt x="474" y="145"/>
                </a:lnTo>
                <a:lnTo>
                  <a:pt x="474" y="146"/>
                </a:lnTo>
                <a:lnTo>
                  <a:pt x="474" y="147"/>
                </a:lnTo>
                <a:lnTo>
                  <a:pt x="474" y="148"/>
                </a:lnTo>
                <a:lnTo>
                  <a:pt x="474" y="149"/>
                </a:lnTo>
                <a:lnTo>
                  <a:pt x="475" y="150"/>
                </a:lnTo>
                <a:lnTo>
                  <a:pt x="475" y="151"/>
                </a:lnTo>
                <a:lnTo>
                  <a:pt x="476" y="151"/>
                </a:lnTo>
                <a:lnTo>
                  <a:pt x="477" y="152"/>
                </a:lnTo>
                <a:lnTo>
                  <a:pt x="479" y="154"/>
                </a:lnTo>
                <a:lnTo>
                  <a:pt x="480" y="155"/>
                </a:lnTo>
                <a:lnTo>
                  <a:pt x="480" y="156"/>
                </a:lnTo>
                <a:lnTo>
                  <a:pt x="481" y="157"/>
                </a:lnTo>
                <a:lnTo>
                  <a:pt x="481" y="158"/>
                </a:lnTo>
                <a:lnTo>
                  <a:pt x="481" y="161"/>
                </a:lnTo>
                <a:lnTo>
                  <a:pt x="481" y="162"/>
                </a:lnTo>
                <a:lnTo>
                  <a:pt x="481" y="166"/>
                </a:lnTo>
                <a:lnTo>
                  <a:pt x="481" y="167"/>
                </a:lnTo>
                <a:lnTo>
                  <a:pt x="482" y="168"/>
                </a:lnTo>
                <a:lnTo>
                  <a:pt x="482" y="169"/>
                </a:lnTo>
                <a:lnTo>
                  <a:pt x="483" y="169"/>
                </a:lnTo>
                <a:lnTo>
                  <a:pt x="485" y="173"/>
                </a:lnTo>
                <a:lnTo>
                  <a:pt x="486" y="175"/>
                </a:lnTo>
                <a:lnTo>
                  <a:pt x="488" y="178"/>
                </a:lnTo>
                <a:lnTo>
                  <a:pt x="489" y="180"/>
                </a:lnTo>
                <a:lnTo>
                  <a:pt x="491" y="185"/>
                </a:lnTo>
                <a:lnTo>
                  <a:pt x="492" y="188"/>
                </a:lnTo>
                <a:lnTo>
                  <a:pt x="493" y="190"/>
                </a:lnTo>
                <a:lnTo>
                  <a:pt x="494" y="194"/>
                </a:lnTo>
                <a:lnTo>
                  <a:pt x="494" y="196"/>
                </a:lnTo>
                <a:lnTo>
                  <a:pt x="494" y="197"/>
                </a:lnTo>
                <a:lnTo>
                  <a:pt x="494" y="198"/>
                </a:lnTo>
                <a:lnTo>
                  <a:pt x="494" y="199"/>
                </a:lnTo>
                <a:lnTo>
                  <a:pt x="494" y="199"/>
                </a:lnTo>
                <a:lnTo>
                  <a:pt x="494" y="200"/>
                </a:lnTo>
                <a:lnTo>
                  <a:pt x="494" y="201"/>
                </a:lnTo>
                <a:lnTo>
                  <a:pt x="493" y="202"/>
                </a:lnTo>
                <a:lnTo>
                  <a:pt x="492" y="204"/>
                </a:lnTo>
                <a:lnTo>
                  <a:pt x="492" y="204"/>
                </a:lnTo>
                <a:lnTo>
                  <a:pt x="492" y="205"/>
                </a:lnTo>
                <a:lnTo>
                  <a:pt x="492" y="206"/>
                </a:lnTo>
                <a:lnTo>
                  <a:pt x="492" y="207"/>
                </a:lnTo>
                <a:lnTo>
                  <a:pt x="493" y="209"/>
                </a:lnTo>
                <a:lnTo>
                  <a:pt x="493" y="211"/>
                </a:lnTo>
                <a:lnTo>
                  <a:pt x="493" y="212"/>
                </a:lnTo>
                <a:lnTo>
                  <a:pt x="493" y="212"/>
                </a:lnTo>
                <a:lnTo>
                  <a:pt x="493" y="213"/>
                </a:lnTo>
                <a:lnTo>
                  <a:pt x="492" y="213"/>
                </a:lnTo>
                <a:lnTo>
                  <a:pt x="492" y="213"/>
                </a:lnTo>
                <a:lnTo>
                  <a:pt x="492" y="214"/>
                </a:lnTo>
                <a:lnTo>
                  <a:pt x="491" y="214"/>
                </a:lnTo>
                <a:lnTo>
                  <a:pt x="491" y="214"/>
                </a:lnTo>
                <a:lnTo>
                  <a:pt x="490" y="214"/>
                </a:lnTo>
                <a:lnTo>
                  <a:pt x="487" y="213"/>
                </a:lnTo>
                <a:lnTo>
                  <a:pt x="484" y="213"/>
                </a:lnTo>
                <a:lnTo>
                  <a:pt x="483" y="213"/>
                </a:lnTo>
                <a:lnTo>
                  <a:pt x="482" y="213"/>
                </a:lnTo>
                <a:lnTo>
                  <a:pt x="481" y="213"/>
                </a:lnTo>
                <a:lnTo>
                  <a:pt x="480" y="214"/>
                </a:lnTo>
                <a:lnTo>
                  <a:pt x="479" y="214"/>
                </a:lnTo>
                <a:lnTo>
                  <a:pt x="478" y="214"/>
                </a:lnTo>
                <a:lnTo>
                  <a:pt x="478" y="215"/>
                </a:lnTo>
                <a:lnTo>
                  <a:pt x="477" y="215"/>
                </a:lnTo>
                <a:lnTo>
                  <a:pt x="477" y="216"/>
                </a:lnTo>
                <a:lnTo>
                  <a:pt x="476" y="217"/>
                </a:lnTo>
                <a:lnTo>
                  <a:pt x="476" y="218"/>
                </a:lnTo>
                <a:lnTo>
                  <a:pt x="476" y="219"/>
                </a:lnTo>
                <a:lnTo>
                  <a:pt x="476" y="219"/>
                </a:lnTo>
                <a:lnTo>
                  <a:pt x="476" y="219"/>
                </a:lnTo>
                <a:lnTo>
                  <a:pt x="476" y="220"/>
                </a:lnTo>
                <a:lnTo>
                  <a:pt x="477" y="220"/>
                </a:lnTo>
                <a:lnTo>
                  <a:pt x="478" y="221"/>
                </a:lnTo>
                <a:lnTo>
                  <a:pt x="479" y="222"/>
                </a:lnTo>
                <a:lnTo>
                  <a:pt x="480" y="222"/>
                </a:lnTo>
                <a:lnTo>
                  <a:pt x="481" y="223"/>
                </a:lnTo>
                <a:lnTo>
                  <a:pt x="486" y="224"/>
                </a:lnTo>
                <a:lnTo>
                  <a:pt x="487" y="224"/>
                </a:lnTo>
                <a:lnTo>
                  <a:pt x="488" y="224"/>
                </a:lnTo>
                <a:lnTo>
                  <a:pt x="489" y="225"/>
                </a:lnTo>
                <a:lnTo>
                  <a:pt x="491" y="226"/>
                </a:lnTo>
                <a:lnTo>
                  <a:pt x="492" y="226"/>
                </a:lnTo>
                <a:lnTo>
                  <a:pt x="493" y="227"/>
                </a:lnTo>
                <a:lnTo>
                  <a:pt x="494" y="228"/>
                </a:lnTo>
                <a:lnTo>
                  <a:pt x="495" y="229"/>
                </a:lnTo>
                <a:lnTo>
                  <a:pt x="498" y="233"/>
                </a:lnTo>
                <a:lnTo>
                  <a:pt x="499" y="235"/>
                </a:lnTo>
                <a:lnTo>
                  <a:pt x="500" y="236"/>
                </a:lnTo>
                <a:lnTo>
                  <a:pt x="500" y="237"/>
                </a:lnTo>
                <a:lnTo>
                  <a:pt x="501" y="239"/>
                </a:lnTo>
                <a:lnTo>
                  <a:pt x="502" y="241"/>
                </a:lnTo>
                <a:lnTo>
                  <a:pt x="502" y="241"/>
                </a:lnTo>
                <a:lnTo>
                  <a:pt x="502" y="242"/>
                </a:lnTo>
                <a:lnTo>
                  <a:pt x="501" y="242"/>
                </a:lnTo>
                <a:lnTo>
                  <a:pt x="500" y="242"/>
                </a:lnTo>
                <a:lnTo>
                  <a:pt x="499" y="243"/>
                </a:lnTo>
                <a:lnTo>
                  <a:pt x="498" y="243"/>
                </a:lnTo>
                <a:lnTo>
                  <a:pt x="498" y="244"/>
                </a:lnTo>
                <a:lnTo>
                  <a:pt x="497" y="245"/>
                </a:lnTo>
                <a:lnTo>
                  <a:pt x="496" y="247"/>
                </a:lnTo>
                <a:lnTo>
                  <a:pt x="495" y="249"/>
                </a:lnTo>
                <a:lnTo>
                  <a:pt x="495" y="251"/>
                </a:lnTo>
                <a:lnTo>
                  <a:pt x="495" y="252"/>
                </a:lnTo>
                <a:lnTo>
                  <a:pt x="495" y="253"/>
                </a:lnTo>
                <a:lnTo>
                  <a:pt x="495" y="254"/>
                </a:lnTo>
                <a:lnTo>
                  <a:pt x="495" y="255"/>
                </a:lnTo>
                <a:lnTo>
                  <a:pt x="495" y="255"/>
                </a:lnTo>
                <a:lnTo>
                  <a:pt x="495" y="256"/>
                </a:lnTo>
                <a:lnTo>
                  <a:pt x="497" y="258"/>
                </a:lnTo>
                <a:lnTo>
                  <a:pt x="497" y="259"/>
                </a:lnTo>
                <a:lnTo>
                  <a:pt x="498" y="259"/>
                </a:lnTo>
                <a:lnTo>
                  <a:pt x="498" y="260"/>
                </a:lnTo>
                <a:lnTo>
                  <a:pt x="498" y="261"/>
                </a:lnTo>
                <a:lnTo>
                  <a:pt x="498" y="261"/>
                </a:lnTo>
                <a:lnTo>
                  <a:pt x="498" y="263"/>
                </a:lnTo>
                <a:lnTo>
                  <a:pt x="497" y="264"/>
                </a:lnTo>
                <a:lnTo>
                  <a:pt x="497" y="264"/>
                </a:lnTo>
                <a:lnTo>
                  <a:pt x="496" y="265"/>
                </a:lnTo>
                <a:lnTo>
                  <a:pt x="496" y="266"/>
                </a:lnTo>
                <a:lnTo>
                  <a:pt x="495" y="267"/>
                </a:lnTo>
                <a:lnTo>
                  <a:pt x="494" y="267"/>
                </a:lnTo>
                <a:lnTo>
                  <a:pt x="492" y="268"/>
                </a:lnTo>
                <a:lnTo>
                  <a:pt x="490" y="270"/>
                </a:lnTo>
                <a:lnTo>
                  <a:pt x="489" y="270"/>
                </a:lnTo>
                <a:lnTo>
                  <a:pt x="488" y="271"/>
                </a:lnTo>
                <a:lnTo>
                  <a:pt x="483" y="273"/>
                </a:lnTo>
                <a:lnTo>
                  <a:pt x="481" y="274"/>
                </a:lnTo>
                <a:lnTo>
                  <a:pt x="480" y="274"/>
                </a:lnTo>
                <a:lnTo>
                  <a:pt x="478" y="274"/>
                </a:lnTo>
                <a:lnTo>
                  <a:pt x="476" y="275"/>
                </a:lnTo>
                <a:lnTo>
                  <a:pt x="475" y="275"/>
                </a:lnTo>
                <a:lnTo>
                  <a:pt x="475" y="276"/>
                </a:lnTo>
                <a:lnTo>
                  <a:pt x="474" y="276"/>
                </a:lnTo>
                <a:lnTo>
                  <a:pt x="474" y="277"/>
                </a:lnTo>
                <a:lnTo>
                  <a:pt x="474" y="278"/>
                </a:lnTo>
                <a:lnTo>
                  <a:pt x="473" y="279"/>
                </a:lnTo>
                <a:lnTo>
                  <a:pt x="473" y="280"/>
                </a:lnTo>
                <a:lnTo>
                  <a:pt x="474" y="282"/>
                </a:lnTo>
                <a:lnTo>
                  <a:pt x="474" y="283"/>
                </a:lnTo>
                <a:lnTo>
                  <a:pt x="474" y="286"/>
                </a:lnTo>
                <a:lnTo>
                  <a:pt x="474" y="288"/>
                </a:lnTo>
                <a:lnTo>
                  <a:pt x="474" y="289"/>
                </a:lnTo>
                <a:lnTo>
                  <a:pt x="473" y="291"/>
                </a:lnTo>
                <a:lnTo>
                  <a:pt x="471" y="299"/>
                </a:lnTo>
                <a:lnTo>
                  <a:pt x="471" y="301"/>
                </a:lnTo>
                <a:lnTo>
                  <a:pt x="470" y="302"/>
                </a:lnTo>
                <a:lnTo>
                  <a:pt x="470" y="303"/>
                </a:lnTo>
                <a:lnTo>
                  <a:pt x="469" y="304"/>
                </a:lnTo>
                <a:lnTo>
                  <a:pt x="468" y="304"/>
                </a:lnTo>
                <a:lnTo>
                  <a:pt x="468" y="305"/>
                </a:lnTo>
                <a:lnTo>
                  <a:pt x="467" y="305"/>
                </a:lnTo>
                <a:lnTo>
                  <a:pt x="466" y="305"/>
                </a:lnTo>
                <a:lnTo>
                  <a:pt x="465" y="305"/>
                </a:lnTo>
                <a:lnTo>
                  <a:pt x="464" y="305"/>
                </a:lnTo>
                <a:lnTo>
                  <a:pt x="463" y="305"/>
                </a:lnTo>
                <a:lnTo>
                  <a:pt x="462" y="304"/>
                </a:lnTo>
                <a:lnTo>
                  <a:pt x="461" y="304"/>
                </a:lnTo>
                <a:lnTo>
                  <a:pt x="460" y="303"/>
                </a:lnTo>
                <a:lnTo>
                  <a:pt x="458" y="302"/>
                </a:lnTo>
                <a:lnTo>
                  <a:pt x="456" y="301"/>
                </a:lnTo>
                <a:lnTo>
                  <a:pt x="452" y="298"/>
                </a:lnTo>
                <a:lnTo>
                  <a:pt x="450" y="297"/>
                </a:lnTo>
                <a:lnTo>
                  <a:pt x="450" y="296"/>
                </a:lnTo>
                <a:lnTo>
                  <a:pt x="447" y="294"/>
                </a:lnTo>
                <a:lnTo>
                  <a:pt x="445" y="293"/>
                </a:lnTo>
                <a:lnTo>
                  <a:pt x="443" y="291"/>
                </a:lnTo>
                <a:lnTo>
                  <a:pt x="442" y="290"/>
                </a:lnTo>
                <a:lnTo>
                  <a:pt x="441" y="290"/>
                </a:lnTo>
                <a:lnTo>
                  <a:pt x="440" y="290"/>
                </a:lnTo>
                <a:lnTo>
                  <a:pt x="437" y="289"/>
                </a:lnTo>
                <a:lnTo>
                  <a:pt x="435" y="288"/>
                </a:lnTo>
                <a:lnTo>
                  <a:pt x="434" y="288"/>
                </a:lnTo>
                <a:lnTo>
                  <a:pt x="429" y="288"/>
                </a:lnTo>
                <a:lnTo>
                  <a:pt x="425" y="287"/>
                </a:lnTo>
                <a:lnTo>
                  <a:pt x="423" y="287"/>
                </a:lnTo>
                <a:lnTo>
                  <a:pt x="420" y="286"/>
                </a:lnTo>
                <a:lnTo>
                  <a:pt x="416" y="285"/>
                </a:lnTo>
                <a:lnTo>
                  <a:pt x="415" y="285"/>
                </a:lnTo>
                <a:lnTo>
                  <a:pt x="415" y="285"/>
                </a:lnTo>
                <a:lnTo>
                  <a:pt x="414" y="285"/>
                </a:lnTo>
                <a:lnTo>
                  <a:pt x="413" y="286"/>
                </a:lnTo>
                <a:lnTo>
                  <a:pt x="412" y="286"/>
                </a:lnTo>
                <a:lnTo>
                  <a:pt x="411" y="287"/>
                </a:lnTo>
                <a:lnTo>
                  <a:pt x="410" y="287"/>
                </a:lnTo>
                <a:lnTo>
                  <a:pt x="410" y="288"/>
                </a:lnTo>
                <a:lnTo>
                  <a:pt x="408" y="290"/>
                </a:lnTo>
                <a:lnTo>
                  <a:pt x="405" y="293"/>
                </a:lnTo>
                <a:lnTo>
                  <a:pt x="402" y="295"/>
                </a:lnTo>
                <a:lnTo>
                  <a:pt x="400" y="297"/>
                </a:lnTo>
                <a:lnTo>
                  <a:pt x="399" y="297"/>
                </a:lnTo>
                <a:lnTo>
                  <a:pt x="396" y="299"/>
                </a:lnTo>
                <a:lnTo>
                  <a:pt x="393" y="301"/>
                </a:lnTo>
                <a:lnTo>
                  <a:pt x="391" y="303"/>
                </a:lnTo>
                <a:lnTo>
                  <a:pt x="388" y="305"/>
                </a:lnTo>
                <a:lnTo>
                  <a:pt x="381" y="309"/>
                </a:lnTo>
                <a:lnTo>
                  <a:pt x="380" y="310"/>
                </a:lnTo>
                <a:lnTo>
                  <a:pt x="377" y="311"/>
                </a:lnTo>
                <a:lnTo>
                  <a:pt x="375" y="312"/>
                </a:lnTo>
                <a:lnTo>
                  <a:pt x="374" y="313"/>
                </a:lnTo>
                <a:lnTo>
                  <a:pt x="372" y="315"/>
                </a:lnTo>
                <a:lnTo>
                  <a:pt x="371" y="315"/>
                </a:lnTo>
                <a:lnTo>
                  <a:pt x="366" y="317"/>
                </a:lnTo>
                <a:lnTo>
                  <a:pt x="363" y="319"/>
                </a:lnTo>
                <a:lnTo>
                  <a:pt x="362" y="319"/>
                </a:lnTo>
                <a:lnTo>
                  <a:pt x="361" y="320"/>
                </a:lnTo>
                <a:lnTo>
                  <a:pt x="360" y="321"/>
                </a:lnTo>
                <a:lnTo>
                  <a:pt x="359" y="321"/>
                </a:lnTo>
                <a:lnTo>
                  <a:pt x="359" y="322"/>
                </a:lnTo>
                <a:lnTo>
                  <a:pt x="358" y="323"/>
                </a:lnTo>
                <a:lnTo>
                  <a:pt x="358" y="324"/>
                </a:lnTo>
                <a:lnTo>
                  <a:pt x="358" y="324"/>
                </a:lnTo>
                <a:lnTo>
                  <a:pt x="358" y="325"/>
                </a:lnTo>
                <a:lnTo>
                  <a:pt x="358" y="330"/>
                </a:lnTo>
                <a:lnTo>
                  <a:pt x="358" y="331"/>
                </a:lnTo>
                <a:lnTo>
                  <a:pt x="358" y="332"/>
                </a:lnTo>
                <a:lnTo>
                  <a:pt x="356" y="339"/>
                </a:lnTo>
                <a:lnTo>
                  <a:pt x="356" y="340"/>
                </a:lnTo>
                <a:lnTo>
                  <a:pt x="355" y="340"/>
                </a:lnTo>
                <a:lnTo>
                  <a:pt x="355" y="342"/>
                </a:lnTo>
                <a:lnTo>
                  <a:pt x="353" y="343"/>
                </a:lnTo>
                <a:lnTo>
                  <a:pt x="352" y="345"/>
                </a:lnTo>
                <a:lnTo>
                  <a:pt x="350" y="347"/>
                </a:lnTo>
                <a:lnTo>
                  <a:pt x="348" y="348"/>
                </a:lnTo>
                <a:lnTo>
                  <a:pt x="347" y="349"/>
                </a:lnTo>
                <a:lnTo>
                  <a:pt x="345" y="350"/>
                </a:lnTo>
                <a:lnTo>
                  <a:pt x="343" y="351"/>
                </a:lnTo>
                <a:lnTo>
                  <a:pt x="342" y="351"/>
                </a:lnTo>
                <a:lnTo>
                  <a:pt x="340" y="351"/>
                </a:lnTo>
                <a:lnTo>
                  <a:pt x="339" y="352"/>
                </a:lnTo>
                <a:lnTo>
                  <a:pt x="338" y="351"/>
                </a:lnTo>
                <a:lnTo>
                  <a:pt x="337" y="351"/>
                </a:lnTo>
                <a:lnTo>
                  <a:pt x="336" y="351"/>
                </a:lnTo>
                <a:lnTo>
                  <a:pt x="332" y="349"/>
                </a:lnTo>
                <a:lnTo>
                  <a:pt x="330" y="349"/>
                </a:lnTo>
                <a:lnTo>
                  <a:pt x="329" y="349"/>
                </a:lnTo>
                <a:lnTo>
                  <a:pt x="327" y="348"/>
                </a:lnTo>
                <a:lnTo>
                  <a:pt x="326" y="348"/>
                </a:lnTo>
                <a:lnTo>
                  <a:pt x="325" y="349"/>
                </a:lnTo>
                <a:lnTo>
                  <a:pt x="323" y="349"/>
                </a:lnTo>
                <a:lnTo>
                  <a:pt x="320" y="349"/>
                </a:lnTo>
                <a:lnTo>
                  <a:pt x="318" y="349"/>
                </a:lnTo>
                <a:lnTo>
                  <a:pt x="317" y="349"/>
                </a:lnTo>
                <a:lnTo>
                  <a:pt x="314" y="349"/>
                </a:lnTo>
                <a:lnTo>
                  <a:pt x="313" y="349"/>
                </a:lnTo>
                <a:lnTo>
                  <a:pt x="312" y="349"/>
                </a:lnTo>
                <a:lnTo>
                  <a:pt x="310" y="349"/>
                </a:lnTo>
                <a:lnTo>
                  <a:pt x="309" y="349"/>
                </a:lnTo>
                <a:lnTo>
                  <a:pt x="305" y="347"/>
                </a:lnTo>
                <a:lnTo>
                  <a:pt x="303" y="346"/>
                </a:lnTo>
                <a:lnTo>
                  <a:pt x="297" y="345"/>
                </a:lnTo>
                <a:lnTo>
                  <a:pt x="295" y="344"/>
                </a:lnTo>
                <a:lnTo>
                  <a:pt x="293" y="343"/>
                </a:lnTo>
                <a:lnTo>
                  <a:pt x="291" y="343"/>
                </a:lnTo>
                <a:lnTo>
                  <a:pt x="290" y="342"/>
                </a:lnTo>
                <a:lnTo>
                  <a:pt x="288" y="342"/>
                </a:lnTo>
                <a:lnTo>
                  <a:pt x="287" y="342"/>
                </a:lnTo>
                <a:lnTo>
                  <a:pt x="285" y="342"/>
                </a:lnTo>
                <a:lnTo>
                  <a:pt x="284" y="342"/>
                </a:lnTo>
                <a:lnTo>
                  <a:pt x="283" y="342"/>
                </a:lnTo>
                <a:lnTo>
                  <a:pt x="282" y="343"/>
                </a:lnTo>
                <a:lnTo>
                  <a:pt x="278" y="344"/>
                </a:lnTo>
                <a:lnTo>
                  <a:pt x="276" y="345"/>
                </a:lnTo>
                <a:lnTo>
                  <a:pt x="275" y="345"/>
                </a:lnTo>
                <a:lnTo>
                  <a:pt x="272" y="345"/>
                </a:lnTo>
                <a:lnTo>
                  <a:pt x="271" y="345"/>
                </a:lnTo>
                <a:lnTo>
                  <a:pt x="266" y="346"/>
                </a:lnTo>
                <a:lnTo>
                  <a:pt x="264" y="346"/>
                </a:lnTo>
                <a:lnTo>
                  <a:pt x="263" y="347"/>
                </a:lnTo>
                <a:lnTo>
                  <a:pt x="259" y="348"/>
                </a:lnTo>
                <a:lnTo>
                  <a:pt x="258" y="349"/>
                </a:lnTo>
                <a:lnTo>
                  <a:pt x="256" y="349"/>
                </a:lnTo>
                <a:lnTo>
                  <a:pt x="253" y="350"/>
                </a:lnTo>
                <a:lnTo>
                  <a:pt x="251" y="351"/>
                </a:lnTo>
                <a:lnTo>
                  <a:pt x="250" y="351"/>
                </a:lnTo>
                <a:lnTo>
                  <a:pt x="250" y="352"/>
                </a:lnTo>
                <a:lnTo>
                  <a:pt x="249" y="352"/>
                </a:lnTo>
                <a:lnTo>
                  <a:pt x="248" y="354"/>
                </a:lnTo>
                <a:lnTo>
                  <a:pt x="247" y="355"/>
                </a:lnTo>
                <a:lnTo>
                  <a:pt x="246" y="356"/>
                </a:lnTo>
                <a:lnTo>
                  <a:pt x="245" y="356"/>
                </a:lnTo>
                <a:lnTo>
                  <a:pt x="242" y="358"/>
                </a:lnTo>
                <a:lnTo>
                  <a:pt x="241" y="359"/>
                </a:lnTo>
                <a:lnTo>
                  <a:pt x="240" y="360"/>
                </a:lnTo>
                <a:lnTo>
                  <a:pt x="239" y="360"/>
                </a:lnTo>
                <a:lnTo>
                  <a:pt x="238" y="361"/>
                </a:lnTo>
                <a:lnTo>
                  <a:pt x="237" y="362"/>
                </a:lnTo>
                <a:lnTo>
                  <a:pt x="237" y="363"/>
                </a:lnTo>
                <a:lnTo>
                  <a:pt x="236" y="365"/>
                </a:lnTo>
                <a:lnTo>
                  <a:pt x="236" y="366"/>
                </a:lnTo>
                <a:lnTo>
                  <a:pt x="236" y="366"/>
                </a:lnTo>
                <a:lnTo>
                  <a:pt x="235" y="366"/>
                </a:lnTo>
                <a:lnTo>
                  <a:pt x="235" y="366"/>
                </a:lnTo>
                <a:lnTo>
                  <a:pt x="235" y="366"/>
                </a:lnTo>
                <a:lnTo>
                  <a:pt x="234" y="366"/>
                </a:lnTo>
                <a:lnTo>
                  <a:pt x="234" y="366"/>
                </a:lnTo>
                <a:lnTo>
                  <a:pt x="233" y="366"/>
                </a:lnTo>
                <a:lnTo>
                  <a:pt x="233" y="366"/>
                </a:lnTo>
                <a:lnTo>
                  <a:pt x="232" y="365"/>
                </a:lnTo>
                <a:lnTo>
                  <a:pt x="230" y="362"/>
                </a:lnTo>
                <a:lnTo>
                  <a:pt x="229" y="361"/>
                </a:lnTo>
                <a:lnTo>
                  <a:pt x="228" y="360"/>
                </a:lnTo>
                <a:lnTo>
                  <a:pt x="227" y="359"/>
                </a:lnTo>
                <a:lnTo>
                  <a:pt x="225" y="358"/>
                </a:lnTo>
                <a:lnTo>
                  <a:pt x="224" y="357"/>
                </a:lnTo>
                <a:lnTo>
                  <a:pt x="222" y="357"/>
                </a:lnTo>
                <a:lnTo>
                  <a:pt x="221" y="356"/>
                </a:lnTo>
                <a:lnTo>
                  <a:pt x="220" y="356"/>
                </a:lnTo>
                <a:lnTo>
                  <a:pt x="218" y="356"/>
                </a:lnTo>
                <a:lnTo>
                  <a:pt x="216" y="356"/>
                </a:lnTo>
                <a:lnTo>
                  <a:pt x="215" y="357"/>
                </a:lnTo>
                <a:lnTo>
                  <a:pt x="213" y="357"/>
                </a:lnTo>
                <a:lnTo>
                  <a:pt x="211" y="358"/>
                </a:lnTo>
                <a:lnTo>
                  <a:pt x="209" y="359"/>
                </a:lnTo>
                <a:lnTo>
                  <a:pt x="208" y="360"/>
                </a:lnTo>
                <a:lnTo>
                  <a:pt x="206" y="362"/>
                </a:lnTo>
                <a:lnTo>
                  <a:pt x="205" y="363"/>
                </a:lnTo>
                <a:lnTo>
                  <a:pt x="203" y="363"/>
                </a:lnTo>
                <a:lnTo>
                  <a:pt x="202" y="364"/>
                </a:lnTo>
                <a:lnTo>
                  <a:pt x="201" y="364"/>
                </a:lnTo>
                <a:lnTo>
                  <a:pt x="200" y="364"/>
                </a:lnTo>
                <a:lnTo>
                  <a:pt x="199" y="364"/>
                </a:lnTo>
                <a:lnTo>
                  <a:pt x="198" y="364"/>
                </a:lnTo>
                <a:lnTo>
                  <a:pt x="196" y="364"/>
                </a:lnTo>
                <a:lnTo>
                  <a:pt x="190" y="362"/>
                </a:lnTo>
                <a:lnTo>
                  <a:pt x="184" y="360"/>
                </a:lnTo>
                <a:lnTo>
                  <a:pt x="181" y="360"/>
                </a:lnTo>
                <a:lnTo>
                  <a:pt x="182" y="359"/>
                </a:lnTo>
                <a:lnTo>
                  <a:pt x="182" y="358"/>
                </a:lnTo>
                <a:lnTo>
                  <a:pt x="181" y="357"/>
                </a:lnTo>
                <a:lnTo>
                  <a:pt x="180" y="356"/>
                </a:lnTo>
                <a:lnTo>
                  <a:pt x="180" y="355"/>
                </a:lnTo>
                <a:lnTo>
                  <a:pt x="179" y="354"/>
                </a:lnTo>
                <a:lnTo>
                  <a:pt x="178" y="352"/>
                </a:lnTo>
                <a:lnTo>
                  <a:pt x="176" y="351"/>
                </a:lnTo>
                <a:lnTo>
                  <a:pt x="175" y="351"/>
                </a:lnTo>
                <a:lnTo>
                  <a:pt x="174" y="349"/>
                </a:lnTo>
                <a:lnTo>
                  <a:pt x="171" y="348"/>
                </a:lnTo>
                <a:lnTo>
                  <a:pt x="169" y="346"/>
                </a:lnTo>
                <a:lnTo>
                  <a:pt x="161" y="342"/>
                </a:lnTo>
                <a:lnTo>
                  <a:pt x="159" y="341"/>
                </a:lnTo>
                <a:lnTo>
                  <a:pt x="156" y="339"/>
                </a:lnTo>
                <a:lnTo>
                  <a:pt x="155" y="338"/>
                </a:lnTo>
                <a:lnTo>
                  <a:pt x="154" y="337"/>
                </a:lnTo>
                <a:lnTo>
                  <a:pt x="154" y="336"/>
                </a:lnTo>
                <a:lnTo>
                  <a:pt x="153" y="336"/>
                </a:lnTo>
                <a:lnTo>
                  <a:pt x="153" y="334"/>
                </a:lnTo>
                <a:lnTo>
                  <a:pt x="152" y="333"/>
                </a:lnTo>
                <a:lnTo>
                  <a:pt x="152" y="333"/>
                </a:lnTo>
                <a:lnTo>
                  <a:pt x="152" y="331"/>
                </a:lnTo>
                <a:lnTo>
                  <a:pt x="152" y="331"/>
                </a:lnTo>
                <a:lnTo>
                  <a:pt x="152" y="330"/>
                </a:lnTo>
                <a:lnTo>
                  <a:pt x="153" y="328"/>
                </a:lnTo>
                <a:lnTo>
                  <a:pt x="153" y="327"/>
                </a:lnTo>
                <a:lnTo>
                  <a:pt x="154" y="326"/>
                </a:lnTo>
                <a:lnTo>
                  <a:pt x="156" y="323"/>
                </a:lnTo>
                <a:lnTo>
                  <a:pt x="156" y="321"/>
                </a:lnTo>
                <a:lnTo>
                  <a:pt x="157" y="320"/>
                </a:lnTo>
                <a:lnTo>
                  <a:pt x="157" y="319"/>
                </a:lnTo>
                <a:lnTo>
                  <a:pt x="157" y="317"/>
                </a:lnTo>
                <a:lnTo>
                  <a:pt x="157" y="316"/>
                </a:lnTo>
                <a:lnTo>
                  <a:pt x="157" y="315"/>
                </a:lnTo>
                <a:lnTo>
                  <a:pt x="157" y="314"/>
                </a:lnTo>
                <a:lnTo>
                  <a:pt x="157" y="314"/>
                </a:lnTo>
                <a:lnTo>
                  <a:pt x="157" y="313"/>
                </a:lnTo>
                <a:lnTo>
                  <a:pt x="156" y="312"/>
                </a:lnTo>
                <a:lnTo>
                  <a:pt x="156" y="311"/>
                </a:lnTo>
                <a:lnTo>
                  <a:pt x="155" y="310"/>
                </a:lnTo>
                <a:lnTo>
                  <a:pt x="154" y="309"/>
                </a:lnTo>
                <a:lnTo>
                  <a:pt x="152" y="307"/>
                </a:lnTo>
                <a:lnTo>
                  <a:pt x="150" y="305"/>
                </a:lnTo>
                <a:lnTo>
                  <a:pt x="148" y="304"/>
                </a:lnTo>
                <a:lnTo>
                  <a:pt x="147" y="304"/>
                </a:lnTo>
                <a:lnTo>
                  <a:pt x="147" y="304"/>
                </a:lnTo>
                <a:lnTo>
                  <a:pt x="145" y="303"/>
                </a:lnTo>
                <a:lnTo>
                  <a:pt x="144" y="303"/>
                </a:lnTo>
                <a:lnTo>
                  <a:pt x="142" y="303"/>
                </a:lnTo>
                <a:lnTo>
                  <a:pt x="139" y="303"/>
                </a:lnTo>
                <a:lnTo>
                  <a:pt x="137" y="303"/>
                </a:lnTo>
                <a:lnTo>
                  <a:pt x="136" y="302"/>
                </a:lnTo>
                <a:lnTo>
                  <a:pt x="135" y="302"/>
                </a:lnTo>
                <a:lnTo>
                  <a:pt x="135" y="301"/>
                </a:lnTo>
                <a:lnTo>
                  <a:pt x="134" y="301"/>
                </a:lnTo>
                <a:lnTo>
                  <a:pt x="134" y="300"/>
                </a:lnTo>
                <a:lnTo>
                  <a:pt x="132" y="298"/>
                </a:lnTo>
                <a:lnTo>
                  <a:pt x="132" y="297"/>
                </a:lnTo>
                <a:lnTo>
                  <a:pt x="131" y="297"/>
                </a:lnTo>
                <a:lnTo>
                  <a:pt x="130" y="296"/>
                </a:lnTo>
                <a:lnTo>
                  <a:pt x="127" y="294"/>
                </a:lnTo>
                <a:lnTo>
                  <a:pt x="123" y="291"/>
                </a:lnTo>
                <a:lnTo>
                  <a:pt x="121" y="290"/>
                </a:lnTo>
                <a:lnTo>
                  <a:pt x="119" y="288"/>
                </a:lnTo>
                <a:lnTo>
                  <a:pt x="118" y="288"/>
                </a:lnTo>
                <a:lnTo>
                  <a:pt x="117" y="287"/>
                </a:lnTo>
                <a:lnTo>
                  <a:pt x="115" y="286"/>
                </a:lnTo>
                <a:lnTo>
                  <a:pt x="113" y="285"/>
                </a:lnTo>
                <a:lnTo>
                  <a:pt x="112" y="284"/>
                </a:lnTo>
                <a:lnTo>
                  <a:pt x="108" y="282"/>
                </a:lnTo>
                <a:lnTo>
                  <a:pt x="107" y="281"/>
                </a:lnTo>
                <a:lnTo>
                  <a:pt x="104" y="279"/>
                </a:lnTo>
                <a:lnTo>
                  <a:pt x="99" y="274"/>
                </a:lnTo>
                <a:lnTo>
                  <a:pt x="98" y="273"/>
                </a:lnTo>
                <a:lnTo>
                  <a:pt x="97" y="272"/>
                </a:lnTo>
                <a:lnTo>
                  <a:pt x="96" y="272"/>
                </a:lnTo>
                <a:lnTo>
                  <a:pt x="95" y="271"/>
                </a:lnTo>
                <a:lnTo>
                  <a:pt x="92" y="270"/>
                </a:lnTo>
                <a:lnTo>
                  <a:pt x="91" y="270"/>
                </a:lnTo>
                <a:lnTo>
                  <a:pt x="91" y="269"/>
                </a:lnTo>
                <a:lnTo>
                  <a:pt x="90" y="268"/>
                </a:lnTo>
                <a:lnTo>
                  <a:pt x="88" y="267"/>
                </a:lnTo>
                <a:lnTo>
                  <a:pt x="87" y="265"/>
                </a:lnTo>
                <a:lnTo>
                  <a:pt x="85" y="263"/>
                </a:lnTo>
                <a:lnTo>
                  <a:pt x="84" y="262"/>
                </a:lnTo>
                <a:lnTo>
                  <a:pt x="83" y="261"/>
                </a:lnTo>
                <a:lnTo>
                  <a:pt x="82" y="260"/>
                </a:lnTo>
                <a:lnTo>
                  <a:pt x="80" y="259"/>
                </a:lnTo>
                <a:lnTo>
                  <a:pt x="78" y="258"/>
                </a:lnTo>
                <a:lnTo>
                  <a:pt x="76" y="257"/>
                </a:lnTo>
                <a:lnTo>
                  <a:pt x="72" y="256"/>
                </a:lnTo>
                <a:lnTo>
                  <a:pt x="71" y="256"/>
                </a:lnTo>
                <a:lnTo>
                  <a:pt x="68" y="254"/>
                </a:lnTo>
                <a:lnTo>
                  <a:pt x="67" y="254"/>
                </a:lnTo>
                <a:lnTo>
                  <a:pt x="67" y="253"/>
                </a:lnTo>
                <a:lnTo>
                  <a:pt x="66" y="253"/>
                </a:lnTo>
                <a:lnTo>
                  <a:pt x="66" y="252"/>
                </a:lnTo>
                <a:lnTo>
                  <a:pt x="65" y="252"/>
                </a:lnTo>
                <a:lnTo>
                  <a:pt x="65" y="251"/>
                </a:lnTo>
                <a:lnTo>
                  <a:pt x="65" y="250"/>
                </a:lnTo>
                <a:lnTo>
                  <a:pt x="65" y="249"/>
                </a:lnTo>
                <a:lnTo>
                  <a:pt x="65" y="247"/>
                </a:lnTo>
                <a:lnTo>
                  <a:pt x="65" y="245"/>
                </a:lnTo>
                <a:lnTo>
                  <a:pt x="65" y="244"/>
                </a:lnTo>
                <a:lnTo>
                  <a:pt x="65" y="243"/>
                </a:lnTo>
                <a:lnTo>
                  <a:pt x="64" y="242"/>
                </a:lnTo>
                <a:lnTo>
                  <a:pt x="63" y="240"/>
                </a:lnTo>
                <a:lnTo>
                  <a:pt x="62" y="238"/>
                </a:lnTo>
                <a:lnTo>
                  <a:pt x="60" y="235"/>
                </a:lnTo>
                <a:lnTo>
                  <a:pt x="59" y="234"/>
                </a:lnTo>
                <a:lnTo>
                  <a:pt x="58" y="233"/>
                </a:lnTo>
                <a:lnTo>
                  <a:pt x="57" y="232"/>
                </a:lnTo>
                <a:lnTo>
                  <a:pt x="56" y="231"/>
                </a:lnTo>
                <a:lnTo>
                  <a:pt x="55" y="231"/>
                </a:lnTo>
                <a:lnTo>
                  <a:pt x="52" y="230"/>
                </a:lnTo>
                <a:lnTo>
                  <a:pt x="51" y="229"/>
                </a:lnTo>
                <a:lnTo>
                  <a:pt x="50" y="228"/>
                </a:lnTo>
                <a:lnTo>
                  <a:pt x="48" y="227"/>
                </a:lnTo>
                <a:lnTo>
                  <a:pt x="45" y="225"/>
                </a:lnTo>
                <a:lnTo>
                  <a:pt x="44" y="224"/>
                </a:lnTo>
                <a:lnTo>
                  <a:pt x="43" y="223"/>
                </a:lnTo>
                <a:lnTo>
                  <a:pt x="43" y="223"/>
                </a:lnTo>
                <a:lnTo>
                  <a:pt x="42" y="222"/>
                </a:lnTo>
                <a:lnTo>
                  <a:pt x="41" y="221"/>
                </a:lnTo>
                <a:lnTo>
                  <a:pt x="40" y="219"/>
                </a:lnTo>
                <a:lnTo>
                  <a:pt x="40" y="218"/>
                </a:lnTo>
                <a:lnTo>
                  <a:pt x="39" y="216"/>
                </a:lnTo>
                <a:lnTo>
                  <a:pt x="39" y="214"/>
                </a:lnTo>
                <a:lnTo>
                  <a:pt x="38" y="212"/>
                </a:lnTo>
                <a:lnTo>
                  <a:pt x="38" y="210"/>
                </a:lnTo>
                <a:lnTo>
                  <a:pt x="38" y="207"/>
                </a:lnTo>
                <a:lnTo>
                  <a:pt x="38" y="205"/>
                </a:lnTo>
                <a:lnTo>
                  <a:pt x="38" y="202"/>
                </a:lnTo>
                <a:lnTo>
                  <a:pt x="39" y="201"/>
                </a:lnTo>
                <a:lnTo>
                  <a:pt x="39" y="200"/>
                </a:lnTo>
                <a:lnTo>
                  <a:pt x="41" y="193"/>
                </a:lnTo>
                <a:lnTo>
                  <a:pt x="42" y="188"/>
                </a:lnTo>
                <a:lnTo>
                  <a:pt x="43" y="187"/>
                </a:lnTo>
                <a:lnTo>
                  <a:pt x="43" y="185"/>
                </a:lnTo>
                <a:lnTo>
                  <a:pt x="43" y="184"/>
                </a:lnTo>
                <a:lnTo>
                  <a:pt x="43" y="182"/>
                </a:lnTo>
                <a:lnTo>
                  <a:pt x="43" y="180"/>
                </a:lnTo>
                <a:lnTo>
                  <a:pt x="43" y="178"/>
                </a:lnTo>
                <a:lnTo>
                  <a:pt x="42" y="176"/>
                </a:lnTo>
                <a:lnTo>
                  <a:pt x="41" y="173"/>
                </a:lnTo>
                <a:lnTo>
                  <a:pt x="41" y="171"/>
                </a:lnTo>
                <a:lnTo>
                  <a:pt x="40" y="170"/>
                </a:lnTo>
                <a:lnTo>
                  <a:pt x="38" y="166"/>
                </a:lnTo>
                <a:lnTo>
                  <a:pt x="37" y="164"/>
                </a:lnTo>
                <a:lnTo>
                  <a:pt x="37" y="163"/>
                </a:lnTo>
                <a:lnTo>
                  <a:pt x="36" y="162"/>
                </a:lnTo>
                <a:lnTo>
                  <a:pt x="35" y="160"/>
                </a:lnTo>
                <a:lnTo>
                  <a:pt x="33" y="158"/>
                </a:lnTo>
                <a:lnTo>
                  <a:pt x="31" y="156"/>
                </a:lnTo>
                <a:lnTo>
                  <a:pt x="30" y="154"/>
                </a:lnTo>
                <a:lnTo>
                  <a:pt x="27" y="152"/>
                </a:lnTo>
                <a:lnTo>
                  <a:pt x="26" y="151"/>
                </a:lnTo>
                <a:lnTo>
                  <a:pt x="26" y="150"/>
                </a:lnTo>
                <a:lnTo>
                  <a:pt x="24" y="146"/>
                </a:lnTo>
                <a:lnTo>
                  <a:pt x="23" y="145"/>
                </a:lnTo>
                <a:lnTo>
                  <a:pt x="21" y="143"/>
                </a:lnTo>
                <a:lnTo>
                  <a:pt x="19" y="141"/>
                </a:lnTo>
                <a:lnTo>
                  <a:pt x="19" y="140"/>
                </a:lnTo>
                <a:lnTo>
                  <a:pt x="18" y="140"/>
                </a:lnTo>
                <a:lnTo>
                  <a:pt x="16" y="139"/>
                </a:lnTo>
                <a:lnTo>
                  <a:pt x="13" y="138"/>
                </a:lnTo>
                <a:lnTo>
                  <a:pt x="11" y="138"/>
                </a:lnTo>
                <a:lnTo>
                  <a:pt x="10" y="137"/>
                </a:lnTo>
                <a:lnTo>
                  <a:pt x="9" y="136"/>
                </a:lnTo>
                <a:lnTo>
                  <a:pt x="7" y="136"/>
                </a:lnTo>
                <a:lnTo>
                  <a:pt x="6" y="135"/>
                </a:lnTo>
                <a:lnTo>
                  <a:pt x="5" y="134"/>
                </a:lnTo>
                <a:lnTo>
                  <a:pt x="4" y="133"/>
                </a:lnTo>
                <a:lnTo>
                  <a:pt x="3" y="132"/>
                </a:lnTo>
                <a:lnTo>
                  <a:pt x="2" y="131"/>
                </a:lnTo>
                <a:lnTo>
                  <a:pt x="1" y="130"/>
                </a:lnTo>
                <a:lnTo>
                  <a:pt x="1" y="129"/>
                </a:lnTo>
                <a:lnTo>
                  <a:pt x="0" y="128"/>
                </a:lnTo>
                <a:lnTo>
                  <a:pt x="0" y="127"/>
                </a:lnTo>
                <a:lnTo>
                  <a:pt x="0" y="127"/>
                </a:lnTo>
                <a:lnTo>
                  <a:pt x="0" y="126"/>
                </a:lnTo>
                <a:lnTo>
                  <a:pt x="0" y="125"/>
                </a:lnTo>
                <a:lnTo>
                  <a:pt x="0" y="124"/>
                </a:lnTo>
                <a:lnTo>
                  <a:pt x="0" y="123"/>
                </a:lnTo>
                <a:lnTo>
                  <a:pt x="1" y="122"/>
                </a:lnTo>
                <a:lnTo>
                  <a:pt x="1" y="121"/>
                </a:lnTo>
                <a:lnTo>
                  <a:pt x="2" y="121"/>
                </a:lnTo>
                <a:lnTo>
                  <a:pt x="3" y="119"/>
                </a:lnTo>
                <a:lnTo>
                  <a:pt x="4" y="118"/>
                </a:lnTo>
                <a:lnTo>
                  <a:pt x="6" y="117"/>
                </a:lnTo>
                <a:lnTo>
                  <a:pt x="8" y="115"/>
                </a:lnTo>
                <a:lnTo>
                  <a:pt x="9" y="114"/>
                </a:lnTo>
                <a:lnTo>
                  <a:pt x="10" y="113"/>
                </a:lnTo>
                <a:lnTo>
                  <a:pt x="11" y="112"/>
                </a:lnTo>
                <a:lnTo>
                  <a:pt x="12" y="111"/>
                </a:lnTo>
                <a:lnTo>
                  <a:pt x="13" y="110"/>
                </a:lnTo>
                <a:lnTo>
                  <a:pt x="13" y="109"/>
                </a:lnTo>
                <a:lnTo>
                  <a:pt x="13" y="108"/>
                </a:lnTo>
                <a:lnTo>
                  <a:pt x="13" y="107"/>
                </a:lnTo>
                <a:lnTo>
                  <a:pt x="13" y="106"/>
                </a:lnTo>
                <a:lnTo>
                  <a:pt x="13" y="106"/>
                </a:lnTo>
                <a:lnTo>
                  <a:pt x="13" y="105"/>
                </a:lnTo>
                <a:lnTo>
                  <a:pt x="13" y="103"/>
                </a:lnTo>
                <a:lnTo>
                  <a:pt x="12" y="100"/>
                </a:lnTo>
                <a:lnTo>
                  <a:pt x="11" y="98"/>
                </a:lnTo>
                <a:lnTo>
                  <a:pt x="11" y="96"/>
                </a:lnTo>
                <a:lnTo>
                  <a:pt x="10" y="92"/>
                </a:lnTo>
                <a:lnTo>
                  <a:pt x="10" y="91"/>
                </a:lnTo>
                <a:lnTo>
                  <a:pt x="9" y="89"/>
                </a:lnTo>
                <a:lnTo>
                  <a:pt x="8" y="88"/>
                </a:lnTo>
                <a:lnTo>
                  <a:pt x="8" y="87"/>
                </a:lnTo>
                <a:lnTo>
                  <a:pt x="6" y="85"/>
                </a:lnTo>
                <a:lnTo>
                  <a:pt x="6" y="84"/>
                </a:lnTo>
                <a:lnTo>
                  <a:pt x="5" y="84"/>
                </a:lnTo>
                <a:lnTo>
                  <a:pt x="5" y="83"/>
                </a:lnTo>
                <a:lnTo>
                  <a:pt x="5" y="83"/>
                </a:lnTo>
                <a:lnTo>
                  <a:pt x="6" y="83"/>
                </a:lnTo>
                <a:lnTo>
                  <a:pt x="6" y="82"/>
                </a:lnTo>
                <a:lnTo>
                  <a:pt x="6" y="82"/>
                </a:lnTo>
                <a:lnTo>
                  <a:pt x="7" y="82"/>
                </a:lnTo>
                <a:lnTo>
                  <a:pt x="7" y="82"/>
                </a:lnTo>
                <a:lnTo>
                  <a:pt x="9" y="82"/>
                </a:lnTo>
                <a:lnTo>
                  <a:pt x="11" y="82"/>
                </a:lnTo>
                <a:lnTo>
                  <a:pt x="12" y="82"/>
                </a:lnTo>
                <a:lnTo>
                  <a:pt x="17" y="81"/>
                </a:lnTo>
                <a:lnTo>
                  <a:pt x="20" y="81"/>
                </a:lnTo>
                <a:lnTo>
                  <a:pt x="23" y="81"/>
                </a:lnTo>
                <a:lnTo>
                  <a:pt x="26" y="81"/>
                </a:lnTo>
                <a:lnTo>
                  <a:pt x="28" y="81"/>
                </a:lnTo>
                <a:lnTo>
                  <a:pt x="30" y="82"/>
                </a:lnTo>
                <a:lnTo>
                  <a:pt x="31" y="82"/>
                </a:lnTo>
                <a:lnTo>
                  <a:pt x="33" y="83"/>
                </a:lnTo>
                <a:lnTo>
                  <a:pt x="34" y="83"/>
                </a:lnTo>
                <a:lnTo>
                  <a:pt x="35" y="84"/>
                </a:lnTo>
                <a:lnTo>
                  <a:pt x="36" y="85"/>
                </a:lnTo>
                <a:lnTo>
                  <a:pt x="37" y="86"/>
                </a:lnTo>
                <a:lnTo>
                  <a:pt x="38" y="87"/>
                </a:lnTo>
                <a:lnTo>
                  <a:pt x="39" y="89"/>
                </a:lnTo>
                <a:lnTo>
                  <a:pt x="40" y="91"/>
                </a:lnTo>
                <a:lnTo>
                  <a:pt x="41" y="92"/>
                </a:lnTo>
                <a:lnTo>
                  <a:pt x="41" y="93"/>
                </a:lnTo>
                <a:lnTo>
                  <a:pt x="42" y="94"/>
                </a:lnTo>
                <a:lnTo>
                  <a:pt x="42" y="99"/>
                </a:lnTo>
                <a:lnTo>
                  <a:pt x="43" y="101"/>
                </a:lnTo>
                <a:lnTo>
                  <a:pt x="44" y="106"/>
                </a:lnTo>
                <a:lnTo>
                  <a:pt x="45" y="107"/>
                </a:lnTo>
                <a:lnTo>
                  <a:pt x="45" y="109"/>
                </a:lnTo>
                <a:lnTo>
                  <a:pt x="46" y="110"/>
                </a:lnTo>
                <a:lnTo>
                  <a:pt x="46" y="111"/>
                </a:lnTo>
                <a:lnTo>
                  <a:pt x="47" y="112"/>
                </a:lnTo>
                <a:lnTo>
                  <a:pt x="48" y="113"/>
                </a:lnTo>
                <a:lnTo>
                  <a:pt x="49" y="113"/>
                </a:lnTo>
                <a:lnTo>
                  <a:pt x="51" y="114"/>
                </a:lnTo>
                <a:lnTo>
                  <a:pt x="52" y="115"/>
                </a:lnTo>
                <a:lnTo>
                  <a:pt x="53" y="115"/>
                </a:lnTo>
                <a:lnTo>
                  <a:pt x="60" y="118"/>
                </a:lnTo>
                <a:lnTo>
                  <a:pt x="61" y="118"/>
                </a:lnTo>
                <a:lnTo>
                  <a:pt x="62" y="119"/>
                </a:lnTo>
                <a:lnTo>
                  <a:pt x="64" y="119"/>
                </a:lnTo>
                <a:lnTo>
                  <a:pt x="64" y="120"/>
                </a:lnTo>
                <a:lnTo>
                  <a:pt x="65" y="121"/>
                </a:lnTo>
                <a:lnTo>
                  <a:pt x="66" y="122"/>
                </a:lnTo>
                <a:lnTo>
                  <a:pt x="66" y="123"/>
                </a:lnTo>
                <a:lnTo>
                  <a:pt x="66" y="124"/>
                </a:lnTo>
                <a:lnTo>
                  <a:pt x="66" y="125"/>
                </a:lnTo>
                <a:lnTo>
                  <a:pt x="66" y="126"/>
                </a:lnTo>
                <a:lnTo>
                  <a:pt x="66" y="126"/>
                </a:lnTo>
                <a:lnTo>
                  <a:pt x="66" y="127"/>
                </a:lnTo>
                <a:lnTo>
                  <a:pt x="65" y="127"/>
                </a:lnTo>
                <a:lnTo>
                  <a:pt x="64" y="128"/>
                </a:lnTo>
                <a:lnTo>
                  <a:pt x="63" y="128"/>
                </a:lnTo>
                <a:lnTo>
                  <a:pt x="63" y="129"/>
                </a:lnTo>
                <a:lnTo>
                  <a:pt x="63" y="130"/>
                </a:lnTo>
                <a:lnTo>
                  <a:pt x="62" y="130"/>
                </a:lnTo>
                <a:lnTo>
                  <a:pt x="62" y="131"/>
                </a:lnTo>
                <a:lnTo>
                  <a:pt x="62" y="132"/>
                </a:lnTo>
                <a:lnTo>
                  <a:pt x="63" y="133"/>
                </a:lnTo>
                <a:lnTo>
                  <a:pt x="63" y="134"/>
                </a:lnTo>
                <a:lnTo>
                  <a:pt x="64" y="136"/>
                </a:lnTo>
                <a:lnTo>
                  <a:pt x="65" y="137"/>
                </a:lnTo>
                <a:lnTo>
                  <a:pt x="67" y="138"/>
                </a:lnTo>
                <a:lnTo>
                  <a:pt x="68" y="140"/>
                </a:lnTo>
                <a:lnTo>
                  <a:pt x="72" y="143"/>
                </a:lnTo>
                <a:lnTo>
                  <a:pt x="73" y="144"/>
                </a:lnTo>
                <a:lnTo>
                  <a:pt x="74" y="145"/>
                </a:lnTo>
                <a:lnTo>
                  <a:pt x="75" y="146"/>
                </a:lnTo>
                <a:lnTo>
                  <a:pt x="76" y="149"/>
                </a:lnTo>
                <a:lnTo>
                  <a:pt x="77" y="150"/>
                </a:lnTo>
                <a:lnTo>
                  <a:pt x="77" y="150"/>
                </a:lnTo>
                <a:lnTo>
                  <a:pt x="77" y="151"/>
                </a:lnTo>
                <a:lnTo>
                  <a:pt x="77" y="152"/>
                </a:lnTo>
                <a:lnTo>
                  <a:pt x="76" y="155"/>
                </a:lnTo>
                <a:lnTo>
                  <a:pt x="76" y="159"/>
                </a:lnTo>
                <a:lnTo>
                  <a:pt x="76" y="161"/>
                </a:lnTo>
                <a:lnTo>
                  <a:pt x="75" y="164"/>
                </a:lnTo>
                <a:lnTo>
                  <a:pt x="75" y="165"/>
                </a:lnTo>
                <a:lnTo>
                  <a:pt x="75" y="166"/>
                </a:lnTo>
                <a:lnTo>
                  <a:pt x="75" y="167"/>
                </a:lnTo>
                <a:lnTo>
                  <a:pt x="75" y="167"/>
                </a:lnTo>
                <a:lnTo>
                  <a:pt x="76" y="169"/>
                </a:lnTo>
                <a:lnTo>
                  <a:pt x="76" y="171"/>
                </a:lnTo>
                <a:lnTo>
                  <a:pt x="77" y="173"/>
                </a:lnTo>
                <a:lnTo>
                  <a:pt x="79" y="175"/>
                </a:lnTo>
                <a:lnTo>
                  <a:pt x="80" y="177"/>
                </a:lnTo>
                <a:lnTo>
                  <a:pt x="81" y="177"/>
                </a:lnTo>
                <a:lnTo>
                  <a:pt x="81" y="178"/>
                </a:lnTo>
                <a:lnTo>
                  <a:pt x="82" y="178"/>
                </a:lnTo>
                <a:lnTo>
                  <a:pt x="83" y="179"/>
                </a:lnTo>
                <a:lnTo>
                  <a:pt x="84" y="179"/>
                </a:lnTo>
                <a:lnTo>
                  <a:pt x="85" y="180"/>
                </a:lnTo>
                <a:lnTo>
                  <a:pt x="87" y="180"/>
                </a:lnTo>
                <a:lnTo>
                  <a:pt x="88" y="181"/>
                </a:lnTo>
                <a:lnTo>
                  <a:pt x="89" y="181"/>
                </a:lnTo>
                <a:lnTo>
                  <a:pt x="90" y="181"/>
                </a:lnTo>
                <a:lnTo>
                  <a:pt x="91" y="181"/>
                </a:lnTo>
                <a:lnTo>
                  <a:pt x="92" y="181"/>
                </a:lnTo>
                <a:lnTo>
                  <a:pt x="93" y="180"/>
                </a:lnTo>
                <a:lnTo>
                  <a:pt x="93" y="180"/>
                </a:lnTo>
                <a:lnTo>
                  <a:pt x="94" y="180"/>
                </a:lnTo>
                <a:lnTo>
                  <a:pt x="94" y="179"/>
                </a:lnTo>
                <a:lnTo>
                  <a:pt x="94" y="178"/>
                </a:lnTo>
                <a:lnTo>
                  <a:pt x="95" y="175"/>
                </a:lnTo>
                <a:lnTo>
                  <a:pt x="95" y="172"/>
                </a:lnTo>
                <a:lnTo>
                  <a:pt x="96" y="170"/>
                </a:lnTo>
                <a:lnTo>
                  <a:pt x="96" y="169"/>
                </a:lnTo>
                <a:lnTo>
                  <a:pt x="96" y="167"/>
                </a:lnTo>
                <a:lnTo>
                  <a:pt x="95" y="165"/>
                </a:lnTo>
                <a:lnTo>
                  <a:pt x="95" y="162"/>
                </a:lnTo>
                <a:lnTo>
                  <a:pt x="95" y="161"/>
                </a:lnTo>
                <a:lnTo>
                  <a:pt x="95" y="159"/>
                </a:lnTo>
                <a:lnTo>
                  <a:pt x="95" y="157"/>
                </a:lnTo>
                <a:lnTo>
                  <a:pt x="95" y="154"/>
                </a:lnTo>
                <a:lnTo>
                  <a:pt x="96" y="150"/>
                </a:lnTo>
                <a:lnTo>
                  <a:pt x="96" y="146"/>
                </a:lnTo>
                <a:lnTo>
                  <a:pt x="97" y="144"/>
                </a:lnTo>
                <a:lnTo>
                  <a:pt x="97" y="142"/>
                </a:lnTo>
                <a:lnTo>
                  <a:pt x="97" y="141"/>
                </a:lnTo>
                <a:lnTo>
                  <a:pt x="98" y="140"/>
                </a:lnTo>
                <a:lnTo>
                  <a:pt x="98" y="140"/>
                </a:lnTo>
                <a:lnTo>
                  <a:pt x="99" y="139"/>
                </a:lnTo>
                <a:lnTo>
                  <a:pt x="99" y="139"/>
                </a:lnTo>
                <a:lnTo>
                  <a:pt x="100" y="138"/>
                </a:lnTo>
                <a:lnTo>
                  <a:pt x="102" y="138"/>
                </a:lnTo>
                <a:lnTo>
                  <a:pt x="103" y="137"/>
                </a:lnTo>
                <a:lnTo>
                  <a:pt x="104" y="137"/>
                </a:lnTo>
                <a:lnTo>
                  <a:pt x="104" y="137"/>
                </a:lnTo>
                <a:lnTo>
                  <a:pt x="105" y="136"/>
                </a:lnTo>
                <a:lnTo>
                  <a:pt x="105" y="135"/>
                </a:lnTo>
                <a:lnTo>
                  <a:pt x="105" y="134"/>
                </a:lnTo>
                <a:lnTo>
                  <a:pt x="106" y="133"/>
                </a:lnTo>
                <a:lnTo>
                  <a:pt x="106" y="132"/>
                </a:lnTo>
                <a:lnTo>
                  <a:pt x="106" y="129"/>
                </a:lnTo>
                <a:lnTo>
                  <a:pt x="106" y="128"/>
                </a:lnTo>
                <a:lnTo>
                  <a:pt x="107" y="126"/>
                </a:lnTo>
                <a:lnTo>
                  <a:pt x="107" y="124"/>
                </a:lnTo>
                <a:lnTo>
                  <a:pt x="108" y="122"/>
                </a:lnTo>
                <a:lnTo>
                  <a:pt x="109" y="120"/>
                </a:lnTo>
                <a:lnTo>
                  <a:pt x="110" y="117"/>
                </a:lnTo>
                <a:lnTo>
                  <a:pt x="111" y="115"/>
                </a:lnTo>
                <a:lnTo>
                  <a:pt x="112" y="114"/>
                </a:lnTo>
                <a:lnTo>
                  <a:pt x="113" y="113"/>
                </a:lnTo>
                <a:lnTo>
                  <a:pt x="115" y="110"/>
                </a:lnTo>
                <a:lnTo>
                  <a:pt x="117" y="108"/>
                </a:lnTo>
                <a:lnTo>
                  <a:pt x="121" y="104"/>
                </a:lnTo>
                <a:lnTo>
                  <a:pt x="123" y="103"/>
                </a:lnTo>
                <a:lnTo>
                  <a:pt x="124" y="102"/>
                </a:lnTo>
                <a:lnTo>
                  <a:pt x="125" y="100"/>
                </a:lnTo>
                <a:lnTo>
                  <a:pt x="126" y="98"/>
                </a:lnTo>
                <a:lnTo>
                  <a:pt x="126" y="96"/>
                </a:lnTo>
                <a:lnTo>
                  <a:pt x="128" y="92"/>
                </a:lnTo>
                <a:lnTo>
                  <a:pt x="129" y="90"/>
                </a:lnTo>
                <a:lnTo>
                  <a:pt x="129" y="89"/>
                </a:lnTo>
                <a:lnTo>
                  <a:pt x="130" y="88"/>
                </a:lnTo>
                <a:lnTo>
                  <a:pt x="130" y="87"/>
                </a:lnTo>
                <a:lnTo>
                  <a:pt x="131" y="86"/>
                </a:lnTo>
                <a:lnTo>
                  <a:pt x="132" y="86"/>
                </a:lnTo>
                <a:lnTo>
                  <a:pt x="133" y="85"/>
                </a:lnTo>
                <a:lnTo>
                  <a:pt x="134" y="84"/>
                </a:lnTo>
                <a:lnTo>
                  <a:pt x="138" y="82"/>
                </a:lnTo>
                <a:lnTo>
                  <a:pt x="139" y="81"/>
                </a:lnTo>
                <a:lnTo>
                  <a:pt x="140" y="81"/>
                </a:lnTo>
                <a:lnTo>
                  <a:pt x="141" y="80"/>
                </a:lnTo>
                <a:lnTo>
                  <a:pt x="142" y="79"/>
                </a:lnTo>
                <a:lnTo>
                  <a:pt x="145" y="75"/>
                </a:lnTo>
                <a:lnTo>
                  <a:pt x="147" y="74"/>
                </a:lnTo>
                <a:lnTo>
                  <a:pt x="149" y="72"/>
                </a:lnTo>
                <a:lnTo>
                  <a:pt x="151" y="71"/>
                </a:lnTo>
                <a:lnTo>
                  <a:pt x="153" y="69"/>
                </a:lnTo>
                <a:lnTo>
                  <a:pt x="155" y="68"/>
                </a:lnTo>
                <a:lnTo>
                  <a:pt x="157" y="67"/>
                </a:lnTo>
                <a:lnTo>
                  <a:pt x="160" y="67"/>
                </a:lnTo>
                <a:lnTo>
                  <a:pt x="161" y="66"/>
                </a:lnTo>
                <a:lnTo>
                  <a:pt x="162" y="66"/>
                </a:lnTo>
                <a:lnTo>
                  <a:pt x="162" y="65"/>
                </a:lnTo>
                <a:lnTo>
                  <a:pt x="163" y="64"/>
                </a:lnTo>
                <a:lnTo>
                  <a:pt x="163" y="64"/>
                </a:lnTo>
                <a:lnTo>
                  <a:pt x="164" y="63"/>
                </a:lnTo>
                <a:lnTo>
                  <a:pt x="164" y="62"/>
                </a:lnTo>
                <a:lnTo>
                  <a:pt x="165" y="60"/>
                </a:lnTo>
                <a:lnTo>
                  <a:pt x="166" y="56"/>
                </a:lnTo>
                <a:lnTo>
                  <a:pt x="167" y="54"/>
                </a:lnTo>
                <a:lnTo>
                  <a:pt x="167" y="53"/>
                </a:lnTo>
                <a:lnTo>
                  <a:pt x="168" y="50"/>
                </a:lnTo>
                <a:lnTo>
                  <a:pt x="170" y="48"/>
                </a:lnTo>
                <a:lnTo>
                  <a:pt x="172" y="45"/>
                </a:lnTo>
                <a:lnTo>
                  <a:pt x="173" y="44"/>
                </a:lnTo>
                <a:lnTo>
                  <a:pt x="174" y="43"/>
                </a:lnTo>
                <a:lnTo>
                  <a:pt x="175" y="42"/>
                </a:lnTo>
                <a:lnTo>
                  <a:pt x="176" y="41"/>
                </a:lnTo>
                <a:lnTo>
                  <a:pt x="178" y="40"/>
                </a:lnTo>
                <a:lnTo>
                  <a:pt x="178" y="39"/>
                </a:lnTo>
                <a:lnTo>
                  <a:pt x="179" y="39"/>
                </a:lnTo>
                <a:lnTo>
                  <a:pt x="182" y="38"/>
                </a:lnTo>
                <a:lnTo>
                  <a:pt x="185" y="37"/>
                </a:lnTo>
                <a:lnTo>
                  <a:pt x="189" y="36"/>
                </a:lnTo>
                <a:lnTo>
                  <a:pt x="195" y="35"/>
                </a:lnTo>
                <a:lnTo>
                  <a:pt x="198" y="34"/>
                </a:lnTo>
                <a:lnTo>
                  <a:pt x="205" y="32"/>
                </a:lnTo>
                <a:lnTo>
                  <a:pt x="213" y="31"/>
                </a:lnTo>
                <a:lnTo>
                  <a:pt x="218" y="29"/>
                </a:lnTo>
                <a:lnTo>
                  <a:pt x="220" y="29"/>
                </a:lnTo>
                <a:lnTo>
                  <a:pt x="221" y="29"/>
                </a:lnTo>
                <a:lnTo>
                  <a:pt x="223" y="28"/>
                </a:lnTo>
                <a:lnTo>
                  <a:pt x="225" y="28"/>
                </a:lnTo>
                <a:lnTo>
                  <a:pt x="228" y="28"/>
                </a:lnTo>
                <a:lnTo>
                  <a:pt x="233" y="29"/>
                </a:lnTo>
                <a:lnTo>
                  <a:pt x="240" y="29"/>
                </a:lnTo>
                <a:lnTo>
                  <a:pt x="242" y="30"/>
                </a:lnTo>
                <a:lnTo>
                  <a:pt x="244" y="30"/>
                </a:lnTo>
                <a:lnTo>
                  <a:pt x="245" y="31"/>
                </a:lnTo>
                <a:lnTo>
                  <a:pt x="247" y="31"/>
                </a:lnTo>
                <a:lnTo>
                  <a:pt x="251" y="33"/>
                </a:lnTo>
                <a:lnTo>
                  <a:pt x="253" y="34"/>
                </a:lnTo>
                <a:lnTo>
                  <a:pt x="254" y="34"/>
                </a:lnTo>
                <a:lnTo>
                  <a:pt x="255" y="35"/>
                </a:lnTo>
                <a:lnTo>
                  <a:pt x="255" y="35"/>
                </a:lnTo>
                <a:lnTo>
                  <a:pt x="256" y="34"/>
                </a:lnTo>
                <a:lnTo>
                  <a:pt x="257" y="34"/>
                </a:lnTo>
                <a:lnTo>
                  <a:pt x="258" y="34"/>
                </a:lnTo>
                <a:lnTo>
                  <a:pt x="258" y="33"/>
                </a:lnTo>
                <a:lnTo>
                  <a:pt x="259" y="33"/>
                </a:lnTo>
                <a:lnTo>
                  <a:pt x="269" y="21"/>
                </a:lnTo>
                <a:lnTo>
                  <a:pt x="270" y="20"/>
                </a:lnTo>
                <a:lnTo>
                  <a:pt x="272" y="19"/>
                </a:lnTo>
                <a:lnTo>
                  <a:pt x="273" y="18"/>
                </a:lnTo>
                <a:lnTo>
                  <a:pt x="274" y="17"/>
                </a:lnTo>
                <a:lnTo>
                  <a:pt x="277" y="15"/>
                </a:lnTo>
                <a:lnTo>
                  <a:pt x="279" y="14"/>
                </a:lnTo>
                <a:lnTo>
                  <a:pt x="282" y="13"/>
                </a:lnTo>
                <a:lnTo>
                  <a:pt x="285" y="12"/>
                </a:lnTo>
                <a:lnTo>
                  <a:pt x="288" y="11"/>
                </a:lnTo>
                <a:lnTo>
                  <a:pt x="289" y="10"/>
                </a:lnTo>
                <a:lnTo>
                  <a:pt x="291" y="10"/>
                </a:lnTo>
                <a:lnTo>
                  <a:pt x="292" y="10"/>
                </a:lnTo>
                <a:lnTo>
                  <a:pt x="293" y="10"/>
                </a:lnTo>
                <a:lnTo>
                  <a:pt x="294" y="10"/>
                </a:lnTo>
                <a:lnTo>
                  <a:pt x="294" y="10"/>
                </a:lnTo>
                <a:lnTo>
                  <a:pt x="295" y="11"/>
                </a:lnTo>
                <a:lnTo>
                  <a:pt x="298" y="12"/>
                </a:lnTo>
                <a:lnTo>
                  <a:pt x="299" y="12"/>
                </a:lnTo>
                <a:lnTo>
                  <a:pt x="300" y="12"/>
                </a:lnTo>
                <a:lnTo>
                  <a:pt x="300" y="12"/>
                </a:lnTo>
                <a:lnTo>
                  <a:pt x="301" y="12"/>
                </a:lnTo>
                <a:lnTo>
                  <a:pt x="301" y="12"/>
                </a:lnTo>
                <a:lnTo>
                  <a:pt x="301" y="12"/>
                </a:lnTo>
                <a:lnTo>
                  <a:pt x="302" y="11"/>
                </a:lnTo>
                <a:lnTo>
                  <a:pt x="302" y="10"/>
                </a:lnTo>
                <a:lnTo>
                  <a:pt x="303" y="10"/>
                </a:lnTo>
                <a:lnTo>
                  <a:pt x="305" y="4"/>
                </a:lnTo>
                <a:lnTo>
                  <a:pt x="307" y="1"/>
                </a:lnTo>
                <a:lnTo>
                  <a:pt x="307" y="0"/>
                </a:lnTo>
                <a:lnTo>
                  <a:pt x="308" y="1"/>
                </a:lnTo>
                <a:close/>
              </a:path>
            </a:pathLst>
          </a:custGeom>
          <a:solidFill>
            <a:srgbClr val="315397"/>
          </a:solidFill>
          <a:ln w="26988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8" name="Freeform 271">
            <a:extLst>
              <a:ext uri="{FF2B5EF4-FFF2-40B4-BE49-F238E27FC236}">
                <a16:creationId xmlns:a16="http://schemas.microsoft.com/office/drawing/2014/main" id="{74AF8986-15FE-4DEA-AD57-6011920532E4}"/>
              </a:ext>
            </a:extLst>
          </p:cNvPr>
          <p:cNvSpPr>
            <a:spLocks/>
          </p:cNvSpPr>
          <p:nvPr/>
        </p:nvSpPr>
        <p:spPr bwMode="auto">
          <a:xfrm>
            <a:off x="7086281" y="2988457"/>
            <a:ext cx="1359017" cy="1316354"/>
          </a:xfrm>
          <a:custGeom>
            <a:avLst/>
            <a:gdLst>
              <a:gd name="T0" fmla="*/ 616 w 715"/>
              <a:gd name="T1" fmla="*/ 21 h 633"/>
              <a:gd name="T2" fmla="*/ 651 w 715"/>
              <a:gd name="T3" fmla="*/ 12 h 633"/>
              <a:gd name="T4" fmla="*/ 670 w 715"/>
              <a:gd name="T5" fmla="*/ 31 h 633"/>
              <a:gd name="T6" fmla="*/ 689 w 715"/>
              <a:gd name="T7" fmla="*/ 67 h 633"/>
              <a:gd name="T8" fmla="*/ 693 w 715"/>
              <a:gd name="T9" fmla="*/ 90 h 633"/>
              <a:gd name="T10" fmla="*/ 706 w 715"/>
              <a:gd name="T11" fmla="*/ 120 h 633"/>
              <a:gd name="T12" fmla="*/ 680 w 715"/>
              <a:gd name="T13" fmla="*/ 154 h 633"/>
              <a:gd name="T14" fmla="*/ 650 w 715"/>
              <a:gd name="T15" fmla="*/ 162 h 633"/>
              <a:gd name="T16" fmla="*/ 632 w 715"/>
              <a:gd name="T17" fmla="*/ 180 h 633"/>
              <a:gd name="T18" fmla="*/ 618 w 715"/>
              <a:gd name="T19" fmla="*/ 210 h 633"/>
              <a:gd name="T20" fmla="*/ 591 w 715"/>
              <a:gd name="T21" fmla="*/ 249 h 633"/>
              <a:gd name="T22" fmla="*/ 603 w 715"/>
              <a:gd name="T23" fmla="*/ 296 h 633"/>
              <a:gd name="T24" fmla="*/ 638 w 715"/>
              <a:gd name="T25" fmla="*/ 350 h 633"/>
              <a:gd name="T26" fmla="*/ 637 w 715"/>
              <a:gd name="T27" fmla="*/ 367 h 633"/>
              <a:gd name="T28" fmla="*/ 631 w 715"/>
              <a:gd name="T29" fmla="*/ 397 h 633"/>
              <a:gd name="T30" fmla="*/ 601 w 715"/>
              <a:gd name="T31" fmla="*/ 410 h 633"/>
              <a:gd name="T32" fmla="*/ 598 w 715"/>
              <a:gd name="T33" fmla="*/ 437 h 633"/>
              <a:gd name="T34" fmla="*/ 578 w 715"/>
              <a:gd name="T35" fmla="*/ 459 h 633"/>
              <a:gd name="T36" fmla="*/ 526 w 715"/>
              <a:gd name="T37" fmla="*/ 469 h 633"/>
              <a:gd name="T38" fmla="*/ 457 w 715"/>
              <a:gd name="T39" fmla="*/ 465 h 633"/>
              <a:gd name="T40" fmla="*/ 435 w 715"/>
              <a:gd name="T41" fmla="*/ 486 h 633"/>
              <a:gd name="T42" fmla="*/ 415 w 715"/>
              <a:gd name="T43" fmla="*/ 503 h 633"/>
              <a:gd name="T44" fmla="*/ 379 w 715"/>
              <a:gd name="T45" fmla="*/ 527 h 633"/>
              <a:gd name="T46" fmla="*/ 353 w 715"/>
              <a:gd name="T47" fmla="*/ 524 h 633"/>
              <a:gd name="T48" fmla="*/ 310 w 715"/>
              <a:gd name="T49" fmla="*/ 541 h 633"/>
              <a:gd name="T50" fmla="*/ 276 w 715"/>
              <a:gd name="T51" fmla="*/ 557 h 633"/>
              <a:gd name="T52" fmla="*/ 233 w 715"/>
              <a:gd name="T53" fmla="*/ 574 h 633"/>
              <a:gd name="T54" fmla="*/ 220 w 715"/>
              <a:gd name="T55" fmla="*/ 602 h 633"/>
              <a:gd name="T56" fmla="*/ 195 w 715"/>
              <a:gd name="T57" fmla="*/ 619 h 633"/>
              <a:gd name="T58" fmla="*/ 174 w 715"/>
              <a:gd name="T59" fmla="*/ 632 h 633"/>
              <a:gd name="T60" fmla="*/ 155 w 715"/>
              <a:gd name="T61" fmla="*/ 624 h 633"/>
              <a:gd name="T62" fmla="*/ 144 w 715"/>
              <a:gd name="T63" fmla="*/ 619 h 633"/>
              <a:gd name="T64" fmla="*/ 118 w 715"/>
              <a:gd name="T65" fmla="*/ 597 h 633"/>
              <a:gd name="T66" fmla="*/ 135 w 715"/>
              <a:gd name="T67" fmla="*/ 590 h 633"/>
              <a:gd name="T68" fmla="*/ 127 w 715"/>
              <a:gd name="T69" fmla="*/ 551 h 633"/>
              <a:gd name="T70" fmla="*/ 117 w 715"/>
              <a:gd name="T71" fmla="*/ 519 h 633"/>
              <a:gd name="T72" fmla="*/ 118 w 715"/>
              <a:gd name="T73" fmla="*/ 471 h 633"/>
              <a:gd name="T74" fmla="*/ 98 w 715"/>
              <a:gd name="T75" fmla="*/ 451 h 633"/>
              <a:gd name="T76" fmla="*/ 64 w 715"/>
              <a:gd name="T77" fmla="*/ 448 h 633"/>
              <a:gd name="T78" fmla="*/ 39 w 715"/>
              <a:gd name="T79" fmla="*/ 427 h 633"/>
              <a:gd name="T80" fmla="*/ 9 w 715"/>
              <a:gd name="T81" fmla="*/ 409 h 633"/>
              <a:gd name="T82" fmla="*/ 37 w 715"/>
              <a:gd name="T83" fmla="*/ 354 h 633"/>
              <a:gd name="T84" fmla="*/ 77 w 715"/>
              <a:gd name="T85" fmla="*/ 348 h 633"/>
              <a:gd name="T86" fmla="*/ 111 w 715"/>
              <a:gd name="T87" fmla="*/ 341 h 633"/>
              <a:gd name="T88" fmla="*/ 133 w 715"/>
              <a:gd name="T89" fmla="*/ 297 h 633"/>
              <a:gd name="T90" fmla="*/ 158 w 715"/>
              <a:gd name="T91" fmla="*/ 301 h 633"/>
              <a:gd name="T92" fmla="*/ 184 w 715"/>
              <a:gd name="T93" fmla="*/ 264 h 633"/>
              <a:gd name="T94" fmla="*/ 212 w 715"/>
              <a:gd name="T95" fmla="*/ 287 h 633"/>
              <a:gd name="T96" fmla="*/ 244 w 715"/>
              <a:gd name="T97" fmla="*/ 260 h 633"/>
              <a:gd name="T98" fmla="*/ 252 w 715"/>
              <a:gd name="T99" fmla="*/ 225 h 633"/>
              <a:gd name="T100" fmla="*/ 295 w 715"/>
              <a:gd name="T101" fmla="*/ 212 h 633"/>
              <a:gd name="T102" fmla="*/ 328 w 715"/>
              <a:gd name="T103" fmla="*/ 212 h 633"/>
              <a:gd name="T104" fmla="*/ 383 w 715"/>
              <a:gd name="T105" fmla="*/ 211 h 633"/>
              <a:gd name="T106" fmla="*/ 401 w 715"/>
              <a:gd name="T107" fmla="*/ 180 h 633"/>
              <a:gd name="T108" fmla="*/ 435 w 715"/>
              <a:gd name="T109" fmla="*/ 158 h 633"/>
              <a:gd name="T110" fmla="*/ 485 w 715"/>
              <a:gd name="T111" fmla="*/ 150 h 633"/>
              <a:gd name="T112" fmla="*/ 549 w 715"/>
              <a:gd name="T113" fmla="*/ 110 h 633"/>
              <a:gd name="T114" fmla="*/ 599 w 715"/>
              <a:gd name="T115" fmla="*/ 103 h 633"/>
              <a:gd name="T116" fmla="*/ 606 w 715"/>
              <a:gd name="T117" fmla="*/ 78 h 633"/>
              <a:gd name="T118" fmla="*/ 577 w 715"/>
              <a:gd name="T119" fmla="*/ 56 h 633"/>
              <a:gd name="T120" fmla="*/ 557 w 715"/>
              <a:gd name="T121" fmla="*/ 43 h 633"/>
              <a:gd name="T122" fmla="*/ 566 w 715"/>
              <a:gd name="T123" fmla="*/ 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5" h="633">
                <a:moveTo>
                  <a:pt x="573" y="0"/>
                </a:moveTo>
                <a:lnTo>
                  <a:pt x="574" y="0"/>
                </a:lnTo>
                <a:lnTo>
                  <a:pt x="575" y="1"/>
                </a:lnTo>
                <a:lnTo>
                  <a:pt x="577" y="2"/>
                </a:lnTo>
                <a:lnTo>
                  <a:pt x="582" y="5"/>
                </a:lnTo>
                <a:lnTo>
                  <a:pt x="584" y="6"/>
                </a:lnTo>
                <a:lnTo>
                  <a:pt x="586" y="7"/>
                </a:lnTo>
                <a:lnTo>
                  <a:pt x="587" y="7"/>
                </a:lnTo>
                <a:lnTo>
                  <a:pt x="589" y="8"/>
                </a:lnTo>
                <a:lnTo>
                  <a:pt x="594" y="9"/>
                </a:lnTo>
                <a:lnTo>
                  <a:pt x="596" y="10"/>
                </a:lnTo>
                <a:lnTo>
                  <a:pt x="597" y="10"/>
                </a:lnTo>
                <a:lnTo>
                  <a:pt x="599" y="11"/>
                </a:lnTo>
                <a:lnTo>
                  <a:pt x="601" y="12"/>
                </a:lnTo>
                <a:lnTo>
                  <a:pt x="603" y="13"/>
                </a:lnTo>
                <a:lnTo>
                  <a:pt x="604" y="14"/>
                </a:lnTo>
                <a:lnTo>
                  <a:pt x="607" y="17"/>
                </a:lnTo>
                <a:lnTo>
                  <a:pt x="608" y="18"/>
                </a:lnTo>
                <a:lnTo>
                  <a:pt x="610" y="19"/>
                </a:lnTo>
                <a:lnTo>
                  <a:pt x="611" y="20"/>
                </a:lnTo>
                <a:lnTo>
                  <a:pt x="613" y="20"/>
                </a:lnTo>
                <a:lnTo>
                  <a:pt x="615" y="21"/>
                </a:lnTo>
                <a:lnTo>
                  <a:pt x="616" y="21"/>
                </a:lnTo>
                <a:lnTo>
                  <a:pt x="618" y="21"/>
                </a:lnTo>
                <a:lnTo>
                  <a:pt x="619" y="21"/>
                </a:lnTo>
                <a:lnTo>
                  <a:pt x="620" y="21"/>
                </a:lnTo>
                <a:lnTo>
                  <a:pt x="622" y="21"/>
                </a:lnTo>
                <a:lnTo>
                  <a:pt x="623" y="20"/>
                </a:lnTo>
                <a:lnTo>
                  <a:pt x="625" y="20"/>
                </a:lnTo>
                <a:lnTo>
                  <a:pt x="630" y="18"/>
                </a:lnTo>
                <a:lnTo>
                  <a:pt x="631" y="17"/>
                </a:lnTo>
                <a:lnTo>
                  <a:pt x="633" y="17"/>
                </a:lnTo>
                <a:lnTo>
                  <a:pt x="635" y="16"/>
                </a:lnTo>
                <a:lnTo>
                  <a:pt x="637" y="16"/>
                </a:lnTo>
                <a:lnTo>
                  <a:pt x="639" y="16"/>
                </a:lnTo>
                <a:lnTo>
                  <a:pt x="640" y="17"/>
                </a:lnTo>
                <a:lnTo>
                  <a:pt x="643" y="17"/>
                </a:lnTo>
                <a:lnTo>
                  <a:pt x="644" y="17"/>
                </a:lnTo>
                <a:lnTo>
                  <a:pt x="646" y="17"/>
                </a:lnTo>
                <a:lnTo>
                  <a:pt x="647" y="17"/>
                </a:lnTo>
                <a:lnTo>
                  <a:pt x="647" y="17"/>
                </a:lnTo>
                <a:lnTo>
                  <a:pt x="648" y="17"/>
                </a:lnTo>
                <a:lnTo>
                  <a:pt x="649" y="16"/>
                </a:lnTo>
                <a:lnTo>
                  <a:pt x="649" y="16"/>
                </a:lnTo>
                <a:lnTo>
                  <a:pt x="650" y="15"/>
                </a:lnTo>
                <a:lnTo>
                  <a:pt x="651" y="12"/>
                </a:lnTo>
                <a:lnTo>
                  <a:pt x="652" y="12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2"/>
                </a:lnTo>
                <a:lnTo>
                  <a:pt x="654" y="12"/>
                </a:lnTo>
                <a:lnTo>
                  <a:pt x="655" y="12"/>
                </a:lnTo>
                <a:lnTo>
                  <a:pt x="655" y="13"/>
                </a:lnTo>
                <a:lnTo>
                  <a:pt x="655" y="16"/>
                </a:lnTo>
                <a:lnTo>
                  <a:pt x="656" y="17"/>
                </a:lnTo>
                <a:lnTo>
                  <a:pt x="656" y="18"/>
                </a:lnTo>
                <a:lnTo>
                  <a:pt x="656" y="19"/>
                </a:lnTo>
                <a:lnTo>
                  <a:pt x="657" y="20"/>
                </a:lnTo>
                <a:lnTo>
                  <a:pt x="658" y="21"/>
                </a:lnTo>
                <a:lnTo>
                  <a:pt x="658" y="21"/>
                </a:lnTo>
                <a:lnTo>
                  <a:pt x="659" y="22"/>
                </a:lnTo>
                <a:lnTo>
                  <a:pt x="661" y="23"/>
                </a:lnTo>
                <a:lnTo>
                  <a:pt x="665" y="26"/>
                </a:lnTo>
                <a:lnTo>
                  <a:pt x="666" y="28"/>
                </a:lnTo>
                <a:lnTo>
                  <a:pt x="669" y="30"/>
                </a:lnTo>
                <a:lnTo>
                  <a:pt x="670" y="31"/>
                </a:lnTo>
                <a:lnTo>
                  <a:pt x="671" y="31"/>
                </a:lnTo>
                <a:lnTo>
                  <a:pt x="672" y="32"/>
                </a:lnTo>
                <a:lnTo>
                  <a:pt x="674" y="32"/>
                </a:lnTo>
                <a:lnTo>
                  <a:pt x="678" y="33"/>
                </a:lnTo>
                <a:lnTo>
                  <a:pt x="679" y="33"/>
                </a:lnTo>
                <a:lnTo>
                  <a:pt x="680" y="34"/>
                </a:lnTo>
                <a:lnTo>
                  <a:pt x="681" y="34"/>
                </a:lnTo>
                <a:lnTo>
                  <a:pt x="682" y="35"/>
                </a:lnTo>
                <a:lnTo>
                  <a:pt x="684" y="36"/>
                </a:lnTo>
                <a:lnTo>
                  <a:pt x="685" y="38"/>
                </a:lnTo>
                <a:lnTo>
                  <a:pt x="687" y="40"/>
                </a:lnTo>
                <a:lnTo>
                  <a:pt x="689" y="42"/>
                </a:lnTo>
                <a:lnTo>
                  <a:pt x="690" y="45"/>
                </a:lnTo>
                <a:lnTo>
                  <a:pt x="691" y="46"/>
                </a:lnTo>
                <a:lnTo>
                  <a:pt x="692" y="48"/>
                </a:lnTo>
                <a:lnTo>
                  <a:pt x="692" y="50"/>
                </a:lnTo>
                <a:lnTo>
                  <a:pt x="693" y="52"/>
                </a:lnTo>
                <a:lnTo>
                  <a:pt x="693" y="54"/>
                </a:lnTo>
                <a:lnTo>
                  <a:pt x="692" y="56"/>
                </a:lnTo>
                <a:lnTo>
                  <a:pt x="692" y="58"/>
                </a:lnTo>
                <a:lnTo>
                  <a:pt x="691" y="61"/>
                </a:lnTo>
                <a:lnTo>
                  <a:pt x="691" y="64"/>
                </a:lnTo>
                <a:lnTo>
                  <a:pt x="689" y="67"/>
                </a:lnTo>
                <a:lnTo>
                  <a:pt x="688" y="71"/>
                </a:lnTo>
                <a:lnTo>
                  <a:pt x="686" y="74"/>
                </a:lnTo>
                <a:lnTo>
                  <a:pt x="684" y="78"/>
                </a:lnTo>
                <a:lnTo>
                  <a:pt x="684" y="79"/>
                </a:lnTo>
                <a:lnTo>
                  <a:pt x="683" y="81"/>
                </a:lnTo>
                <a:lnTo>
                  <a:pt x="683" y="82"/>
                </a:lnTo>
                <a:lnTo>
                  <a:pt x="682" y="83"/>
                </a:lnTo>
                <a:lnTo>
                  <a:pt x="682" y="84"/>
                </a:lnTo>
                <a:lnTo>
                  <a:pt x="682" y="85"/>
                </a:lnTo>
                <a:lnTo>
                  <a:pt x="682" y="86"/>
                </a:lnTo>
                <a:lnTo>
                  <a:pt x="682" y="86"/>
                </a:lnTo>
                <a:lnTo>
                  <a:pt x="683" y="87"/>
                </a:lnTo>
                <a:lnTo>
                  <a:pt x="683" y="87"/>
                </a:lnTo>
                <a:lnTo>
                  <a:pt x="683" y="88"/>
                </a:lnTo>
                <a:lnTo>
                  <a:pt x="684" y="89"/>
                </a:lnTo>
                <a:lnTo>
                  <a:pt x="685" y="89"/>
                </a:lnTo>
                <a:lnTo>
                  <a:pt x="686" y="90"/>
                </a:lnTo>
                <a:lnTo>
                  <a:pt x="686" y="90"/>
                </a:lnTo>
                <a:lnTo>
                  <a:pt x="687" y="90"/>
                </a:lnTo>
                <a:lnTo>
                  <a:pt x="688" y="90"/>
                </a:lnTo>
                <a:lnTo>
                  <a:pt x="689" y="90"/>
                </a:lnTo>
                <a:lnTo>
                  <a:pt x="691" y="90"/>
                </a:lnTo>
                <a:lnTo>
                  <a:pt x="693" y="90"/>
                </a:lnTo>
                <a:lnTo>
                  <a:pt x="696" y="89"/>
                </a:lnTo>
                <a:lnTo>
                  <a:pt x="702" y="87"/>
                </a:lnTo>
                <a:lnTo>
                  <a:pt x="705" y="86"/>
                </a:lnTo>
                <a:lnTo>
                  <a:pt x="707" y="86"/>
                </a:lnTo>
                <a:lnTo>
                  <a:pt x="708" y="86"/>
                </a:lnTo>
                <a:lnTo>
                  <a:pt x="709" y="86"/>
                </a:lnTo>
                <a:lnTo>
                  <a:pt x="710" y="86"/>
                </a:lnTo>
                <a:lnTo>
                  <a:pt x="711" y="86"/>
                </a:lnTo>
                <a:lnTo>
                  <a:pt x="712" y="86"/>
                </a:lnTo>
                <a:lnTo>
                  <a:pt x="713" y="86"/>
                </a:lnTo>
                <a:lnTo>
                  <a:pt x="713" y="87"/>
                </a:lnTo>
                <a:lnTo>
                  <a:pt x="714" y="88"/>
                </a:lnTo>
                <a:lnTo>
                  <a:pt x="714" y="88"/>
                </a:lnTo>
                <a:lnTo>
                  <a:pt x="715" y="89"/>
                </a:lnTo>
                <a:lnTo>
                  <a:pt x="715" y="90"/>
                </a:lnTo>
                <a:lnTo>
                  <a:pt x="715" y="92"/>
                </a:lnTo>
                <a:lnTo>
                  <a:pt x="715" y="94"/>
                </a:lnTo>
                <a:lnTo>
                  <a:pt x="715" y="96"/>
                </a:lnTo>
                <a:lnTo>
                  <a:pt x="714" y="98"/>
                </a:lnTo>
                <a:lnTo>
                  <a:pt x="714" y="100"/>
                </a:lnTo>
                <a:lnTo>
                  <a:pt x="712" y="104"/>
                </a:lnTo>
                <a:lnTo>
                  <a:pt x="711" y="107"/>
                </a:lnTo>
                <a:lnTo>
                  <a:pt x="706" y="120"/>
                </a:lnTo>
                <a:lnTo>
                  <a:pt x="703" y="128"/>
                </a:lnTo>
                <a:lnTo>
                  <a:pt x="702" y="130"/>
                </a:lnTo>
                <a:lnTo>
                  <a:pt x="702" y="130"/>
                </a:lnTo>
                <a:lnTo>
                  <a:pt x="702" y="130"/>
                </a:lnTo>
                <a:lnTo>
                  <a:pt x="702" y="131"/>
                </a:lnTo>
                <a:lnTo>
                  <a:pt x="702" y="131"/>
                </a:lnTo>
                <a:lnTo>
                  <a:pt x="701" y="132"/>
                </a:lnTo>
                <a:lnTo>
                  <a:pt x="701" y="133"/>
                </a:lnTo>
                <a:lnTo>
                  <a:pt x="699" y="134"/>
                </a:lnTo>
                <a:lnTo>
                  <a:pt x="697" y="136"/>
                </a:lnTo>
                <a:lnTo>
                  <a:pt x="696" y="137"/>
                </a:lnTo>
                <a:lnTo>
                  <a:pt x="693" y="139"/>
                </a:lnTo>
                <a:lnTo>
                  <a:pt x="692" y="140"/>
                </a:lnTo>
                <a:lnTo>
                  <a:pt x="688" y="143"/>
                </a:lnTo>
                <a:lnTo>
                  <a:pt x="686" y="144"/>
                </a:lnTo>
                <a:lnTo>
                  <a:pt x="685" y="145"/>
                </a:lnTo>
                <a:lnTo>
                  <a:pt x="684" y="145"/>
                </a:lnTo>
                <a:lnTo>
                  <a:pt x="683" y="146"/>
                </a:lnTo>
                <a:lnTo>
                  <a:pt x="683" y="147"/>
                </a:lnTo>
                <a:lnTo>
                  <a:pt x="682" y="148"/>
                </a:lnTo>
                <a:lnTo>
                  <a:pt x="682" y="149"/>
                </a:lnTo>
                <a:lnTo>
                  <a:pt x="681" y="152"/>
                </a:lnTo>
                <a:lnTo>
                  <a:pt x="680" y="154"/>
                </a:lnTo>
                <a:lnTo>
                  <a:pt x="678" y="161"/>
                </a:lnTo>
                <a:lnTo>
                  <a:pt x="677" y="163"/>
                </a:lnTo>
                <a:lnTo>
                  <a:pt x="677" y="164"/>
                </a:lnTo>
                <a:lnTo>
                  <a:pt x="676" y="165"/>
                </a:lnTo>
                <a:lnTo>
                  <a:pt x="676" y="166"/>
                </a:lnTo>
                <a:lnTo>
                  <a:pt x="675" y="167"/>
                </a:lnTo>
                <a:lnTo>
                  <a:pt x="674" y="167"/>
                </a:lnTo>
                <a:lnTo>
                  <a:pt x="673" y="168"/>
                </a:lnTo>
                <a:lnTo>
                  <a:pt x="673" y="168"/>
                </a:lnTo>
                <a:lnTo>
                  <a:pt x="672" y="169"/>
                </a:lnTo>
                <a:lnTo>
                  <a:pt x="671" y="169"/>
                </a:lnTo>
                <a:lnTo>
                  <a:pt x="670" y="169"/>
                </a:lnTo>
                <a:lnTo>
                  <a:pt x="669" y="169"/>
                </a:lnTo>
                <a:lnTo>
                  <a:pt x="668" y="170"/>
                </a:lnTo>
                <a:lnTo>
                  <a:pt x="667" y="169"/>
                </a:lnTo>
                <a:lnTo>
                  <a:pt x="665" y="169"/>
                </a:lnTo>
                <a:lnTo>
                  <a:pt x="664" y="169"/>
                </a:lnTo>
                <a:lnTo>
                  <a:pt x="662" y="169"/>
                </a:lnTo>
                <a:lnTo>
                  <a:pt x="660" y="168"/>
                </a:lnTo>
                <a:lnTo>
                  <a:pt x="658" y="167"/>
                </a:lnTo>
                <a:lnTo>
                  <a:pt x="657" y="166"/>
                </a:lnTo>
                <a:lnTo>
                  <a:pt x="653" y="164"/>
                </a:lnTo>
                <a:lnTo>
                  <a:pt x="650" y="162"/>
                </a:lnTo>
                <a:lnTo>
                  <a:pt x="649" y="162"/>
                </a:lnTo>
                <a:lnTo>
                  <a:pt x="646" y="161"/>
                </a:lnTo>
                <a:lnTo>
                  <a:pt x="643" y="160"/>
                </a:lnTo>
                <a:lnTo>
                  <a:pt x="642" y="159"/>
                </a:lnTo>
                <a:lnTo>
                  <a:pt x="641" y="159"/>
                </a:lnTo>
                <a:lnTo>
                  <a:pt x="640" y="159"/>
                </a:lnTo>
                <a:lnTo>
                  <a:pt x="639" y="159"/>
                </a:lnTo>
                <a:lnTo>
                  <a:pt x="638" y="159"/>
                </a:lnTo>
                <a:lnTo>
                  <a:pt x="635" y="160"/>
                </a:lnTo>
                <a:lnTo>
                  <a:pt x="634" y="160"/>
                </a:lnTo>
                <a:lnTo>
                  <a:pt x="633" y="161"/>
                </a:lnTo>
                <a:lnTo>
                  <a:pt x="633" y="161"/>
                </a:lnTo>
                <a:lnTo>
                  <a:pt x="632" y="161"/>
                </a:lnTo>
                <a:lnTo>
                  <a:pt x="632" y="162"/>
                </a:lnTo>
                <a:lnTo>
                  <a:pt x="632" y="163"/>
                </a:lnTo>
                <a:lnTo>
                  <a:pt x="632" y="163"/>
                </a:lnTo>
                <a:lnTo>
                  <a:pt x="632" y="165"/>
                </a:lnTo>
                <a:lnTo>
                  <a:pt x="632" y="170"/>
                </a:lnTo>
                <a:lnTo>
                  <a:pt x="633" y="172"/>
                </a:lnTo>
                <a:lnTo>
                  <a:pt x="633" y="174"/>
                </a:lnTo>
                <a:lnTo>
                  <a:pt x="633" y="175"/>
                </a:lnTo>
                <a:lnTo>
                  <a:pt x="632" y="179"/>
                </a:lnTo>
                <a:lnTo>
                  <a:pt x="632" y="180"/>
                </a:lnTo>
                <a:lnTo>
                  <a:pt x="631" y="181"/>
                </a:lnTo>
                <a:lnTo>
                  <a:pt x="631" y="182"/>
                </a:lnTo>
                <a:lnTo>
                  <a:pt x="630" y="183"/>
                </a:lnTo>
                <a:lnTo>
                  <a:pt x="629" y="184"/>
                </a:lnTo>
                <a:lnTo>
                  <a:pt x="627" y="187"/>
                </a:lnTo>
                <a:lnTo>
                  <a:pt x="626" y="188"/>
                </a:lnTo>
                <a:lnTo>
                  <a:pt x="625" y="189"/>
                </a:lnTo>
                <a:lnTo>
                  <a:pt x="624" y="190"/>
                </a:lnTo>
                <a:lnTo>
                  <a:pt x="624" y="191"/>
                </a:lnTo>
                <a:lnTo>
                  <a:pt x="623" y="193"/>
                </a:lnTo>
                <a:lnTo>
                  <a:pt x="622" y="194"/>
                </a:lnTo>
                <a:lnTo>
                  <a:pt x="622" y="196"/>
                </a:lnTo>
                <a:lnTo>
                  <a:pt x="621" y="198"/>
                </a:lnTo>
                <a:lnTo>
                  <a:pt x="620" y="200"/>
                </a:lnTo>
                <a:lnTo>
                  <a:pt x="620" y="202"/>
                </a:lnTo>
                <a:lnTo>
                  <a:pt x="620" y="203"/>
                </a:lnTo>
                <a:lnTo>
                  <a:pt x="620" y="204"/>
                </a:lnTo>
                <a:lnTo>
                  <a:pt x="620" y="207"/>
                </a:lnTo>
                <a:lnTo>
                  <a:pt x="620" y="208"/>
                </a:lnTo>
                <a:lnTo>
                  <a:pt x="619" y="208"/>
                </a:lnTo>
                <a:lnTo>
                  <a:pt x="619" y="209"/>
                </a:lnTo>
                <a:lnTo>
                  <a:pt x="618" y="209"/>
                </a:lnTo>
                <a:lnTo>
                  <a:pt x="618" y="210"/>
                </a:lnTo>
                <a:lnTo>
                  <a:pt x="618" y="210"/>
                </a:lnTo>
                <a:lnTo>
                  <a:pt x="616" y="211"/>
                </a:lnTo>
                <a:lnTo>
                  <a:pt x="615" y="211"/>
                </a:lnTo>
                <a:lnTo>
                  <a:pt x="614" y="212"/>
                </a:lnTo>
                <a:lnTo>
                  <a:pt x="611" y="215"/>
                </a:lnTo>
                <a:lnTo>
                  <a:pt x="606" y="219"/>
                </a:lnTo>
                <a:lnTo>
                  <a:pt x="605" y="220"/>
                </a:lnTo>
                <a:lnTo>
                  <a:pt x="604" y="221"/>
                </a:lnTo>
                <a:lnTo>
                  <a:pt x="603" y="222"/>
                </a:lnTo>
                <a:lnTo>
                  <a:pt x="602" y="223"/>
                </a:lnTo>
                <a:lnTo>
                  <a:pt x="601" y="224"/>
                </a:lnTo>
                <a:lnTo>
                  <a:pt x="601" y="225"/>
                </a:lnTo>
                <a:lnTo>
                  <a:pt x="600" y="227"/>
                </a:lnTo>
                <a:lnTo>
                  <a:pt x="599" y="229"/>
                </a:lnTo>
                <a:lnTo>
                  <a:pt x="599" y="231"/>
                </a:lnTo>
                <a:lnTo>
                  <a:pt x="598" y="232"/>
                </a:lnTo>
                <a:lnTo>
                  <a:pt x="598" y="237"/>
                </a:lnTo>
                <a:lnTo>
                  <a:pt x="597" y="238"/>
                </a:lnTo>
                <a:lnTo>
                  <a:pt x="597" y="239"/>
                </a:lnTo>
                <a:lnTo>
                  <a:pt x="597" y="241"/>
                </a:lnTo>
                <a:lnTo>
                  <a:pt x="596" y="242"/>
                </a:lnTo>
                <a:lnTo>
                  <a:pt x="592" y="247"/>
                </a:lnTo>
                <a:lnTo>
                  <a:pt x="591" y="249"/>
                </a:lnTo>
                <a:lnTo>
                  <a:pt x="591" y="250"/>
                </a:lnTo>
                <a:lnTo>
                  <a:pt x="590" y="251"/>
                </a:lnTo>
                <a:lnTo>
                  <a:pt x="590" y="252"/>
                </a:lnTo>
                <a:lnTo>
                  <a:pt x="590" y="253"/>
                </a:lnTo>
                <a:lnTo>
                  <a:pt x="589" y="255"/>
                </a:lnTo>
                <a:lnTo>
                  <a:pt x="589" y="256"/>
                </a:lnTo>
                <a:lnTo>
                  <a:pt x="589" y="257"/>
                </a:lnTo>
                <a:lnTo>
                  <a:pt x="589" y="258"/>
                </a:lnTo>
                <a:lnTo>
                  <a:pt x="590" y="259"/>
                </a:lnTo>
                <a:lnTo>
                  <a:pt x="590" y="260"/>
                </a:lnTo>
                <a:lnTo>
                  <a:pt x="591" y="263"/>
                </a:lnTo>
                <a:lnTo>
                  <a:pt x="592" y="263"/>
                </a:lnTo>
                <a:lnTo>
                  <a:pt x="593" y="265"/>
                </a:lnTo>
                <a:lnTo>
                  <a:pt x="594" y="269"/>
                </a:lnTo>
                <a:lnTo>
                  <a:pt x="594" y="271"/>
                </a:lnTo>
                <a:lnTo>
                  <a:pt x="595" y="273"/>
                </a:lnTo>
                <a:lnTo>
                  <a:pt x="595" y="277"/>
                </a:lnTo>
                <a:lnTo>
                  <a:pt x="596" y="279"/>
                </a:lnTo>
                <a:lnTo>
                  <a:pt x="596" y="280"/>
                </a:lnTo>
                <a:lnTo>
                  <a:pt x="597" y="283"/>
                </a:lnTo>
                <a:lnTo>
                  <a:pt x="598" y="285"/>
                </a:lnTo>
                <a:lnTo>
                  <a:pt x="601" y="290"/>
                </a:lnTo>
                <a:lnTo>
                  <a:pt x="603" y="296"/>
                </a:lnTo>
                <a:lnTo>
                  <a:pt x="604" y="298"/>
                </a:lnTo>
                <a:lnTo>
                  <a:pt x="605" y="300"/>
                </a:lnTo>
                <a:lnTo>
                  <a:pt x="607" y="302"/>
                </a:lnTo>
                <a:lnTo>
                  <a:pt x="608" y="304"/>
                </a:lnTo>
                <a:lnTo>
                  <a:pt x="610" y="306"/>
                </a:lnTo>
                <a:lnTo>
                  <a:pt x="610" y="307"/>
                </a:lnTo>
                <a:lnTo>
                  <a:pt x="612" y="310"/>
                </a:lnTo>
                <a:lnTo>
                  <a:pt x="613" y="313"/>
                </a:lnTo>
                <a:lnTo>
                  <a:pt x="614" y="315"/>
                </a:lnTo>
                <a:lnTo>
                  <a:pt x="615" y="317"/>
                </a:lnTo>
                <a:lnTo>
                  <a:pt x="618" y="325"/>
                </a:lnTo>
                <a:lnTo>
                  <a:pt x="619" y="327"/>
                </a:lnTo>
                <a:lnTo>
                  <a:pt x="619" y="328"/>
                </a:lnTo>
                <a:lnTo>
                  <a:pt x="623" y="335"/>
                </a:lnTo>
                <a:lnTo>
                  <a:pt x="626" y="340"/>
                </a:lnTo>
                <a:lnTo>
                  <a:pt x="627" y="341"/>
                </a:lnTo>
                <a:lnTo>
                  <a:pt x="627" y="342"/>
                </a:lnTo>
                <a:lnTo>
                  <a:pt x="628" y="344"/>
                </a:lnTo>
                <a:lnTo>
                  <a:pt x="629" y="344"/>
                </a:lnTo>
                <a:lnTo>
                  <a:pt x="631" y="345"/>
                </a:lnTo>
                <a:lnTo>
                  <a:pt x="634" y="347"/>
                </a:lnTo>
                <a:lnTo>
                  <a:pt x="636" y="348"/>
                </a:lnTo>
                <a:lnTo>
                  <a:pt x="638" y="350"/>
                </a:lnTo>
                <a:lnTo>
                  <a:pt x="639" y="351"/>
                </a:lnTo>
                <a:lnTo>
                  <a:pt x="640" y="352"/>
                </a:lnTo>
                <a:lnTo>
                  <a:pt x="641" y="354"/>
                </a:lnTo>
                <a:lnTo>
                  <a:pt x="642" y="355"/>
                </a:lnTo>
                <a:lnTo>
                  <a:pt x="643" y="356"/>
                </a:lnTo>
                <a:lnTo>
                  <a:pt x="644" y="358"/>
                </a:lnTo>
                <a:lnTo>
                  <a:pt x="645" y="360"/>
                </a:lnTo>
                <a:lnTo>
                  <a:pt x="645" y="360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4" y="360"/>
                </a:lnTo>
                <a:lnTo>
                  <a:pt x="643" y="361"/>
                </a:lnTo>
                <a:lnTo>
                  <a:pt x="643" y="361"/>
                </a:lnTo>
                <a:lnTo>
                  <a:pt x="642" y="361"/>
                </a:lnTo>
                <a:lnTo>
                  <a:pt x="641" y="362"/>
                </a:lnTo>
                <a:lnTo>
                  <a:pt x="641" y="362"/>
                </a:lnTo>
                <a:lnTo>
                  <a:pt x="640" y="363"/>
                </a:lnTo>
                <a:lnTo>
                  <a:pt x="639" y="364"/>
                </a:lnTo>
                <a:lnTo>
                  <a:pt x="638" y="365"/>
                </a:lnTo>
                <a:lnTo>
                  <a:pt x="637" y="366"/>
                </a:lnTo>
                <a:lnTo>
                  <a:pt x="637" y="367"/>
                </a:lnTo>
                <a:lnTo>
                  <a:pt x="637" y="368"/>
                </a:lnTo>
                <a:lnTo>
                  <a:pt x="637" y="369"/>
                </a:lnTo>
                <a:lnTo>
                  <a:pt x="636" y="370"/>
                </a:lnTo>
                <a:lnTo>
                  <a:pt x="636" y="371"/>
                </a:lnTo>
                <a:lnTo>
                  <a:pt x="636" y="372"/>
                </a:lnTo>
                <a:lnTo>
                  <a:pt x="637" y="374"/>
                </a:lnTo>
                <a:lnTo>
                  <a:pt x="638" y="378"/>
                </a:lnTo>
                <a:lnTo>
                  <a:pt x="638" y="381"/>
                </a:lnTo>
                <a:lnTo>
                  <a:pt x="638" y="383"/>
                </a:lnTo>
                <a:lnTo>
                  <a:pt x="639" y="387"/>
                </a:lnTo>
                <a:lnTo>
                  <a:pt x="639" y="388"/>
                </a:lnTo>
                <a:lnTo>
                  <a:pt x="639" y="389"/>
                </a:lnTo>
                <a:lnTo>
                  <a:pt x="638" y="390"/>
                </a:lnTo>
                <a:lnTo>
                  <a:pt x="638" y="391"/>
                </a:lnTo>
                <a:lnTo>
                  <a:pt x="638" y="392"/>
                </a:lnTo>
                <a:lnTo>
                  <a:pt x="637" y="393"/>
                </a:lnTo>
                <a:lnTo>
                  <a:pt x="637" y="394"/>
                </a:lnTo>
                <a:lnTo>
                  <a:pt x="637" y="394"/>
                </a:lnTo>
                <a:lnTo>
                  <a:pt x="636" y="395"/>
                </a:lnTo>
                <a:lnTo>
                  <a:pt x="636" y="395"/>
                </a:lnTo>
                <a:lnTo>
                  <a:pt x="635" y="395"/>
                </a:lnTo>
                <a:lnTo>
                  <a:pt x="634" y="396"/>
                </a:lnTo>
                <a:lnTo>
                  <a:pt x="631" y="397"/>
                </a:lnTo>
                <a:lnTo>
                  <a:pt x="627" y="398"/>
                </a:lnTo>
                <a:lnTo>
                  <a:pt x="623" y="399"/>
                </a:lnTo>
                <a:lnTo>
                  <a:pt x="622" y="399"/>
                </a:lnTo>
                <a:lnTo>
                  <a:pt x="621" y="400"/>
                </a:lnTo>
                <a:lnTo>
                  <a:pt x="621" y="400"/>
                </a:lnTo>
                <a:lnTo>
                  <a:pt x="620" y="401"/>
                </a:lnTo>
                <a:lnTo>
                  <a:pt x="618" y="405"/>
                </a:lnTo>
                <a:lnTo>
                  <a:pt x="616" y="409"/>
                </a:lnTo>
                <a:lnTo>
                  <a:pt x="616" y="409"/>
                </a:lnTo>
                <a:lnTo>
                  <a:pt x="616" y="411"/>
                </a:lnTo>
                <a:lnTo>
                  <a:pt x="616" y="412"/>
                </a:lnTo>
                <a:lnTo>
                  <a:pt x="616" y="412"/>
                </a:lnTo>
                <a:lnTo>
                  <a:pt x="615" y="412"/>
                </a:lnTo>
                <a:lnTo>
                  <a:pt x="615" y="413"/>
                </a:lnTo>
                <a:lnTo>
                  <a:pt x="615" y="413"/>
                </a:lnTo>
                <a:lnTo>
                  <a:pt x="614" y="413"/>
                </a:lnTo>
                <a:lnTo>
                  <a:pt x="613" y="413"/>
                </a:lnTo>
                <a:lnTo>
                  <a:pt x="612" y="413"/>
                </a:lnTo>
                <a:lnTo>
                  <a:pt x="610" y="413"/>
                </a:lnTo>
                <a:lnTo>
                  <a:pt x="609" y="412"/>
                </a:lnTo>
                <a:lnTo>
                  <a:pt x="607" y="412"/>
                </a:lnTo>
                <a:lnTo>
                  <a:pt x="602" y="410"/>
                </a:lnTo>
                <a:lnTo>
                  <a:pt x="601" y="410"/>
                </a:lnTo>
                <a:lnTo>
                  <a:pt x="600" y="410"/>
                </a:lnTo>
                <a:lnTo>
                  <a:pt x="600" y="410"/>
                </a:lnTo>
                <a:lnTo>
                  <a:pt x="599" y="410"/>
                </a:lnTo>
                <a:lnTo>
                  <a:pt x="598" y="410"/>
                </a:lnTo>
                <a:lnTo>
                  <a:pt x="598" y="410"/>
                </a:lnTo>
                <a:lnTo>
                  <a:pt x="597" y="411"/>
                </a:lnTo>
                <a:lnTo>
                  <a:pt x="596" y="411"/>
                </a:lnTo>
                <a:lnTo>
                  <a:pt x="596" y="411"/>
                </a:lnTo>
                <a:lnTo>
                  <a:pt x="596" y="412"/>
                </a:lnTo>
                <a:lnTo>
                  <a:pt x="596" y="412"/>
                </a:lnTo>
                <a:lnTo>
                  <a:pt x="596" y="413"/>
                </a:lnTo>
                <a:lnTo>
                  <a:pt x="596" y="417"/>
                </a:lnTo>
                <a:lnTo>
                  <a:pt x="596" y="420"/>
                </a:lnTo>
                <a:lnTo>
                  <a:pt x="596" y="421"/>
                </a:lnTo>
                <a:lnTo>
                  <a:pt x="596" y="422"/>
                </a:lnTo>
                <a:lnTo>
                  <a:pt x="596" y="424"/>
                </a:lnTo>
                <a:lnTo>
                  <a:pt x="596" y="426"/>
                </a:lnTo>
                <a:lnTo>
                  <a:pt x="596" y="427"/>
                </a:lnTo>
                <a:lnTo>
                  <a:pt x="597" y="428"/>
                </a:lnTo>
                <a:lnTo>
                  <a:pt x="598" y="432"/>
                </a:lnTo>
                <a:lnTo>
                  <a:pt x="598" y="434"/>
                </a:lnTo>
                <a:lnTo>
                  <a:pt x="598" y="435"/>
                </a:lnTo>
                <a:lnTo>
                  <a:pt x="598" y="437"/>
                </a:lnTo>
                <a:lnTo>
                  <a:pt x="598" y="439"/>
                </a:lnTo>
                <a:lnTo>
                  <a:pt x="598" y="440"/>
                </a:lnTo>
                <a:lnTo>
                  <a:pt x="598" y="442"/>
                </a:lnTo>
                <a:lnTo>
                  <a:pt x="598" y="443"/>
                </a:lnTo>
                <a:lnTo>
                  <a:pt x="597" y="447"/>
                </a:lnTo>
                <a:lnTo>
                  <a:pt x="596" y="453"/>
                </a:lnTo>
                <a:lnTo>
                  <a:pt x="596" y="454"/>
                </a:lnTo>
                <a:lnTo>
                  <a:pt x="596" y="455"/>
                </a:lnTo>
                <a:lnTo>
                  <a:pt x="595" y="456"/>
                </a:lnTo>
                <a:lnTo>
                  <a:pt x="594" y="458"/>
                </a:lnTo>
                <a:lnTo>
                  <a:pt x="594" y="458"/>
                </a:lnTo>
                <a:lnTo>
                  <a:pt x="593" y="459"/>
                </a:lnTo>
                <a:lnTo>
                  <a:pt x="593" y="459"/>
                </a:lnTo>
                <a:lnTo>
                  <a:pt x="592" y="460"/>
                </a:lnTo>
                <a:lnTo>
                  <a:pt x="591" y="460"/>
                </a:lnTo>
                <a:lnTo>
                  <a:pt x="590" y="460"/>
                </a:lnTo>
                <a:lnTo>
                  <a:pt x="589" y="461"/>
                </a:lnTo>
                <a:lnTo>
                  <a:pt x="588" y="461"/>
                </a:lnTo>
                <a:lnTo>
                  <a:pt x="587" y="460"/>
                </a:lnTo>
                <a:lnTo>
                  <a:pt x="583" y="460"/>
                </a:lnTo>
                <a:lnTo>
                  <a:pt x="581" y="459"/>
                </a:lnTo>
                <a:lnTo>
                  <a:pt x="580" y="459"/>
                </a:lnTo>
                <a:lnTo>
                  <a:pt x="578" y="459"/>
                </a:lnTo>
                <a:lnTo>
                  <a:pt x="572" y="460"/>
                </a:lnTo>
                <a:lnTo>
                  <a:pt x="569" y="460"/>
                </a:lnTo>
                <a:lnTo>
                  <a:pt x="560" y="462"/>
                </a:lnTo>
                <a:lnTo>
                  <a:pt x="558" y="462"/>
                </a:lnTo>
                <a:lnTo>
                  <a:pt x="557" y="462"/>
                </a:lnTo>
                <a:lnTo>
                  <a:pt x="556" y="463"/>
                </a:lnTo>
                <a:lnTo>
                  <a:pt x="555" y="463"/>
                </a:lnTo>
                <a:lnTo>
                  <a:pt x="554" y="464"/>
                </a:lnTo>
                <a:lnTo>
                  <a:pt x="553" y="465"/>
                </a:lnTo>
                <a:lnTo>
                  <a:pt x="550" y="468"/>
                </a:lnTo>
                <a:lnTo>
                  <a:pt x="549" y="469"/>
                </a:lnTo>
                <a:lnTo>
                  <a:pt x="548" y="470"/>
                </a:lnTo>
                <a:lnTo>
                  <a:pt x="546" y="471"/>
                </a:lnTo>
                <a:lnTo>
                  <a:pt x="546" y="471"/>
                </a:lnTo>
                <a:lnTo>
                  <a:pt x="545" y="472"/>
                </a:lnTo>
                <a:lnTo>
                  <a:pt x="544" y="472"/>
                </a:lnTo>
                <a:lnTo>
                  <a:pt x="543" y="472"/>
                </a:lnTo>
                <a:lnTo>
                  <a:pt x="542" y="472"/>
                </a:lnTo>
                <a:lnTo>
                  <a:pt x="540" y="472"/>
                </a:lnTo>
                <a:lnTo>
                  <a:pt x="538" y="471"/>
                </a:lnTo>
                <a:lnTo>
                  <a:pt x="533" y="470"/>
                </a:lnTo>
                <a:lnTo>
                  <a:pt x="528" y="470"/>
                </a:lnTo>
                <a:lnTo>
                  <a:pt x="526" y="469"/>
                </a:lnTo>
                <a:lnTo>
                  <a:pt x="522" y="468"/>
                </a:lnTo>
                <a:lnTo>
                  <a:pt x="521" y="468"/>
                </a:lnTo>
                <a:lnTo>
                  <a:pt x="520" y="468"/>
                </a:lnTo>
                <a:lnTo>
                  <a:pt x="519" y="468"/>
                </a:lnTo>
                <a:lnTo>
                  <a:pt x="518" y="468"/>
                </a:lnTo>
                <a:lnTo>
                  <a:pt x="517" y="469"/>
                </a:lnTo>
                <a:lnTo>
                  <a:pt x="515" y="470"/>
                </a:lnTo>
                <a:lnTo>
                  <a:pt x="513" y="470"/>
                </a:lnTo>
                <a:lnTo>
                  <a:pt x="510" y="471"/>
                </a:lnTo>
                <a:lnTo>
                  <a:pt x="507" y="472"/>
                </a:lnTo>
                <a:lnTo>
                  <a:pt x="504" y="472"/>
                </a:lnTo>
                <a:lnTo>
                  <a:pt x="501" y="472"/>
                </a:lnTo>
                <a:lnTo>
                  <a:pt x="498" y="472"/>
                </a:lnTo>
                <a:lnTo>
                  <a:pt x="494" y="472"/>
                </a:lnTo>
                <a:lnTo>
                  <a:pt x="491" y="472"/>
                </a:lnTo>
                <a:lnTo>
                  <a:pt x="482" y="471"/>
                </a:lnTo>
                <a:lnTo>
                  <a:pt x="479" y="470"/>
                </a:lnTo>
                <a:lnTo>
                  <a:pt x="477" y="470"/>
                </a:lnTo>
                <a:lnTo>
                  <a:pt x="473" y="469"/>
                </a:lnTo>
                <a:lnTo>
                  <a:pt x="467" y="467"/>
                </a:lnTo>
                <a:lnTo>
                  <a:pt x="462" y="466"/>
                </a:lnTo>
                <a:lnTo>
                  <a:pt x="459" y="465"/>
                </a:lnTo>
                <a:lnTo>
                  <a:pt x="457" y="465"/>
                </a:lnTo>
                <a:lnTo>
                  <a:pt x="450" y="464"/>
                </a:lnTo>
                <a:lnTo>
                  <a:pt x="448" y="464"/>
                </a:lnTo>
                <a:lnTo>
                  <a:pt x="447" y="464"/>
                </a:lnTo>
                <a:lnTo>
                  <a:pt x="446" y="465"/>
                </a:lnTo>
                <a:lnTo>
                  <a:pt x="445" y="465"/>
                </a:lnTo>
                <a:lnTo>
                  <a:pt x="444" y="465"/>
                </a:lnTo>
                <a:lnTo>
                  <a:pt x="442" y="466"/>
                </a:lnTo>
                <a:lnTo>
                  <a:pt x="441" y="467"/>
                </a:lnTo>
                <a:lnTo>
                  <a:pt x="440" y="467"/>
                </a:lnTo>
                <a:lnTo>
                  <a:pt x="439" y="468"/>
                </a:lnTo>
                <a:lnTo>
                  <a:pt x="438" y="469"/>
                </a:lnTo>
                <a:lnTo>
                  <a:pt x="437" y="470"/>
                </a:lnTo>
                <a:lnTo>
                  <a:pt x="436" y="472"/>
                </a:lnTo>
                <a:lnTo>
                  <a:pt x="436" y="473"/>
                </a:lnTo>
                <a:lnTo>
                  <a:pt x="436" y="473"/>
                </a:lnTo>
                <a:lnTo>
                  <a:pt x="435" y="474"/>
                </a:lnTo>
                <a:lnTo>
                  <a:pt x="435" y="475"/>
                </a:lnTo>
                <a:lnTo>
                  <a:pt x="435" y="476"/>
                </a:lnTo>
                <a:lnTo>
                  <a:pt x="435" y="478"/>
                </a:lnTo>
                <a:lnTo>
                  <a:pt x="435" y="481"/>
                </a:lnTo>
                <a:lnTo>
                  <a:pt x="435" y="482"/>
                </a:lnTo>
                <a:lnTo>
                  <a:pt x="435" y="484"/>
                </a:lnTo>
                <a:lnTo>
                  <a:pt x="435" y="486"/>
                </a:lnTo>
                <a:lnTo>
                  <a:pt x="435" y="487"/>
                </a:lnTo>
                <a:lnTo>
                  <a:pt x="435" y="488"/>
                </a:lnTo>
                <a:lnTo>
                  <a:pt x="434" y="488"/>
                </a:lnTo>
                <a:lnTo>
                  <a:pt x="434" y="489"/>
                </a:lnTo>
                <a:lnTo>
                  <a:pt x="433" y="489"/>
                </a:lnTo>
                <a:lnTo>
                  <a:pt x="433" y="490"/>
                </a:lnTo>
                <a:lnTo>
                  <a:pt x="432" y="490"/>
                </a:lnTo>
                <a:lnTo>
                  <a:pt x="431" y="490"/>
                </a:lnTo>
                <a:lnTo>
                  <a:pt x="429" y="491"/>
                </a:lnTo>
                <a:lnTo>
                  <a:pt x="427" y="491"/>
                </a:lnTo>
                <a:lnTo>
                  <a:pt x="425" y="491"/>
                </a:lnTo>
                <a:lnTo>
                  <a:pt x="424" y="491"/>
                </a:lnTo>
                <a:lnTo>
                  <a:pt x="423" y="491"/>
                </a:lnTo>
                <a:lnTo>
                  <a:pt x="422" y="492"/>
                </a:lnTo>
                <a:lnTo>
                  <a:pt x="422" y="493"/>
                </a:lnTo>
                <a:lnTo>
                  <a:pt x="422" y="493"/>
                </a:lnTo>
                <a:lnTo>
                  <a:pt x="421" y="495"/>
                </a:lnTo>
                <a:lnTo>
                  <a:pt x="421" y="496"/>
                </a:lnTo>
                <a:lnTo>
                  <a:pt x="420" y="498"/>
                </a:lnTo>
                <a:lnTo>
                  <a:pt x="419" y="499"/>
                </a:lnTo>
                <a:lnTo>
                  <a:pt x="418" y="500"/>
                </a:lnTo>
                <a:lnTo>
                  <a:pt x="417" y="501"/>
                </a:lnTo>
                <a:lnTo>
                  <a:pt x="415" y="503"/>
                </a:lnTo>
                <a:lnTo>
                  <a:pt x="414" y="505"/>
                </a:lnTo>
                <a:lnTo>
                  <a:pt x="413" y="505"/>
                </a:lnTo>
                <a:lnTo>
                  <a:pt x="411" y="506"/>
                </a:lnTo>
                <a:lnTo>
                  <a:pt x="409" y="508"/>
                </a:lnTo>
                <a:lnTo>
                  <a:pt x="407" y="508"/>
                </a:lnTo>
                <a:lnTo>
                  <a:pt x="406" y="509"/>
                </a:lnTo>
                <a:lnTo>
                  <a:pt x="405" y="509"/>
                </a:lnTo>
                <a:lnTo>
                  <a:pt x="400" y="511"/>
                </a:lnTo>
                <a:lnTo>
                  <a:pt x="399" y="511"/>
                </a:lnTo>
                <a:lnTo>
                  <a:pt x="397" y="512"/>
                </a:lnTo>
                <a:lnTo>
                  <a:pt x="395" y="512"/>
                </a:lnTo>
                <a:lnTo>
                  <a:pt x="394" y="513"/>
                </a:lnTo>
                <a:lnTo>
                  <a:pt x="393" y="514"/>
                </a:lnTo>
                <a:lnTo>
                  <a:pt x="392" y="514"/>
                </a:lnTo>
                <a:lnTo>
                  <a:pt x="390" y="516"/>
                </a:lnTo>
                <a:lnTo>
                  <a:pt x="389" y="517"/>
                </a:lnTo>
                <a:lnTo>
                  <a:pt x="388" y="517"/>
                </a:lnTo>
                <a:lnTo>
                  <a:pt x="386" y="520"/>
                </a:lnTo>
                <a:lnTo>
                  <a:pt x="383" y="523"/>
                </a:lnTo>
                <a:lnTo>
                  <a:pt x="382" y="525"/>
                </a:lnTo>
                <a:lnTo>
                  <a:pt x="380" y="526"/>
                </a:lnTo>
                <a:lnTo>
                  <a:pt x="380" y="526"/>
                </a:lnTo>
                <a:lnTo>
                  <a:pt x="379" y="527"/>
                </a:lnTo>
                <a:lnTo>
                  <a:pt x="378" y="527"/>
                </a:lnTo>
                <a:lnTo>
                  <a:pt x="378" y="527"/>
                </a:lnTo>
                <a:lnTo>
                  <a:pt x="376" y="528"/>
                </a:lnTo>
                <a:lnTo>
                  <a:pt x="376" y="528"/>
                </a:lnTo>
                <a:lnTo>
                  <a:pt x="375" y="527"/>
                </a:lnTo>
                <a:lnTo>
                  <a:pt x="374" y="527"/>
                </a:lnTo>
                <a:lnTo>
                  <a:pt x="374" y="527"/>
                </a:lnTo>
                <a:lnTo>
                  <a:pt x="373" y="527"/>
                </a:lnTo>
                <a:lnTo>
                  <a:pt x="372" y="526"/>
                </a:lnTo>
                <a:lnTo>
                  <a:pt x="371" y="525"/>
                </a:lnTo>
                <a:lnTo>
                  <a:pt x="368" y="522"/>
                </a:lnTo>
                <a:lnTo>
                  <a:pt x="367" y="521"/>
                </a:lnTo>
                <a:lnTo>
                  <a:pt x="366" y="521"/>
                </a:lnTo>
                <a:lnTo>
                  <a:pt x="365" y="520"/>
                </a:lnTo>
                <a:lnTo>
                  <a:pt x="363" y="519"/>
                </a:lnTo>
                <a:lnTo>
                  <a:pt x="362" y="519"/>
                </a:lnTo>
                <a:lnTo>
                  <a:pt x="361" y="519"/>
                </a:lnTo>
                <a:lnTo>
                  <a:pt x="360" y="519"/>
                </a:lnTo>
                <a:lnTo>
                  <a:pt x="359" y="520"/>
                </a:lnTo>
                <a:lnTo>
                  <a:pt x="357" y="521"/>
                </a:lnTo>
                <a:lnTo>
                  <a:pt x="356" y="522"/>
                </a:lnTo>
                <a:lnTo>
                  <a:pt x="355" y="523"/>
                </a:lnTo>
                <a:lnTo>
                  <a:pt x="353" y="524"/>
                </a:lnTo>
                <a:lnTo>
                  <a:pt x="349" y="529"/>
                </a:lnTo>
                <a:lnTo>
                  <a:pt x="347" y="530"/>
                </a:lnTo>
                <a:lnTo>
                  <a:pt x="346" y="531"/>
                </a:lnTo>
                <a:lnTo>
                  <a:pt x="344" y="533"/>
                </a:lnTo>
                <a:lnTo>
                  <a:pt x="343" y="533"/>
                </a:lnTo>
                <a:lnTo>
                  <a:pt x="342" y="534"/>
                </a:lnTo>
                <a:lnTo>
                  <a:pt x="342" y="534"/>
                </a:lnTo>
                <a:lnTo>
                  <a:pt x="340" y="534"/>
                </a:lnTo>
                <a:lnTo>
                  <a:pt x="339" y="535"/>
                </a:lnTo>
                <a:lnTo>
                  <a:pt x="338" y="536"/>
                </a:lnTo>
                <a:lnTo>
                  <a:pt x="335" y="538"/>
                </a:lnTo>
                <a:lnTo>
                  <a:pt x="334" y="539"/>
                </a:lnTo>
                <a:lnTo>
                  <a:pt x="332" y="539"/>
                </a:lnTo>
                <a:lnTo>
                  <a:pt x="331" y="540"/>
                </a:lnTo>
                <a:lnTo>
                  <a:pt x="329" y="540"/>
                </a:lnTo>
                <a:lnTo>
                  <a:pt x="328" y="541"/>
                </a:lnTo>
                <a:lnTo>
                  <a:pt x="326" y="541"/>
                </a:lnTo>
                <a:lnTo>
                  <a:pt x="324" y="541"/>
                </a:lnTo>
                <a:lnTo>
                  <a:pt x="317" y="541"/>
                </a:lnTo>
                <a:lnTo>
                  <a:pt x="315" y="541"/>
                </a:lnTo>
                <a:lnTo>
                  <a:pt x="313" y="541"/>
                </a:lnTo>
                <a:lnTo>
                  <a:pt x="312" y="541"/>
                </a:lnTo>
                <a:lnTo>
                  <a:pt x="310" y="541"/>
                </a:lnTo>
                <a:lnTo>
                  <a:pt x="308" y="540"/>
                </a:lnTo>
                <a:lnTo>
                  <a:pt x="306" y="540"/>
                </a:lnTo>
                <a:lnTo>
                  <a:pt x="305" y="539"/>
                </a:lnTo>
                <a:lnTo>
                  <a:pt x="304" y="539"/>
                </a:lnTo>
                <a:lnTo>
                  <a:pt x="303" y="538"/>
                </a:lnTo>
                <a:lnTo>
                  <a:pt x="301" y="537"/>
                </a:lnTo>
                <a:lnTo>
                  <a:pt x="301" y="537"/>
                </a:lnTo>
                <a:lnTo>
                  <a:pt x="300" y="537"/>
                </a:lnTo>
                <a:lnTo>
                  <a:pt x="300" y="537"/>
                </a:lnTo>
                <a:lnTo>
                  <a:pt x="299" y="537"/>
                </a:lnTo>
                <a:lnTo>
                  <a:pt x="299" y="537"/>
                </a:lnTo>
                <a:lnTo>
                  <a:pt x="298" y="537"/>
                </a:lnTo>
                <a:lnTo>
                  <a:pt x="297" y="538"/>
                </a:lnTo>
                <a:lnTo>
                  <a:pt x="296" y="539"/>
                </a:lnTo>
                <a:lnTo>
                  <a:pt x="294" y="540"/>
                </a:lnTo>
                <a:lnTo>
                  <a:pt x="288" y="545"/>
                </a:lnTo>
                <a:lnTo>
                  <a:pt x="285" y="548"/>
                </a:lnTo>
                <a:lnTo>
                  <a:pt x="282" y="551"/>
                </a:lnTo>
                <a:lnTo>
                  <a:pt x="281" y="551"/>
                </a:lnTo>
                <a:lnTo>
                  <a:pt x="280" y="552"/>
                </a:lnTo>
                <a:lnTo>
                  <a:pt x="279" y="554"/>
                </a:lnTo>
                <a:lnTo>
                  <a:pt x="277" y="556"/>
                </a:lnTo>
                <a:lnTo>
                  <a:pt x="276" y="557"/>
                </a:lnTo>
                <a:lnTo>
                  <a:pt x="274" y="558"/>
                </a:lnTo>
                <a:lnTo>
                  <a:pt x="273" y="559"/>
                </a:lnTo>
                <a:lnTo>
                  <a:pt x="272" y="560"/>
                </a:lnTo>
                <a:lnTo>
                  <a:pt x="270" y="561"/>
                </a:lnTo>
                <a:lnTo>
                  <a:pt x="267" y="562"/>
                </a:lnTo>
                <a:lnTo>
                  <a:pt x="265" y="562"/>
                </a:lnTo>
                <a:lnTo>
                  <a:pt x="263" y="563"/>
                </a:lnTo>
                <a:lnTo>
                  <a:pt x="261" y="563"/>
                </a:lnTo>
                <a:lnTo>
                  <a:pt x="259" y="563"/>
                </a:lnTo>
                <a:lnTo>
                  <a:pt x="257" y="563"/>
                </a:lnTo>
                <a:lnTo>
                  <a:pt x="254" y="563"/>
                </a:lnTo>
                <a:lnTo>
                  <a:pt x="252" y="563"/>
                </a:lnTo>
                <a:lnTo>
                  <a:pt x="251" y="563"/>
                </a:lnTo>
                <a:lnTo>
                  <a:pt x="249" y="563"/>
                </a:lnTo>
                <a:lnTo>
                  <a:pt x="247" y="564"/>
                </a:lnTo>
                <a:lnTo>
                  <a:pt x="246" y="564"/>
                </a:lnTo>
                <a:lnTo>
                  <a:pt x="244" y="565"/>
                </a:lnTo>
                <a:lnTo>
                  <a:pt x="243" y="566"/>
                </a:lnTo>
                <a:lnTo>
                  <a:pt x="240" y="568"/>
                </a:lnTo>
                <a:lnTo>
                  <a:pt x="238" y="570"/>
                </a:lnTo>
                <a:lnTo>
                  <a:pt x="237" y="571"/>
                </a:lnTo>
                <a:lnTo>
                  <a:pt x="234" y="573"/>
                </a:lnTo>
                <a:lnTo>
                  <a:pt x="233" y="574"/>
                </a:lnTo>
                <a:lnTo>
                  <a:pt x="231" y="576"/>
                </a:lnTo>
                <a:lnTo>
                  <a:pt x="228" y="578"/>
                </a:lnTo>
                <a:lnTo>
                  <a:pt x="227" y="579"/>
                </a:lnTo>
                <a:lnTo>
                  <a:pt x="226" y="580"/>
                </a:lnTo>
                <a:lnTo>
                  <a:pt x="226" y="580"/>
                </a:lnTo>
                <a:lnTo>
                  <a:pt x="225" y="581"/>
                </a:lnTo>
                <a:lnTo>
                  <a:pt x="225" y="583"/>
                </a:lnTo>
                <a:lnTo>
                  <a:pt x="225" y="584"/>
                </a:lnTo>
                <a:lnTo>
                  <a:pt x="224" y="587"/>
                </a:lnTo>
                <a:lnTo>
                  <a:pt x="224" y="589"/>
                </a:lnTo>
                <a:lnTo>
                  <a:pt x="224" y="590"/>
                </a:lnTo>
                <a:lnTo>
                  <a:pt x="223" y="592"/>
                </a:lnTo>
                <a:lnTo>
                  <a:pt x="223" y="593"/>
                </a:lnTo>
                <a:lnTo>
                  <a:pt x="223" y="594"/>
                </a:lnTo>
                <a:lnTo>
                  <a:pt x="223" y="596"/>
                </a:lnTo>
                <a:lnTo>
                  <a:pt x="223" y="597"/>
                </a:lnTo>
                <a:lnTo>
                  <a:pt x="222" y="599"/>
                </a:lnTo>
                <a:lnTo>
                  <a:pt x="222" y="600"/>
                </a:lnTo>
                <a:lnTo>
                  <a:pt x="222" y="600"/>
                </a:lnTo>
                <a:lnTo>
                  <a:pt x="222" y="600"/>
                </a:lnTo>
                <a:lnTo>
                  <a:pt x="221" y="601"/>
                </a:lnTo>
                <a:lnTo>
                  <a:pt x="221" y="601"/>
                </a:lnTo>
                <a:lnTo>
                  <a:pt x="220" y="602"/>
                </a:lnTo>
                <a:lnTo>
                  <a:pt x="218" y="603"/>
                </a:lnTo>
                <a:lnTo>
                  <a:pt x="217" y="603"/>
                </a:lnTo>
                <a:lnTo>
                  <a:pt x="217" y="604"/>
                </a:lnTo>
                <a:lnTo>
                  <a:pt x="216" y="604"/>
                </a:lnTo>
                <a:lnTo>
                  <a:pt x="216" y="605"/>
                </a:lnTo>
                <a:lnTo>
                  <a:pt x="214" y="609"/>
                </a:lnTo>
                <a:lnTo>
                  <a:pt x="214" y="610"/>
                </a:lnTo>
                <a:lnTo>
                  <a:pt x="213" y="611"/>
                </a:lnTo>
                <a:lnTo>
                  <a:pt x="211" y="613"/>
                </a:lnTo>
                <a:lnTo>
                  <a:pt x="211" y="614"/>
                </a:lnTo>
                <a:lnTo>
                  <a:pt x="210" y="614"/>
                </a:lnTo>
                <a:lnTo>
                  <a:pt x="210" y="615"/>
                </a:lnTo>
                <a:lnTo>
                  <a:pt x="209" y="615"/>
                </a:lnTo>
                <a:lnTo>
                  <a:pt x="208" y="615"/>
                </a:lnTo>
                <a:lnTo>
                  <a:pt x="207" y="616"/>
                </a:lnTo>
                <a:lnTo>
                  <a:pt x="206" y="616"/>
                </a:lnTo>
                <a:lnTo>
                  <a:pt x="203" y="616"/>
                </a:lnTo>
                <a:lnTo>
                  <a:pt x="201" y="616"/>
                </a:lnTo>
                <a:lnTo>
                  <a:pt x="200" y="617"/>
                </a:lnTo>
                <a:lnTo>
                  <a:pt x="199" y="617"/>
                </a:lnTo>
                <a:lnTo>
                  <a:pt x="198" y="617"/>
                </a:lnTo>
                <a:lnTo>
                  <a:pt x="197" y="618"/>
                </a:lnTo>
                <a:lnTo>
                  <a:pt x="195" y="619"/>
                </a:lnTo>
                <a:lnTo>
                  <a:pt x="194" y="620"/>
                </a:lnTo>
                <a:lnTo>
                  <a:pt x="192" y="622"/>
                </a:lnTo>
                <a:lnTo>
                  <a:pt x="190" y="623"/>
                </a:lnTo>
                <a:lnTo>
                  <a:pt x="190" y="624"/>
                </a:lnTo>
                <a:lnTo>
                  <a:pt x="189" y="625"/>
                </a:lnTo>
                <a:lnTo>
                  <a:pt x="189" y="626"/>
                </a:lnTo>
                <a:lnTo>
                  <a:pt x="188" y="627"/>
                </a:lnTo>
                <a:lnTo>
                  <a:pt x="189" y="627"/>
                </a:lnTo>
                <a:lnTo>
                  <a:pt x="188" y="628"/>
                </a:lnTo>
                <a:lnTo>
                  <a:pt x="187" y="629"/>
                </a:lnTo>
                <a:lnTo>
                  <a:pt x="186" y="630"/>
                </a:lnTo>
                <a:lnTo>
                  <a:pt x="185" y="631"/>
                </a:lnTo>
                <a:lnTo>
                  <a:pt x="183" y="632"/>
                </a:lnTo>
                <a:lnTo>
                  <a:pt x="182" y="632"/>
                </a:lnTo>
                <a:lnTo>
                  <a:pt x="181" y="632"/>
                </a:lnTo>
                <a:lnTo>
                  <a:pt x="178" y="633"/>
                </a:lnTo>
                <a:lnTo>
                  <a:pt x="177" y="633"/>
                </a:lnTo>
                <a:lnTo>
                  <a:pt x="176" y="633"/>
                </a:lnTo>
                <a:lnTo>
                  <a:pt x="176" y="633"/>
                </a:lnTo>
                <a:lnTo>
                  <a:pt x="175" y="633"/>
                </a:lnTo>
                <a:lnTo>
                  <a:pt x="174" y="633"/>
                </a:lnTo>
                <a:lnTo>
                  <a:pt x="174" y="632"/>
                </a:lnTo>
                <a:lnTo>
                  <a:pt x="174" y="632"/>
                </a:lnTo>
                <a:lnTo>
                  <a:pt x="173" y="631"/>
                </a:lnTo>
                <a:lnTo>
                  <a:pt x="172" y="628"/>
                </a:lnTo>
                <a:lnTo>
                  <a:pt x="172" y="627"/>
                </a:lnTo>
                <a:lnTo>
                  <a:pt x="171" y="625"/>
                </a:lnTo>
                <a:lnTo>
                  <a:pt x="169" y="623"/>
                </a:lnTo>
                <a:lnTo>
                  <a:pt x="167" y="621"/>
                </a:lnTo>
                <a:lnTo>
                  <a:pt x="167" y="619"/>
                </a:lnTo>
                <a:lnTo>
                  <a:pt x="166" y="619"/>
                </a:lnTo>
                <a:lnTo>
                  <a:pt x="166" y="619"/>
                </a:lnTo>
                <a:lnTo>
                  <a:pt x="165" y="619"/>
                </a:lnTo>
                <a:lnTo>
                  <a:pt x="164" y="619"/>
                </a:lnTo>
                <a:lnTo>
                  <a:pt x="163" y="620"/>
                </a:lnTo>
                <a:lnTo>
                  <a:pt x="163" y="620"/>
                </a:lnTo>
                <a:lnTo>
                  <a:pt x="162" y="621"/>
                </a:lnTo>
                <a:lnTo>
                  <a:pt x="160" y="623"/>
                </a:lnTo>
                <a:lnTo>
                  <a:pt x="159" y="624"/>
                </a:lnTo>
                <a:lnTo>
                  <a:pt x="159" y="625"/>
                </a:lnTo>
                <a:lnTo>
                  <a:pt x="158" y="625"/>
                </a:lnTo>
                <a:lnTo>
                  <a:pt x="158" y="625"/>
                </a:lnTo>
                <a:lnTo>
                  <a:pt x="157" y="625"/>
                </a:lnTo>
                <a:lnTo>
                  <a:pt x="156" y="625"/>
                </a:lnTo>
                <a:lnTo>
                  <a:pt x="156" y="625"/>
                </a:lnTo>
                <a:lnTo>
                  <a:pt x="155" y="624"/>
                </a:lnTo>
                <a:lnTo>
                  <a:pt x="155" y="624"/>
                </a:lnTo>
                <a:lnTo>
                  <a:pt x="154" y="622"/>
                </a:lnTo>
                <a:lnTo>
                  <a:pt x="154" y="621"/>
                </a:lnTo>
                <a:lnTo>
                  <a:pt x="154" y="620"/>
                </a:lnTo>
                <a:lnTo>
                  <a:pt x="154" y="618"/>
                </a:lnTo>
                <a:lnTo>
                  <a:pt x="154" y="618"/>
                </a:lnTo>
                <a:lnTo>
                  <a:pt x="154" y="618"/>
                </a:lnTo>
                <a:lnTo>
                  <a:pt x="154" y="617"/>
                </a:lnTo>
                <a:lnTo>
                  <a:pt x="153" y="617"/>
                </a:lnTo>
                <a:lnTo>
                  <a:pt x="153" y="617"/>
                </a:lnTo>
                <a:lnTo>
                  <a:pt x="153" y="618"/>
                </a:lnTo>
                <a:lnTo>
                  <a:pt x="153" y="618"/>
                </a:lnTo>
                <a:lnTo>
                  <a:pt x="152" y="618"/>
                </a:lnTo>
                <a:lnTo>
                  <a:pt x="152" y="619"/>
                </a:lnTo>
                <a:lnTo>
                  <a:pt x="149" y="619"/>
                </a:lnTo>
                <a:lnTo>
                  <a:pt x="147" y="619"/>
                </a:lnTo>
                <a:lnTo>
                  <a:pt x="146" y="619"/>
                </a:lnTo>
                <a:lnTo>
                  <a:pt x="146" y="619"/>
                </a:lnTo>
                <a:lnTo>
                  <a:pt x="146" y="619"/>
                </a:lnTo>
                <a:lnTo>
                  <a:pt x="145" y="619"/>
                </a:lnTo>
                <a:lnTo>
                  <a:pt x="145" y="619"/>
                </a:lnTo>
                <a:lnTo>
                  <a:pt x="144" y="620"/>
                </a:lnTo>
                <a:lnTo>
                  <a:pt x="144" y="619"/>
                </a:lnTo>
                <a:lnTo>
                  <a:pt x="144" y="619"/>
                </a:lnTo>
                <a:lnTo>
                  <a:pt x="143" y="617"/>
                </a:lnTo>
                <a:lnTo>
                  <a:pt x="142" y="615"/>
                </a:lnTo>
                <a:lnTo>
                  <a:pt x="142" y="614"/>
                </a:lnTo>
                <a:lnTo>
                  <a:pt x="141" y="613"/>
                </a:lnTo>
                <a:lnTo>
                  <a:pt x="140" y="611"/>
                </a:lnTo>
                <a:lnTo>
                  <a:pt x="137" y="607"/>
                </a:lnTo>
                <a:lnTo>
                  <a:pt x="136" y="606"/>
                </a:lnTo>
                <a:lnTo>
                  <a:pt x="135" y="605"/>
                </a:lnTo>
                <a:lnTo>
                  <a:pt x="134" y="604"/>
                </a:lnTo>
                <a:lnTo>
                  <a:pt x="133" y="604"/>
                </a:lnTo>
                <a:lnTo>
                  <a:pt x="131" y="603"/>
                </a:lnTo>
                <a:lnTo>
                  <a:pt x="130" y="602"/>
                </a:lnTo>
                <a:lnTo>
                  <a:pt x="129" y="602"/>
                </a:lnTo>
                <a:lnTo>
                  <a:pt x="128" y="602"/>
                </a:lnTo>
                <a:lnTo>
                  <a:pt x="123" y="601"/>
                </a:lnTo>
                <a:lnTo>
                  <a:pt x="122" y="600"/>
                </a:lnTo>
                <a:lnTo>
                  <a:pt x="121" y="600"/>
                </a:lnTo>
                <a:lnTo>
                  <a:pt x="120" y="599"/>
                </a:lnTo>
                <a:lnTo>
                  <a:pt x="119" y="598"/>
                </a:lnTo>
                <a:lnTo>
                  <a:pt x="118" y="598"/>
                </a:lnTo>
                <a:lnTo>
                  <a:pt x="118" y="597"/>
                </a:lnTo>
                <a:lnTo>
                  <a:pt x="118" y="597"/>
                </a:lnTo>
                <a:lnTo>
                  <a:pt x="118" y="597"/>
                </a:lnTo>
                <a:lnTo>
                  <a:pt x="118" y="596"/>
                </a:lnTo>
                <a:lnTo>
                  <a:pt x="118" y="595"/>
                </a:lnTo>
                <a:lnTo>
                  <a:pt x="119" y="594"/>
                </a:lnTo>
                <a:lnTo>
                  <a:pt x="119" y="593"/>
                </a:lnTo>
                <a:lnTo>
                  <a:pt x="120" y="593"/>
                </a:lnTo>
                <a:lnTo>
                  <a:pt x="120" y="592"/>
                </a:lnTo>
                <a:lnTo>
                  <a:pt x="121" y="592"/>
                </a:lnTo>
                <a:lnTo>
                  <a:pt x="122" y="592"/>
                </a:lnTo>
                <a:lnTo>
                  <a:pt x="123" y="591"/>
                </a:lnTo>
                <a:lnTo>
                  <a:pt x="124" y="591"/>
                </a:lnTo>
                <a:lnTo>
                  <a:pt x="125" y="591"/>
                </a:lnTo>
                <a:lnTo>
                  <a:pt x="126" y="591"/>
                </a:lnTo>
                <a:lnTo>
                  <a:pt x="129" y="591"/>
                </a:lnTo>
                <a:lnTo>
                  <a:pt x="132" y="592"/>
                </a:lnTo>
                <a:lnTo>
                  <a:pt x="133" y="592"/>
                </a:lnTo>
                <a:lnTo>
                  <a:pt x="133" y="592"/>
                </a:lnTo>
                <a:lnTo>
                  <a:pt x="134" y="592"/>
                </a:lnTo>
                <a:lnTo>
                  <a:pt x="134" y="591"/>
                </a:lnTo>
                <a:lnTo>
                  <a:pt x="134" y="591"/>
                </a:lnTo>
                <a:lnTo>
                  <a:pt x="135" y="591"/>
                </a:lnTo>
                <a:lnTo>
                  <a:pt x="135" y="590"/>
                </a:lnTo>
                <a:lnTo>
                  <a:pt x="135" y="590"/>
                </a:lnTo>
                <a:lnTo>
                  <a:pt x="135" y="589"/>
                </a:lnTo>
                <a:lnTo>
                  <a:pt x="135" y="587"/>
                </a:lnTo>
                <a:lnTo>
                  <a:pt x="134" y="585"/>
                </a:lnTo>
                <a:lnTo>
                  <a:pt x="134" y="584"/>
                </a:lnTo>
                <a:lnTo>
                  <a:pt x="134" y="583"/>
                </a:lnTo>
                <a:lnTo>
                  <a:pt x="134" y="582"/>
                </a:lnTo>
                <a:lnTo>
                  <a:pt x="134" y="582"/>
                </a:lnTo>
                <a:lnTo>
                  <a:pt x="135" y="580"/>
                </a:lnTo>
                <a:lnTo>
                  <a:pt x="136" y="579"/>
                </a:lnTo>
                <a:lnTo>
                  <a:pt x="136" y="578"/>
                </a:lnTo>
                <a:lnTo>
                  <a:pt x="136" y="577"/>
                </a:lnTo>
                <a:lnTo>
                  <a:pt x="136" y="577"/>
                </a:lnTo>
                <a:lnTo>
                  <a:pt x="136" y="576"/>
                </a:lnTo>
                <a:lnTo>
                  <a:pt x="136" y="575"/>
                </a:lnTo>
                <a:lnTo>
                  <a:pt x="136" y="574"/>
                </a:lnTo>
                <a:lnTo>
                  <a:pt x="136" y="572"/>
                </a:lnTo>
                <a:lnTo>
                  <a:pt x="135" y="568"/>
                </a:lnTo>
                <a:lnTo>
                  <a:pt x="134" y="566"/>
                </a:lnTo>
                <a:lnTo>
                  <a:pt x="133" y="563"/>
                </a:lnTo>
                <a:lnTo>
                  <a:pt x="131" y="558"/>
                </a:lnTo>
                <a:lnTo>
                  <a:pt x="130" y="556"/>
                </a:lnTo>
                <a:lnTo>
                  <a:pt x="128" y="553"/>
                </a:lnTo>
                <a:lnTo>
                  <a:pt x="127" y="551"/>
                </a:lnTo>
                <a:lnTo>
                  <a:pt x="125" y="547"/>
                </a:lnTo>
                <a:lnTo>
                  <a:pt x="124" y="547"/>
                </a:lnTo>
                <a:lnTo>
                  <a:pt x="124" y="546"/>
                </a:lnTo>
                <a:lnTo>
                  <a:pt x="123" y="545"/>
                </a:lnTo>
                <a:lnTo>
                  <a:pt x="123" y="544"/>
                </a:lnTo>
                <a:lnTo>
                  <a:pt x="123" y="540"/>
                </a:lnTo>
                <a:lnTo>
                  <a:pt x="123" y="539"/>
                </a:lnTo>
                <a:lnTo>
                  <a:pt x="123" y="536"/>
                </a:lnTo>
                <a:lnTo>
                  <a:pt x="123" y="535"/>
                </a:lnTo>
                <a:lnTo>
                  <a:pt x="122" y="534"/>
                </a:lnTo>
                <a:lnTo>
                  <a:pt x="122" y="533"/>
                </a:lnTo>
                <a:lnTo>
                  <a:pt x="121" y="532"/>
                </a:lnTo>
                <a:lnTo>
                  <a:pt x="119" y="530"/>
                </a:lnTo>
                <a:lnTo>
                  <a:pt x="118" y="529"/>
                </a:lnTo>
                <a:lnTo>
                  <a:pt x="117" y="529"/>
                </a:lnTo>
                <a:lnTo>
                  <a:pt x="117" y="528"/>
                </a:lnTo>
                <a:lnTo>
                  <a:pt x="116" y="527"/>
                </a:lnTo>
                <a:lnTo>
                  <a:pt x="116" y="526"/>
                </a:lnTo>
                <a:lnTo>
                  <a:pt x="116" y="525"/>
                </a:lnTo>
                <a:lnTo>
                  <a:pt x="116" y="524"/>
                </a:lnTo>
                <a:lnTo>
                  <a:pt x="116" y="523"/>
                </a:lnTo>
                <a:lnTo>
                  <a:pt x="117" y="520"/>
                </a:lnTo>
                <a:lnTo>
                  <a:pt x="117" y="519"/>
                </a:lnTo>
                <a:lnTo>
                  <a:pt x="117" y="517"/>
                </a:lnTo>
                <a:lnTo>
                  <a:pt x="117" y="515"/>
                </a:lnTo>
                <a:lnTo>
                  <a:pt x="117" y="513"/>
                </a:lnTo>
                <a:lnTo>
                  <a:pt x="116" y="509"/>
                </a:lnTo>
                <a:lnTo>
                  <a:pt x="115" y="507"/>
                </a:lnTo>
                <a:lnTo>
                  <a:pt x="114" y="504"/>
                </a:lnTo>
                <a:lnTo>
                  <a:pt x="114" y="503"/>
                </a:lnTo>
                <a:lnTo>
                  <a:pt x="113" y="502"/>
                </a:lnTo>
                <a:lnTo>
                  <a:pt x="113" y="501"/>
                </a:lnTo>
                <a:lnTo>
                  <a:pt x="114" y="499"/>
                </a:lnTo>
                <a:lnTo>
                  <a:pt x="114" y="497"/>
                </a:lnTo>
                <a:lnTo>
                  <a:pt x="115" y="492"/>
                </a:lnTo>
                <a:lnTo>
                  <a:pt x="116" y="489"/>
                </a:lnTo>
                <a:lnTo>
                  <a:pt x="116" y="488"/>
                </a:lnTo>
                <a:lnTo>
                  <a:pt x="116" y="487"/>
                </a:lnTo>
                <a:lnTo>
                  <a:pt x="116" y="486"/>
                </a:lnTo>
                <a:lnTo>
                  <a:pt x="116" y="481"/>
                </a:lnTo>
                <a:lnTo>
                  <a:pt x="116" y="480"/>
                </a:lnTo>
                <a:lnTo>
                  <a:pt x="116" y="479"/>
                </a:lnTo>
                <a:lnTo>
                  <a:pt x="117" y="478"/>
                </a:lnTo>
                <a:lnTo>
                  <a:pt x="117" y="477"/>
                </a:lnTo>
                <a:lnTo>
                  <a:pt x="118" y="473"/>
                </a:lnTo>
                <a:lnTo>
                  <a:pt x="118" y="471"/>
                </a:lnTo>
                <a:lnTo>
                  <a:pt x="119" y="469"/>
                </a:lnTo>
                <a:lnTo>
                  <a:pt x="119" y="468"/>
                </a:lnTo>
                <a:lnTo>
                  <a:pt x="118" y="466"/>
                </a:lnTo>
                <a:lnTo>
                  <a:pt x="118" y="465"/>
                </a:lnTo>
                <a:lnTo>
                  <a:pt x="118" y="463"/>
                </a:lnTo>
                <a:lnTo>
                  <a:pt x="118" y="462"/>
                </a:lnTo>
                <a:lnTo>
                  <a:pt x="117" y="460"/>
                </a:lnTo>
                <a:lnTo>
                  <a:pt x="116" y="458"/>
                </a:lnTo>
                <a:lnTo>
                  <a:pt x="115" y="457"/>
                </a:lnTo>
                <a:lnTo>
                  <a:pt x="114" y="455"/>
                </a:lnTo>
                <a:lnTo>
                  <a:pt x="114" y="454"/>
                </a:lnTo>
                <a:lnTo>
                  <a:pt x="113" y="453"/>
                </a:lnTo>
                <a:lnTo>
                  <a:pt x="112" y="453"/>
                </a:lnTo>
                <a:lnTo>
                  <a:pt x="111" y="452"/>
                </a:lnTo>
                <a:lnTo>
                  <a:pt x="110" y="451"/>
                </a:lnTo>
                <a:lnTo>
                  <a:pt x="109" y="451"/>
                </a:lnTo>
                <a:lnTo>
                  <a:pt x="108" y="451"/>
                </a:lnTo>
                <a:lnTo>
                  <a:pt x="108" y="451"/>
                </a:lnTo>
                <a:lnTo>
                  <a:pt x="107" y="450"/>
                </a:lnTo>
                <a:lnTo>
                  <a:pt x="106" y="451"/>
                </a:lnTo>
                <a:lnTo>
                  <a:pt x="100" y="451"/>
                </a:lnTo>
                <a:lnTo>
                  <a:pt x="99" y="451"/>
                </a:lnTo>
                <a:lnTo>
                  <a:pt x="98" y="451"/>
                </a:lnTo>
                <a:lnTo>
                  <a:pt x="93" y="451"/>
                </a:lnTo>
                <a:lnTo>
                  <a:pt x="91" y="451"/>
                </a:lnTo>
                <a:lnTo>
                  <a:pt x="88" y="451"/>
                </a:lnTo>
                <a:lnTo>
                  <a:pt x="83" y="450"/>
                </a:lnTo>
                <a:lnTo>
                  <a:pt x="81" y="450"/>
                </a:lnTo>
                <a:lnTo>
                  <a:pt x="79" y="450"/>
                </a:lnTo>
                <a:lnTo>
                  <a:pt x="78" y="450"/>
                </a:lnTo>
                <a:lnTo>
                  <a:pt x="77" y="450"/>
                </a:lnTo>
                <a:lnTo>
                  <a:pt x="75" y="451"/>
                </a:lnTo>
                <a:lnTo>
                  <a:pt x="72" y="451"/>
                </a:lnTo>
                <a:lnTo>
                  <a:pt x="71" y="451"/>
                </a:lnTo>
                <a:lnTo>
                  <a:pt x="71" y="452"/>
                </a:lnTo>
                <a:lnTo>
                  <a:pt x="70" y="452"/>
                </a:lnTo>
                <a:lnTo>
                  <a:pt x="69" y="451"/>
                </a:lnTo>
                <a:lnTo>
                  <a:pt x="69" y="451"/>
                </a:lnTo>
                <a:lnTo>
                  <a:pt x="68" y="451"/>
                </a:lnTo>
                <a:lnTo>
                  <a:pt x="67" y="450"/>
                </a:lnTo>
                <a:lnTo>
                  <a:pt x="66" y="450"/>
                </a:lnTo>
                <a:lnTo>
                  <a:pt x="66" y="450"/>
                </a:lnTo>
                <a:lnTo>
                  <a:pt x="65" y="449"/>
                </a:lnTo>
                <a:lnTo>
                  <a:pt x="65" y="449"/>
                </a:lnTo>
                <a:lnTo>
                  <a:pt x="64" y="448"/>
                </a:lnTo>
                <a:lnTo>
                  <a:pt x="64" y="448"/>
                </a:lnTo>
                <a:lnTo>
                  <a:pt x="64" y="447"/>
                </a:lnTo>
                <a:lnTo>
                  <a:pt x="64" y="446"/>
                </a:lnTo>
                <a:lnTo>
                  <a:pt x="64" y="444"/>
                </a:lnTo>
                <a:lnTo>
                  <a:pt x="64" y="441"/>
                </a:lnTo>
                <a:lnTo>
                  <a:pt x="64" y="440"/>
                </a:lnTo>
                <a:lnTo>
                  <a:pt x="63" y="439"/>
                </a:lnTo>
                <a:lnTo>
                  <a:pt x="63" y="438"/>
                </a:lnTo>
                <a:lnTo>
                  <a:pt x="63" y="437"/>
                </a:lnTo>
                <a:lnTo>
                  <a:pt x="62" y="436"/>
                </a:lnTo>
                <a:lnTo>
                  <a:pt x="62" y="436"/>
                </a:lnTo>
                <a:lnTo>
                  <a:pt x="61" y="435"/>
                </a:lnTo>
                <a:lnTo>
                  <a:pt x="61" y="434"/>
                </a:lnTo>
                <a:lnTo>
                  <a:pt x="60" y="434"/>
                </a:lnTo>
                <a:lnTo>
                  <a:pt x="58" y="433"/>
                </a:lnTo>
                <a:lnTo>
                  <a:pt x="54" y="431"/>
                </a:lnTo>
                <a:lnTo>
                  <a:pt x="52" y="430"/>
                </a:lnTo>
                <a:lnTo>
                  <a:pt x="51" y="429"/>
                </a:lnTo>
                <a:lnTo>
                  <a:pt x="50" y="429"/>
                </a:lnTo>
                <a:lnTo>
                  <a:pt x="48" y="429"/>
                </a:lnTo>
                <a:lnTo>
                  <a:pt x="46" y="428"/>
                </a:lnTo>
                <a:lnTo>
                  <a:pt x="44" y="428"/>
                </a:lnTo>
                <a:lnTo>
                  <a:pt x="41" y="428"/>
                </a:lnTo>
                <a:lnTo>
                  <a:pt x="39" y="427"/>
                </a:lnTo>
                <a:lnTo>
                  <a:pt x="36" y="427"/>
                </a:lnTo>
                <a:lnTo>
                  <a:pt x="31" y="425"/>
                </a:lnTo>
                <a:lnTo>
                  <a:pt x="30" y="425"/>
                </a:lnTo>
                <a:lnTo>
                  <a:pt x="28" y="425"/>
                </a:lnTo>
                <a:lnTo>
                  <a:pt x="23" y="424"/>
                </a:lnTo>
                <a:lnTo>
                  <a:pt x="21" y="424"/>
                </a:lnTo>
                <a:lnTo>
                  <a:pt x="18" y="424"/>
                </a:lnTo>
                <a:lnTo>
                  <a:pt x="14" y="423"/>
                </a:lnTo>
                <a:lnTo>
                  <a:pt x="11" y="422"/>
                </a:lnTo>
                <a:lnTo>
                  <a:pt x="10" y="421"/>
                </a:lnTo>
                <a:lnTo>
                  <a:pt x="8" y="421"/>
                </a:lnTo>
                <a:lnTo>
                  <a:pt x="6" y="419"/>
                </a:lnTo>
                <a:lnTo>
                  <a:pt x="1" y="416"/>
                </a:lnTo>
                <a:lnTo>
                  <a:pt x="1" y="416"/>
                </a:lnTo>
                <a:lnTo>
                  <a:pt x="0" y="415"/>
                </a:lnTo>
                <a:lnTo>
                  <a:pt x="0" y="415"/>
                </a:lnTo>
                <a:lnTo>
                  <a:pt x="1" y="415"/>
                </a:lnTo>
                <a:lnTo>
                  <a:pt x="1" y="414"/>
                </a:lnTo>
                <a:lnTo>
                  <a:pt x="1" y="414"/>
                </a:lnTo>
                <a:lnTo>
                  <a:pt x="2" y="413"/>
                </a:lnTo>
                <a:lnTo>
                  <a:pt x="3" y="412"/>
                </a:lnTo>
                <a:lnTo>
                  <a:pt x="4" y="412"/>
                </a:lnTo>
                <a:lnTo>
                  <a:pt x="9" y="409"/>
                </a:lnTo>
                <a:lnTo>
                  <a:pt x="12" y="407"/>
                </a:lnTo>
                <a:lnTo>
                  <a:pt x="15" y="405"/>
                </a:lnTo>
                <a:lnTo>
                  <a:pt x="16" y="404"/>
                </a:lnTo>
                <a:lnTo>
                  <a:pt x="17" y="403"/>
                </a:lnTo>
                <a:lnTo>
                  <a:pt x="19" y="401"/>
                </a:lnTo>
                <a:lnTo>
                  <a:pt x="26" y="394"/>
                </a:lnTo>
                <a:lnTo>
                  <a:pt x="27" y="392"/>
                </a:lnTo>
                <a:lnTo>
                  <a:pt x="29" y="390"/>
                </a:lnTo>
                <a:lnTo>
                  <a:pt x="30" y="388"/>
                </a:lnTo>
                <a:lnTo>
                  <a:pt x="30" y="387"/>
                </a:lnTo>
                <a:lnTo>
                  <a:pt x="31" y="385"/>
                </a:lnTo>
                <a:lnTo>
                  <a:pt x="31" y="384"/>
                </a:lnTo>
                <a:lnTo>
                  <a:pt x="32" y="381"/>
                </a:lnTo>
                <a:lnTo>
                  <a:pt x="32" y="374"/>
                </a:lnTo>
                <a:lnTo>
                  <a:pt x="33" y="370"/>
                </a:lnTo>
                <a:lnTo>
                  <a:pt x="33" y="366"/>
                </a:lnTo>
                <a:lnTo>
                  <a:pt x="34" y="364"/>
                </a:lnTo>
                <a:lnTo>
                  <a:pt x="34" y="362"/>
                </a:lnTo>
                <a:lnTo>
                  <a:pt x="35" y="360"/>
                </a:lnTo>
                <a:lnTo>
                  <a:pt x="35" y="359"/>
                </a:lnTo>
                <a:lnTo>
                  <a:pt x="36" y="357"/>
                </a:lnTo>
                <a:lnTo>
                  <a:pt x="37" y="356"/>
                </a:lnTo>
                <a:lnTo>
                  <a:pt x="37" y="354"/>
                </a:lnTo>
                <a:lnTo>
                  <a:pt x="38" y="354"/>
                </a:lnTo>
                <a:lnTo>
                  <a:pt x="39" y="353"/>
                </a:lnTo>
                <a:lnTo>
                  <a:pt x="39" y="352"/>
                </a:lnTo>
                <a:lnTo>
                  <a:pt x="40" y="351"/>
                </a:lnTo>
                <a:lnTo>
                  <a:pt x="41" y="351"/>
                </a:lnTo>
                <a:lnTo>
                  <a:pt x="42" y="351"/>
                </a:lnTo>
                <a:lnTo>
                  <a:pt x="43" y="351"/>
                </a:lnTo>
                <a:lnTo>
                  <a:pt x="44" y="351"/>
                </a:lnTo>
                <a:lnTo>
                  <a:pt x="45" y="351"/>
                </a:lnTo>
                <a:lnTo>
                  <a:pt x="50" y="352"/>
                </a:lnTo>
                <a:lnTo>
                  <a:pt x="51" y="352"/>
                </a:lnTo>
                <a:lnTo>
                  <a:pt x="53" y="352"/>
                </a:lnTo>
                <a:lnTo>
                  <a:pt x="55" y="352"/>
                </a:lnTo>
                <a:lnTo>
                  <a:pt x="56" y="353"/>
                </a:lnTo>
                <a:lnTo>
                  <a:pt x="58" y="352"/>
                </a:lnTo>
                <a:lnTo>
                  <a:pt x="60" y="352"/>
                </a:lnTo>
                <a:lnTo>
                  <a:pt x="63" y="352"/>
                </a:lnTo>
                <a:lnTo>
                  <a:pt x="65" y="351"/>
                </a:lnTo>
                <a:lnTo>
                  <a:pt x="68" y="351"/>
                </a:lnTo>
                <a:lnTo>
                  <a:pt x="73" y="349"/>
                </a:lnTo>
                <a:lnTo>
                  <a:pt x="74" y="348"/>
                </a:lnTo>
                <a:lnTo>
                  <a:pt x="76" y="348"/>
                </a:lnTo>
                <a:lnTo>
                  <a:pt x="77" y="348"/>
                </a:lnTo>
                <a:lnTo>
                  <a:pt x="78" y="348"/>
                </a:lnTo>
                <a:lnTo>
                  <a:pt x="79" y="348"/>
                </a:lnTo>
                <a:lnTo>
                  <a:pt x="80" y="348"/>
                </a:lnTo>
                <a:lnTo>
                  <a:pt x="81" y="348"/>
                </a:lnTo>
                <a:lnTo>
                  <a:pt x="84" y="350"/>
                </a:lnTo>
                <a:lnTo>
                  <a:pt x="85" y="350"/>
                </a:lnTo>
                <a:lnTo>
                  <a:pt x="86" y="350"/>
                </a:lnTo>
                <a:lnTo>
                  <a:pt x="91" y="351"/>
                </a:lnTo>
                <a:lnTo>
                  <a:pt x="95" y="352"/>
                </a:lnTo>
                <a:lnTo>
                  <a:pt x="97" y="352"/>
                </a:lnTo>
                <a:lnTo>
                  <a:pt x="98" y="352"/>
                </a:lnTo>
                <a:lnTo>
                  <a:pt x="99" y="352"/>
                </a:lnTo>
                <a:lnTo>
                  <a:pt x="100" y="352"/>
                </a:lnTo>
                <a:lnTo>
                  <a:pt x="101" y="352"/>
                </a:lnTo>
                <a:lnTo>
                  <a:pt x="102" y="351"/>
                </a:lnTo>
                <a:lnTo>
                  <a:pt x="103" y="351"/>
                </a:lnTo>
                <a:lnTo>
                  <a:pt x="104" y="351"/>
                </a:lnTo>
                <a:lnTo>
                  <a:pt x="104" y="350"/>
                </a:lnTo>
                <a:lnTo>
                  <a:pt x="105" y="350"/>
                </a:lnTo>
                <a:lnTo>
                  <a:pt x="106" y="349"/>
                </a:lnTo>
                <a:lnTo>
                  <a:pt x="107" y="348"/>
                </a:lnTo>
                <a:lnTo>
                  <a:pt x="110" y="343"/>
                </a:lnTo>
                <a:lnTo>
                  <a:pt x="111" y="341"/>
                </a:lnTo>
                <a:lnTo>
                  <a:pt x="111" y="340"/>
                </a:lnTo>
                <a:lnTo>
                  <a:pt x="115" y="333"/>
                </a:lnTo>
                <a:lnTo>
                  <a:pt x="116" y="331"/>
                </a:lnTo>
                <a:lnTo>
                  <a:pt x="117" y="329"/>
                </a:lnTo>
                <a:lnTo>
                  <a:pt x="118" y="325"/>
                </a:lnTo>
                <a:lnTo>
                  <a:pt x="119" y="324"/>
                </a:lnTo>
                <a:lnTo>
                  <a:pt x="119" y="321"/>
                </a:lnTo>
                <a:lnTo>
                  <a:pt x="120" y="318"/>
                </a:lnTo>
                <a:lnTo>
                  <a:pt x="120" y="316"/>
                </a:lnTo>
                <a:lnTo>
                  <a:pt x="120" y="315"/>
                </a:lnTo>
                <a:lnTo>
                  <a:pt x="121" y="313"/>
                </a:lnTo>
                <a:lnTo>
                  <a:pt x="123" y="307"/>
                </a:lnTo>
                <a:lnTo>
                  <a:pt x="124" y="305"/>
                </a:lnTo>
                <a:lnTo>
                  <a:pt x="125" y="304"/>
                </a:lnTo>
                <a:lnTo>
                  <a:pt x="125" y="303"/>
                </a:lnTo>
                <a:lnTo>
                  <a:pt x="126" y="302"/>
                </a:lnTo>
                <a:lnTo>
                  <a:pt x="127" y="301"/>
                </a:lnTo>
                <a:lnTo>
                  <a:pt x="128" y="300"/>
                </a:lnTo>
                <a:lnTo>
                  <a:pt x="129" y="299"/>
                </a:lnTo>
                <a:lnTo>
                  <a:pt x="130" y="299"/>
                </a:lnTo>
                <a:lnTo>
                  <a:pt x="131" y="298"/>
                </a:lnTo>
                <a:lnTo>
                  <a:pt x="132" y="298"/>
                </a:lnTo>
                <a:lnTo>
                  <a:pt x="133" y="297"/>
                </a:lnTo>
                <a:lnTo>
                  <a:pt x="134" y="297"/>
                </a:lnTo>
                <a:lnTo>
                  <a:pt x="135" y="297"/>
                </a:lnTo>
                <a:lnTo>
                  <a:pt x="136" y="297"/>
                </a:lnTo>
                <a:lnTo>
                  <a:pt x="137" y="298"/>
                </a:lnTo>
                <a:lnTo>
                  <a:pt x="139" y="298"/>
                </a:lnTo>
                <a:lnTo>
                  <a:pt x="140" y="299"/>
                </a:lnTo>
                <a:lnTo>
                  <a:pt x="141" y="299"/>
                </a:lnTo>
                <a:lnTo>
                  <a:pt x="142" y="300"/>
                </a:lnTo>
                <a:lnTo>
                  <a:pt x="145" y="302"/>
                </a:lnTo>
                <a:lnTo>
                  <a:pt x="146" y="303"/>
                </a:lnTo>
                <a:lnTo>
                  <a:pt x="148" y="303"/>
                </a:lnTo>
                <a:lnTo>
                  <a:pt x="149" y="304"/>
                </a:lnTo>
                <a:lnTo>
                  <a:pt x="150" y="304"/>
                </a:lnTo>
                <a:lnTo>
                  <a:pt x="151" y="304"/>
                </a:lnTo>
                <a:lnTo>
                  <a:pt x="152" y="304"/>
                </a:lnTo>
                <a:lnTo>
                  <a:pt x="153" y="304"/>
                </a:lnTo>
                <a:lnTo>
                  <a:pt x="154" y="303"/>
                </a:lnTo>
                <a:lnTo>
                  <a:pt x="155" y="303"/>
                </a:lnTo>
                <a:lnTo>
                  <a:pt x="156" y="303"/>
                </a:lnTo>
                <a:lnTo>
                  <a:pt x="156" y="302"/>
                </a:lnTo>
                <a:lnTo>
                  <a:pt x="157" y="302"/>
                </a:lnTo>
                <a:lnTo>
                  <a:pt x="158" y="301"/>
                </a:lnTo>
                <a:lnTo>
                  <a:pt x="158" y="301"/>
                </a:lnTo>
                <a:lnTo>
                  <a:pt x="159" y="300"/>
                </a:lnTo>
                <a:lnTo>
                  <a:pt x="159" y="298"/>
                </a:lnTo>
                <a:lnTo>
                  <a:pt x="161" y="294"/>
                </a:lnTo>
                <a:lnTo>
                  <a:pt x="162" y="292"/>
                </a:lnTo>
                <a:lnTo>
                  <a:pt x="163" y="290"/>
                </a:lnTo>
                <a:lnTo>
                  <a:pt x="163" y="289"/>
                </a:lnTo>
                <a:lnTo>
                  <a:pt x="164" y="289"/>
                </a:lnTo>
                <a:lnTo>
                  <a:pt x="165" y="287"/>
                </a:lnTo>
                <a:lnTo>
                  <a:pt x="168" y="285"/>
                </a:lnTo>
                <a:lnTo>
                  <a:pt x="170" y="284"/>
                </a:lnTo>
                <a:lnTo>
                  <a:pt x="173" y="281"/>
                </a:lnTo>
                <a:lnTo>
                  <a:pt x="176" y="279"/>
                </a:lnTo>
                <a:lnTo>
                  <a:pt x="177" y="278"/>
                </a:lnTo>
                <a:lnTo>
                  <a:pt x="178" y="278"/>
                </a:lnTo>
                <a:lnTo>
                  <a:pt x="178" y="277"/>
                </a:lnTo>
                <a:lnTo>
                  <a:pt x="179" y="276"/>
                </a:lnTo>
                <a:lnTo>
                  <a:pt x="180" y="274"/>
                </a:lnTo>
                <a:lnTo>
                  <a:pt x="181" y="272"/>
                </a:lnTo>
                <a:lnTo>
                  <a:pt x="182" y="270"/>
                </a:lnTo>
                <a:lnTo>
                  <a:pt x="183" y="266"/>
                </a:lnTo>
                <a:lnTo>
                  <a:pt x="183" y="265"/>
                </a:lnTo>
                <a:lnTo>
                  <a:pt x="184" y="264"/>
                </a:lnTo>
                <a:lnTo>
                  <a:pt x="184" y="264"/>
                </a:lnTo>
                <a:lnTo>
                  <a:pt x="184" y="263"/>
                </a:lnTo>
                <a:lnTo>
                  <a:pt x="184" y="263"/>
                </a:lnTo>
                <a:lnTo>
                  <a:pt x="185" y="263"/>
                </a:lnTo>
                <a:lnTo>
                  <a:pt x="186" y="263"/>
                </a:lnTo>
                <a:lnTo>
                  <a:pt x="186" y="263"/>
                </a:lnTo>
                <a:lnTo>
                  <a:pt x="187" y="263"/>
                </a:lnTo>
                <a:lnTo>
                  <a:pt x="188" y="264"/>
                </a:lnTo>
                <a:lnTo>
                  <a:pt x="189" y="264"/>
                </a:lnTo>
                <a:lnTo>
                  <a:pt x="189" y="265"/>
                </a:lnTo>
                <a:lnTo>
                  <a:pt x="190" y="265"/>
                </a:lnTo>
                <a:lnTo>
                  <a:pt x="192" y="267"/>
                </a:lnTo>
                <a:lnTo>
                  <a:pt x="194" y="269"/>
                </a:lnTo>
                <a:lnTo>
                  <a:pt x="195" y="271"/>
                </a:lnTo>
                <a:lnTo>
                  <a:pt x="198" y="276"/>
                </a:lnTo>
                <a:lnTo>
                  <a:pt x="199" y="278"/>
                </a:lnTo>
                <a:lnTo>
                  <a:pt x="200" y="279"/>
                </a:lnTo>
                <a:lnTo>
                  <a:pt x="201" y="281"/>
                </a:lnTo>
                <a:lnTo>
                  <a:pt x="203" y="282"/>
                </a:lnTo>
                <a:lnTo>
                  <a:pt x="205" y="283"/>
                </a:lnTo>
                <a:lnTo>
                  <a:pt x="207" y="285"/>
                </a:lnTo>
                <a:lnTo>
                  <a:pt x="208" y="285"/>
                </a:lnTo>
                <a:lnTo>
                  <a:pt x="209" y="286"/>
                </a:lnTo>
                <a:lnTo>
                  <a:pt x="212" y="287"/>
                </a:lnTo>
                <a:lnTo>
                  <a:pt x="214" y="288"/>
                </a:lnTo>
                <a:lnTo>
                  <a:pt x="215" y="288"/>
                </a:lnTo>
                <a:lnTo>
                  <a:pt x="216" y="288"/>
                </a:lnTo>
                <a:lnTo>
                  <a:pt x="217" y="288"/>
                </a:lnTo>
                <a:lnTo>
                  <a:pt x="218" y="288"/>
                </a:lnTo>
                <a:lnTo>
                  <a:pt x="219" y="288"/>
                </a:lnTo>
                <a:lnTo>
                  <a:pt x="219" y="288"/>
                </a:lnTo>
                <a:lnTo>
                  <a:pt x="220" y="287"/>
                </a:lnTo>
                <a:lnTo>
                  <a:pt x="221" y="287"/>
                </a:lnTo>
                <a:lnTo>
                  <a:pt x="222" y="286"/>
                </a:lnTo>
                <a:lnTo>
                  <a:pt x="223" y="286"/>
                </a:lnTo>
                <a:lnTo>
                  <a:pt x="225" y="285"/>
                </a:lnTo>
                <a:lnTo>
                  <a:pt x="227" y="283"/>
                </a:lnTo>
                <a:lnTo>
                  <a:pt x="231" y="278"/>
                </a:lnTo>
                <a:lnTo>
                  <a:pt x="235" y="274"/>
                </a:lnTo>
                <a:lnTo>
                  <a:pt x="240" y="269"/>
                </a:lnTo>
                <a:lnTo>
                  <a:pt x="241" y="268"/>
                </a:lnTo>
                <a:lnTo>
                  <a:pt x="242" y="267"/>
                </a:lnTo>
                <a:lnTo>
                  <a:pt x="242" y="266"/>
                </a:lnTo>
                <a:lnTo>
                  <a:pt x="243" y="265"/>
                </a:lnTo>
                <a:lnTo>
                  <a:pt x="243" y="263"/>
                </a:lnTo>
                <a:lnTo>
                  <a:pt x="244" y="262"/>
                </a:lnTo>
                <a:lnTo>
                  <a:pt x="244" y="260"/>
                </a:lnTo>
                <a:lnTo>
                  <a:pt x="244" y="259"/>
                </a:lnTo>
                <a:lnTo>
                  <a:pt x="244" y="258"/>
                </a:lnTo>
                <a:lnTo>
                  <a:pt x="244" y="257"/>
                </a:lnTo>
                <a:lnTo>
                  <a:pt x="245" y="255"/>
                </a:lnTo>
                <a:lnTo>
                  <a:pt x="246" y="253"/>
                </a:lnTo>
                <a:lnTo>
                  <a:pt x="247" y="251"/>
                </a:lnTo>
                <a:lnTo>
                  <a:pt x="249" y="248"/>
                </a:lnTo>
                <a:lnTo>
                  <a:pt x="250" y="247"/>
                </a:lnTo>
                <a:lnTo>
                  <a:pt x="250" y="246"/>
                </a:lnTo>
                <a:lnTo>
                  <a:pt x="250" y="245"/>
                </a:lnTo>
                <a:lnTo>
                  <a:pt x="251" y="244"/>
                </a:lnTo>
                <a:lnTo>
                  <a:pt x="251" y="243"/>
                </a:lnTo>
                <a:lnTo>
                  <a:pt x="251" y="242"/>
                </a:lnTo>
                <a:lnTo>
                  <a:pt x="251" y="241"/>
                </a:lnTo>
                <a:lnTo>
                  <a:pt x="251" y="238"/>
                </a:lnTo>
                <a:lnTo>
                  <a:pt x="251" y="236"/>
                </a:lnTo>
                <a:lnTo>
                  <a:pt x="250" y="232"/>
                </a:lnTo>
                <a:lnTo>
                  <a:pt x="250" y="230"/>
                </a:lnTo>
                <a:lnTo>
                  <a:pt x="250" y="229"/>
                </a:lnTo>
                <a:lnTo>
                  <a:pt x="250" y="227"/>
                </a:lnTo>
                <a:lnTo>
                  <a:pt x="251" y="227"/>
                </a:lnTo>
                <a:lnTo>
                  <a:pt x="251" y="226"/>
                </a:lnTo>
                <a:lnTo>
                  <a:pt x="252" y="225"/>
                </a:lnTo>
                <a:lnTo>
                  <a:pt x="252" y="224"/>
                </a:lnTo>
                <a:lnTo>
                  <a:pt x="253" y="224"/>
                </a:lnTo>
                <a:lnTo>
                  <a:pt x="254" y="223"/>
                </a:lnTo>
                <a:lnTo>
                  <a:pt x="255" y="222"/>
                </a:lnTo>
                <a:lnTo>
                  <a:pt x="256" y="222"/>
                </a:lnTo>
                <a:lnTo>
                  <a:pt x="257" y="221"/>
                </a:lnTo>
                <a:lnTo>
                  <a:pt x="259" y="221"/>
                </a:lnTo>
                <a:lnTo>
                  <a:pt x="260" y="220"/>
                </a:lnTo>
                <a:lnTo>
                  <a:pt x="262" y="220"/>
                </a:lnTo>
                <a:lnTo>
                  <a:pt x="263" y="220"/>
                </a:lnTo>
                <a:lnTo>
                  <a:pt x="266" y="220"/>
                </a:lnTo>
                <a:lnTo>
                  <a:pt x="273" y="220"/>
                </a:lnTo>
                <a:lnTo>
                  <a:pt x="276" y="220"/>
                </a:lnTo>
                <a:lnTo>
                  <a:pt x="278" y="219"/>
                </a:lnTo>
                <a:lnTo>
                  <a:pt x="281" y="219"/>
                </a:lnTo>
                <a:lnTo>
                  <a:pt x="283" y="218"/>
                </a:lnTo>
                <a:lnTo>
                  <a:pt x="284" y="218"/>
                </a:lnTo>
                <a:lnTo>
                  <a:pt x="285" y="217"/>
                </a:lnTo>
                <a:lnTo>
                  <a:pt x="287" y="216"/>
                </a:lnTo>
                <a:lnTo>
                  <a:pt x="289" y="215"/>
                </a:lnTo>
                <a:lnTo>
                  <a:pt x="291" y="214"/>
                </a:lnTo>
                <a:lnTo>
                  <a:pt x="293" y="212"/>
                </a:lnTo>
                <a:lnTo>
                  <a:pt x="295" y="212"/>
                </a:lnTo>
                <a:lnTo>
                  <a:pt x="296" y="211"/>
                </a:lnTo>
                <a:lnTo>
                  <a:pt x="298" y="211"/>
                </a:lnTo>
                <a:lnTo>
                  <a:pt x="299" y="210"/>
                </a:lnTo>
                <a:lnTo>
                  <a:pt x="301" y="210"/>
                </a:lnTo>
                <a:lnTo>
                  <a:pt x="302" y="210"/>
                </a:lnTo>
                <a:lnTo>
                  <a:pt x="303" y="210"/>
                </a:lnTo>
                <a:lnTo>
                  <a:pt x="305" y="210"/>
                </a:lnTo>
                <a:lnTo>
                  <a:pt x="306" y="211"/>
                </a:lnTo>
                <a:lnTo>
                  <a:pt x="307" y="211"/>
                </a:lnTo>
                <a:lnTo>
                  <a:pt x="308" y="211"/>
                </a:lnTo>
                <a:lnTo>
                  <a:pt x="313" y="214"/>
                </a:lnTo>
                <a:lnTo>
                  <a:pt x="315" y="214"/>
                </a:lnTo>
                <a:lnTo>
                  <a:pt x="316" y="215"/>
                </a:lnTo>
                <a:lnTo>
                  <a:pt x="317" y="215"/>
                </a:lnTo>
                <a:lnTo>
                  <a:pt x="318" y="215"/>
                </a:lnTo>
                <a:lnTo>
                  <a:pt x="319" y="215"/>
                </a:lnTo>
                <a:lnTo>
                  <a:pt x="320" y="215"/>
                </a:lnTo>
                <a:lnTo>
                  <a:pt x="321" y="215"/>
                </a:lnTo>
                <a:lnTo>
                  <a:pt x="321" y="215"/>
                </a:lnTo>
                <a:lnTo>
                  <a:pt x="322" y="215"/>
                </a:lnTo>
                <a:lnTo>
                  <a:pt x="323" y="214"/>
                </a:lnTo>
                <a:lnTo>
                  <a:pt x="325" y="213"/>
                </a:lnTo>
                <a:lnTo>
                  <a:pt x="328" y="212"/>
                </a:lnTo>
                <a:lnTo>
                  <a:pt x="330" y="211"/>
                </a:lnTo>
                <a:lnTo>
                  <a:pt x="331" y="210"/>
                </a:lnTo>
                <a:lnTo>
                  <a:pt x="333" y="210"/>
                </a:lnTo>
                <a:lnTo>
                  <a:pt x="338" y="210"/>
                </a:lnTo>
                <a:lnTo>
                  <a:pt x="344" y="208"/>
                </a:lnTo>
                <a:lnTo>
                  <a:pt x="345" y="208"/>
                </a:lnTo>
                <a:lnTo>
                  <a:pt x="347" y="208"/>
                </a:lnTo>
                <a:lnTo>
                  <a:pt x="350" y="208"/>
                </a:lnTo>
                <a:lnTo>
                  <a:pt x="352" y="208"/>
                </a:lnTo>
                <a:lnTo>
                  <a:pt x="355" y="208"/>
                </a:lnTo>
                <a:lnTo>
                  <a:pt x="357" y="208"/>
                </a:lnTo>
                <a:lnTo>
                  <a:pt x="360" y="209"/>
                </a:lnTo>
                <a:lnTo>
                  <a:pt x="362" y="209"/>
                </a:lnTo>
                <a:lnTo>
                  <a:pt x="364" y="210"/>
                </a:lnTo>
                <a:lnTo>
                  <a:pt x="368" y="211"/>
                </a:lnTo>
                <a:lnTo>
                  <a:pt x="369" y="212"/>
                </a:lnTo>
                <a:lnTo>
                  <a:pt x="371" y="212"/>
                </a:lnTo>
                <a:lnTo>
                  <a:pt x="373" y="212"/>
                </a:lnTo>
                <a:lnTo>
                  <a:pt x="375" y="212"/>
                </a:lnTo>
                <a:lnTo>
                  <a:pt x="377" y="212"/>
                </a:lnTo>
                <a:lnTo>
                  <a:pt x="379" y="212"/>
                </a:lnTo>
                <a:lnTo>
                  <a:pt x="381" y="212"/>
                </a:lnTo>
                <a:lnTo>
                  <a:pt x="383" y="211"/>
                </a:lnTo>
                <a:lnTo>
                  <a:pt x="384" y="210"/>
                </a:lnTo>
                <a:lnTo>
                  <a:pt x="385" y="209"/>
                </a:lnTo>
                <a:lnTo>
                  <a:pt x="388" y="207"/>
                </a:lnTo>
                <a:lnTo>
                  <a:pt x="389" y="206"/>
                </a:lnTo>
                <a:lnTo>
                  <a:pt x="391" y="205"/>
                </a:lnTo>
                <a:lnTo>
                  <a:pt x="394" y="204"/>
                </a:lnTo>
                <a:lnTo>
                  <a:pt x="395" y="204"/>
                </a:lnTo>
                <a:lnTo>
                  <a:pt x="396" y="203"/>
                </a:lnTo>
                <a:lnTo>
                  <a:pt x="397" y="202"/>
                </a:lnTo>
                <a:lnTo>
                  <a:pt x="398" y="202"/>
                </a:lnTo>
                <a:lnTo>
                  <a:pt x="399" y="201"/>
                </a:lnTo>
                <a:lnTo>
                  <a:pt x="399" y="200"/>
                </a:lnTo>
                <a:lnTo>
                  <a:pt x="400" y="199"/>
                </a:lnTo>
                <a:lnTo>
                  <a:pt x="400" y="198"/>
                </a:lnTo>
                <a:lnTo>
                  <a:pt x="400" y="197"/>
                </a:lnTo>
                <a:lnTo>
                  <a:pt x="401" y="195"/>
                </a:lnTo>
                <a:lnTo>
                  <a:pt x="401" y="193"/>
                </a:lnTo>
                <a:lnTo>
                  <a:pt x="400" y="189"/>
                </a:lnTo>
                <a:lnTo>
                  <a:pt x="400" y="187"/>
                </a:lnTo>
                <a:lnTo>
                  <a:pt x="400" y="185"/>
                </a:lnTo>
                <a:lnTo>
                  <a:pt x="401" y="183"/>
                </a:lnTo>
                <a:lnTo>
                  <a:pt x="401" y="182"/>
                </a:lnTo>
                <a:lnTo>
                  <a:pt x="401" y="180"/>
                </a:lnTo>
                <a:lnTo>
                  <a:pt x="402" y="179"/>
                </a:lnTo>
                <a:lnTo>
                  <a:pt x="402" y="178"/>
                </a:lnTo>
                <a:lnTo>
                  <a:pt x="403" y="176"/>
                </a:lnTo>
                <a:lnTo>
                  <a:pt x="403" y="175"/>
                </a:lnTo>
                <a:lnTo>
                  <a:pt x="404" y="175"/>
                </a:lnTo>
                <a:lnTo>
                  <a:pt x="405" y="174"/>
                </a:lnTo>
                <a:lnTo>
                  <a:pt x="405" y="173"/>
                </a:lnTo>
                <a:lnTo>
                  <a:pt x="406" y="173"/>
                </a:lnTo>
                <a:lnTo>
                  <a:pt x="407" y="173"/>
                </a:lnTo>
                <a:lnTo>
                  <a:pt x="407" y="172"/>
                </a:lnTo>
                <a:lnTo>
                  <a:pt x="409" y="172"/>
                </a:lnTo>
                <a:lnTo>
                  <a:pt x="413" y="171"/>
                </a:lnTo>
                <a:lnTo>
                  <a:pt x="415" y="171"/>
                </a:lnTo>
                <a:lnTo>
                  <a:pt x="417" y="170"/>
                </a:lnTo>
                <a:lnTo>
                  <a:pt x="419" y="169"/>
                </a:lnTo>
                <a:lnTo>
                  <a:pt x="421" y="168"/>
                </a:lnTo>
                <a:lnTo>
                  <a:pt x="423" y="166"/>
                </a:lnTo>
                <a:lnTo>
                  <a:pt x="425" y="165"/>
                </a:lnTo>
                <a:lnTo>
                  <a:pt x="427" y="162"/>
                </a:lnTo>
                <a:lnTo>
                  <a:pt x="429" y="161"/>
                </a:lnTo>
                <a:lnTo>
                  <a:pt x="430" y="160"/>
                </a:lnTo>
                <a:lnTo>
                  <a:pt x="432" y="159"/>
                </a:lnTo>
                <a:lnTo>
                  <a:pt x="435" y="158"/>
                </a:lnTo>
                <a:lnTo>
                  <a:pt x="437" y="157"/>
                </a:lnTo>
                <a:lnTo>
                  <a:pt x="439" y="156"/>
                </a:lnTo>
                <a:lnTo>
                  <a:pt x="440" y="156"/>
                </a:lnTo>
                <a:lnTo>
                  <a:pt x="441" y="156"/>
                </a:lnTo>
                <a:lnTo>
                  <a:pt x="442" y="156"/>
                </a:lnTo>
                <a:lnTo>
                  <a:pt x="444" y="157"/>
                </a:lnTo>
                <a:lnTo>
                  <a:pt x="445" y="157"/>
                </a:lnTo>
                <a:lnTo>
                  <a:pt x="449" y="158"/>
                </a:lnTo>
                <a:lnTo>
                  <a:pt x="453" y="159"/>
                </a:lnTo>
                <a:lnTo>
                  <a:pt x="456" y="160"/>
                </a:lnTo>
                <a:lnTo>
                  <a:pt x="458" y="160"/>
                </a:lnTo>
                <a:lnTo>
                  <a:pt x="459" y="160"/>
                </a:lnTo>
                <a:lnTo>
                  <a:pt x="460" y="160"/>
                </a:lnTo>
                <a:lnTo>
                  <a:pt x="465" y="159"/>
                </a:lnTo>
                <a:lnTo>
                  <a:pt x="469" y="159"/>
                </a:lnTo>
                <a:lnTo>
                  <a:pt x="470" y="158"/>
                </a:lnTo>
                <a:lnTo>
                  <a:pt x="472" y="158"/>
                </a:lnTo>
                <a:lnTo>
                  <a:pt x="474" y="157"/>
                </a:lnTo>
                <a:lnTo>
                  <a:pt x="475" y="156"/>
                </a:lnTo>
                <a:lnTo>
                  <a:pt x="477" y="155"/>
                </a:lnTo>
                <a:lnTo>
                  <a:pt x="481" y="152"/>
                </a:lnTo>
                <a:lnTo>
                  <a:pt x="483" y="151"/>
                </a:lnTo>
                <a:lnTo>
                  <a:pt x="485" y="150"/>
                </a:lnTo>
                <a:lnTo>
                  <a:pt x="489" y="148"/>
                </a:lnTo>
                <a:lnTo>
                  <a:pt x="500" y="143"/>
                </a:lnTo>
                <a:lnTo>
                  <a:pt x="507" y="140"/>
                </a:lnTo>
                <a:lnTo>
                  <a:pt x="511" y="138"/>
                </a:lnTo>
                <a:lnTo>
                  <a:pt x="514" y="137"/>
                </a:lnTo>
                <a:lnTo>
                  <a:pt x="521" y="134"/>
                </a:lnTo>
                <a:lnTo>
                  <a:pt x="524" y="133"/>
                </a:lnTo>
                <a:lnTo>
                  <a:pt x="528" y="132"/>
                </a:lnTo>
                <a:lnTo>
                  <a:pt x="529" y="131"/>
                </a:lnTo>
                <a:lnTo>
                  <a:pt x="530" y="130"/>
                </a:lnTo>
                <a:lnTo>
                  <a:pt x="533" y="129"/>
                </a:lnTo>
                <a:lnTo>
                  <a:pt x="535" y="127"/>
                </a:lnTo>
                <a:lnTo>
                  <a:pt x="537" y="126"/>
                </a:lnTo>
                <a:lnTo>
                  <a:pt x="538" y="124"/>
                </a:lnTo>
                <a:lnTo>
                  <a:pt x="539" y="123"/>
                </a:lnTo>
                <a:lnTo>
                  <a:pt x="540" y="121"/>
                </a:lnTo>
                <a:lnTo>
                  <a:pt x="541" y="119"/>
                </a:lnTo>
                <a:lnTo>
                  <a:pt x="544" y="115"/>
                </a:lnTo>
                <a:lnTo>
                  <a:pt x="545" y="114"/>
                </a:lnTo>
                <a:lnTo>
                  <a:pt x="546" y="112"/>
                </a:lnTo>
                <a:lnTo>
                  <a:pt x="546" y="112"/>
                </a:lnTo>
                <a:lnTo>
                  <a:pt x="548" y="111"/>
                </a:lnTo>
                <a:lnTo>
                  <a:pt x="549" y="110"/>
                </a:lnTo>
                <a:lnTo>
                  <a:pt x="550" y="109"/>
                </a:lnTo>
                <a:lnTo>
                  <a:pt x="553" y="109"/>
                </a:lnTo>
                <a:lnTo>
                  <a:pt x="555" y="108"/>
                </a:lnTo>
                <a:lnTo>
                  <a:pt x="556" y="108"/>
                </a:lnTo>
                <a:lnTo>
                  <a:pt x="558" y="108"/>
                </a:lnTo>
                <a:lnTo>
                  <a:pt x="559" y="108"/>
                </a:lnTo>
                <a:lnTo>
                  <a:pt x="561" y="108"/>
                </a:lnTo>
                <a:lnTo>
                  <a:pt x="563" y="108"/>
                </a:lnTo>
                <a:lnTo>
                  <a:pt x="567" y="109"/>
                </a:lnTo>
                <a:lnTo>
                  <a:pt x="568" y="109"/>
                </a:lnTo>
                <a:lnTo>
                  <a:pt x="570" y="109"/>
                </a:lnTo>
                <a:lnTo>
                  <a:pt x="572" y="109"/>
                </a:lnTo>
                <a:lnTo>
                  <a:pt x="573" y="109"/>
                </a:lnTo>
                <a:lnTo>
                  <a:pt x="575" y="109"/>
                </a:lnTo>
                <a:lnTo>
                  <a:pt x="577" y="109"/>
                </a:lnTo>
                <a:lnTo>
                  <a:pt x="581" y="108"/>
                </a:lnTo>
                <a:lnTo>
                  <a:pt x="583" y="108"/>
                </a:lnTo>
                <a:lnTo>
                  <a:pt x="585" y="107"/>
                </a:lnTo>
                <a:lnTo>
                  <a:pt x="588" y="106"/>
                </a:lnTo>
                <a:lnTo>
                  <a:pt x="591" y="105"/>
                </a:lnTo>
                <a:lnTo>
                  <a:pt x="592" y="104"/>
                </a:lnTo>
                <a:lnTo>
                  <a:pt x="594" y="104"/>
                </a:lnTo>
                <a:lnTo>
                  <a:pt x="599" y="103"/>
                </a:lnTo>
                <a:lnTo>
                  <a:pt x="600" y="102"/>
                </a:lnTo>
                <a:lnTo>
                  <a:pt x="602" y="102"/>
                </a:lnTo>
                <a:lnTo>
                  <a:pt x="603" y="101"/>
                </a:lnTo>
                <a:lnTo>
                  <a:pt x="603" y="101"/>
                </a:lnTo>
                <a:lnTo>
                  <a:pt x="604" y="100"/>
                </a:lnTo>
                <a:lnTo>
                  <a:pt x="605" y="100"/>
                </a:lnTo>
                <a:lnTo>
                  <a:pt x="606" y="98"/>
                </a:lnTo>
                <a:lnTo>
                  <a:pt x="606" y="97"/>
                </a:lnTo>
                <a:lnTo>
                  <a:pt x="607" y="96"/>
                </a:lnTo>
                <a:lnTo>
                  <a:pt x="608" y="93"/>
                </a:lnTo>
                <a:lnTo>
                  <a:pt x="609" y="89"/>
                </a:lnTo>
                <a:lnTo>
                  <a:pt x="610" y="87"/>
                </a:lnTo>
                <a:lnTo>
                  <a:pt x="610" y="86"/>
                </a:lnTo>
                <a:lnTo>
                  <a:pt x="610" y="85"/>
                </a:lnTo>
                <a:lnTo>
                  <a:pt x="610" y="84"/>
                </a:lnTo>
                <a:lnTo>
                  <a:pt x="610" y="83"/>
                </a:lnTo>
                <a:lnTo>
                  <a:pt x="610" y="82"/>
                </a:lnTo>
                <a:lnTo>
                  <a:pt x="610" y="81"/>
                </a:lnTo>
                <a:lnTo>
                  <a:pt x="609" y="81"/>
                </a:lnTo>
                <a:lnTo>
                  <a:pt x="609" y="80"/>
                </a:lnTo>
                <a:lnTo>
                  <a:pt x="608" y="79"/>
                </a:lnTo>
                <a:lnTo>
                  <a:pt x="607" y="78"/>
                </a:lnTo>
                <a:lnTo>
                  <a:pt x="606" y="78"/>
                </a:lnTo>
                <a:lnTo>
                  <a:pt x="605" y="77"/>
                </a:lnTo>
                <a:lnTo>
                  <a:pt x="604" y="77"/>
                </a:lnTo>
                <a:lnTo>
                  <a:pt x="601" y="75"/>
                </a:lnTo>
                <a:lnTo>
                  <a:pt x="595" y="73"/>
                </a:lnTo>
                <a:lnTo>
                  <a:pt x="591" y="72"/>
                </a:lnTo>
                <a:lnTo>
                  <a:pt x="585" y="69"/>
                </a:lnTo>
                <a:lnTo>
                  <a:pt x="583" y="69"/>
                </a:lnTo>
                <a:lnTo>
                  <a:pt x="582" y="68"/>
                </a:lnTo>
                <a:lnTo>
                  <a:pt x="581" y="67"/>
                </a:lnTo>
                <a:lnTo>
                  <a:pt x="580" y="67"/>
                </a:lnTo>
                <a:lnTo>
                  <a:pt x="579" y="66"/>
                </a:lnTo>
                <a:lnTo>
                  <a:pt x="579" y="65"/>
                </a:lnTo>
                <a:lnTo>
                  <a:pt x="578" y="65"/>
                </a:lnTo>
                <a:lnTo>
                  <a:pt x="578" y="64"/>
                </a:lnTo>
                <a:lnTo>
                  <a:pt x="577" y="63"/>
                </a:lnTo>
                <a:lnTo>
                  <a:pt x="577" y="61"/>
                </a:lnTo>
                <a:lnTo>
                  <a:pt x="576" y="60"/>
                </a:lnTo>
                <a:lnTo>
                  <a:pt x="576" y="60"/>
                </a:lnTo>
                <a:lnTo>
                  <a:pt x="576" y="59"/>
                </a:lnTo>
                <a:lnTo>
                  <a:pt x="576" y="58"/>
                </a:lnTo>
                <a:lnTo>
                  <a:pt x="576" y="58"/>
                </a:lnTo>
                <a:lnTo>
                  <a:pt x="576" y="57"/>
                </a:lnTo>
                <a:lnTo>
                  <a:pt x="577" y="56"/>
                </a:lnTo>
                <a:lnTo>
                  <a:pt x="578" y="54"/>
                </a:lnTo>
                <a:lnTo>
                  <a:pt x="578" y="53"/>
                </a:lnTo>
                <a:lnTo>
                  <a:pt x="579" y="52"/>
                </a:lnTo>
                <a:lnTo>
                  <a:pt x="579" y="52"/>
                </a:lnTo>
                <a:lnTo>
                  <a:pt x="579" y="51"/>
                </a:lnTo>
                <a:lnTo>
                  <a:pt x="578" y="50"/>
                </a:lnTo>
                <a:lnTo>
                  <a:pt x="578" y="50"/>
                </a:lnTo>
                <a:lnTo>
                  <a:pt x="577" y="49"/>
                </a:lnTo>
                <a:lnTo>
                  <a:pt x="577" y="49"/>
                </a:lnTo>
                <a:lnTo>
                  <a:pt x="576" y="49"/>
                </a:lnTo>
                <a:lnTo>
                  <a:pt x="575" y="49"/>
                </a:lnTo>
                <a:lnTo>
                  <a:pt x="574" y="48"/>
                </a:lnTo>
                <a:lnTo>
                  <a:pt x="570" y="49"/>
                </a:lnTo>
                <a:lnTo>
                  <a:pt x="568" y="48"/>
                </a:lnTo>
                <a:lnTo>
                  <a:pt x="565" y="48"/>
                </a:lnTo>
                <a:lnTo>
                  <a:pt x="564" y="48"/>
                </a:lnTo>
                <a:lnTo>
                  <a:pt x="564" y="48"/>
                </a:lnTo>
                <a:lnTo>
                  <a:pt x="562" y="47"/>
                </a:lnTo>
                <a:lnTo>
                  <a:pt x="561" y="46"/>
                </a:lnTo>
                <a:lnTo>
                  <a:pt x="560" y="46"/>
                </a:lnTo>
                <a:lnTo>
                  <a:pt x="559" y="45"/>
                </a:lnTo>
                <a:lnTo>
                  <a:pt x="558" y="44"/>
                </a:lnTo>
                <a:lnTo>
                  <a:pt x="557" y="43"/>
                </a:lnTo>
                <a:lnTo>
                  <a:pt x="557" y="42"/>
                </a:lnTo>
                <a:lnTo>
                  <a:pt x="556" y="41"/>
                </a:lnTo>
                <a:lnTo>
                  <a:pt x="556" y="41"/>
                </a:lnTo>
                <a:lnTo>
                  <a:pt x="556" y="40"/>
                </a:lnTo>
                <a:lnTo>
                  <a:pt x="556" y="38"/>
                </a:lnTo>
                <a:lnTo>
                  <a:pt x="556" y="35"/>
                </a:lnTo>
                <a:lnTo>
                  <a:pt x="556" y="34"/>
                </a:lnTo>
                <a:lnTo>
                  <a:pt x="557" y="33"/>
                </a:lnTo>
                <a:lnTo>
                  <a:pt x="557" y="32"/>
                </a:lnTo>
                <a:lnTo>
                  <a:pt x="557" y="31"/>
                </a:lnTo>
                <a:lnTo>
                  <a:pt x="559" y="27"/>
                </a:lnTo>
                <a:lnTo>
                  <a:pt x="560" y="26"/>
                </a:lnTo>
                <a:lnTo>
                  <a:pt x="561" y="24"/>
                </a:lnTo>
                <a:lnTo>
                  <a:pt x="561" y="22"/>
                </a:lnTo>
                <a:lnTo>
                  <a:pt x="562" y="21"/>
                </a:lnTo>
                <a:lnTo>
                  <a:pt x="562" y="19"/>
                </a:lnTo>
                <a:lnTo>
                  <a:pt x="563" y="18"/>
                </a:lnTo>
                <a:lnTo>
                  <a:pt x="564" y="13"/>
                </a:lnTo>
                <a:lnTo>
                  <a:pt x="564" y="12"/>
                </a:lnTo>
                <a:lnTo>
                  <a:pt x="564" y="11"/>
                </a:lnTo>
                <a:lnTo>
                  <a:pt x="565" y="10"/>
                </a:lnTo>
                <a:lnTo>
                  <a:pt x="565" y="10"/>
                </a:lnTo>
                <a:lnTo>
                  <a:pt x="566" y="8"/>
                </a:lnTo>
                <a:lnTo>
                  <a:pt x="571" y="2"/>
                </a:lnTo>
                <a:lnTo>
                  <a:pt x="572" y="1"/>
                </a:lnTo>
                <a:lnTo>
                  <a:pt x="573" y="0"/>
                </a:lnTo>
                <a:lnTo>
                  <a:pt x="573" y="0"/>
                </a:lnTo>
                <a:lnTo>
                  <a:pt x="573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9" name="Freeform 272">
            <a:extLst>
              <a:ext uri="{FF2B5EF4-FFF2-40B4-BE49-F238E27FC236}">
                <a16:creationId xmlns:a16="http://schemas.microsoft.com/office/drawing/2014/main" id="{082990D4-F3F4-4E1F-A3DD-DF4D8F30C26D}"/>
              </a:ext>
            </a:extLst>
          </p:cNvPr>
          <p:cNvSpPr>
            <a:spLocks/>
          </p:cNvSpPr>
          <p:nvPr/>
        </p:nvSpPr>
        <p:spPr bwMode="auto">
          <a:xfrm>
            <a:off x="7086281" y="2988457"/>
            <a:ext cx="1359017" cy="1316354"/>
          </a:xfrm>
          <a:custGeom>
            <a:avLst/>
            <a:gdLst>
              <a:gd name="T0" fmla="*/ 607 w 715"/>
              <a:gd name="T1" fmla="*/ 17 h 633"/>
              <a:gd name="T2" fmla="*/ 637 w 715"/>
              <a:gd name="T3" fmla="*/ 16 h 633"/>
              <a:gd name="T4" fmla="*/ 653 w 715"/>
              <a:gd name="T5" fmla="*/ 11 h 633"/>
              <a:gd name="T6" fmla="*/ 669 w 715"/>
              <a:gd name="T7" fmla="*/ 30 h 633"/>
              <a:gd name="T8" fmla="*/ 692 w 715"/>
              <a:gd name="T9" fmla="*/ 50 h 633"/>
              <a:gd name="T10" fmla="*/ 682 w 715"/>
              <a:gd name="T11" fmla="*/ 86 h 633"/>
              <a:gd name="T12" fmla="*/ 707 w 715"/>
              <a:gd name="T13" fmla="*/ 86 h 633"/>
              <a:gd name="T14" fmla="*/ 712 w 715"/>
              <a:gd name="T15" fmla="*/ 104 h 633"/>
              <a:gd name="T16" fmla="*/ 686 w 715"/>
              <a:gd name="T17" fmla="*/ 144 h 633"/>
              <a:gd name="T18" fmla="*/ 673 w 715"/>
              <a:gd name="T19" fmla="*/ 168 h 633"/>
              <a:gd name="T20" fmla="*/ 643 w 715"/>
              <a:gd name="T21" fmla="*/ 160 h 633"/>
              <a:gd name="T22" fmla="*/ 633 w 715"/>
              <a:gd name="T23" fmla="*/ 174 h 633"/>
              <a:gd name="T24" fmla="*/ 620 w 715"/>
              <a:gd name="T25" fmla="*/ 200 h 633"/>
              <a:gd name="T26" fmla="*/ 604 w 715"/>
              <a:gd name="T27" fmla="*/ 221 h 633"/>
              <a:gd name="T28" fmla="*/ 590 w 715"/>
              <a:gd name="T29" fmla="*/ 251 h 633"/>
              <a:gd name="T30" fmla="*/ 596 w 715"/>
              <a:gd name="T31" fmla="*/ 280 h 633"/>
              <a:gd name="T32" fmla="*/ 619 w 715"/>
              <a:gd name="T33" fmla="*/ 328 h 633"/>
              <a:gd name="T34" fmla="*/ 645 w 715"/>
              <a:gd name="T35" fmla="*/ 360 h 633"/>
              <a:gd name="T36" fmla="*/ 637 w 715"/>
              <a:gd name="T37" fmla="*/ 368 h 633"/>
              <a:gd name="T38" fmla="*/ 637 w 715"/>
              <a:gd name="T39" fmla="*/ 394 h 633"/>
              <a:gd name="T40" fmla="*/ 616 w 715"/>
              <a:gd name="T41" fmla="*/ 412 h 633"/>
              <a:gd name="T42" fmla="*/ 597 w 715"/>
              <a:gd name="T43" fmla="*/ 411 h 633"/>
              <a:gd name="T44" fmla="*/ 598 w 715"/>
              <a:gd name="T45" fmla="*/ 437 h 633"/>
              <a:gd name="T46" fmla="*/ 589 w 715"/>
              <a:gd name="T47" fmla="*/ 461 h 633"/>
              <a:gd name="T48" fmla="*/ 549 w 715"/>
              <a:gd name="T49" fmla="*/ 469 h 633"/>
              <a:gd name="T50" fmla="*/ 518 w 715"/>
              <a:gd name="T51" fmla="*/ 468 h 633"/>
              <a:gd name="T52" fmla="*/ 459 w 715"/>
              <a:gd name="T53" fmla="*/ 465 h 633"/>
              <a:gd name="T54" fmla="*/ 435 w 715"/>
              <a:gd name="T55" fmla="*/ 474 h 633"/>
              <a:gd name="T56" fmla="*/ 427 w 715"/>
              <a:gd name="T57" fmla="*/ 491 h 633"/>
              <a:gd name="T58" fmla="*/ 409 w 715"/>
              <a:gd name="T59" fmla="*/ 508 h 633"/>
              <a:gd name="T60" fmla="*/ 380 w 715"/>
              <a:gd name="T61" fmla="*/ 526 h 633"/>
              <a:gd name="T62" fmla="*/ 363 w 715"/>
              <a:gd name="T63" fmla="*/ 519 h 633"/>
              <a:gd name="T64" fmla="*/ 339 w 715"/>
              <a:gd name="T65" fmla="*/ 535 h 633"/>
              <a:gd name="T66" fmla="*/ 305 w 715"/>
              <a:gd name="T67" fmla="*/ 539 h 633"/>
              <a:gd name="T68" fmla="*/ 280 w 715"/>
              <a:gd name="T69" fmla="*/ 552 h 633"/>
              <a:gd name="T70" fmla="*/ 249 w 715"/>
              <a:gd name="T71" fmla="*/ 563 h 633"/>
              <a:gd name="T72" fmla="*/ 225 w 715"/>
              <a:gd name="T73" fmla="*/ 584 h 633"/>
              <a:gd name="T74" fmla="*/ 217 w 715"/>
              <a:gd name="T75" fmla="*/ 603 h 633"/>
              <a:gd name="T76" fmla="*/ 200 w 715"/>
              <a:gd name="T77" fmla="*/ 617 h 633"/>
              <a:gd name="T78" fmla="*/ 183 w 715"/>
              <a:gd name="T79" fmla="*/ 632 h 633"/>
              <a:gd name="T80" fmla="*/ 167 w 715"/>
              <a:gd name="T81" fmla="*/ 619 h 633"/>
              <a:gd name="T82" fmla="*/ 155 w 715"/>
              <a:gd name="T83" fmla="*/ 624 h 633"/>
              <a:gd name="T84" fmla="*/ 146 w 715"/>
              <a:gd name="T85" fmla="*/ 619 h 633"/>
              <a:gd name="T86" fmla="*/ 131 w 715"/>
              <a:gd name="T87" fmla="*/ 603 h 633"/>
              <a:gd name="T88" fmla="*/ 120 w 715"/>
              <a:gd name="T89" fmla="*/ 593 h 633"/>
              <a:gd name="T90" fmla="*/ 135 w 715"/>
              <a:gd name="T91" fmla="*/ 590 h 633"/>
              <a:gd name="T92" fmla="*/ 135 w 715"/>
              <a:gd name="T93" fmla="*/ 568 h 633"/>
              <a:gd name="T94" fmla="*/ 122 w 715"/>
              <a:gd name="T95" fmla="*/ 533 h 633"/>
              <a:gd name="T96" fmla="*/ 115 w 715"/>
              <a:gd name="T97" fmla="*/ 507 h 633"/>
              <a:gd name="T98" fmla="*/ 118 w 715"/>
              <a:gd name="T99" fmla="*/ 473 h 633"/>
              <a:gd name="T100" fmla="*/ 109 w 715"/>
              <a:gd name="T101" fmla="*/ 451 h 633"/>
              <a:gd name="T102" fmla="*/ 72 w 715"/>
              <a:gd name="T103" fmla="*/ 451 h 633"/>
              <a:gd name="T104" fmla="*/ 64 w 715"/>
              <a:gd name="T105" fmla="*/ 441 h 633"/>
              <a:gd name="T106" fmla="*/ 44 w 715"/>
              <a:gd name="T107" fmla="*/ 428 h 633"/>
              <a:gd name="T108" fmla="*/ 0 w 715"/>
              <a:gd name="T109" fmla="*/ 415 h 633"/>
              <a:gd name="T110" fmla="*/ 30 w 715"/>
              <a:gd name="T111" fmla="*/ 388 h 633"/>
              <a:gd name="T112" fmla="*/ 39 w 715"/>
              <a:gd name="T113" fmla="*/ 352 h 633"/>
              <a:gd name="T114" fmla="*/ 73 w 715"/>
              <a:gd name="T115" fmla="*/ 349 h 633"/>
              <a:gd name="T116" fmla="*/ 101 w 715"/>
              <a:gd name="T117" fmla="*/ 352 h 633"/>
              <a:gd name="T118" fmla="*/ 120 w 715"/>
              <a:gd name="T119" fmla="*/ 318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633">
                <a:moveTo>
                  <a:pt x="573" y="0"/>
                </a:moveTo>
                <a:lnTo>
                  <a:pt x="574" y="0"/>
                </a:lnTo>
                <a:lnTo>
                  <a:pt x="575" y="1"/>
                </a:lnTo>
                <a:lnTo>
                  <a:pt x="577" y="2"/>
                </a:lnTo>
                <a:lnTo>
                  <a:pt x="582" y="5"/>
                </a:lnTo>
                <a:lnTo>
                  <a:pt x="584" y="6"/>
                </a:lnTo>
                <a:lnTo>
                  <a:pt x="586" y="7"/>
                </a:lnTo>
                <a:lnTo>
                  <a:pt x="587" y="7"/>
                </a:lnTo>
                <a:lnTo>
                  <a:pt x="589" y="8"/>
                </a:lnTo>
                <a:lnTo>
                  <a:pt x="594" y="9"/>
                </a:lnTo>
                <a:lnTo>
                  <a:pt x="596" y="10"/>
                </a:lnTo>
                <a:lnTo>
                  <a:pt x="597" y="10"/>
                </a:lnTo>
                <a:lnTo>
                  <a:pt x="599" y="11"/>
                </a:lnTo>
                <a:lnTo>
                  <a:pt x="601" y="12"/>
                </a:lnTo>
                <a:lnTo>
                  <a:pt x="603" y="13"/>
                </a:lnTo>
                <a:lnTo>
                  <a:pt x="604" y="14"/>
                </a:lnTo>
                <a:lnTo>
                  <a:pt x="607" y="17"/>
                </a:lnTo>
                <a:lnTo>
                  <a:pt x="608" y="18"/>
                </a:lnTo>
                <a:lnTo>
                  <a:pt x="610" y="19"/>
                </a:lnTo>
                <a:lnTo>
                  <a:pt x="611" y="20"/>
                </a:lnTo>
                <a:lnTo>
                  <a:pt x="613" y="20"/>
                </a:lnTo>
                <a:lnTo>
                  <a:pt x="615" y="21"/>
                </a:lnTo>
                <a:lnTo>
                  <a:pt x="616" y="21"/>
                </a:lnTo>
                <a:lnTo>
                  <a:pt x="618" y="21"/>
                </a:lnTo>
                <a:lnTo>
                  <a:pt x="619" y="21"/>
                </a:lnTo>
                <a:lnTo>
                  <a:pt x="620" y="21"/>
                </a:lnTo>
                <a:lnTo>
                  <a:pt x="622" y="21"/>
                </a:lnTo>
                <a:lnTo>
                  <a:pt x="623" y="20"/>
                </a:lnTo>
                <a:lnTo>
                  <a:pt x="625" y="20"/>
                </a:lnTo>
                <a:lnTo>
                  <a:pt x="630" y="18"/>
                </a:lnTo>
                <a:lnTo>
                  <a:pt x="631" y="17"/>
                </a:lnTo>
                <a:lnTo>
                  <a:pt x="633" y="17"/>
                </a:lnTo>
                <a:lnTo>
                  <a:pt x="635" y="16"/>
                </a:lnTo>
                <a:lnTo>
                  <a:pt x="637" y="16"/>
                </a:lnTo>
                <a:lnTo>
                  <a:pt x="639" y="16"/>
                </a:lnTo>
                <a:lnTo>
                  <a:pt x="640" y="17"/>
                </a:lnTo>
                <a:lnTo>
                  <a:pt x="643" y="17"/>
                </a:lnTo>
                <a:lnTo>
                  <a:pt x="644" y="17"/>
                </a:lnTo>
                <a:lnTo>
                  <a:pt x="646" y="17"/>
                </a:lnTo>
                <a:lnTo>
                  <a:pt x="647" y="17"/>
                </a:lnTo>
                <a:lnTo>
                  <a:pt x="647" y="17"/>
                </a:lnTo>
                <a:lnTo>
                  <a:pt x="648" y="17"/>
                </a:lnTo>
                <a:lnTo>
                  <a:pt x="649" y="16"/>
                </a:lnTo>
                <a:lnTo>
                  <a:pt x="649" y="16"/>
                </a:lnTo>
                <a:lnTo>
                  <a:pt x="650" y="15"/>
                </a:lnTo>
                <a:lnTo>
                  <a:pt x="651" y="12"/>
                </a:lnTo>
                <a:lnTo>
                  <a:pt x="652" y="12"/>
                </a:lnTo>
                <a:lnTo>
                  <a:pt x="652" y="11"/>
                </a:lnTo>
                <a:lnTo>
                  <a:pt x="653" y="11"/>
                </a:lnTo>
                <a:lnTo>
                  <a:pt x="653" y="11"/>
                </a:lnTo>
                <a:lnTo>
                  <a:pt x="653" y="11"/>
                </a:lnTo>
                <a:lnTo>
                  <a:pt x="654" y="11"/>
                </a:lnTo>
                <a:lnTo>
                  <a:pt x="654" y="12"/>
                </a:lnTo>
                <a:lnTo>
                  <a:pt x="654" y="12"/>
                </a:lnTo>
                <a:lnTo>
                  <a:pt x="655" y="12"/>
                </a:lnTo>
                <a:lnTo>
                  <a:pt x="655" y="13"/>
                </a:lnTo>
                <a:lnTo>
                  <a:pt x="655" y="16"/>
                </a:lnTo>
                <a:lnTo>
                  <a:pt x="656" y="17"/>
                </a:lnTo>
                <a:lnTo>
                  <a:pt x="656" y="18"/>
                </a:lnTo>
                <a:lnTo>
                  <a:pt x="656" y="19"/>
                </a:lnTo>
                <a:lnTo>
                  <a:pt x="657" y="20"/>
                </a:lnTo>
                <a:lnTo>
                  <a:pt x="658" y="21"/>
                </a:lnTo>
                <a:lnTo>
                  <a:pt x="658" y="21"/>
                </a:lnTo>
                <a:lnTo>
                  <a:pt x="659" y="22"/>
                </a:lnTo>
                <a:lnTo>
                  <a:pt x="661" y="23"/>
                </a:lnTo>
                <a:lnTo>
                  <a:pt x="665" y="26"/>
                </a:lnTo>
                <a:lnTo>
                  <a:pt x="666" y="28"/>
                </a:lnTo>
                <a:lnTo>
                  <a:pt x="669" y="30"/>
                </a:lnTo>
                <a:lnTo>
                  <a:pt x="670" y="31"/>
                </a:lnTo>
                <a:lnTo>
                  <a:pt x="671" y="31"/>
                </a:lnTo>
                <a:lnTo>
                  <a:pt x="672" y="32"/>
                </a:lnTo>
                <a:lnTo>
                  <a:pt x="674" y="32"/>
                </a:lnTo>
                <a:lnTo>
                  <a:pt x="678" y="33"/>
                </a:lnTo>
                <a:lnTo>
                  <a:pt x="679" y="33"/>
                </a:lnTo>
                <a:lnTo>
                  <a:pt x="680" y="34"/>
                </a:lnTo>
                <a:lnTo>
                  <a:pt x="681" y="34"/>
                </a:lnTo>
                <a:lnTo>
                  <a:pt x="682" y="35"/>
                </a:lnTo>
                <a:lnTo>
                  <a:pt x="684" y="36"/>
                </a:lnTo>
                <a:lnTo>
                  <a:pt x="685" y="38"/>
                </a:lnTo>
                <a:lnTo>
                  <a:pt x="687" y="40"/>
                </a:lnTo>
                <a:lnTo>
                  <a:pt x="689" y="42"/>
                </a:lnTo>
                <a:lnTo>
                  <a:pt x="690" y="45"/>
                </a:lnTo>
                <a:lnTo>
                  <a:pt x="691" y="46"/>
                </a:lnTo>
                <a:lnTo>
                  <a:pt x="692" y="48"/>
                </a:lnTo>
                <a:lnTo>
                  <a:pt x="692" y="50"/>
                </a:lnTo>
                <a:lnTo>
                  <a:pt x="693" y="52"/>
                </a:lnTo>
                <a:lnTo>
                  <a:pt x="693" y="54"/>
                </a:lnTo>
                <a:lnTo>
                  <a:pt x="692" y="56"/>
                </a:lnTo>
                <a:lnTo>
                  <a:pt x="692" y="58"/>
                </a:lnTo>
                <a:lnTo>
                  <a:pt x="691" y="61"/>
                </a:lnTo>
                <a:lnTo>
                  <a:pt x="691" y="64"/>
                </a:lnTo>
                <a:lnTo>
                  <a:pt x="689" y="67"/>
                </a:lnTo>
                <a:lnTo>
                  <a:pt x="688" y="71"/>
                </a:lnTo>
                <a:lnTo>
                  <a:pt x="686" y="74"/>
                </a:lnTo>
                <a:lnTo>
                  <a:pt x="684" y="78"/>
                </a:lnTo>
                <a:lnTo>
                  <a:pt x="684" y="79"/>
                </a:lnTo>
                <a:lnTo>
                  <a:pt x="683" y="81"/>
                </a:lnTo>
                <a:lnTo>
                  <a:pt x="683" y="82"/>
                </a:lnTo>
                <a:lnTo>
                  <a:pt x="682" y="83"/>
                </a:lnTo>
                <a:lnTo>
                  <a:pt x="682" y="84"/>
                </a:lnTo>
                <a:lnTo>
                  <a:pt x="682" y="85"/>
                </a:lnTo>
                <a:lnTo>
                  <a:pt x="682" y="86"/>
                </a:lnTo>
                <a:lnTo>
                  <a:pt x="682" y="86"/>
                </a:lnTo>
                <a:lnTo>
                  <a:pt x="683" y="87"/>
                </a:lnTo>
                <a:lnTo>
                  <a:pt x="683" y="87"/>
                </a:lnTo>
                <a:lnTo>
                  <a:pt x="683" y="88"/>
                </a:lnTo>
                <a:lnTo>
                  <a:pt x="684" y="89"/>
                </a:lnTo>
                <a:lnTo>
                  <a:pt x="685" y="89"/>
                </a:lnTo>
                <a:lnTo>
                  <a:pt x="686" y="90"/>
                </a:lnTo>
                <a:lnTo>
                  <a:pt x="686" y="90"/>
                </a:lnTo>
                <a:lnTo>
                  <a:pt x="687" y="90"/>
                </a:lnTo>
                <a:lnTo>
                  <a:pt x="688" y="90"/>
                </a:lnTo>
                <a:lnTo>
                  <a:pt x="689" y="90"/>
                </a:lnTo>
                <a:lnTo>
                  <a:pt x="691" y="90"/>
                </a:lnTo>
                <a:lnTo>
                  <a:pt x="693" y="90"/>
                </a:lnTo>
                <a:lnTo>
                  <a:pt x="696" y="89"/>
                </a:lnTo>
                <a:lnTo>
                  <a:pt x="702" y="87"/>
                </a:lnTo>
                <a:lnTo>
                  <a:pt x="705" y="86"/>
                </a:lnTo>
                <a:lnTo>
                  <a:pt x="707" y="86"/>
                </a:lnTo>
                <a:lnTo>
                  <a:pt x="708" y="86"/>
                </a:lnTo>
                <a:lnTo>
                  <a:pt x="709" y="86"/>
                </a:lnTo>
                <a:lnTo>
                  <a:pt x="710" y="86"/>
                </a:lnTo>
                <a:lnTo>
                  <a:pt x="711" y="86"/>
                </a:lnTo>
                <a:lnTo>
                  <a:pt x="712" y="86"/>
                </a:lnTo>
                <a:lnTo>
                  <a:pt x="713" y="86"/>
                </a:lnTo>
                <a:lnTo>
                  <a:pt x="713" y="87"/>
                </a:lnTo>
                <a:lnTo>
                  <a:pt x="714" y="88"/>
                </a:lnTo>
                <a:lnTo>
                  <a:pt x="714" y="88"/>
                </a:lnTo>
                <a:lnTo>
                  <a:pt x="715" y="89"/>
                </a:lnTo>
                <a:lnTo>
                  <a:pt x="715" y="90"/>
                </a:lnTo>
                <a:lnTo>
                  <a:pt x="715" y="92"/>
                </a:lnTo>
                <a:lnTo>
                  <a:pt x="715" y="94"/>
                </a:lnTo>
                <a:lnTo>
                  <a:pt x="715" y="96"/>
                </a:lnTo>
                <a:lnTo>
                  <a:pt x="714" y="98"/>
                </a:lnTo>
                <a:lnTo>
                  <a:pt x="714" y="100"/>
                </a:lnTo>
                <a:lnTo>
                  <a:pt x="712" y="104"/>
                </a:lnTo>
                <a:lnTo>
                  <a:pt x="711" y="107"/>
                </a:lnTo>
                <a:lnTo>
                  <a:pt x="706" y="120"/>
                </a:lnTo>
                <a:lnTo>
                  <a:pt x="703" y="128"/>
                </a:lnTo>
                <a:lnTo>
                  <a:pt x="702" y="130"/>
                </a:lnTo>
                <a:lnTo>
                  <a:pt x="702" y="130"/>
                </a:lnTo>
                <a:lnTo>
                  <a:pt x="702" y="130"/>
                </a:lnTo>
                <a:lnTo>
                  <a:pt x="702" y="131"/>
                </a:lnTo>
                <a:lnTo>
                  <a:pt x="702" y="131"/>
                </a:lnTo>
                <a:lnTo>
                  <a:pt x="701" y="132"/>
                </a:lnTo>
                <a:lnTo>
                  <a:pt x="701" y="133"/>
                </a:lnTo>
                <a:lnTo>
                  <a:pt x="699" y="134"/>
                </a:lnTo>
                <a:lnTo>
                  <a:pt x="697" y="136"/>
                </a:lnTo>
                <a:lnTo>
                  <a:pt x="696" y="137"/>
                </a:lnTo>
                <a:lnTo>
                  <a:pt x="693" y="139"/>
                </a:lnTo>
                <a:lnTo>
                  <a:pt x="692" y="140"/>
                </a:lnTo>
                <a:lnTo>
                  <a:pt x="688" y="143"/>
                </a:lnTo>
                <a:lnTo>
                  <a:pt x="686" y="144"/>
                </a:lnTo>
                <a:lnTo>
                  <a:pt x="685" y="145"/>
                </a:lnTo>
                <a:lnTo>
                  <a:pt x="684" y="145"/>
                </a:lnTo>
                <a:lnTo>
                  <a:pt x="683" y="146"/>
                </a:lnTo>
                <a:lnTo>
                  <a:pt x="683" y="147"/>
                </a:lnTo>
                <a:lnTo>
                  <a:pt x="682" y="148"/>
                </a:lnTo>
                <a:lnTo>
                  <a:pt x="682" y="149"/>
                </a:lnTo>
                <a:lnTo>
                  <a:pt x="681" y="152"/>
                </a:lnTo>
                <a:lnTo>
                  <a:pt x="680" y="154"/>
                </a:lnTo>
                <a:lnTo>
                  <a:pt x="678" y="161"/>
                </a:lnTo>
                <a:lnTo>
                  <a:pt x="677" y="163"/>
                </a:lnTo>
                <a:lnTo>
                  <a:pt x="677" y="164"/>
                </a:lnTo>
                <a:lnTo>
                  <a:pt x="676" y="165"/>
                </a:lnTo>
                <a:lnTo>
                  <a:pt x="676" y="166"/>
                </a:lnTo>
                <a:lnTo>
                  <a:pt x="675" y="167"/>
                </a:lnTo>
                <a:lnTo>
                  <a:pt x="674" y="167"/>
                </a:lnTo>
                <a:lnTo>
                  <a:pt x="673" y="168"/>
                </a:lnTo>
                <a:lnTo>
                  <a:pt x="673" y="168"/>
                </a:lnTo>
                <a:lnTo>
                  <a:pt x="672" y="169"/>
                </a:lnTo>
                <a:lnTo>
                  <a:pt x="671" y="169"/>
                </a:lnTo>
                <a:lnTo>
                  <a:pt x="670" y="169"/>
                </a:lnTo>
                <a:lnTo>
                  <a:pt x="669" y="169"/>
                </a:lnTo>
                <a:lnTo>
                  <a:pt x="668" y="170"/>
                </a:lnTo>
                <a:lnTo>
                  <a:pt x="667" y="169"/>
                </a:lnTo>
                <a:lnTo>
                  <a:pt x="665" y="169"/>
                </a:lnTo>
                <a:lnTo>
                  <a:pt x="664" y="169"/>
                </a:lnTo>
                <a:lnTo>
                  <a:pt x="662" y="169"/>
                </a:lnTo>
                <a:lnTo>
                  <a:pt x="660" y="168"/>
                </a:lnTo>
                <a:lnTo>
                  <a:pt x="658" y="167"/>
                </a:lnTo>
                <a:lnTo>
                  <a:pt x="657" y="166"/>
                </a:lnTo>
                <a:lnTo>
                  <a:pt x="653" y="164"/>
                </a:lnTo>
                <a:lnTo>
                  <a:pt x="650" y="162"/>
                </a:lnTo>
                <a:lnTo>
                  <a:pt x="649" y="162"/>
                </a:lnTo>
                <a:lnTo>
                  <a:pt x="646" y="161"/>
                </a:lnTo>
                <a:lnTo>
                  <a:pt x="643" y="160"/>
                </a:lnTo>
                <a:lnTo>
                  <a:pt x="642" y="159"/>
                </a:lnTo>
                <a:lnTo>
                  <a:pt x="641" y="159"/>
                </a:lnTo>
                <a:lnTo>
                  <a:pt x="640" y="159"/>
                </a:lnTo>
                <a:lnTo>
                  <a:pt x="639" y="159"/>
                </a:lnTo>
                <a:lnTo>
                  <a:pt x="638" y="159"/>
                </a:lnTo>
                <a:lnTo>
                  <a:pt x="635" y="160"/>
                </a:lnTo>
                <a:lnTo>
                  <a:pt x="634" y="160"/>
                </a:lnTo>
                <a:lnTo>
                  <a:pt x="633" y="161"/>
                </a:lnTo>
                <a:lnTo>
                  <a:pt x="633" y="161"/>
                </a:lnTo>
                <a:lnTo>
                  <a:pt x="632" y="161"/>
                </a:lnTo>
                <a:lnTo>
                  <a:pt x="632" y="162"/>
                </a:lnTo>
                <a:lnTo>
                  <a:pt x="632" y="163"/>
                </a:lnTo>
                <a:lnTo>
                  <a:pt x="632" y="163"/>
                </a:lnTo>
                <a:lnTo>
                  <a:pt x="632" y="165"/>
                </a:lnTo>
                <a:lnTo>
                  <a:pt x="632" y="170"/>
                </a:lnTo>
                <a:lnTo>
                  <a:pt x="633" y="172"/>
                </a:lnTo>
                <a:lnTo>
                  <a:pt x="633" y="174"/>
                </a:lnTo>
                <a:lnTo>
                  <a:pt x="633" y="175"/>
                </a:lnTo>
                <a:lnTo>
                  <a:pt x="632" y="179"/>
                </a:lnTo>
                <a:lnTo>
                  <a:pt x="632" y="180"/>
                </a:lnTo>
                <a:lnTo>
                  <a:pt x="631" y="181"/>
                </a:lnTo>
                <a:lnTo>
                  <a:pt x="631" y="182"/>
                </a:lnTo>
                <a:lnTo>
                  <a:pt x="630" y="183"/>
                </a:lnTo>
                <a:lnTo>
                  <a:pt x="629" y="184"/>
                </a:lnTo>
                <a:lnTo>
                  <a:pt x="627" y="187"/>
                </a:lnTo>
                <a:lnTo>
                  <a:pt x="626" y="188"/>
                </a:lnTo>
                <a:lnTo>
                  <a:pt x="625" y="189"/>
                </a:lnTo>
                <a:lnTo>
                  <a:pt x="624" y="190"/>
                </a:lnTo>
                <a:lnTo>
                  <a:pt x="624" y="191"/>
                </a:lnTo>
                <a:lnTo>
                  <a:pt x="623" y="193"/>
                </a:lnTo>
                <a:lnTo>
                  <a:pt x="622" y="194"/>
                </a:lnTo>
                <a:lnTo>
                  <a:pt x="622" y="196"/>
                </a:lnTo>
                <a:lnTo>
                  <a:pt x="621" y="198"/>
                </a:lnTo>
                <a:lnTo>
                  <a:pt x="620" y="200"/>
                </a:lnTo>
                <a:lnTo>
                  <a:pt x="620" y="202"/>
                </a:lnTo>
                <a:lnTo>
                  <a:pt x="620" y="203"/>
                </a:lnTo>
                <a:lnTo>
                  <a:pt x="620" y="204"/>
                </a:lnTo>
                <a:lnTo>
                  <a:pt x="620" y="207"/>
                </a:lnTo>
                <a:lnTo>
                  <a:pt x="620" y="208"/>
                </a:lnTo>
                <a:lnTo>
                  <a:pt x="619" y="208"/>
                </a:lnTo>
                <a:lnTo>
                  <a:pt x="619" y="209"/>
                </a:lnTo>
                <a:lnTo>
                  <a:pt x="618" y="209"/>
                </a:lnTo>
                <a:lnTo>
                  <a:pt x="618" y="210"/>
                </a:lnTo>
                <a:lnTo>
                  <a:pt x="618" y="210"/>
                </a:lnTo>
                <a:lnTo>
                  <a:pt x="616" y="211"/>
                </a:lnTo>
                <a:lnTo>
                  <a:pt x="615" y="211"/>
                </a:lnTo>
                <a:lnTo>
                  <a:pt x="614" y="212"/>
                </a:lnTo>
                <a:lnTo>
                  <a:pt x="611" y="215"/>
                </a:lnTo>
                <a:lnTo>
                  <a:pt x="606" y="219"/>
                </a:lnTo>
                <a:lnTo>
                  <a:pt x="605" y="220"/>
                </a:lnTo>
                <a:lnTo>
                  <a:pt x="604" y="221"/>
                </a:lnTo>
                <a:lnTo>
                  <a:pt x="603" y="222"/>
                </a:lnTo>
                <a:lnTo>
                  <a:pt x="602" y="223"/>
                </a:lnTo>
                <a:lnTo>
                  <a:pt x="601" y="224"/>
                </a:lnTo>
                <a:lnTo>
                  <a:pt x="601" y="225"/>
                </a:lnTo>
                <a:lnTo>
                  <a:pt x="600" y="227"/>
                </a:lnTo>
                <a:lnTo>
                  <a:pt x="599" y="229"/>
                </a:lnTo>
                <a:lnTo>
                  <a:pt x="599" y="231"/>
                </a:lnTo>
                <a:lnTo>
                  <a:pt x="598" y="232"/>
                </a:lnTo>
                <a:lnTo>
                  <a:pt x="598" y="237"/>
                </a:lnTo>
                <a:lnTo>
                  <a:pt x="597" y="238"/>
                </a:lnTo>
                <a:lnTo>
                  <a:pt x="597" y="239"/>
                </a:lnTo>
                <a:lnTo>
                  <a:pt x="597" y="241"/>
                </a:lnTo>
                <a:lnTo>
                  <a:pt x="596" y="242"/>
                </a:lnTo>
                <a:lnTo>
                  <a:pt x="592" y="247"/>
                </a:lnTo>
                <a:lnTo>
                  <a:pt x="591" y="249"/>
                </a:lnTo>
                <a:lnTo>
                  <a:pt x="591" y="250"/>
                </a:lnTo>
                <a:lnTo>
                  <a:pt x="590" y="251"/>
                </a:lnTo>
                <a:lnTo>
                  <a:pt x="590" y="252"/>
                </a:lnTo>
                <a:lnTo>
                  <a:pt x="590" y="253"/>
                </a:lnTo>
                <a:lnTo>
                  <a:pt x="589" y="255"/>
                </a:lnTo>
                <a:lnTo>
                  <a:pt x="589" y="256"/>
                </a:lnTo>
                <a:lnTo>
                  <a:pt x="589" y="257"/>
                </a:lnTo>
                <a:lnTo>
                  <a:pt x="589" y="258"/>
                </a:lnTo>
                <a:lnTo>
                  <a:pt x="590" y="259"/>
                </a:lnTo>
                <a:lnTo>
                  <a:pt x="590" y="260"/>
                </a:lnTo>
                <a:lnTo>
                  <a:pt x="591" y="263"/>
                </a:lnTo>
                <a:lnTo>
                  <a:pt x="592" y="263"/>
                </a:lnTo>
                <a:lnTo>
                  <a:pt x="593" y="265"/>
                </a:lnTo>
                <a:lnTo>
                  <a:pt x="594" y="269"/>
                </a:lnTo>
                <a:lnTo>
                  <a:pt x="594" y="271"/>
                </a:lnTo>
                <a:lnTo>
                  <a:pt x="595" y="273"/>
                </a:lnTo>
                <a:lnTo>
                  <a:pt x="595" y="277"/>
                </a:lnTo>
                <a:lnTo>
                  <a:pt x="596" y="279"/>
                </a:lnTo>
                <a:lnTo>
                  <a:pt x="596" y="280"/>
                </a:lnTo>
                <a:lnTo>
                  <a:pt x="597" y="283"/>
                </a:lnTo>
                <a:lnTo>
                  <a:pt x="598" y="285"/>
                </a:lnTo>
                <a:lnTo>
                  <a:pt x="601" y="290"/>
                </a:lnTo>
                <a:lnTo>
                  <a:pt x="603" y="296"/>
                </a:lnTo>
                <a:lnTo>
                  <a:pt x="604" y="298"/>
                </a:lnTo>
                <a:lnTo>
                  <a:pt x="605" y="300"/>
                </a:lnTo>
                <a:lnTo>
                  <a:pt x="607" y="302"/>
                </a:lnTo>
                <a:lnTo>
                  <a:pt x="608" y="304"/>
                </a:lnTo>
                <a:lnTo>
                  <a:pt x="610" y="306"/>
                </a:lnTo>
                <a:lnTo>
                  <a:pt x="610" y="307"/>
                </a:lnTo>
                <a:lnTo>
                  <a:pt x="612" y="310"/>
                </a:lnTo>
                <a:lnTo>
                  <a:pt x="613" y="313"/>
                </a:lnTo>
                <a:lnTo>
                  <a:pt x="614" y="315"/>
                </a:lnTo>
                <a:lnTo>
                  <a:pt x="615" y="317"/>
                </a:lnTo>
                <a:lnTo>
                  <a:pt x="618" y="325"/>
                </a:lnTo>
                <a:lnTo>
                  <a:pt x="619" y="327"/>
                </a:lnTo>
                <a:lnTo>
                  <a:pt x="619" y="328"/>
                </a:lnTo>
                <a:lnTo>
                  <a:pt x="623" y="335"/>
                </a:lnTo>
                <a:lnTo>
                  <a:pt x="626" y="340"/>
                </a:lnTo>
                <a:lnTo>
                  <a:pt x="627" y="341"/>
                </a:lnTo>
                <a:lnTo>
                  <a:pt x="627" y="342"/>
                </a:lnTo>
                <a:lnTo>
                  <a:pt x="628" y="344"/>
                </a:lnTo>
                <a:lnTo>
                  <a:pt x="629" y="344"/>
                </a:lnTo>
                <a:lnTo>
                  <a:pt x="631" y="345"/>
                </a:lnTo>
                <a:lnTo>
                  <a:pt x="634" y="347"/>
                </a:lnTo>
                <a:lnTo>
                  <a:pt x="636" y="348"/>
                </a:lnTo>
                <a:lnTo>
                  <a:pt x="638" y="350"/>
                </a:lnTo>
                <a:lnTo>
                  <a:pt x="639" y="351"/>
                </a:lnTo>
                <a:lnTo>
                  <a:pt x="640" y="352"/>
                </a:lnTo>
                <a:lnTo>
                  <a:pt x="641" y="354"/>
                </a:lnTo>
                <a:lnTo>
                  <a:pt x="642" y="355"/>
                </a:lnTo>
                <a:lnTo>
                  <a:pt x="643" y="356"/>
                </a:lnTo>
                <a:lnTo>
                  <a:pt x="644" y="358"/>
                </a:lnTo>
                <a:lnTo>
                  <a:pt x="645" y="360"/>
                </a:lnTo>
                <a:lnTo>
                  <a:pt x="645" y="360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5" y="361"/>
                </a:lnTo>
                <a:lnTo>
                  <a:pt x="644" y="360"/>
                </a:lnTo>
                <a:lnTo>
                  <a:pt x="643" y="361"/>
                </a:lnTo>
                <a:lnTo>
                  <a:pt x="643" y="361"/>
                </a:lnTo>
                <a:lnTo>
                  <a:pt x="642" y="361"/>
                </a:lnTo>
                <a:lnTo>
                  <a:pt x="641" y="362"/>
                </a:lnTo>
                <a:lnTo>
                  <a:pt x="641" y="362"/>
                </a:lnTo>
                <a:lnTo>
                  <a:pt x="640" y="363"/>
                </a:lnTo>
                <a:lnTo>
                  <a:pt x="639" y="364"/>
                </a:lnTo>
                <a:lnTo>
                  <a:pt x="638" y="365"/>
                </a:lnTo>
                <a:lnTo>
                  <a:pt x="637" y="366"/>
                </a:lnTo>
                <a:lnTo>
                  <a:pt x="637" y="367"/>
                </a:lnTo>
                <a:lnTo>
                  <a:pt x="637" y="368"/>
                </a:lnTo>
                <a:lnTo>
                  <a:pt x="637" y="369"/>
                </a:lnTo>
                <a:lnTo>
                  <a:pt x="636" y="370"/>
                </a:lnTo>
                <a:lnTo>
                  <a:pt x="636" y="371"/>
                </a:lnTo>
                <a:lnTo>
                  <a:pt x="636" y="372"/>
                </a:lnTo>
                <a:lnTo>
                  <a:pt x="637" y="374"/>
                </a:lnTo>
                <a:lnTo>
                  <a:pt x="638" y="378"/>
                </a:lnTo>
                <a:lnTo>
                  <a:pt x="638" y="381"/>
                </a:lnTo>
                <a:lnTo>
                  <a:pt x="638" y="383"/>
                </a:lnTo>
                <a:lnTo>
                  <a:pt x="639" y="387"/>
                </a:lnTo>
                <a:lnTo>
                  <a:pt x="639" y="388"/>
                </a:lnTo>
                <a:lnTo>
                  <a:pt x="639" y="389"/>
                </a:lnTo>
                <a:lnTo>
                  <a:pt x="638" y="390"/>
                </a:lnTo>
                <a:lnTo>
                  <a:pt x="638" y="391"/>
                </a:lnTo>
                <a:lnTo>
                  <a:pt x="638" y="392"/>
                </a:lnTo>
                <a:lnTo>
                  <a:pt x="637" y="393"/>
                </a:lnTo>
                <a:lnTo>
                  <a:pt x="637" y="394"/>
                </a:lnTo>
                <a:lnTo>
                  <a:pt x="637" y="394"/>
                </a:lnTo>
                <a:lnTo>
                  <a:pt x="636" y="395"/>
                </a:lnTo>
                <a:lnTo>
                  <a:pt x="636" y="395"/>
                </a:lnTo>
                <a:lnTo>
                  <a:pt x="635" y="395"/>
                </a:lnTo>
                <a:lnTo>
                  <a:pt x="634" y="396"/>
                </a:lnTo>
                <a:lnTo>
                  <a:pt x="631" y="397"/>
                </a:lnTo>
                <a:lnTo>
                  <a:pt x="627" y="398"/>
                </a:lnTo>
                <a:lnTo>
                  <a:pt x="623" y="399"/>
                </a:lnTo>
                <a:lnTo>
                  <a:pt x="622" y="399"/>
                </a:lnTo>
                <a:lnTo>
                  <a:pt x="621" y="400"/>
                </a:lnTo>
                <a:lnTo>
                  <a:pt x="621" y="400"/>
                </a:lnTo>
                <a:lnTo>
                  <a:pt x="620" y="401"/>
                </a:lnTo>
                <a:lnTo>
                  <a:pt x="618" y="405"/>
                </a:lnTo>
                <a:lnTo>
                  <a:pt x="616" y="409"/>
                </a:lnTo>
                <a:lnTo>
                  <a:pt x="616" y="409"/>
                </a:lnTo>
                <a:lnTo>
                  <a:pt x="616" y="411"/>
                </a:lnTo>
                <a:lnTo>
                  <a:pt x="616" y="412"/>
                </a:lnTo>
                <a:lnTo>
                  <a:pt x="616" y="412"/>
                </a:lnTo>
                <a:lnTo>
                  <a:pt x="615" y="412"/>
                </a:lnTo>
                <a:lnTo>
                  <a:pt x="615" y="413"/>
                </a:lnTo>
                <a:lnTo>
                  <a:pt x="615" y="413"/>
                </a:lnTo>
                <a:lnTo>
                  <a:pt x="614" y="413"/>
                </a:lnTo>
                <a:lnTo>
                  <a:pt x="613" y="413"/>
                </a:lnTo>
                <a:lnTo>
                  <a:pt x="612" y="413"/>
                </a:lnTo>
                <a:lnTo>
                  <a:pt x="610" y="413"/>
                </a:lnTo>
                <a:lnTo>
                  <a:pt x="609" y="412"/>
                </a:lnTo>
                <a:lnTo>
                  <a:pt x="607" y="412"/>
                </a:lnTo>
                <a:lnTo>
                  <a:pt x="602" y="410"/>
                </a:lnTo>
                <a:lnTo>
                  <a:pt x="601" y="410"/>
                </a:lnTo>
                <a:lnTo>
                  <a:pt x="600" y="410"/>
                </a:lnTo>
                <a:lnTo>
                  <a:pt x="600" y="410"/>
                </a:lnTo>
                <a:lnTo>
                  <a:pt x="599" y="410"/>
                </a:lnTo>
                <a:lnTo>
                  <a:pt x="598" y="410"/>
                </a:lnTo>
                <a:lnTo>
                  <a:pt x="598" y="410"/>
                </a:lnTo>
                <a:lnTo>
                  <a:pt x="597" y="411"/>
                </a:lnTo>
                <a:lnTo>
                  <a:pt x="596" y="411"/>
                </a:lnTo>
                <a:lnTo>
                  <a:pt x="596" y="411"/>
                </a:lnTo>
                <a:lnTo>
                  <a:pt x="596" y="412"/>
                </a:lnTo>
                <a:lnTo>
                  <a:pt x="596" y="412"/>
                </a:lnTo>
                <a:lnTo>
                  <a:pt x="596" y="413"/>
                </a:lnTo>
                <a:lnTo>
                  <a:pt x="596" y="417"/>
                </a:lnTo>
                <a:lnTo>
                  <a:pt x="596" y="420"/>
                </a:lnTo>
                <a:lnTo>
                  <a:pt x="596" y="421"/>
                </a:lnTo>
                <a:lnTo>
                  <a:pt x="596" y="422"/>
                </a:lnTo>
                <a:lnTo>
                  <a:pt x="596" y="424"/>
                </a:lnTo>
                <a:lnTo>
                  <a:pt x="596" y="426"/>
                </a:lnTo>
                <a:lnTo>
                  <a:pt x="596" y="427"/>
                </a:lnTo>
                <a:lnTo>
                  <a:pt x="597" y="428"/>
                </a:lnTo>
                <a:lnTo>
                  <a:pt x="598" y="432"/>
                </a:lnTo>
                <a:lnTo>
                  <a:pt x="598" y="434"/>
                </a:lnTo>
                <a:lnTo>
                  <a:pt x="598" y="435"/>
                </a:lnTo>
                <a:lnTo>
                  <a:pt x="598" y="437"/>
                </a:lnTo>
                <a:lnTo>
                  <a:pt x="598" y="439"/>
                </a:lnTo>
                <a:lnTo>
                  <a:pt x="598" y="440"/>
                </a:lnTo>
                <a:lnTo>
                  <a:pt x="598" y="442"/>
                </a:lnTo>
                <a:lnTo>
                  <a:pt x="598" y="443"/>
                </a:lnTo>
                <a:lnTo>
                  <a:pt x="597" y="447"/>
                </a:lnTo>
                <a:lnTo>
                  <a:pt x="596" y="453"/>
                </a:lnTo>
                <a:lnTo>
                  <a:pt x="596" y="454"/>
                </a:lnTo>
                <a:lnTo>
                  <a:pt x="596" y="455"/>
                </a:lnTo>
                <a:lnTo>
                  <a:pt x="595" y="456"/>
                </a:lnTo>
                <a:lnTo>
                  <a:pt x="594" y="458"/>
                </a:lnTo>
                <a:lnTo>
                  <a:pt x="594" y="458"/>
                </a:lnTo>
                <a:lnTo>
                  <a:pt x="593" y="459"/>
                </a:lnTo>
                <a:lnTo>
                  <a:pt x="593" y="459"/>
                </a:lnTo>
                <a:lnTo>
                  <a:pt x="592" y="460"/>
                </a:lnTo>
                <a:lnTo>
                  <a:pt x="591" y="460"/>
                </a:lnTo>
                <a:lnTo>
                  <a:pt x="590" y="460"/>
                </a:lnTo>
                <a:lnTo>
                  <a:pt x="589" y="461"/>
                </a:lnTo>
                <a:lnTo>
                  <a:pt x="588" y="461"/>
                </a:lnTo>
                <a:lnTo>
                  <a:pt x="587" y="460"/>
                </a:lnTo>
                <a:lnTo>
                  <a:pt x="583" y="460"/>
                </a:lnTo>
                <a:lnTo>
                  <a:pt x="581" y="459"/>
                </a:lnTo>
                <a:lnTo>
                  <a:pt x="580" y="459"/>
                </a:lnTo>
                <a:lnTo>
                  <a:pt x="578" y="459"/>
                </a:lnTo>
                <a:lnTo>
                  <a:pt x="572" y="460"/>
                </a:lnTo>
                <a:lnTo>
                  <a:pt x="569" y="460"/>
                </a:lnTo>
                <a:lnTo>
                  <a:pt x="560" y="462"/>
                </a:lnTo>
                <a:lnTo>
                  <a:pt x="558" y="462"/>
                </a:lnTo>
                <a:lnTo>
                  <a:pt x="557" y="462"/>
                </a:lnTo>
                <a:lnTo>
                  <a:pt x="556" y="463"/>
                </a:lnTo>
                <a:lnTo>
                  <a:pt x="555" y="463"/>
                </a:lnTo>
                <a:lnTo>
                  <a:pt x="554" y="464"/>
                </a:lnTo>
                <a:lnTo>
                  <a:pt x="553" y="465"/>
                </a:lnTo>
                <a:lnTo>
                  <a:pt x="550" y="468"/>
                </a:lnTo>
                <a:lnTo>
                  <a:pt x="549" y="469"/>
                </a:lnTo>
                <a:lnTo>
                  <a:pt x="548" y="470"/>
                </a:lnTo>
                <a:lnTo>
                  <a:pt x="546" y="471"/>
                </a:lnTo>
                <a:lnTo>
                  <a:pt x="546" y="471"/>
                </a:lnTo>
                <a:lnTo>
                  <a:pt x="545" y="472"/>
                </a:lnTo>
                <a:lnTo>
                  <a:pt x="544" y="472"/>
                </a:lnTo>
                <a:lnTo>
                  <a:pt x="543" y="472"/>
                </a:lnTo>
                <a:lnTo>
                  <a:pt x="542" y="472"/>
                </a:lnTo>
                <a:lnTo>
                  <a:pt x="540" y="472"/>
                </a:lnTo>
                <a:lnTo>
                  <a:pt x="538" y="471"/>
                </a:lnTo>
                <a:lnTo>
                  <a:pt x="533" y="470"/>
                </a:lnTo>
                <a:lnTo>
                  <a:pt x="528" y="470"/>
                </a:lnTo>
                <a:lnTo>
                  <a:pt x="526" y="469"/>
                </a:lnTo>
                <a:lnTo>
                  <a:pt x="522" y="468"/>
                </a:lnTo>
                <a:lnTo>
                  <a:pt x="521" y="468"/>
                </a:lnTo>
                <a:lnTo>
                  <a:pt x="520" y="468"/>
                </a:lnTo>
                <a:lnTo>
                  <a:pt x="519" y="468"/>
                </a:lnTo>
                <a:lnTo>
                  <a:pt x="518" y="468"/>
                </a:lnTo>
                <a:lnTo>
                  <a:pt x="517" y="469"/>
                </a:lnTo>
                <a:lnTo>
                  <a:pt x="515" y="470"/>
                </a:lnTo>
                <a:lnTo>
                  <a:pt x="513" y="470"/>
                </a:lnTo>
                <a:lnTo>
                  <a:pt x="510" y="471"/>
                </a:lnTo>
                <a:lnTo>
                  <a:pt x="507" y="472"/>
                </a:lnTo>
                <a:lnTo>
                  <a:pt x="504" y="472"/>
                </a:lnTo>
                <a:lnTo>
                  <a:pt x="501" y="472"/>
                </a:lnTo>
                <a:lnTo>
                  <a:pt x="498" y="472"/>
                </a:lnTo>
                <a:lnTo>
                  <a:pt x="494" y="472"/>
                </a:lnTo>
                <a:lnTo>
                  <a:pt x="491" y="472"/>
                </a:lnTo>
                <a:lnTo>
                  <a:pt x="482" y="471"/>
                </a:lnTo>
                <a:lnTo>
                  <a:pt x="479" y="470"/>
                </a:lnTo>
                <a:lnTo>
                  <a:pt x="477" y="470"/>
                </a:lnTo>
                <a:lnTo>
                  <a:pt x="473" y="469"/>
                </a:lnTo>
                <a:lnTo>
                  <a:pt x="467" y="467"/>
                </a:lnTo>
                <a:lnTo>
                  <a:pt x="462" y="466"/>
                </a:lnTo>
                <a:lnTo>
                  <a:pt x="459" y="465"/>
                </a:lnTo>
                <a:lnTo>
                  <a:pt x="457" y="465"/>
                </a:lnTo>
                <a:lnTo>
                  <a:pt x="450" y="464"/>
                </a:lnTo>
                <a:lnTo>
                  <a:pt x="448" y="464"/>
                </a:lnTo>
                <a:lnTo>
                  <a:pt x="447" y="464"/>
                </a:lnTo>
                <a:lnTo>
                  <a:pt x="446" y="465"/>
                </a:lnTo>
                <a:lnTo>
                  <a:pt x="445" y="465"/>
                </a:lnTo>
                <a:lnTo>
                  <a:pt x="444" y="465"/>
                </a:lnTo>
                <a:lnTo>
                  <a:pt x="442" y="466"/>
                </a:lnTo>
                <a:lnTo>
                  <a:pt x="441" y="467"/>
                </a:lnTo>
                <a:lnTo>
                  <a:pt x="440" y="467"/>
                </a:lnTo>
                <a:lnTo>
                  <a:pt x="439" y="468"/>
                </a:lnTo>
                <a:lnTo>
                  <a:pt x="438" y="469"/>
                </a:lnTo>
                <a:lnTo>
                  <a:pt x="437" y="470"/>
                </a:lnTo>
                <a:lnTo>
                  <a:pt x="436" y="472"/>
                </a:lnTo>
                <a:lnTo>
                  <a:pt x="436" y="473"/>
                </a:lnTo>
                <a:lnTo>
                  <a:pt x="436" y="473"/>
                </a:lnTo>
                <a:lnTo>
                  <a:pt x="435" y="474"/>
                </a:lnTo>
                <a:lnTo>
                  <a:pt x="435" y="475"/>
                </a:lnTo>
                <a:lnTo>
                  <a:pt x="435" y="476"/>
                </a:lnTo>
                <a:lnTo>
                  <a:pt x="435" y="478"/>
                </a:lnTo>
                <a:lnTo>
                  <a:pt x="435" y="481"/>
                </a:lnTo>
                <a:lnTo>
                  <a:pt x="435" y="482"/>
                </a:lnTo>
                <a:lnTo>
                  <a:pt x="435" y="484"/>
                </a:lnTo>
                <a:lnTo>
                  <a:pt x="435" y="486"/>
                </a:lnTo>
                <a:lnTo>
                  <a:pt x="435" y="487"/>
                </a:lnTo>
                <a:lnTo>
                  <a:pt x="435" y="488"/>
                </a:lnTo>
                <a:lnTo>
                  <a:pt x="434" y="488"/>
                </a:lnTo>
                <a:lnTo>
                  <a:pt x="434" y="489"/>
                </a:lnTo>
                <a:lnTo>
                  <a:pt x="433" y="489"/>
                </a:lnTo>
                <a:lnTo>
                  <a:pt x="433" y="490"/>
                </a:lnTo>
                <a:lnTo>
                  <a:pt x="432" y="490"/>
                </a:lnTo>
                <a:lnTo>
                  <a:pt x="431" y="490"/>
                </a:lnTo>
                <a:lnTo>
                  <a:pt x="429" y="491"/>
                </a:lnTo>
                <a:lnTo>
                  <a:pt x="427" y="491"/>
                </a:lnTo>
                <a:lnTo>
                  <a:pt x="425" y="491"/>
                </a:lnTo>
                <a:lnTo>
                  <a:pt x="424" y="491"/>
                </a:lnTo>
                <a:lnTo>
                  <a:pt x="423" y="491"/>
                </a:lnTo>
                <a:lnTo>
                  <a:pt x="422" y="492"/>
                </a:lnTo>
                <a:lnTo>
                  <a:pt x="422" y="493"/>
                </a:lnTo>
                <a:lnTo>
                  <a:pt x="422" y="493"/>
                </a:lnTo>
                <a:lnTo>
                  <a:pt x="421" y="495"/>
                </a:lnTo>
                <a:lnTo>
                  <a:pt x="421" y="496"/>
                </a:lnTo>
                <a:lnTo>
                  <a:pt x="420" y="498"/>
                </a:lnTo>
                <a:lnTo>
                  <a:pt x="419" y="499"/>
                </a:lnTo>
                <a:lnTo>
                  <a:pt x="418" y="500"/>
                </a:lnTo>
                <a:lnTo>
                  <a:pt x="417" y="501"/>
                </a:lnTo>
                <a:lnTo>
                  <a:pt x="415" y="503"/>
                </a:lnTo>
                <a:lnTo>
                  <a:pt x="414" y="505"/>
                </a:lnTo>
                <a:lnTo>
                  <a:pt x="413" y="505"/>
                </a:lnTo>
                <a:lnTo>
                  <a:pt x="411" y="506"/>
                </a:lnTo>
                <a:lnTo>
                  <a:pt x="409" y="508"/>
                </a:lnTo>
                <a:lnTo>
                  <a:pt x="407" y="508"/>
                </a:lnTo>
                <a:lnTo>
                  <a:pt x="406" y="509"/>
                </a:lnTo>
                <a:lnTo>
                  <a:pt x="405" y="509"/>
                </a:lnTo>
                <a:lnTo>
                  <a:pt x="400" y="511"/>
                </a:lnTo>
                <a:lnTo>
                  <a:pt x="399" y="511"/>
                </a:lnTo>
                <a:lnTo>
                  <a:pt x="397" y="512"/>
                </a:lnTo>
                <a:lnTo>
                  <a:pt x="395" y="512"/>
                </a:lnTo>
                <a:lnTo>
                  <a:pt x="394" y="513"/>
                </a:lnTo>
                <a:lnTo>
                  <a:pt x="393" y="514"/>
                </a:lnTo>
                <a:lnTo>
                  <a:pt x="392" y="514"/>
                </a:lnTo>
                <a:lnTo>
                  <a:pt x="390" y="516"/>
                </a:lnTo>
                <a:lnTo>
                  <a:pt x="389" y="517"/>
                </a:lnTo>
                <a:lnTo>
                  <a:pt x="388" y="517"/>
                </a:lnTo>
                <a:lnTo>
                  <a:pt x="386" y="520"/>
                </a:lnTo>
                <a:lnTo>
                  <a:pt x="383" y="523"/>
                </a:lnTo>
                <a:lnTo>
                  <a:pt x="382" y="525"/>
                </a:lnTo>
                <a:lnTo>
                  <a:pt x="380" y="526"/>
                </a:lnTo>
                <a:lnTo>
                  <a:pt x="380" y="526"/>
                </a:lnTo>
                <a:lnTo>
                  <a:pt x="379" y="527"/>
                </a:lnTo>
                <a:lnTo>
                  <a:pt x="378" y="527"/>
                </a:lnTo>
                <a:lnTo>
                  <a:pt x="378" y="527"/>
                </a:lnTo>
                <a:lnTo>
                  <a:pt x="376" y="528"/>
                </a:lnTo>
                <a:lnTo>
                  <a:pt x="376" y="528"/>
                </a:lnTo>
                <a:lnTo>
                  <a:pt x="375" y="527"/>
                </a:lnTo>
                <a:lnTo>
                  <a:pt x="374" y="527"/>
                </a:lnTo>
                <a:lnTo>
                  <a:pt x="374" y="527"/>
                </a:lnTo>
                <a:lnTo>
                  <a:pt x="373" y="527"/>
                </a:lnTo>
                <a:lnTo>
                  <a:pt x="372" y="526"/>
                </a:lnTo>
                <a:lnTo>
                  <a:pt x="371" y="525"/>
                </a:lnTo>
                <a:lnTo>
                  <a:pt x="368" y="522"/>
                </a:lnTo>
                <a:lnTo>
                  <a:pt x="367" y="521"/>
                </a:lnTo>
                <a:lnTo>
                  <a:pt x="366" y="521"/>
                </a:lnTo>
                <a:lnTo>
                  <a:pt x="365" y="520"/>
                </a:lnTo>
                <a:lnTo>
                  <a:pt x="363" y="519"/>
                </a:lnTo>
                <a:lnTo>
                  <a:pt x="362" y="519"/>
                </a:lnTo>
                <a:lnTo>
                  <a:pt x="361" y="519"/>
                </a:lnTo>
                <a:lnTo>
                  <a:pt x="360" y="519"/>
                </a:lnTo>
                <a:lnTo>
                  <a:pt x="359" y="520"/>
                </a:lnTo>
                <a:lnTo>
                  <a:pt x="357" y="521"/>
                </a:lnTo>
                <a:lnTo>
                  <a:pt x="356" y="522"/>
                </a:lnTo>
                <a:lnTo>
                  <a:pt x="355" y="523"/>
                </a:lnTo>
                <a:lnTo>
                  <a:pt x="353" y="524"/>
                </a:lnTo>
                <a:lnTo>
                  <a:pt x="349" y="529"/>
                </a:lnTo>
                <a:lnTo>
                  <a:pt x="347" y="530"/>
                </a:lnTo>
                <a:lnTo>
                  <a:pt x="346" y="531"/>
                </a:lnTo>
                <a:lnTo>
                  <a:pt x="344" y="533"/>
                </a:lnTo>
                <a:lnTo>
                  <a:pt x="343" y="533"/>
                </a:lnTo>
                <a:lnTo>
                  <a:pt x="342" y="534"/>
                </a:lnTo>
                <a:lnTo>
                  <a:pt x="342" y="534"/>
                </a:lnTo>
                <a:lnTo>
                  <a:pt x="340" y="534"/>
                </a:lnTo>
                <a:lnTo>
                  <a:pt x="339" y="535"/>
                </a:lnTo>
                <a:lnTo>
                  <a:pt x="338" y="536"/>
                </a:lnTo>
                <a:lnTo>
                  <a:pt x="335" y="538"/>
                </a:lnTo>
                <a:lnTo>
                  <a:pt x="334" y="539"/>
                </a:lnTo>
                <a:lnTo>
                  <a:pt x="332" y="539"/>
                </a:lnTo>
                <a:lnTo>
                  <a:pt x="331" y="540"/>
                </a:lnTo>
                <a:lnTo>
                  <a:pt x="329" y="540"/>
                </a:lnTo>
                <a:lnTo>
                  <a:pt x="328" y="541"/>
                </a:lnTo>
                <a:lnTo>
                  <a:pt x="326" y="541"/>
                </a:lnTo>
                <a:lnTo>
                  <a:pt x="324" y="541"/>
                </a:lnTo>
                <a:lnTo>
                  <a:pt x="317" y="541"/>
                </a:lnTo>
                <a:lnTo>
                  <a:pt x="315" y="541"/>
                </a:lnTo>
                <a:lnTo>
                  <a:pt x="313" y="541"/>
                </a:lnTo>
                <a:lnTo>
                  <a:pt x="312" y="541"/>
                </a:lnTo>
                <a:lnTo>
                  <a:pt x="310" y="541"/>
                </a:lnTo>
                <a:lnTo>
                  <a:pt x="308" y="540"/>
                </a:lnTo>
                <a:lnTo>
                  <a:pt x="306" y="540"/>
                </a:lnTo>
                <a:lnTo>
                  <a:pt x="305" y="539"/>
                </a:lnTo>
                <a:lnTo>
                  <a:pt x="304" y="539"/>
                </a:lnTo>
                <a:lnTo>
                  <a:pt x="303" y="538"/>
                </a:lnTo>
                <a:lnTo>
                  <a:pt x="301" y="537"/>
                </a:lnTo>
                <a:lnTo>
                  <a:pt x="301" y="537"/>
                </a:lnTo>
                <a:lnTo>
                  <a:pt x="300" y="537"/>
                </a:lnTo>
                <a:lnTo>
                  <a:pt x="300" y="537"/>
                </a:lnTo>
                <a:lnTo>
                  <a:pt x="299" y="537"/>
                </a:lnTo>
                <a:lnTo>
                  <a:pt x="299" y="537"/>
                </a:lnTo>
                <a:lnTo>
                  <a:pt x="298" y="537"/>
                </a:lnTo>
                <a:lnTo>
                  <a:pt x="297" y="538"/>
                </a:lnTo>
                <a:lnTo>
                  <a:pt x="296" y="539"/>
                </a:lnTo>
                <a:lnTo>
                  <a:pt x="294" y="540"/>
                </a:lnTo>
                <a:lnTo>
                  <a:pt x="288" y="545"/>
                </a:lnTo>
                <a:lnTo>
                  <a:pt x="285" y="548"/>
                </a:lnTo>
                <a:lnTo>
                  <a:pt x="282" y="551"/>
                </a:lnTo>
                <a:lnTo>
                  <a:pt x="281" y="551"/>
                </a:lnTo>
                <a:lnTo>
                  <a:pt x="280" y="552"/>
                </a:lnTo>
                <a:lnTo>
                  <a:pt x="279" y="554"/>
                </a:lnTo>
                <a:lnTo>
                  <a:pt x="277" y="556"/>
                </a:lnTo>
                <a:lnTo>
                  <a:pt x="276" y="557"/>
                </a:lnTo>
                <a:lnTo>
                  <a:pt x="274" y="558"/>
                </a:lnTo>
                <a:lnTo>
                  <a:pt x="273" y="559"/>
                </a:lnTo>
                <a:lnTo>
                  <a:pt x="272" y="560"/>
                </a:lnTo>
                <a:lnTo>
                  <a:pt x="270" y="561"/>
                </a:lnTo>
                <a:lnTo>
                  <a:pt x="267" y="562"/>
                </a:lnTo>
                <a:lnTo>
                  <a:pt x="265" y="562"/>
                </a:lnTo>
                <a:lnTo>
                  <a:pt x="263" y="563"/>
                </a:lnTo>
                <a:lnTo>
                  <a:pt x="261" y="563"/>
                </a:lnTo>
                <a:lnTo>
                  <a:pt x="259" y="563"/>
                </a:lnTo>
                <a:lnTo>
                  <a:pt x="257" y="563"/>
                </a:lnTo>
                <a:lnTo>
                  <a:pt x="254" y="563"/>
                </a:lnTo>
                <a:lnTo>
                  <a:pt x="252" y="563"/>
                </a:lnTo>
                <a:lnTo>
                  <a:pt x="251" y="563"/>
                </a:lnTo>
                <a:lnTo>
                  <a:pt x="249" y="563"/>
                </a:lnTo>
                <a:lnTo>
                  <a:pt x="247" y="564"/>
                </a:lnTo>
                <a:lnTo>
                  <a:pt x="246" y="564"/>
                </a:lnTo>
                <a:lnTo>
                  <a:pt x="244" y="565"/>
                </a:lnTo>
                <a:lnTo>
                  <a:pt x="243" y="566"/>
                </a:lnTo>
                <a:lnTo>
                  <a:pt x="240" y="568"/>
                </a:lnTo>
                <a:lnTo>
                  <a:pt x="238" y="570"/>
                </a:lnTo>
                <a:lnTo>
                  <a:pt x="237" y="571"/>
                </a:lnTo>
                <a:lnTo>
                  <a:pt x="234" y="573"/>
                </a:lnTo>
                <a:lnTo>
                  <a:pt x="233" y="574"/>
                </a:lnTo>
                <a:lnTo>
                  <a:pt x="231" y="576"/>
                </a:lnTo>
                <a:lnTo>
                  <a:pt x="228" y="578"/>
                </a:lnTo>
                <a:lnTo>
                  <a:pt x="227" y="579"/>
                </a:lnTo>
                <a:lnTo>
                  <a:pt x="226" y="580"/>
                </a:lnTo>
                <a:lnTo>
                  <a:pt x="226" y="580"/>
                </a:lnTo>
                <a:lnTo>
                  <a:pt x="225" y="581"/>
                </a:lnTo>
                <a:lnTo>
                  <a:pt x="225" y="583"/>
                </a:lnTo>
                <a:lnTo>
                  <a:pt x="225" y="584"/>
                </a:lnTo>
                <a:lnTo>
                  <a:pt x="224" y="587"/>
                </a:lnTo>
                <a:lnTo>
                  <a:pt x="224" y="589"/>
                </a:lnTo>
                <a:lnTo>
                  <a:pt x="224" y="590"/>
                </a:lnTo>
                <a:lnTo>
                  <a:pt x="223" y="592"/>
                </a:lnTo>
                <a:lnTo>
                  <a:pt x="223" y="593"/>
                </a:lnTo>
                <a:lnTo>
                  <a:pt x="223" y="594"/>
                </a:lnTo>
                <a:lnTo>
                  <a:pt x="223" y="596"/>
                </a:lnTo>
                <a:lnTo>
                  <a:pt x="223" y="597"/>
                </a:lnTo>
                <a:lnTo>
                  <a:pt x="222" y="599"/>
                </a:lnTo>
                <a:lnTo>
                  <a:pt x="222" y="600"/>
                </a:lnTo>
                <a:lnTo>
                  <a:pt x="222" y="600"/>
                </a:lnTo>
                <a:lnTo>
                  <a:pt x="222" y="600"/>
                </a:lnTo>
                <a:lnTo>
                  <a:pt x="221" y="601"/>
                </a:lnTo>
                <a:lnTo>
                  <a:pt x="221" y="601"/>
                </a:lnTo>
                <a:lnTo>
                  <a:pt x="220" y="602"/>
                </a:lnTo>
                <a:lnTo>
                  <a:pt x="218" y="603"/>
                </a:lnTo>
                <a:lnTo>
                  <a:pt x="217" y="603"/>
                </a:lnTo>
                <a:lnTo>
                  <a:pt x="217" y="604"/>
                </a:lnTo>
                <a:lnTo>
                  <a:pt x="216" y="604"/>
                </a:lnTo>
                <a:lnTo>
                  <a:pt x="216" y="605"/>
                </a:lnTo>
                <a:lnTo>
                  <a:pt x="214" y="609"/>
                </a:lnTo>
                <a:lnTo>
                  <a:pt x="214" y="610"/>
                </a:lnTo>
                <a:lnTo>
                  <a:pt x="213" y="611"/>
                </a:lnTo>
                <a:lnTo>
                  <a:pt x="211" y="613"/>
                </a:lnTo>
                <a:lnTo>
                  <a:pt x="211" y="614"/>
                </a:lnTo>
                <a:lnTo>
                  <a:pt x="210" y="614"/>
                </a:lnTo>
                <a:lnTo>
                  <a:pt x="210" y="615"/>
                </a:lnTo>
                <a:lnTo>
                  <a:pt x="209" y="615"/>
                </a:lnTo>
                <a:lnTo>
                  <a:pt x="208" y="615"/>
                </a:lnTo>
                <a:lnTo>
                  <a:pt x="207" y="616"/>
                </a:lnTo>
                <a:lnTo>
                  <a:pt x="206" y="616"/>
                </a:lnTo>
                <a:lnTo>
                  <a:pt x="203" y="616"/>
                </a:lnTo>
                <a:lnTo>
                  <a:pt x="201" y="616"/>
                </a:lnTo>
                <a:lnTo>
                  <a:pt x="200" y="617"/>
                </a:lnTo>
                <a:lnTo>
                  <a:pt x="199" y="617"/>
                </a:lnTo>
                <a:lnTo>
                  <a:pt x="198" y="617"/>
                </a:lnTo>
                <a:lnTo>
                  <a:pt x="197" y="618"/>
                </a:lnTo>
                <a:lnTo>
                  <a:pt x="195" y="619"/>
                </a:lnTo>
                <a:lnTo>
                  <a:pt x="194" y="620"/>
                </a:lnTo>
                <a:lnTo>
                  <a:pt x="192" y="622"/>
                </a:lnTo>
                <a:lnTo>
                  <a:pt x="190" y="623"/>
                </a:lnTo>
                <a:lnTo>
                  <a:pt x="190" y="624"/>
                </a:lnTo>
                <a:lnTo>
                  <a:pt x="189" y="625"/>
                </a:lnTo>
                <a:lnTo>
                  <a:pt x="189" y="626"/>
                </a:lnTo>
                <a:lnTo>
                  <a:pt x="188" y="627"/>
                </a:lnTo>
                <a:lnTo>
                  <a:pt x="189" y="627"/>
                </a:lnTo>
                <a:lnTo>
                  <a:pt x="188" y="628"/>
                </a:lnTo>
                <a:lnTo>
                  <a:pt x="187" y="629"/>
                </a:lnTo>
                <a:lnTo>
                  <a:pt x="186" y="630"/>
                </a:lnTo>
                <a:lnTo>
                  <a:pt x="185" y="631"/>
                </a:lnTo>
                <a:lnTo>
                  <a:pt x="183" y="632"/>
                </a:lnTo>
                <a:lnTo>
                  <a:pt x="182" y="632"/>
                </a:lnTo>
                <a:lnTo>
                  <a:pt x="181" y="632"/>
                </a:lnTo>
                <a:lnTo>
                  <a:pt x="178" y="633"/>
                </a:lnTo>
                <a:lnTo>
                  <a:pt x="177" y="633"/>
                </a:lnTo>
                <a:lnTo>
                  <a:pt x="176" y="633"/>
                </a:lnTo>
                <a:lnTo>
                  <a:pt x="176" y="633"/>
                </a:lnTo>
                <a:lnTo>
                  <a:pt x="175" y="633"/>
                </a:lnTo>
                <a:lnTo>
                  <a:pt x="174" y="633"/>
                </a:lnTo>
                <a:lnTo>
                  <a:pt x="174" y="632"/>
                </a:lnTo>
                <a:lnTo>
                  <a:pt x="174" y="632"/>
                </a:lnTo>
                <a:lnTo>
                  <a:pt x="173" y="631"/>
                </a:lnTo>
                <a:lnTo>
                  <a:pt x="172" y="628"/>
                </a:lnTo>
                <a:lnTo>
                  <a:pt x="172" y="627"/>
                </a:lnTo>
                <a:lnTo>
                  <a:pt x="171" y="625"/>
                </a:lnTo>
                <a:lnTo>
                  <a:pt x="169" y="623"/>
                </a:lnTo>
                <a:lnTo>
                  <a:pt x="167" y="621"/>
                </a:lnTo>
                <a:lnTo>
                  <a:pt x="167" y="619"/>
                </a:lnTo>
                <a:lnTo>
                  <a:pt x="166" y="619"/>
                </a:lnTo>
                <a:lnTo>
                  <a:pt x="166" y="619"/>
                </a:lnTo>
                <a:lnTo>
                  <a:pt x="165" y="619"/>
                </a:lnTo>
                <a:lnTo>
                  <a:pt x="164" y="619"/>
                </a:lnTo>
                <a:lnTo>
                  <a:pt x="163" y="620"/>
                </a:lnTo>
                <a:lnTo>
                  <a:pt x="163" y="620"/>
                </a:lnTo>
                <a:lnTo>
                  <a:pt x="162" y="621"/>
                </a:lnTo>
                <a:lnTo>
                  <a:pt x="160" y="623"/>
                </a:lnTo>
                <a:lnTo>
                  <a:pt x="159" y="624"/>
                </a:lnTo>
                <a:lnTo>
                  <a:pt x="159" y="625"/>
                </a:lnTo>
                <a:lnTo>
                  <a:pt x="158" y="625"/>
                </a:lnTo>
                <a:lnTo>
                  <a:pt x="158" y="625"/>
                </a:lnTo>
                <a:lnTo>
                  <a:pt x="157" y="625"/>
                </a:lnTo>
                <a:lnTo>
                  <a:pt x="156" y="625"/>
                </a:lnTo>
                <a:lnTo>
                  <a:pt x="156" y="625"/>
                </a:lnTo>
                <a:lnTo>
                  <a:pt x="155" y="624"/>
                </a:lnTo>
                <a:lnTo>
                  <a:pt x="155" y="624"/>
                </a:lnTo>
                <a:lnTo>
                  <a:pt x="154" y="622"/>
                </a:lnTo>
                <a:lnTo>
                  <a:pt x="154" y="621"/>
                </a:lnTo>
                <a:lnTo>
                  <a:pt x="154" y="620"/>
                </a:lnTo>
                <a:lnTo>
                  <a:pt x="154" y="618"/>
                </a:lnTo>
                <a:lnTo>
                  <a:pt x="154" y="618"/>
                </a:lnTo>
                <a:lnTo>
                  <a:pt x="154" y="618"/>
                </a:lnTo>
                <a:lnTo>
                  <a:pt x="154" y="617"/>
                </a:lnTo>
                <a:lnTo>
                  <a:pt x="153" y="617"/>
                </a:lnTo>
                <a:lnTo>
                  <a:pt x="153" y="617"/>
                </a:lnTo>
                <a:lnTo>
                  <a:pt x="153" y="618"/>
                </a:lnTo>
                <a:lnTo>
                  <a:pt x="153" y="618"/>
                </a:lnTo>
                <a:lnTo>
                  <a:pt x="152" y="618"/>
                </a:lnTo>
                <a:lnTo>
                  <a:pt x="152" y="619"/>
                </a:lnTo>
                <a:lnTo>
                  <a:pt x="149" y="619"/>
                </a:lnTo>
                <a:lnTo>
                  <a:pt x="147" y="619"/>
                </a:lnTo>
                <a:lnTo>
                  <a:pt x="146" y="619"/>
                </a:lnTo>
                <a:lnTo>
                  <a:pt x="146" y="619"/>
                </a:lnTo>
                <a:lnTo>
                  <a:pt x="146" y="619"/>
                </a:lnTo>
                <a:lnTo>
                  <a:pt x="145" y="619"/>
                </a:lnTo>
                <a:lnTo>
                  <a:pt x="145" y="619"/>
                </a:lnTo>
                <a:lnTo>
                  <a:pt x="144" y="620"/>
                </a:lnTo>
                <a:lnTo>
                  <a:pt x="144" y="619"/>
                </a:lnTo>
                <a:lnTo>
                  <a:pt x="144" y="619"/>
                </a:lnTo>
                <a:lnTo>
                  <a:pt x="143" y="617"/>
                </a:lnTo>
                <a:lnTo>
                  <a:pt x="142" y="615"/>
                </a:lnTo>
                <a:lnTo>
                  <a:pt x="142" y="614"/>
                </a:lnTo>
                <a:lnTo>
                  <a:pt x="141" y="613"/>
                </a:lnTo>
                <a:lnTo>
                  <a:pt x="140" y="611"/>
                </a:lnTo>
                <a:lnTo>
                  <a:pt x="137" y="607"/>
                </a:lnTo>
                <a:lnTo>
                  <a:pt x="136" y="606"/>
                </a:lnTo>
                <a:lnTo>
                  <a:pt x="135" y="605"/>
                </a:lnTo>
                <a:lnTo>
                  <a:pt x="134" y="604"/>
                </a:lnTo>
                <a:lnTo>
                  <a:pt x="133" y="604"/>
                </a:lnTo>
                <a:lnTo>
                  <a:pt x="131" y="603"/>
                </a:lnTo>
                <a:lnTo>
                  <a:pt x="130" y="602"/>
                </a:lnTo>
                <a:lnTo>
                  <a:pt x="129" y="602"/>
                </a:lnTo>
                <a:lnTo>
                  <a:pt x="128" y="602"/>
                </a:lnTo>
                <a:lnTo>
                  <a:pt x="123" y="601"/>
                </a:lnTo>
                <a:lnTo>
                  <a:pt x="122" y="600"/>
                </a:lnTo>
                <a:lnTo>
                  <a:pt x="121" y="600"/>
                </a:lnTo>
                <a:lnTo>
                  <a:pt x="120" y="599"/>
                </a:lnTo>
                <a:lnTo>
                  <a:pt x="119" y="598"/>
                </a:lnTo>
                <a:lnTo>
                  <a:pt x="118" y="598"/>
                </a:lnTo>
                <a:lnTo>
                  <a:pt x="118" y="597"/>
                </a:lnTo>
                <a:lnTo>
                  <a:pt x="118" y="597"/>
                </a:lnTo>
                <a:lnTo>
                  <a:pt x="118" y="597"/>
                </a:lnTo>
                <a:lnTo>
                  <a:pt x="118" y="596"/>
                </a:lnTo>
                <a:lnTo>
                  <a:pt x="118" y="595"/>
                </a:lnTo>
                <a:lnTo>
                  <a:pt x="119" y="594"/>
                </a:lnTo>
                <a:lnTo>
                  <a:pt x="119" y="593"/>
                </a:lnTo>
                <a:lnTo>
                  <a:pt x="120" y="593"/>
                </a:lnTo>
                <a:lnTo>
                  <a:pt x="120" y="592"/>
                </a:lnTo>
                <a:lnTo>
                  <a:pt x="121" y="592"/>
                </a:lnTo>
                <a:lnTo>
                  <a:pt x="122" y="592"/>
                </a:lnTo>
                <a:lnTo>
                  <a:pt x="123" y="591"/>
                </a:lnTo>
                <a:lnTo>
                  <a:pt x="124" y="591"/>
                </a:lnTo>
                <a:lnTo>
                  <a:pt x="125" y="591"/>
                </a:lnTo>
                <a:lnTo>
                  <a:pt x="126" y="591"/>
                </a:lnTo>
                <a:lnTo>
                  <a:pt x="129" y="591"/>
                </a:lnTo>
                <a:lnTo>
                  <a:pt x="132" y="592"/>
                </a:lnTo>
                <a:lnTo>
                  <a:pt x="133" y="592"/>
                </a:lnTo>
                <a:lnTo>
                  <a:pt x="133" y="592"/>
                </a:lnTo>
                <a:lnTo>
                  <a:pt x="134" y="592"/>
                </a:lnTo>
                <a:lnTo>
                  <a:pt x="134" y="591"/>
                </a:lnTo>
                <a:lnTo>
                  <a:pt x="134" y="591"/>
                </a:lnTo>
                <a:lnTo>
                  <a:pt x="135" y="591"/>
                </a:lnTo>
                <a:lnTo>
                  <a:pt x="135" y="590"/>
                </a:lnTo>
                <a:lnTo>
                  <a:pt x="135" y="590"/>
                </a:lnTo>
                <a:lnTo>
                  <a:pt x="135" y="589"/>
                </a:lnTo>
                <a:lnTo>
                  <a:pt x="135" y="587"/>
                </a:lnTo>
                <a:lnTo>
                  <a:pt x="134" y="585"/>
                </a:lnTo>
                <a:lnTo>
                  <a:pt x="134" y="584"/>
                </a:lnTo>
                <a:lnTo>
                  <a:pt x="134" y="583"/>
                </a:lnTo>
                <a:lnTo>
                  <a:pt x="134" y="582"/>
                </a:lnTo>
                <a:lnTo>
                  <a:pt x="134" y="582"/>
                </a:lnTo>
                <a:lnTo>
                  <a:pt x="135" y="580"/>
                </a:lnTo>
                <a:lnTo>
                  <a:pt x="136" y="579"/>
                </a:lnTo>
                <a:lnTo>
                  <a:pt x="136" y="578"/>
                </a:lnTo>
                <a:lnTo>
                  <a:pt x="136" y="577"/>
                </a:lnTo>
                <a:lnTo>
                  <a:pt x="136" y="577"/>
                </a:lnTo>
                <a:lnTo>
                  <a:pt x="136" y="576"/>
                </a:lnTo>
                <a:lnTo>
                  <a:pt x="136" y="575"/>
                </a:lnTo>
                <a:lnTo>
                  <a:pt x="136" y="574"/>
                </a:lnTo>
                <a:lnTo>
                  <a:pt x="136" y="572"/>
                </a:lnTo>
                <a:lnTo>
                  <a:pt x="135" y="568"/>
                </a:lnTo>
                <a:lnTo>
                  <a:pt x="134" y="566"/>
                </a:lnTo>
                <a:lnTo>
                  <a:pt x="133" y="563"/>
                </a:lnTo>
                <a:lnTo>
                  <a:pt x="131" y="558"/>
                </a:lnTo>
                <a:lnTo>
                  <a:pt x="130" y="556"/>
                </a:lnTo>
                <a:lnTo>
                  <a:pt x="128" y="553"/>
                </a:lnTo>
                <a:lnTo>
                  <a:pt x="127" y="551"/>
                </a:lnTo>
                <a:lnTo>
                  <a:pt x="125" y="547"/>
                </a:lnTo>
                <a:lnTo>
                  <a:pt x="124" y="547"/>
                </a:lnTo>
                <a:lnTo>
                  <a:pt x="124" y="546"/>
                </a:lnTo>
                <a:lnTo>
                  <a:pt x="123" y="545"/>
                </a:lnTo>
                <a:lnTo>
                  <a:pt x="123" y="544"/>
                </a:lnTo>
                <a:lnTo>
                  <a:pt x="123" y="540"/>
                </a:lnTo>
                <a:lnTo>
                  <a:pt x="123" y="539"/>
                </a:lnTo>
                <a:lnTo>
                  <a:pt x="123" y="536"/>
                </a:lnTo>
                <a:lnTo>
                  <a:pt x="123" y="535"/>
                </a:lnTo>
                <a:lnTo>
                  <a:pt x="122" y="534"/>
                </a:lnTo>
                <a:lnTo>
                  <a:pt x="122" y="533"/>
                </a:lnTo>
                <a:lnTo>
                  <a:pt x="121" y="532"/>
                </a:lnTo>
                <a:lnTo>
                  <a:pt x="119" y="530"/>
                </a:lnTo>
                <a:lnTo>
                  <a:pt x="118" y="529"/>
                </a:lnTo>
                <a:lnTo>
                  <a:pt x="117" y="529"/>
                </a:lnTo>
                <a:lnTo>
                  <a:pt x="117" y="528"/>
                </a:lnTo>
                <a:lnTo>
                  <a:pt x="116" y="527"/>
                </a:lnTo>
                <a:lnTo>
                  <a:pt x="116" y="526"/>
                </a:lnTo>
                <a:lnTo>
                  <a:pt x="116" y="525"/>
                </a:lnTo>
                <a:lnTo>
                  <a:pt x="116" y="524"/>
                </a:lnTo>
                <a:lnTo>
                  <a:pt x="116" y="523"/>
                </a:lnTo>
                <a:lnTo>
                  <a:pt x="117" y="520"/>
                </a:lnTo>
                <a:lnTo>
                  <a:pt x="117" y="519"/>
                </a:lnTo>
                <a:lnTo>
                  <a:pt x="117" y="517"/>
                </a:lnTo>
                <a:lnTo>
                  <a:pt x="117" y="515"/>
                </a:lnTo>
                <a:lnTo>
                  <a:pt x="117" y="513"/>
                </a:lnTo>
                <a:lnTo>
                  <a:pt x="116" y="509"/>
                </a:lnTo>
                <a:lnTo>
                  <a:pt x="115" y="507"/>
                </a:lnTo>
                <a:lnTo>
                  <a:pt x="114" y="504"/>
                </a:lnTo>
                <a:lnTo>
                  <a:pt x="114" y="503"/>
                </a:lnTo>
                <a:lnTo>
                  <a:pt x="113" y="502"/>
                </a:lnTo>
                <a:lnTo>
                  <a:pt x="113" y="501"/>
                </a:lnTo>
                <a:lnTo>
                  <a:pt x="114" y="499"/>
                </a:lnTo>
                <a:lnTo>
                  <a:pt x="114" y="497"/>
                </a:lnTo>
                <a:lnTo>
                  <a:pt x="115" y="492"/>
                </a:lnTo>
                <a:lnTo>
                  <a:pt x="116" y="489"/>
                </a:lnTo>
                <a:lnTo>
                  <a:pt x="116" y="488"/>
                </a:lnTo>
                <a:lnTo>
                  <a:pt x="116" y="487"/>
                </a:lnTo>
                <a:lnTo>
                  <a:pt x="116" y="486"/>
                </a:lnTo>
                <a:lnTo>
                  <a:pt x="116" y="481"/>
                </a:lnTo>
                <a:lnTo>
                  <a:pt x="116" y="480"/>
                </a:lnTo>
                <a:lnTo>
                  <a:pt x="116" y="479"/>
                </a:lnTo>
                <a:lnTo>
                  <a:pt x="117" y="478"/>
                </a:lnTo>
                <a:lnTo>
                  <a:pt x="117" y="477"/>
                </a:lnTo>
                <a:lnTo>
                  <a:pt x="118" y="473"/>
                </a:lnTo>
                <a:lnTo>
                  <a:pt x="118" y="471"/>
                </a:lnTo>
                <a:lnTo>
                  <a:pt x="119" y="469"/>
                </a:lnTo>
                <a:lnTo>
                  <a:pt x="119" y="468"/>
                </a:lnTo>
                <a:lnTo>
                  <a:pt x="118" y="466"/>
                </a:lnTo>
                <a:lnTo>
                  <a:pt x="118" y="465"/>
                </a:lnTo>
                <a:lnTo>
                  <a:pt x="118" y="463"/>
                </a:lnTo>
                <a:lnTo>
                  <a:pt x="118" y="462"/>
                </a:lnTo>
                <a:lnTo>
                  <a:pt x="117" y="460"/>
                </a:lnTo>
                <a:lnTo>
                  <a:pt x="116" y="458"/>
                </a:lnTo>
                <a:lnTo>
                  <a:pt x="115" y="457"/>
                </a:lnTo>
                <a:lnTo>
                  <a:pt x="114" y="455"/>
                </a:lnTo>
                <a:lnTo>
                  <a:pt x="114" y="454"/>
                </a:lnTo>
                <a:lnTo>
                  <a:pt x="113" y="453"/>
                </a:lnTo>
                <a:lnTo>
                  <a:pt x="112" y="453"/>
                </a:lnTo>
                <a:lnTo>
                  <a:pt x="111" y="452"/>
                </a:lnTo>
                <a:lnTo>
                  <a:pt x="110" y="451"/>
                </a:lnTo>
                <a:lnTo>
                  <a:pt x="109" y="451"/>
                </a:lnTo>
                <a:lnTo>
                  <a:pt x="108" y="451"/>
                </a:lnTo>
                <a:lnTo>
                  <a:pt x="108" y="451"/>
                </a:lnTo>
                <a:lnTo>
                  <a:pt x="107" y="450"/>
                </a:lnTo>
                <a:lnTo>
                  <a:pt x="106" y="451"/>
                </a:lnTo>
                <a:lnTo>
                  <a:pt x="100" y="451"/>
                </a:lnTo>
                <a:lnTo>
                  <a:pt x="99" y="451"/>
                </a:lnTo>
                <a:lnTo>
                  <a:pt x="98" y="451"/>
                </a:lnTo>
                <a:lnTo>
                  <a:pt x="93" y="451"/>
                </a:lnTo>
                <a:lnTo>
                  <a:pt x="91" y="451"/>
                </a:lnTo>
                <a:lnTo>
                  <a:pt x="88" y="451"/>
                </a:lnTo>
                <a:lnTo>
                  <a:pt x="83" y="450"/>
                </a:lnTo>
                <a:lnTo>
                  <a:pt x="81" y="450"/>
                </a:lnTo>
                <a:lnTo>
                  <a:pt x="79" y="450"/>
                </a:lnTo>
                <a:lnTo>
                  <a:pt x="78" y="450"/>
                </a:lnTo>
                <a:lnTo>
                  <a:pt x="77" y="450"/>
                </a:lnTo>
                <a:lnTo>
                  <a:pt x="75" y="451"/>
                </a:lnTo>
                <a:lnTo>
                  <a:pt x="72" y="451"/>
                </a:lnTo>
                <a:lnTo>
                  <a:pt x="71" y="451"/>
                </a:lnTo>
                <a:lnTo>
                  <a:pt x="71" y="452"/>
                </a:lnTo>
                <a:lnTo>
                  <a:pt x="70" y="452"/>
                </a:lnTo>
                <a:lnTo>
                  <a:pt x="69" y="451"/>
                </a:lnTo>
                <a:lnTo>
                  <a:pt x="69" y="451"/>
                </a:lnTo>
                <a:lnTo>
                  <a:pt x="68" y="451"/>
                </a:lnTo>
                <a:lnTo>
                  <a:pt x="67" y="450"/>
                </a:lnTo>
                <a:lnTo>
                  <a:pt x="66" y="450"/>
                </a:lnTo>
                <a:lnTo>
                  <a:pt x="66" y="450"/>
                </a:lnTo>
                <a:lnTo>
                  <a:pt x="65" y="449"/>
                </a:lnTo>
                <a:lnTo>
                  <a:pt x="65" y="449"/>
                </a:lnTo>
                <a:lnTo>
                  <a:pt x="64" y="448"/>
                </a:lnTo>
                <a:lnTo>
                  <a:pt x="64" y="448"/>
                </a:lnTo>
                <a:lnTo>
                  <a:pt x="64" y="447"/>
                </a:lnTo>
                <a:lnTo>
                  <a:pt x="64" y="446"/>
                </a:lnTo>
                <a:lnTo>
                  <a:pt x="64" y="444"/>
                </a:lnTo>
                <a:lnTo>
                  <a:pt x="64" y="441"/>
                </a:lnTo>
                <a:lnTo>
                  <a:pt x="64" y="440"/>
                </a:lnTo>
                <a:lnTo>
                  <a:pt x="63" y="439"/>
                </a:lnTo>
                <a:lnTo>
                  <a:pt x="63" y="438"/>
                </a:lnTo>
                <a:lnTo>
                  <a:pt x="63" y="437"/>
                </a:lnTo>
                <a:lnTo>
                  <a:pt x="62" y="436"/>
                </a:lnTo>
                <a:lnTo>
                  <a:pt x="62" y="436"/>
                </a:lnTo>
                <a:lnTo>
                  <a:pt x="61" y="435"/>
                </a:lnTo>
                <a:lnTo>
                  <a:pt x="61" y="434"/>
                </a:lnTo>
                <a:lnTo>
                  <a:pt x="60" y="434"/>
                </a:lnTo>
                <a:lnTo>
                  <a:pt x="58" y="433"/>
                </a:lnTo>
                <a:lnTo>
                  <a:pt x="54" y="431"/>
                </a:lnTo>
                <a:lnTo>
                  <a:pt x="52" y="430"/>
                </a:lnTo>
                <a:lnTo>
                  <a:pt x="51" y="429"/>
                </a:lnTo>
                <a:lnTo>
                  <a:pt x="50" y="429"/>
                </a:lnTo>
                <a:lnTo>
                  <a:pt x="48" y="429"/>
                </a:lnTo>
                <a:lnTo>
                  <a:pt x="46" y="428"/>
                </a:lnTo>
                <a:lnTo>
                  <a:pt x="44" y="428"/>
                </a:lnTo>
                <a:lnTo>
                  <a:pt x="41" y="428"/>
                </a:lnTo>
                <a:lnTo>
                  <a:pt x="39" y="427"/>
                </a:lnTo>
                <a:lnTo>
                  <a:pt x="36" y="427"/>
                </a:lnTo>
                <a:lnTo>
                  <a:pt x="31" y="425"/>
                </a:lnTo>
                <a:lnTo>
                  <a:pt x="30" y="425"/>
                </a:lnTo>
                <a:lnTo>
                  <a:pt x="28" y="425"/>
                </a:lnTo>
                <a:lnTo>
                  <a:pt x="23" y="424"/>
                </a:lnTo>
                <a:lnTo>
                  <a:pt x="21" y="424"/>
                </a:lnTo>
                <a:lnTo>
                  <a:pt x="18" y="424"/>
                </a:lnTo>
                <a:lnTo>
                  <a:pt x="14" y="423"/>
                </a:lnTo>
                <a:lnTo>
                  <a:pt x="11" y="422"/>
                </a:lnTo>
                <a:lnTo>
                  <a:pt x="10" y="421"/>
                </a:lnTo>
                <a:lnTo>
                  <a:pt x="8" y="421"/>
                </a:lnTo>
                <a:lnTo>
                  <a:pt x="6" y="419"/>
                </a:lnTo>
                <a:lnTo>
                  <a:pt x="1" y="416"/>
                </a:lnTo>
                <a:lnTo>
                  <a:pt x="1" y="416"/>
                </a:lnTo>
                <a:lnTo>
                  <a:pt x="0" y="415"/>
                </a:lnTo>
                <a:lnTo>
                  <a:pt x="0" y="415"/>
                </a:lnTo>
                <a:lnTo>
                  <a:pt x="1" y="415"/>
                </a:lnTo>
                <a:lnTo>
                  <a:pt x="1" y="414"/>
                </a:lnTo>
                <a:lnTo>
                  <a:pt x="1" y="414"/>
                </a:lnTo>
                <a:lnTo>
                  <a:pt x="2" y="413"/>
                </a:lnTo>
                <a:lnTo>
                  <a:pt x="3" y="412"/>
                </a:lnTo>
                <a:lnTo>
                  <a:pt x="4" y="412"/>
                </a:lnTo>
                <a:lnTo>
                  <a:pt x="9" y="409"/>
                </a:lnTo>
                <a:lnTo>
                  <a:pt x="12" y="407"/>
                </a:lnTo>
                <a:lnTo>
                  <a:pt x="15" y="405"/>
                </a:lnTo>
                <a:lnTo>
                  <a:pt x="16" y="404"/>
                </a:lnTo>
                <a:lnTo>
                  <a:pt x="17" y="403"/>
                </a:lnTo>
                <a:lnTo>
                  <a:pt x="19" y="401"/>
                </a:lnTo>
                <a:lnTo>
                  <a:pt x="26" y="394"/>
                </a:lnTo>
                <a:lnTo>
                  <a:pt x="27" y="392"/>
                </a:lnTo>
                <a:lnTo>
                  <a:pt x="29" y="390"/>
                </a:lnTo>
                <a:lnTo>
                  <a:pt x="30" y="388"/>
                </a:lnTo>
                <a:lnTo>
                  <a:pt x="30" y="387"/>
                </a:lnTo>
                <a:lnTo>
                  <a:pt x="31" y="385"/>
                </a:lnTo>
                <a:lnTo>
                  <a:pt x="31" y="384"/>
                </a:lnTo>
                <a:lnTo>
                  <a:pt x="32" y="381"/>
                </a:lnTo>
                <a:lnTo>
                  <a:pt x="32" y="374"/>
                </a:lnTo>
                <a:lnTo>
                  <a:pt x="33" y="370"/>
                </a:lnTo>
                <a:lnTo>
                  <a:pt x="33" y="366"/>
                </a:lnTo>
                <a:lnTo>
                  <a:pt x="34" y="364"/>
                </a:lnTo>
                <a:lnTo>
                  <a:pt x="34" y="362"/>
                </a:lnTo>
                <a:lnTo>
                  <a:pt x="35" y="360"/>
                </a:lnTo>
                <a:lnTo>
                  <a:pt x="35" y="359"/>
                </a:lnTo>
                <a:lnTo>
                  <a:pt x="36" y="357"/>
                </a:lnTo>
                <a:lnTo>
                  <a:pt x="37" y="356"/>
                </a:lnTo>
                <a:lnTo>
                  <a:pt x="37" y="354"/>
                </a:lnTo>
                <a:lnTo>
                  <a:pt x="38" y="354"/>
                </a:lnTo>
                <a:lnTo>
                  <a:pt x="39" y="353"/>
                </a:lnTo>
                <a:lnTo>
                  <a:pt x="39" y="352"/>
                </a:lnTo>
                <a:lnTo>
                  <a:pt x="40" y="351"/>
                </a:lnTo>
                <a:lnTo>
                  <a:pt x="41" y="351"/>
                </a:lnTo>
                <a:lnTo>
                  <a:pt x="42" y="351"/>
                </a:lnTo>
                <a:lnTo>
                  <a:pt x="43" y="351"/>
                </a:lnTo>
                <a:lnTo>
                  <a:pt x="44" y="351"/>
                </a:lnTo>
                <a:lnTo>
                  <a:pt x="45" y="351"/>
                </a:lnTo>
                <a:lnTo>
                  <a:pt x="50" y="352"/>
                </a:lnTo>
                <a:lnTo>
                  <a:pt x="51" y="352"/>
                </a:lnTo>
                <a:lnTo>
                  <a:pt x="53" y="352"/>
                </a:lnTo>
                <a:lnTo>
                  <a:pt x="55" y="352"/>
                </a:lnTo>
                <a:lnTo>
                  <a:pt x="56" y="353"/>
                </a:lnTo>
                <a:lnTo>
                  <a:pt x="58" y="352"/>
                </a:lnTo>
                <a:lnTo>
                  <a:pt x="60" y="352"/>
                </a:lnTo>
                <a:lnTo>
                  <a:pt x="63" y="352"/>
                </a:lnTo>
                <a:lnTo>
                  <a:pt x="65" y="351"/>
                </a:lnTo>
                <a:lnTo>
                  <a:pt x="68" y="351"/>
                </a:lnTo>
                <a:lnTo>
                  <a:pt x="73" y="349"/>
                </a:lnTo>
                <a:lnTo>
                  <a:pt x="74" y="348"/>
                </a:lnTo>
                <a:lnTo>
                  <a:pt x="76" y="348"/>
                </a:lnTo>
                <a:lnTo>
                  <a:pt x="77" y="348"/>
                </a:lnTo>
                <a:lnTo>
                  <a:pt x="78" y="348"/>
                </a:lnTo>
                <a:lnTo>
                  <a:pt x="79" y="348"/>
                </a:lnTo>
                <a:lnTo>
                  <a:pt x="80" y="348"/>
                </a:lnTo>
                <a:lnTo>
                  <a:pt x="81" y="348"/>
                </a:lnTo>
                <a:lnTo>
                  <a:pt x="84" y="350"/>
                </a:lnTo>
                <a:lnTo>
                  <a:pt x="85" y="350"/>
                </a:lnTo>
                <a:lnTo>
                  <a:pt x="86" y="350"/>
                </a:lnTo>
                <a:lnTo>
                  <a:pt x="91" y="351"/>
                </a:lnTo>
                <a:lnTo>
                  <a:pt x="95" y="352"/>
                </a:lnTo>
                <a:lnTo>
                  <a:pt x="97" y="352"/>
                </a:lnTo>
                <a:lnTo>
                  <a:pt x="98" y="352"/>
                </a:lnTo>
                <a:lnTo>
                  <a:pt x="99" y="352"/>
                </a:lnTo>
                <a:lnTo>
                  <a:pt x="100" y="352"/>
                </a:lnTo>
                <a:lnTo>
                  <a:pt x="101" y="352"/>
                </a:lnTo>
                <a:lnTo>
                  <a:pt x="102" y="351"/>
                </a:lnTo>
                <a:lnTo>
                  <a:pt x="103" y="351"/>
                </a:lnTo>
                <a:lnTo>
                  <a:pt x="104" y="351"/>
                </a:lnTo>
                <a:lnTo>
                  <a:pt x="104" y="350"/>
                </a:lnTo>
                <a:lnTo>
                  <a:pt x="105" y="350"/>
                </a:lnTo>
                <a:lnTo>
                  <a:pt x="106" y="349"/>
                </a:lnTo>
                <a:lnTo>
                  <a:pt x="107" y="348"/>
                </a:lnTo>
                <a:lnTo>
                  <a:pt x="110" y="343"/>
                </a:lnTo>
                <a:lnTo>
                  <a:pt x="111" y="341"/>
                </a:lnTo>
                <a:lnTo>
                  <a:pt x="111" y="340"/>
                </a:lnTo>
                <a:lnTo>
                  <a:pt x="115" y="333"/>
                </a:lnTo>
                <a:lnTo>
                  <a:pt x="116" y="331"/>
                </a:lnTo>
                <a:lnTo>
                  <a:pt x="117" y="329"/>
                </a:lnTo>
                <a:lnTo>
                  <a:pt x="118" y="325"/>
                </a:lnTo>
                <a:lnTo>
                  <a:pt x="119" y="324"/>
                </a:lnTo>
                <a:lnTo>
                  <a:pt x="119" y="321"/>
                </a:lnTo>
                <a:lnTo>
                  <a:pt x="120" y="318"/>
                </a:lnTo>
                <a:lnTo>
                  <a:pt x="120" y="316"/>
                </a:lnTo>
                <a:lnTo>
                  <a:pt x="120" y="315"/>
                </a:lnTo>
                <a:lnTo>
                  <a:pt x="121" y="313"/>
                </a:lnTo>
                <a:lnTo>
                  <a:pt x="123" y="307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0" name="Freeform 273">
            <a:extLst>
              <a:ext uri="{FF2B5EF4-FFF2-40B4-BE49-F238E27FC236}">
                <a16:creationId xmlns:a16="http://schemas.microsoft.com/office/drawing/2014/main" id="{A4F6EA75-4F6B-4787-B71F-E5878E3A0297}"/>
              </a:ext>
            </a:extLst>
          </p:cNvPr>
          <p:cNvSpPr>
            <a:spLocks/>
          </p:cNvSpPr>
          <p:nvPr/>
        </p:nvSpPr>
        <p:spPr bwMode="auto">
          <a:xfrm>
            <a:off x="7320068" y="2988457"/>
            <a:ext cx="925651" cy="638421"/>
          </a:xfrm>
          <a:custGeom>
            <a:avLst/>
            <a:gdLst>
              <a:gd name="T0" fmla="*/ 5 w 487"/>
              <a:gd name="T1" fmla="*/ 300 h 307"/>
              <a:gd name="T2" fmla="*/ 12 w 487"/>
              <a:gd name="T3" fmla="*/ 297 h 307"/>
              <a:gd name="T4" fmla="*/ 22 w 487"/>
              <a:gd name="T5" fmla="*/ 302 h 307"/>
              <a:gd name="T6" fmla="*/ 30 w 487"/>
              <a:gd name="T7" fmla="*/ 304 h 307"/>
              <a:gd name="T8" fmla="*/ 35 w 487"/>
              <a:gd name="T9" fmla="*/ 301 h 307"/>
              <a:gd name="T10" fmla="*/ 41 w 487"/>
              <a:gd name="T11" fmla="*/ 289 h 307"/>
              <a:gd name="T12" fmla="*/ 55 w 487"/>
              <a:gd name="T13" fmla="*/ 278 h 307"/>
              <a:gd name="T14" fmla="*/ 60 w 487"/>
              <a:gd name="T15" fmla="*/ 265 h 307"/>
              <a:gd name="T16" fmla="*/ 63 w 487"/>
              <a:gd name="T17" fmla="*/ 263 h 307"/>
              <a:gd name="T18" fmla="*/ 71 w 487"/>
              <a:gd name="T19" fmla="*/ 269 h 307"/>
              <a:gd name="T20" fmla="*/ 82 w 487"/>
              <a:gd name="T21" fmla="*/ 283 h 307"/>
              <a:gd name="T22" fmla="*/ 93 w 487"/>
              <a:gd name="T23" fmla="*/ 288 h 307"/>
              <a:gd name="T24" fmla="*/ 99 w 487"/>
              <a:gd name="T25" fmla="*/ 286 h 307"/>
              <a:gd name="T26" fmla="*/ 118 w 487"/>
              <a:gd name="T27" fmla="*/ 268 h 307"/>
              <a:gd name="T28" fmla="*/ 121 w 487"/>
              <a:gd name="T29" fmla="*/ 259 h 307"/>
              <a:gd name="T30" fmla="*/ 127 w 487"/>
              <a:gd name="T31" fmla="*/ 247 h 307"/>
              <a:gd name="T32" fmla="*/ 128 w 487"/>
              <a:gd name="T33" fmla="*/ 238 h 307"/>
              <a:gd name="T34" fmla="*/ 128 w 487"/>
              <a:gd name="T35" fmla="*/ 226 h 307"/>
              <a:gd name="T36" fmla="*/ 134 w 487"/>
              <a:gd name="T37" fmla="*/ 221 h 307"/>
              <a:gd name="T38" fmla="*/ 153 w 487"/>
              <a:gd name="T39" fmla="*/ 220 h 307"/>
              <a:gd name="T40" fmla="*/ 166 w 487"/>
              <a:gd name="T41" fmla="*/ 215 h 307"/>
              <a:gd name="T42" fmla="*/ 178 w 487"/>
              <a:gd name="T43" fmla="*/ 210 h 307"/>
              <a:gd name="T44" fmla="*/ 190 w 487"/>
              <a:gd name="T45" fmla="*/ 214 h 307"/>
              <a:gd name="T46" fmla="*/ 198 w 487"/>
              <a:gd name="T47" fmla="*/ 215 h 307"/>
              <a:gd name="T48" fmla="*/ 208 w 487"/>
              <a:gd name="T49" fmla="*/ 210 h 307"/>
              <a:gd name="T50" fmla="*/ 229 w 487"/>
              <a:gd name="T51" fmla="*/ 208 h 307"/>
              <a:gd name="T52" fmla="*/ 246 w 487"/>
              <a:gd name="T53" fmla="*/ 212 h 307"/>
              <a:gd name="T54" fmla="*/ 260 w 487"/>
              <a:gd name="T55" fmla="*/ 211 h 307"/>
              <a:gd name="T56" fmla="*/ 272 w 487"/>
              <a:gd name="T57" fmla="*/ 204 h 307"/>
              <a:gd name="T58" fmla="*/ 277 w 487"/>
              <a:gd name="T59" fmla="*/ 198 h 307"/>
              <a:gd name="T60" fmla="*/ 278 w 487"/>
              <a:gd name="T61" fmla="*/ 183 h 307"/>
              <a:gd name="T62" fmla="*/ 281 w 487"/>
              <a:gd name="T63" fmla="*/ 175 h 307"/>
              <a:gd name="T64" fmla="*/ 290 w 487"/>
              <a:gd name="T65" fmla="*/ 171 h 307"/>
              <a:gd name="T66" fmla="*/ 304 w 487"/>
              <a:gd name="T67" fmla="*/ 162 h 307"/>
              <a:gd name="T68" fmla="*/ 317 w 487"/>
              <a:gd name="T69" fmla="*/ 156 h 307"/>
              <a:gd name="T70" fmla="*/ 333 w 487"/>
              <a:gd name="T71" fmla="*/ 160 h 307"/>
              <a:gd name="T72" fmla="*/ 349 w 487"/>
              <a:gd name="T73" fmla="*/ 158 h 307"/>
              <a:gd name="T74" fmla="*/ 366 w 487"/>
              <a:gd name="T75" fmla="*/ 148 h 307"/>
              <a:gd name="T76" fmla="*/ 405 w 487"/>
              <a:gd name="T77" fmla="*/ 132 h 307"/>
              <a:gd name="T78" fmla="*/ 416 w 487"/>
              <a:gd name="T79" fmla="*/ 123 h 307"/>
              <a:gd name="T80" fmla="*/ 425 w 487"/>
              <a:gd name="T81" fmla="*/ 111 h 307"/>
              <a:gd name="T82" fmla="*/ 436 w 487"/>
              <a:gd name="T83" fmla="*/ 108 h 307"/>
              <a:gd name="T84" fmla="*/ 450 w 487"/>
              <a:gd name="T85" fmla="*/ 109 h 307"/>
              <a:gd name="T86" fmla="*/ 468 w 487"/>
              <a:gd name="T87" fmla="*/ 105 h 307"/>
              <a:gd name="T88" fmla="*/ 480 w 487"/>
              <a:gd name="T89" fmla="*/ 101 h 307"/>
              <a:gd name="T90" fmla="*/ 486 w 487"/>
              <a:gd name="T91" fmla="*/ 89 h 307"/>
              <a:gd name="T92" fmla="*/ 487 w 487"/>
              <a:gd name="T93" fmla="*/ 81 h 307"/>
              <a:gd name="T94" fmla="*/ 481 w 487"/>
              <a:gd name="T95" fmla="*/ 77 h 307"/>
              <a:gd name="T96" fmla="*/ 458 w 487"/>
              <a:gd name="T97" fmla="*/ 67 h 307"/>
              <a:gd name="T98" fmla="*/ 454 w 487"/>
              <a:gd name="T99" fmla="*/ 61 h 307"/>
              <a:gd name="T100" fmla="*/ 454 w 487"/>
              <a:gd name="T101" fmla="*/ 56 h 307"/>
              <a:gd name="T102" fmla="*/ 455 w 487"/>
              <a:gd name="T103" fmla="*/ 50 h 307"/>
              <a:gd name="T104" fmla="*/ 445 w 487"/>
              <a:gd name="T105" fmla="*/ 48 h 307"/>
              <a:gd name="T106" fmla="*/ 436 w 487"/>
              <a:gd name="T107" fmla="*/ 45 h 307"/>
              <a:gd name="T108" fmla="*/ 433 w 487"/>
              <a:gd name="T109" fmla="*/ 38 h 307"/>
              <a:gd name="T110" fmla="*/ 437 w 487"/>
              <a:gd name="T111" fmla="*/ 26 h 307"/>
              <a:gd name="T112" fmla="*/ 441 w 487"/>
              <a:gd name="T113" fmla="*/ 12 h 307"/>
              <a:gd name="T114" fmla="*/ 450 w 487"/>
              <a:gd name="T115" fmla="*/ 0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7" h="307">
                <a:moveTo>
                  <a:pt x="0" y="307"/>
                </a:moveTo>
                <a:lnTo>
                  <a:pt x="1" y="305"/>
                </a:lnTo>
                <a:lnTo>
                  <a:pt x="2" y="304"/>
                </a:lnTo>
                <a:lnTo>
                  <a:pt x="2" y="303"/>
                </a:lnTo>
                <a:lnTo>
                  <a:pt x="3" y="302"/>
                </a:lnTo>
                <a:lnTo>
                  <a:pt x="4" y="301"/>
                </a:lnTo>
                <a:lnTo>
                  <a:pt x="5" y="300"/>
                </a:lnTo>
                <a:lnTo>
                  <a:pt x="6" y="299"/>
                </a:lnTo>
                <a:lnTo>
                  <a:pt x="7" y="299"/>
                </a:lnTo>
                <a:lnTo>
                  <a:pt x="8" y="298"/>
                </a:lnTo>
                <a:lnTo>
                  <a:pt x="9" y="298"/>
                </a:lnTo>
                <a:lnTo>
                  <a:pt x="10" y="297"/>
                </a:lnTo>
                <a:lnTo>
                  <a:pt x="11" y="297"/>
                </a:lnTo>
                <a:lnTo>
                  <a:pt x="12" y="297"/>
                </a:lnTo>
                <a:lnTo>
                  <a:pt x="13" y="297"/>
                </a:lnTo>
                <a:lnTo>
                  <a:pt x="14" y="298"/>
                </a:lnTo>
                <a:lnTo>
                  <a:pt x="16" y="298"/>
                </a:lnTo>
                <a:lnTo>
                  <a:pt x="17" y="299"/>
                </a:lnTo>
                <a:lnTo>
                  <a:pt x="18" y="299"/>
                </a:lnTo>
                <a:lnTo>
                  <a:pt x="19" y="300"/>
                </a:lnTo>
                <a:lnTo>
                  <a:pt x="22" y="302"/>
                </a:lnTo>
                <a:lnTo>
                  <a:pt x="23" y="303"/>
                </a:lnTo>
                <a:lnTo>
                  <a:pt x="25" y="303"/>
                </a:lnTo>
                <a:lnTo>
                  <a:pt x="26" y="304"/>
                </a:lnTo>
                <a:lnTo>
                  <a:pt x="27" y="304"/>
                </a:lnTo>
                <a:lnTo>
                  <a:pt x="28" y="304"/>
                </a:lnTo>
                <a:lnTo>
                  <a:pt x="29" y="304"/>
                </a:lnTo>
                <a:lnTo>
                  <a:pt x="30" y="304"/>
                </a:lnTo>
                <a:lnTo>
                  <a:pt x="31" y="303"/>
                </a:lnTo>
                <a:lnTo>
                  <a:pt x="32" y="303"/>
                </a:lnTo>
                <a:lnTo>
                  <a:pt x="33" y="303"/>
                </a:lnTo>
                <a:lnTo>
                  <a:pt x="33" y="302"/>
                </a:lnTo>
                <a:lnTo>
                  <a:pt x="34" y="302"/>
                </a:lnTo>
                <a:lnTo>
                  <a:pt x="35" y="301"/>
                </a:lnTo>
                <a:lnTo>
                  <a:pt x="35" y="301"/>
                </a:lnTo>
                <a:lnTo>
                  <a:pt x="36" y="300"/>
                </a:lnTo>
                <a:lnTo>
                  <a:pt x="36" y="298"/>
                </a:lnTo>
                <a:lnTo>
                  <a:pt x="38" y="294"/>
                </a:lnTo>
                <a:lnTo>
                  <a:pt x="39" y="292"/>
                </a:lnTo>
                <a:lnTo>
                  <a:pt x="40" y="290"/>
                </a:lnTo>
                <a:lnTo>
                  <a:pt x="40" y="289"/>
                </a:lnTo>
                <a:lnTo>
                  <a:pt x="41" y="289"/>
                </a:lnTo>
                <a:lnTo>
                  <a:pt x="42" y="287"/>
                </a:lnTo>
                <a:lnTo>
                  <a:pt x="45" y="285"/>
                </a:lnTo>
                <a:lnTo>
                  <a:pt x="47" y="284"/>
                </a:lnTo>
                <a:lnTo>
                  <a:pt x="50" y="281"/>
                </a:lnTo>
                <a:lnTo>
                  <a:pt x="53" y="279"/>
                </a:lnTo>
                <a:lnTo>
                  <a:pt x="54" y="278"/>
                </a:lnTo>
                <a:lnTo>
                  <a:pt x="55" y="278"/>
                </a:lnTo>
                <a:lnTo>
                  <a:pt x="55" y="277"/>
                </a:lnTo>
                <a:lnTo>
                  <a:pt x="56" y="276"/>
                </a:lnTo>
                <a:lnTo>
                  <a:pt x="57" y="274"/>
                </a:lnTo>
                <a:lnTo>
                  <a:pt x="58" y="272"/>
                </a:lnTo>
                <a:lnTo>
                  <a:pt x="59" y="270"/>
                </a:lnTo>
                <a:lnTo>
                  <a:pt x="60" y="266"/>
                </a:lnTo>
                <a:lnTo>
                  <a:pt x="60" y="265"/>
                </a:lnTo>
                <a:lnTo>
                  <a:pt x="61" y="264"/>
                </a:lnTo>
                <a:lnTo>
                  <a:pt x="61" y="264"/>
                </a:lnTo>
                <a:lnTo>
                  <a:pt x="61" y="263"/>
                </a:lnTo>
                <a:lnTo>
                  <a:pt x="61" y="263"/>
                </a:lnTo>
                <a:lnTo>
                  <a:pt x="62" y="263"/>
                </a:lnTo>
                <a:lnTo>
                  <a:pt x="63" y="263"/>
                </a:lnTo>
                <a:lnTo>
                  <a:pt x="63" y="263"/>
                </a:lnTo>
                <a:lnTo>
                  <a:pt x="64" y="263"/>
                </a:lnTo>
                <a:lnTo>
                  <a:pt x="65" y="264"/>
                </a:lnTo>
                <a:lnTo>
                  <a:pt x="66" y="264"/>
                </a:lnTo>
                <a:lnTo>
                  <a:pt x="66" y="265"/>
                </a:lnTo>
                <a:lnTo>
                  <a:pt x="67" y="265"/>
                </a:lnTo>
                <a:lnTo>
                  <a:pt x="69" y="267"/>
                </a:lnTo>
                <a:lnTo>
                  <a:pt x="71" y="269"/>
                </a:lnTo>
                <a:lnTo>
                  <a:pt x="72" y="271"/>
                </a:lnTo>
                <a:lnTo>
                  <a:pt x="75" y="276"/>
                </a:lnTo>
                <a:lnTo>
                  <a:pt x="76" y="278"/>
                </a:lnTo>
                <a:lnTo>
                  <a:pt x="77" y="279"/>
                </a:lnTo>
                <a:lnTo>
                  <a:pt x="78" y="281"/>
                </a:lnTo>
                <a:lnTo>
                  <a:pt x="80" y="282"/>
                </a:lnTo>
                <a:lnTo>
                  <a:pt x="82" y="283"/>
                </a:lnTo>
                <a:lnTo>
                  <a:pt x="84" y="285"/>
                </a:lnTo>
                <a:lnTo>
                  <a:pt x="85" y="285"/>
                </a:lnTo>
                <a:lnTo>
                  <a:pt x="86" y="286"/>
                </a:lnTo>
                <a:lnTo>
                  <a:pt x="89" y="287"/>
                </a:lnTo>
                <a:lnTo>
                  <a:pt x="91" y="288"/>
                </a:lnTo>
                <a:lnTo>
                  <a:pt x="92" y="288"/>
                </a:lnTo>
                <a:lnTo>
                  <a:pt x="93" y="288"/>
                </a:lnTo>
                <a:lnTo>
                  <a:pt x="94" y="288"/>
                </a:lnTo>
                <a:lnTo>
                  <a:pt x="95" y="288"/>
                </a:lnTo>
                <a:lnTo>
                  <a:pt x="96" y="288"/>
                </a:lnTo>
                <a:lnTo>
                  <a:pt x="96" y="288"/>
                </a:lnTo>
                <a:lnTo>
                  <a:pt x="97" y="287"/>
                </a:lnTo>
                <a:lnTo>
                  <a:pt x="98" y="287"/>
                </a:lnTo>
                <a:lnTo>
                  <a:pt x="99" y="286"/>
                </a:lnTo>
                <a:lnTo>
                  <a:pt x="100" y="286"/>
                </a:lnTo>
                <a:lnTo>
                  <a:pt x="102" y="285"/>
                </a:lnTo>
                <a:lnTo>
                  <a:pt x="104" y="283"/>
                </a:lnTo>
                <a:lnTo>
                  <a:pt x="108" y="278"/>
                </a:lnTo>
                <a:lnTo>
                  <a:pt x="112" y="274"/>
                </a:lnTo>
                <a:lnTo>
                  <a:pt x="117" y="269"/>
                </a:lnTo>
                <a:lnTo>
                  <a:pt x="118" y="268"/>
                </a:lnTo>
                <a:lnTo>
                  <a:pt x="119" y="267"/>
                </a:lnTo>
                <a:lnTo>
                  <a:pt x="119" y="266"/>
                </a:lnTo>
                <a:lnTo>
                  <a:pt x="120" y="265"/>
                </a:lnTo>
                <a:lnTo>
                  <a:pt x="120" y="263"/>
                </a:lnTo>
                <a:lnTo>
                  <a:pt x="121" y="262"/>
                </a:lnTo>
                <a:lnTo>
                  <a:pt x="121" y="260"/>
                </a:lnTo>
                <a:lnTo>
                  <a:pt x="121" y="259"/>
                </a:lnTo>
                <a:lnTo>
                  <a:pt x="121" y="258"/>
                </a:lnTo>
                <a:lnTo>
                  <a:pt x="121" y="257"/>
                </a:lnTo>
                <a:lnTo>
                  <a:pt x="122" y="255"/>
                </a:lnTo>
                <a:lnTo>
                  <a:pt x="123" y="253"/>
                </a:lnTo>
                <a:lnTo>
                  <a:pt x="124" y="251"/>
                </a:lnTo>
                <a:lnTo>
                  <a:pt x="126" y="248"/>
                </a:lnTo>
                <a:lnTo>
                  <a:pt x="127" y="247"/>
                </a:lnTo>
                <a:lnTo>
                  <a:pt x="127" y="246"/>
                </a:lnTo>
                <a:lnTo>
                  <a:pt x="127" y="245"/>
                </a:lnTo>
                <a:lnTo>
                  <a:pt x="128" y="244"/>
                </a:lnTo>
                <a:lnTo>
                  <a:pt x="128" y="243"/>
                </a:lnTo>
                <a:lnTo>
                  <a:pt x="128" y="242"/>
                </a:lnTo>
                <a:lnTo>
                  <a:pt x="128" y="241"/>
                </a:lnTo>
                <a:lnTo>
                  <a:pt x="128" y="238"/>
                </a:lnTo>
                <a:lnTo>
                  <a:pt x="128" y="236"/>
                </a:lnTo>
                <a:lnTo>
                  <a:pt x="127" y="232"/>
                </a:lnTo>
                <a:lnTo>
                  <a:pt x="127" y="230"/>
                </a:lnTo>
                <a:lnTo>
                  <a:pt x="127" y="229"/>
                </a:lnTo>
                <a:lnTo>
                  <a:pt x="127" y="227"/>
                </a:lnTo>
                <a:lnTo>
                  <a:pt x="128" y="227"/>
                </a:lnTo>
                <a:lnTo>
                  <a:pt x="128" y="226"/>
                </a:lnTo>
                <a:lnTo>
                  <a:pt x="129" y="225"/>
                </a:lnTo>
                <a:lnTo>
                  <a:pt x="129" y="224"/>
                </a:lnTo>
                <a:lnTo>
                  <a:pt x="130" y="224"/>
                </a:lnTo>
                <a:lnTo>
                  <a:pt x="131" y="223"/>
                </a:lnTo>
                <a:lnTo>
                  <a:pt x="132" y="222"/>
                </a:lnTo>
                <a:lnTo>
                  <a:pt x="133" y="222"/>
                </a:lnTo>
                <a:lnTo>
                  <a:pt x="134" y="221"/>
                </a:lnTo>
                <a:lnTo>
                  <a:pt x="136" y="221"/>
                </a:lnTo>
                <a:lnTo>
                  <a:pt x="137" y="220"/>
                </a:lnTo>
                <a:lnTo>
                  <a:pt x="139" y="220"/>
                </a:lnTo>
                <a:lnTo>
                  <a:pt x="140" y="220"/>
                </a:lnTo>
                <a:lnTo>
                  <a:pt x="143" y="220"/>
                </a:lnTo>
                <a:lnTo>
                  <a:pt x="150" y="220"/>
                </a:lnTo>
                <a:lnTo>
                  <a:pt x="153" y="220"/>
                </a:lnTo>
                <a:lnTo>
                  <a:pt x="155" y="219"/>
                </a:lnTo>
                <a:lnTo>
                  <a:pt x="158" y="219"/>
                </a:lnTo>
                <a:lnTo>
                  <a:pt x="160" y="218"/>
                </a:lnTo>
                <a:lnTo>
                  <a:pt x="161" y="218"/>
                </a:lnTo>
                <a:lnTo>
                  <a:pt x="162" y="217"/>
                </a:lnTo>
                <a:lnTo>
                  <a:pt x="164" y="216"/>
                </a:lnTo>
                <a:lnTo>
                  <a:pt x="166" y="215"/>
                </a:lnTo>
                <a:lnTo>
                  <a:pt x="168" y="214"/>
                </a:lnTo>
                <a:lnTo>
                  <a:pt x="170" y="212"/>
                </a:lnTo>
                <a:lnTo>
                  <a:pt x="172" y="212"/>
                </a:lnTo>
                <a:lnTo>
                  <a:pt x="173" y="211"/>
                </a:lnTo>
                <a:lnTo>
                  <a:pt x="175" y="211"/>
                </a:lnTo>
                <a:lnTo>
                  <a:pt x="176" y="210"/>
                </a:lnTo>
                <a:lnTo>
                  <a:pt x="178" y="210"/>
                </a:lnTo>
                <a:lnTo>
                  <a:pt x="179" y="210"/>
                </a:lnTo>
                <a:lnTo>
                  <a:pt x="180" y="210"/>
                </a:lnTo>
                <a:lnTo>
                  <a:pt x="182" y="210"/>
                </a:lnTo>
                <a:lnTo>
                  <a:pt x="183" y="211"/>
                </a:lnTo>
                <a:lnTo>
                  <a:pt x="184" y="211"/>
                </a:lnTo>
                <a:lnTo>
                  <a:pt x="185" y="211"/>
                </a:lnTo>
                <a:lnTo>
                  <a:pt x="190" y="214"/>
                </a:lnTo>
                <a:lnTo>
                  <a:pt x="192" y="214"/>
                </a:lnTo>
                <a:lnTo>
                  <a:pt x="193" y="215"/>
                </a:lnTo>
                <a:lnTo>
                  <a:pt x="194" y="215"/>
                </a:lnTo>
                <a:lnTo>
                  <a:pt x="195" y="215"/>
                </a:lnTo>
                <a:lnTo>
                  <a:pt x="196" y="215"/>
                </a:lnTo>
                <a:lnTo>
                  <a:pt x="197" y="215"/>
                </a:lnTo>
                <a:lnTo>
                  <a:pt x="198" y="215"/>
                </a:lnTo>
                <a:lnTo>
                  <a:pt x="198" y="215"/>
                </a:lnTo>
                <a:lnTo>
                  <a:pt x="199" y="215"/>
                </a:lnTo>
                <a:lnTo>
                  <a:pt x="200" y="214"/>
                </a:lnTo>
                <a:lnTo>
                  <a:pt x="202" y="213"/>
                </a:lnTo>
                <a:lnTo>
                  <a:pt x="205" y="212"/>
                </a:lnTo>
                <a:lnTo>
                  <a:pt x="207" y="211"/>
                </a:lnTo>
                <a:lnTo>
                  <a:pt x="208" y="210"/>
                </a:lnTo>
                <a:lnTo>
                  <a:pt x="210" y="210"/>
                </a:lnTo>
                <a:lnTo>
                  <a:pt x="215" y="210"/>
                </a:lnTo>
                <a:lnTo>
                  <a:pt x="221" y="208"/>
                </a:lnTo>
                <a:lnTo>
                  <a:pt x="222" y="208"/>
                </a:lnTo>
                <a:lnTo>
                  <a:pt x="224" y="208"/>
                </a:lnTo>
                <a:lnTo>
                  <a:pt x="227" y="208"/>
                </a:lnTo>
                <a:lnTo>
                  <a:pt x="229" y="208"/>
                </a:lnTo>
                <a:lnTo>
                  <a:pt x="232" y="208"/>
                </a:lnTo>
                <a:lnTo>
                  <a:pt x="234" y="208"/>
                </a:lnTo>
                <a:lnTo>
                  <a:pt x="237" y="209"/>
                </a:lnTo>
                <a:lnTo>
                  <a:pt x="239" y="209"/>
                </a:lnTo>
                <a:lnTo>
                  <a:pt x="241" y="210"/>
                </a:lnTo>
                <a:lnTo>
                  <a:pt x="245" y="211"/>
                </a:lnTo>
                <a:lnTo>
                  <a:pt x="246" y="212"/>
                </a:lnTo>
                <a:lnTo>
                  <a:pt x="248" y="212"/>
                </a:lnTo>
                <a:lnTo>
                  <a:pt x="250" y="212"/>
                </a:lnTo>
                <a:lnTo>
                  <a:pt x="252" y="212"/>
                </a:lnTo>
                <a:lnTo>
                  <a:pt x="254" y="212"/>
                </a:lnTo>
                <a:lnTo>
                  <a:pt x="256" y="212"/>
                </a:lnTo>
                <a:lnTo>
                  <a:pt x="258" y="212"/>
                </a:lnTo>
                <a:lnTo>
                  <a:pt x="260" y="211"/>
                </a:lnTo>
                <a:lnTo>
                  <a:pt x="261" y="210"/>
                </a:lnTo>
                <a:lnTo>
                  <a:pt x="262" y="209"/>
                </a:lnTo>
                <a:lnTo>
                  <a:pt x="265" y="207"/>
                </a:lnTo>
                <a:lnTo>
                  <a:pt x="266" y="206"/>
                </a:lnTo>
                <a:lnTo>
                  <a:pt x="268" y="205"/>
                </a:lnTo>
                <a:lnTo>
                  <a:pt x="271" y="204"/>
                </a:lnTo>
                <a:lnTo>
                  <a:pt x="272" y="204"/>
                </a:lnTo>
                <a:lnTo>
                  <a:pt x="273" y="203"/>
                </a:lnTo>
                <a:lnTo>
                  <a:pt x="274" y="202"/>
                </a:lnTo>
                <a:lnTo>
                  <a:pt x="275" y="202"/>
                </a:lnTo>
                <a:lnTo>
                  <a:pt x="276" y="201"/>
                </a:lnTo>
                <a:lnTo>
                  <a:pt x="276" y="200"/>
                </a:lnTo>
                <a:lnTo>
                  <a:pt x="277" y="199"/>
                </a:lnTo>
                <a:lnTo>
                  <a:pt x="277" y="198"/>
                </a:lnTo>
                <a:lnTo>
                  <a:pt x="277" y="197"/>
                </a:lnTo>
                <a:lnTo>
                  <a:pt x="278" y="195"/>
                </a:lnTo>
                <a:lnTo>
                  <a:pt x="278" y="193"/>
                </a:lnTo>
                <a:lnTo>
                  <a:pt x="277" y="189"/>
                </a:lnTo>
                <a:lnTo>
                  <a:pt x="277" y="187"/>
                </a:lnTo>
                <a:lnTo>
                  <a:pt x="277" y="185"/>
                </a:lnTo>
                <a:lnTo>
                  <a:pt x="278" y="183"/>
                </a:lnTo>
                <a:lnTo>
                  <a:pt x="278" y="182"/>
                </a:lnTo>
                <a:lnTo>
                  <a:pt x="278" y="180"/>
                </a:lnTo>
                <a:lnTo>
                  <a:pt x="279" y="179"/>
                </a:lnTo>
                <a:lnTo>
                  <a:pt x="279" y="178"/>
                </a:lnTo>
                <a:lnTo>
                  <a:pt x="280" y="176"/>
                </a:lnTo>
                <a:lnTo>
                  <a:pt x="280" y="175"/>
                </a:lnTo>
                <a:lnTo>
                  <a:pt x="281" y="175"/>
                </a:lnTo>
                <a:lnTo>
                  <a:pt x="282" y="174"/>
                </a:lnTo>
                <a:lnTo>
                  <a:pt x="282" y="173"/>
                </a:lnTo>
                <a:lnTo>
                  <a:pt x="283" y="173"/>
                </a:lnTo>
                <a:lnTo>
                  <a:pt x="284" y="173"/>
                </a:lnTo>
                <a:lnTo>
                  <a:pt x="284" y="172"/>
                </a:lnTo>
                <a:lnTo>
                  <a:pt x="286" y="172"/>
                </a:lnTo>
                <a:lnTo>
                  <a:pt x="290" y="171"/>
                </a:lnTo>
                <a:lnTo>
                  <a:pt x="292" y="171"/>
                </a:lnTo>
                <a:lnTo>
                  <a:pt x="294" y="170"/>
                </a:lnTo>
                <a:lnTo>
                  <a:pt x="296" y="169"/>
                </a:lnTo>
                <a:lnTo>
                  <a:pt x="298" y="168"/>
                </a:lnTo>
                <a:lnTo>
                  <a:pt x="300" y="166"/>
                </a:lnTo>
                <a:lnTo>
                  <a:pt x="302" y="165"/>
                </a:lnTo>
                <a:lnTo>
                  <a:pt x="304" y="162"/>
                </a:lnTo>
                <a:lnTo>
                  <a:pt x="306" y="161"/>
                </a:lnTo>
                <a:lnTo>
                  <a:pt x="307" y="160"/>
                </a:lnTo>
                <a:lnTo>
                  <a:pt x="309" y="159"/>
                </a:lnTo>
                <a:lnTo>
                  <a:pt x="312" y="158"/>
                </a:lnTo>
                <a:lnTo>
                  <a:pt x="314" y="157"/>
                </a:lnTo>
                <a:lnTo>
                  <a:pt x="316" y="156"/>
                </a:lnTo>
                <a:lnTo>
                  <a:pt x="317" y="156"/>
                </a:lnTo>
                <a:lnTo>
                  <a:pt x="318" y="156"/>
                </a:lnTo>
                <a:lnTo>
                  <a:pt x="319" y="156"/>
                </a:lnTo>
                <a:lnTo>
                  <a:pt x="321" y="157"/>
                </a:lnTo>
                <a:lnTo>
                  <a:pt x="322" y="157"/>
                </a:lnTo>
                <a:lnTo>
                  <a:pt x="326" y="158"/>
                </a:lnTo>
                <a:lnTo>
                  <a:pt x="330" y="159"/>
                </a:lnTo>
                <a:lnTo>
                  <a:pt x="333" y="160"/>
                </a:lnTo>
                <a:lnTo>
                  <a:pt x="335" y="160"/>
                </a:lnTo>
                <a:lnTo>
                  <a:pt x="336" y="160"/>
                </a:lnTo>
                <a:lnTo>
                  <a:pt x="337" y="160"/>
                </a:lnTo>
                <a:lnTo>
                  <a:pt x="342" y="159"/>
                </a:lnTo>
                <a:lnTo>
                  <a:pt x="346" y="159"/>
                </a:lnTo>
                <a:lnTo>
                  <a:pt x="347" y="158"/>
                </a:lnTo>
                <a:lnTo>
                  <a:pt x="349" y="158"/>
                </a:lnTo>
                <a:lnTo>
                  <a:pt x="351" y="157"/>
                </a:lnTo>
                <a:lnTo>
                  <a:pt x="352" y="156"/>
                </a:lnTo>
                <a:lnTo>
                  <a:pt x="354" y="155"/>
                </a:lnTo>
                <a:lnTo>
                  <a:pt x="358" y="152"/>
                </a:lnTo>
                <a:lnTo>
                  <a:pt x="360" y="151"/>
                </a:lnTo>
                <a:lnTo>
                  <a:pt x="362" y="150"/>
                </a:lnTo>
                <a:lnTo>
                  <a:pt x="366" y="148"/>
                </a:lnTo>
                <a:lnTo>
                  <a:pt x="377" y="143"/>
                </a:lnTo>
                <a:lnTo>
                  <a:pt x="384" y="140"/>
                </a:lnTo>
                <a:lnTo>
                  <a:pt x="388" y="138"/>
                </a:lnTo>
                <a:lnTo>
                  <a:pt x="391" y="137"/>
                </a:lnTo>
                <a:lnTo>
                  <a:pt x="398" y="134"/>
                </a:lnTo>
                <a:lnTo>
                  <a:pt x="401" y="133"/>
                </a:lnTo>
                <a:lnTo>
                  <a:pt x="405" y="132"/>
                </a:lnTo>
                <a:lnTo>
                  <a:pt x="406" y="131"/>
                </a:lnTo>
                <a:lnTo>
                  <a:pt x="407" y="130"/>
                </a:lnTo>
                <a:lnTo>
                  <a:pt x="410" y="129"/>
                </a:lnTo>
                <a:lnTo>
                  <a:pt x="412" y="127"/>
                </a:lnTo>
                <a:lnTo>
                  <a:pt x="414" y="126"/>
                </a:lnTo>
                <a:lnTo>
                  <a:pt x="415" y="124"/>
                </a:lnTo>
                <a:lnTo>
                  <a:pt x="416" y="123"/>
                </a:lnTo>
                <a:lnTo>
                  <a:pt x="417" y="121"/>
                </a:lnTo>
                <a:lnTo>
                  <a:pt x="418" y="119"/>
                </a:lnTo>
                <a:lnTo>
                  <a:pt x="421" y="115"/>
                </a:lnTo>
                <a:lnTo>
                  <a:pt x="422" y="114"/>
                </a:lnTo>
                <a:lnTo>
                  <a:pt x="423" y="112"/>
                </a:lnTo>
                <a:lnTo>
                  <a:pt x="423" y="112"/>
                </a:lnTo>
                <a:lnTo>
                  <a:pt x="425" y="111"/>
                </a:lnTo>
                <a:lnTo>
                  <a:pt x="426" y="110"/>
                </a:lnTo>
                <a:lnTo>
                  <a:pt x="427" y="109"/>
                </a:lnTo>
                <a:lnTo>
                  <a:pt x="430" y="109"/>
                </a:lnTo>
                <a:lnTo>
                  <a:pt x="432" y="108"/>
                </a:lnTo>
                <a:lnTo>
                  <a:pt x="433" y="108"/>
                </a:lnTo>
                <a:lnTo>
                  <a:pt x="435" y="108"/>
                </a:lnTo>
                <a:lnTo>
                  <a:pt x="436" y="108"/>
                </a:lnTo>
                <a:lnTo>
                  <a:pt x="438" y="108"/>
                </a:lnTo>
                <a:lnTo>
                  <a:pt x="440" y="108"/>
                </a:lnTo>
                <a:lnTo>
                  <a:pt x="444" y="109"/>
                </a:lnTo>
                <a:lnTo>
                  <a:pt x="445" y="109"/>
                </a:lnTo>
                <a:lnTo>
                  <a:pt x="447" y="109"/>
                </a:lnTo>
                <a:lnTo>
                  <a:pt x="449" y="109"/>
                </a:lnTo>
                <a:lnTo>
                  <a:pt x="450" y="109"/>
                </a:lnTo>
                <a:lnTo>
                  <a:pt x="452" y="109"/>
                </a:lnTo>
                <a:lnTo>
                  <a:pt x="454" y="109"/>
                </a:lnTo>
                <a:lnTo>
                  <a:pt x="458" y="108"/>
                </a:lnTo>
                <a:lnTo>
                  <a:pt x="460" y="108"/>
                </a:lnTo>
                <a:lnTo>
                  <a:pt x="462" y="107"/>
                </a:lnTo>
                <a:lnTo>
                  <a:pt x="465" y="106"/>
                </a:lnTo>
                <a:lnTo>
                  <a:pt x="468" y="105"/>
                </a:lnTo>
                <a:lnTo>
                  <a:pt x="469" y="104"/>
                </a:lnTo>
                <a:lnTo>
                  <a:pt x="471" y="104"/>
                </a:lnTo>
                <a:lnTo>
                  <a:pt x="476" y="103"/>
                </a:lnTo>
                <a:lnTo>
                  <a:pt x="477" y="102"/>
                </a:lnTo>
                <a:lnTo>
                  <a:pt x="479" y="102"/>
                </a:lnTo>
                <a:lnTo>
                  <a:pt x="480" y="101"/>
                </a:lnTo>
                <a:lnTo>
                  <a:pt x="480" y="101"/>
                </a:lnTo>
                <a:lnTo>
                  <a:pt x="481" y="100"/>
                </a:lnTo>
                <a:lnTo>
                  <a:pt x="482" y="100"/>
                </a:lnTo>
                <a:lnTo>
                  <a:pt x="483" y="98"/>
                </a:lnTo>
                <a:lnTo>
                  <a:pt x="483" y="97"/>
                </a:lnTo>
                <a:lnTo>
                  <a:pt x="484" y="96"/>
                </a:lnTo>
                <a:lnTo>
                  <a:pt x="485" y="93"/>
                </a:lnTo>
                <a:lnTo>
                  <a:pt x="486" y="89"/>
                </a:lnTo>
                <a:lnTo>
                  <a:pt x="487" y="87"/>
                </a:lnTo>
                <a:lnTo>
                  <a:pt x="487" y="86"/>
                </a:lnTo>
                <a:lnTo>
                  <a:pt x="487" y="85"/>
                </a:lnTo>
                <a:lnTo>
                  <a:pt x="487" y="84"/>
                </a:lnTo>
                <a:lnTo>
                  <a:pt x="487" y="83"/>
                </a:lnTo>
                <a:lnTo>
                  <a:pt x="487" y="82"/>
                </a:lnTo>
                <a:lnTo>
                  <a:pt x="487" y="81"/>
                </a:lnTo>
                <a:lnTo>
                  <a:pt x="486" y="81"/>
                </a:lnTo>
                <a:lnTo>
                  <a:pt x="486" y="80"/>
                </a:lnTo>
                <a:lnTo>
                  <a:pt x="485" y="79"/>
                </a:lnTo>
                <a:lnTo>
                  <a:pt x="484" y="78"/>
                </a:lnTo>
                <a:lnTo>
                  <a:pt x="483" y="78"/>
                </a:lnTo>
                <a:lnTo>
                  <a:pt x="482" y="77"/>
                </a:lnTo>
                <a:lnTo>
                  <a:pt x="481" y="77"/>
                </a:lnTo>
                <a:lnTo>
                  <a:pt x="478" y="75"/>
                </a:lnTo>
                <a:lnTo>
                  <a:pt x="472" y="73"/>
                </a:lnTo>
                <a:lnTo>
                  <a:pt x="468" y="72"/>
                </a:lnTo>
                <a:lnTo>
                  <a:pt x="462" y="69"/>
                </a:lnTo>
                <a:lnTo>
                  <a:pt x="460" y="69"/>
                </a:lnTo>
                <a:lnTo>
                  <a:pt x="459" y="68"/>
                </a:lnTo>
                <a:lnTo>
                  <a:pt x="458" y="67"/>
                </a:lnTo>
                <a:lnTo>
                  <a:pt x="457" y="67"/>
                </a:lnTo>
                <a:lnTo>
                  <a:pt x="456" y="66"/>
                </a:lnTo>
                <a:lnTo>
                  <a:pt x="456" y="65"/>
                </a:lnTo>
                <a:lnTo>
                  <a:pt x="455" y="65"/>
                </a:lnTo>
                <a:lnTo>
                  <a:pt x="455" y="64"/>
                </a:lnTo>
                <a:lnTo>
                  <a:pt x="454" y="63"/>
                </a:lnTo>
                <a:lnTo>
                  <a:pt x="454" y="61"/>
                </a:lnTo>
                <a:lnTo>
                  <a:pt x="453" y="60"/>
                </a:lnTo>
                <a:lnTo>
                  <a:pt x="453" y="60"/>
                </a:lnTo>
                <a:lnTo>
                  <a:pt x="453" y="59"/>
                </a:lnTo>
                <a:lnTo>
                  <a:pt x="453" y="58"/>
                </a:lnTo>
                <a:lnTo>
                  <a:pt x="453" y="58"/>
                </a:lnTo>
                <a:lnTo>
                  <a:pt x="453" y="57"/>
                </a:lnTo>
                <a:lnTo>
                  <a:pt x="454" y="56"/>
                </a:lnTo>
                <a:lnTo>
                  <a:pt x="455" y="54"/>
                </a:lnTo>
                <a:lnTo>
                  <a:pt x="455" y="53"/>
                </a:lnTo>
                <a:lnTo>
                  <a:pt x="456" y="52"/>
                </a:lnTo>
                <a:lnTo>
                  <a:pt x="456" y="52"/>
                </a:lnTo>
                <a:lnTo>
                  <a:pt x="456" y="51"/>
                </a:lnTo>
                <a:lnTo>
                  <a:pt x="455" y="50"/>
                </a:lnTo>
                <a:lnTo>
                  <a:pt x="455" y="50"/>
                </a:lnTo>
                <a:lnTo>
                  <a:pt x="454" y="49"/>
                </a:lnTo>
                <a:lnTo>
                  <a:pt x="454" y="49"/>
                </a:lnTo>
                <a:lnTo>
                  <a:pt x="453" y="49"/>
                </a:lnTo>
                <a:lnTo>
                  <a:pt x="452" y="49"/>
                </a:lnTo>
                <a:lnTo>
                  <a:pt x="451" y="48"/>
                </a:lnTo>
                <a:lnTo>
                  <a:pt x="447" y="49"/>
                </a:lnTo>
                <a:lnTo>
                  <a:pt x="445" y="48"/>
                </a:lnTo>
                <a:lnTo>
                  <a:pt x="442" y="48"/>
                </a:lnTo>
                <a:lnTo>
                  <a:pt x="441" y="48"/>
                </a:lnTo>
                <a:lnTo>
                  <a:pt x="441" y="48"/>
                </a:lnTo>
                <a:lnTo>
                  <a:pt x="439" y="47"/>
                </a:lnTo>
                <a:lnTo>
                  <a:pt x="438" y="46"/>
                </a:lnTo>
                <a:lnTo>
                  <a:pt x="437" y="46"/>
                </a:lnTo>
                <a:lnTo>
                  <a:pt x="436" y="45"/>
                </a:lnTo>
                <a:lnTo>
                  <a:pt x="435" y="44"/>
                </a:lnTo>
                <a:lnTo>
                  <a:pt x="434" y="43"/>
                </a:lnTo>
                <a:lnTo>
                  <a:pt x="434" y="42"/>
                </a:lnTo>
                <a:lnTo>
                  <a:pt x="433" y="41"/>
                </a:lnTo>
                <a:lnTo>
                  <a:pt x="433" y="41"/>
                </a:lnTo>
                <a:lnTo>
                  <a:pt x="433" y="40"/>
                </a:lnTo>
                <a:lnTo>
                  <a:pt x="433" y="38"/>
                </a:lnTo>
                <a:lnTo>
                  <a:pt x="433" y="35"/>
                </a:lnTo>
                <a:lnTo>
                  <a:pt x="433" y="34"/>
                </a:lnTo>
                <a:lnTo>
                  <a:pt x="434" y="33"/>
                </a:lnTo>
                <a:lnTo>
                  <a:pt x="434" y="32"/>
                </a:lnTo>
                <a:lnTo>
                  <a:pt x="434" y="31"/>
                </a:lnTo>
                <a:lnTo>
                  <a:pt x="436" y="27"/>
                </a:lnTo>
                <a:lnTo>
                  <a:pt x="437" y="26"/>
                </a:lnTo>
                <a:lnTo>
                  <a:pt x="438" y="24"/>
                </a:lnTo>
                <a:lnTo>
                  <a:pt x="438" y="22"/>
                </a:lnTo>
                <a:lnTo>
                  <a:pt x="439" y="21"/>
                </a:lnTo>
                <a:lnTo>
                  <a:pt x="439" y="19"/>
                </a:lnTo>
                <a:lnTo>
                  <a:pt x="440" y="18"/>
                </a:lnTo>
                <a:lnTo>
                  <a:pt x="441" y="13"/>
                </a:lnTo>
                <a:lnTo>
                  <a:pt x="441" y="12"/>
                </a:lnTo>
                <a:lnTo>
                  <a:pt x="441" y="11"/>
                </a:lnTo>
                <a:lnTo>
                  <a:pt x="442" y="10"/>
                </a:lnTo>
                <a:lnTo>
                  <a:pt x="442" y="10"/>
                </a:lnTo>
                <a:lnTo>
                  <a:pt x="443" y="8"/>
                </a:lnTo>
                <a:lnTo>
                  <a:pt x="448" y="2"/>
                </a:lnTo>
                <a:lnTo>
                  <a:pt x="449" y="1"/>
                </a:lnTo>
                <a:lnTo>
                  <a:pt x="450" y="0"/>
                </a:lnTo>
                <a:lnTo>
                  <a:pt x="450" y="0"/>
                </a:lnTo>
                <a:lnTo>
                  <a:pt x="450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1" name="Freeform 274">
            <a:extLst>
              <a:ext uri="{FF2B5EF4-FFF2-40B4-BE49-F238E27FC236}">
                <a16:creationId xmlns:a16="http://schemas.microsoft.com/office/drawing/2014/main" id="{5EA7C0AA-55AE-4DBA-81B1-D0BA181F55DA}"/>
              </a:ext>
            </a:extLst>
          </p:cNvPr>
          <p:cNvSpPr>
            <a:spLocks/>
          </p:cNvSpPr>
          <p:nvPr/>
        </p:nvSpPr>
        <p:spPr bwMode="auto">
          <a:xfrm>
            <a:off x="8205806" y="3034207"/>
            <a:ext cx="1011183" cy="744477"/>
          </a:xfrm>
          <a:custGeom>
            <a:avLst/>
            <a:gdLst>
              <a:gd name="T0" fmla="*/ 298 w 532"/>
              <a:gd name="T1" fmla="*/ 4 h 358"/>
              <a:gd name="T2" fmla="*/ 315 w 532"/>
              <a:gd name="T3" fmla="*/ 17 h 358"/>
              <a:gd name="T4" fmla="*/ 328 w 532"/>
              <a:gd name="T5" fmla="*/ 17 h 358"/>
              <a:gd name="T6" fmla="*/ 340 w 532"/>
              <a:gd name="T7" fmla="*/ 8 h 358"/>
              <a:gd name="T8" fmla="*/ 350 w 532"/>
              <a:gd name="T9" fmla="*/ 24 h 358"/>
              <a:gd name="T10" fmla="*/ 369 w 532"/>
              <a:gd name="T11" fmla="*/ 20 h 358"/>
              <a:gd name="T12" fmla="*/ 388 w 532"/>
              <a:gd name="T13" fmla="*/ 46 h 358"/>
              <a:gd name="T14" fmla="*/ 385 w 532"/>
              <a:gd name="T15" fmla="*/ 79 h 358"/>
              <a:gd name="T16" fmla="*/ 403 w 532"/>
              <a:gd name="T17" fmla="*/ 106 h 358"/>
              <a:gd name="T18" fmla="*/ 425 w 532"/>
              <a:gd name="T19" fmla="*/ 134 h 358"/>
              <a:gd name="T20" fmla="*/ 432 w 532"/>
              <a:gd name="T21" fmla="*/ 158 h 358"/>
              <a:gd name="T22" fmla="*/ 451 w 532"/>
              <a:gd name="T23" fmla="*/ 144 h 358"/>
              <a:gd name="T24" fmla="*/ 485 w 532"/>
              <a:gd name="T25" fmla="*/ 155 h 358"/>
              <a:gd name="T26" fmla="*/ 497 w 532"/>
              <a:gd name="T27" fmla="*/ 169 h 358"/>
              <a:gd name="T28" fmla="*/ 506 w 532"/>
              <a:gd name="T29" fmla="*/ 210 h 358"/>
              <a:gd name="T30" fmla="*/ 511 w 532"/>
              <a:gd name="T31" fmla="*/ 252 h 358"/>
              <a:gd name="T32" fmla="*/ 514 w 532"/>
              <a:gd name="T33" fmla="*/ 284 h 358"/>
              <a:gd name="T34" fmla="*/ 531 w 532"/>
              <a:gd name="T35" fmla="*/ 319 h 358"/>
              <a:gd name="T36" fmla="*/ 520 w 532"/>
              <a:gd name="T37" fmla="*/ 330 h 358"/>
              <a:gd name="T38" fmla="*/ 495 w 532"/>
              <a:gd name="T39" fmla="*/ 331 h 358"/>
              <a:gd name="T40" fmla="*/ 476 w 532"/>
              <a:gd name="T41" fmla="*/ 316 h 358"/>
              <a:gd name="T42" fmla="*/ 457 w 532"/>
              <a:gd name="T43" fmla="*/ 330 h 358"/>
              <a:gd name="T44" fmla="*/ 454 w 532"/>
              <a:gd name="T45" fmla="*/ 349 h 358"/>
              <a:gd name="T46" fmla="*/ 436 w 532"/>
              <a:gd name="T47" fmla="*/ 352 h 358"/>
              <a:gd name="T48" fmla="*/ 425 w 532"/>
              <a:gd name="T49" fmla="*/ 342 h 358"/>
              <a:gd name="T50" fmla="*/ 399 w 532"/>
              <a:gd name="T51" fmla="*/ 332 h 358"/>
              <a:gd name="T52" fmla="*/ 379 w 532"/>
              <a:gd name="T53" fmla="*/ 332 h 358"/>
              <a:gd name="T54" fmla="*/ 359 w 532"/>
              <a:gd name="T55" fmla="*/ 343 h 358"/>
              <a:gd name="T56" fmla="*/ 324 w 532"/>
              <a:gd name="T57" fmla="*/ 324 h 358"/>
              <a:gd name="T58" fmla="*/ 305 w 532"/>
              <a:gd name="T59" fmla="*/ 305 h 358"/>
              <a:gd name="T60" fmla="*/ 274 w 532"/>
              <a:gd name="T61" fmla="*/ 279 h 358"/>
              <a:gd name="T62" fmla="*/ 256 w 532"/>
              <a:gd name="T63" fmla="*/ 279 h 358"/>
              <a:gd name="T64" fmla="*/ 239 w 532"/>
              <a:gd name="T65" fmla="*/ 267 h 358"/>
              <a:gd name="T66" fmla="*/ 230 w 532"/>
              <a:gd name="T67" fmla="*/ 284 h 358"/>
              <a:gd name="T68" fmla="*/ 211 w 532"/>
              <a:gd name="T69" fmla="*/ 299 h 358"/>
              <a:gd name="T70" fmla="*/ 200 w 532"/>
              <a:gd name="T71" fmla="*/ 313 h 358"/>
              <a:gd name="T72" fmla="*/ 172 w 532"/>
              <a:gd name="T73" fmla="*/ 309 h 358"/>
              <a:gd name="T74" fmla="*/ 163 w 532"/>
              <a:gd name="T75" fmla="*/ 330 h 358"/>
              <a:gd name="T76" fmla="*/ 139 w 532"/>
              <a:gd name="T77" fmla="*/ 353 h 358"/>
              <a:gd name="T78" fmla="*/ 106 w 532"/>
              <a:gd name="T79" fmla="*/ 358 h 358"/>
              <a:gd name="T80" fmla="*/ 95 w 532"/>
              <a:gd name="T81" fmla="*/ 343 h 358"/>
              <a:gd name="T82" fmla="*/ 82 w 532"/>
              <a:gd name="T83" fmla="*/ 341 h 358"/>
              <a:gd name="T84" fmla="*/ 62 w 532"/>
              <a:gd name="T85" fmla="*/ 341 h 358"/>
              <a:gd name="T86" fmla="*/ 54 w 532"/>
              <a:gd name="T87" fmla="*/ 334 h 358"/>
              <a:gd name="T88" fmla="*/ 30 w 532"/>
              <a:gd name="T89" fmla="*/ 306 h 358"/>
              <a:gd name="T90" fmla="*/ 9 w 532"/>
              <a:gd name="T91" fmla="*/ 263 h 358"/>
              <a:gd name="T92" fmla="*/ 0 w 532"/>
              <a:gd name="T93" fmla="*/ 234 h 358"/>
              <a:gd name="T94" fmla="*/ 10 w 532"/>
              <a:gd name="T95" fmla="*/ 207 h 358"/>
              <a:gd name="T96" fmla="*/ 29 w 532"/>
              <a:gd name="T97" fmla="*/ 187 h 358"/>
              <a:gd name="T98" fmla="*/ 36 w 532"/>
              <a:gd name="T99" fmla="*/ 167 h 358"/>
              <a:gd name="T100" fmla="*/ 43 w 532"/>
              <a:gd name="T101" fmla="*/ 141 h 358"/>
              <a:gd name="T102" fmla="*/ 61 w 532"/>
              <a:gd name="T103" fmla="*/ 140 h 358"/>
              <a:gd name="T104" fmla="*/ 84 w 532"/>
              <a:gd name="T105" fmla="*/ 146 h 358"/>
              <a:gd name="T106" fmla="*/ 96 w 532"/>
              <a:gd name="T107" fmla="*/ 123 h 358"/>
              <a:gd name="T108" fmla="*/ 128 w 532"/>
              <a:gd name="T109" fmla="*/ 114 h 358"/>
              <a:gd name="T110" fmla="*/ 164 w 532"/>
              <a:gd name="T111" fmla="*/ 130 h 358"/>
              <a:gd name="T112" fmla="*/ 189 w 532"/>
              <a:gd name="T113" fmla="*/ 125 h 358"/>
              <a:gd name="T114" fmla="*/ 211 w 532"/>
              <a:gd name="T115" fmla="*/ 100 h 358"/>
              <a:gd name="T116" fmla="*/ 252 w 532"/>
              <a:gd name="T117" fmla="*/ 103 h 358"/>
              <a:gd name="T118" fmla="*/ 269 w 532"/>
              <a:gd name="T119" fmla="*/ 97 h 358"/>
              <a:gd name="T120" fmla="*/ 275 w 532"/>
              <a:gd name="T121" fmla="*/ 56 h 358"/>
              <a:gd name="T122" fmla="*/ 274 w 532"/>
              <a:gd name="T123" fmla="*/ 29 h 358"/>
              <a:gd name="T124" fmla="*/ 262 w 532"/>
              <a:gd name="T125" fmla="*/ 19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2" h="358">
                <a:moveTo>
                  <a:pt x="280" y="0"/>
                </a:moveTo>
                <a:lnTo>
                  <a:pt x="281" y="1"/>
                </a:lnTo>
                <a:lnTo>
                  <a:pt x="284" y="3"/>
                </a:lnTo>
                <a:lnTo>
                  <a:pt x="285" y="3"/>
                </a:lnTo>
                <a:lnTo>
                  <a:pt x="287" y="4"/>
                </a:lnTo>
                <a:lnTo>
                  <a:pt x="288" y="5"/>
                </a:lnTo>
                <a:lnTo>
                  <a:pt x="289" y="5"/>
                </a:lnTo>
                <a:lnTo>
                  <a:pt x="290" y="5"/>
                </a:lnTo>
                <a:lnTo>
                  <a:pt x="291" y="5"/>
                </a:lnTo>
                <a:lnTo>
                  <a:pt x="292" y="5"/>
                </a:lnTo>
                <a:lnTo>
                  <a:pt x="293" y="5"/>
                </a:lnTo>
                <a:lnTo>
                  <a:pt x="293" y="5"/>
                </a:lnTo>
                <a:lnTo>
                  <a:pt x="296" y="4"/>
                </a:lnTo>
                <a:lnTo>
                  <a:pt x="297" y="4"/>
                </a:lnTo>
                <a:lnTo>
                  <a:pt x="298" y="4"/>
                </a:lnTo>
                <a:lnTo>
                  <a:pt x="299" y="4"/>
                </a:lnTo>
                <a:lnTo>
                  <a:pt x="300" y="4"/>
                </a:lnTo>
                <a:lnTo>
                  <a:pt x="302" y="5"/>
                </a:lnTo>
                <a:lnTo>
                  <a:pt x="308" y="6"/>
                </a:lnTo>
                <a:lnTo>
                  <a:pt x="310" y="7"/>
                </a:lnTo>
                <a:lnTo>
                  <a:pt x="311" y="8"/>
                </a:lnTo>
                <a:lnTo>
                  <a:pt x="312" y="9"/>
                </a:lnTo>
                <a:lnTo>
                  <a:pt x="312" y="9"/>
                </a:lnTo>
                <a:lnTo>
                  <a:pt x="313" y="10"/>
                </a:lnTo>
                <a:lnTo>
                  <a:pt x="313" y="11"/>
                </a:lnTo>
                <a:lnTo>
                  <a:pt x="313" y="11"/>
                </a:lnTo>
                <a:lnTo>
                  <a:pt x="313" y="14"/>
                </a:lnTo>
                <a:lnTo>
                  <a:pt x="314" y="15"/>
                </a:lnTo>
                <a:lnTo>
                  <a:pt x="314" y="16"/>
                </a:lnTo>
                <a:lnTo>
                  <a:pt x="315" y="17"/>
                </a:lnTo>
                <a:lnTo>
                  <a:pt x="315" y="18"/>
                </a:lnTo>
                <a:lnTo>
                  <a:pt x="316" y="19"/>
                </a:lnTo>
                <a:lnTo>
                  <a:pt x="317" y="19"/>
                </a:lnTo>
                <a:lnTo>
                  <a:pt x="319" y="20"/>
                </a:lnTo>
                <a:lnTo>
                  <a:pt x="320" y="20"/>
                </a:lnTo>
                <a:lnTo>
                  <a:pt x="321" y="20"/>
                </a:lnTo>
                <a:lnTo>
                  <a:pt x="322" y="20"/>
                </a:lnTo>
                <a:lnTo>
                  <a:pt x="323" y="20"/>
                </a:lnTo>
                <a:lnTo>
                  <a:pt x="324" y="20"/>
                </a:lnTo>
                <a:lnTo>
                  <a:pt x="325" y="20"/>
                </a:lnTo>
                <a:lnTo>
                  <a:pt x="325" y="20"/>
                </a:lnTo>
                <a:lnTo>
                  <a:pt x="326" y="19"/>
                </a:lnTo>
                <a:lnTo>
                  <a:pt x="327" y="19"/>
                </a:lnTo>
                <a:lnTo>
                  <a:pt x="327" y="18"/>
                </a:lnTo>
                <a:lnTo>
                  <a:pt x="328" y="17"/>
                </a:lnTo>
                <a:lnTo>
                  <a:pt x="329" y="15"/>
                </a:lnTo>
                <a:lnTo>
                  <a:pt x="330" y="13"/>
                </a:lnTo>
                <a:lnTo>
                  <a:pt x="331" y="11"/>
                </a:lnTo>
                <a:lnTo>
                  <a:pt x="332" y="10"/>
                </a:lnTo>
                <a:lnTo>
                  <a:pt x="333" y="9"/>
                </a:lnTo>
                <a:lnTo>
                  <a:pt x="334" y="9"/>
                </a:lnTo>
                <a:lnTo>
                  <a:pt x="335" y="8"/>
                </a:lnTo>
                <a:lnTo>
                  <a:pt x="335" y="8"/>
                </a:lnTo>
                <a:lnTo>
                  <a:pt x="336" y="8"/>
                </a:lnTo>
                <a:lnTo>
                  <a:pt x="336" y="7"/>
                </a:lnTo>
                <a:lnTo>
                  <a:pt x="337" y="7"/>
                </a:lnTo>
                <a:lnTo>
                  <a:pt x="338" y="7"/>
                </a:lnTo>
                <a:lnTo>
                  <a:pt x="339" y="7"/>
                </a:lnTo>
                <a:lnTo>
                  <a:pt x="339" y="8"/>
                </a:lnTo>
                <a:lnTo>
                  <a:pt x="340" y="8"/>
                </a:lnTo>
                <a:lnTo>
                  <a:pt x="340" y="8"/>
                </a:lnTo>
                <a:lnTo>
                  <a:pt x="340" y="8"/>
                </a:lnTo>
                <a:lnTo>
                  <a:pt x="341" y="9"/>
                </a:lnTo>
                <a:lnTo>
                  <a:pt x="342" y="10"/>
                </a:lnTo>
                <a:lnTo>
                  <a:pt x="342" y="12"/>
                </a:lnTo>
                <a:lnTo>
                  <a:pt x="343" y="13"/>
                </a:lnTo>
                <a:lnTo>
                  <a:pt x="344" y="18"/>
                </a:lnTo>
                <a:lnTo>
                  <a:pt x="345" y="20"/>
                </a:lnTo>
                <a:lnTo>
                  <a:pt x="345" y="21"/>
                </a:lnTo>
                <a:lnTo>
                  <a:pt x="346" y="22"/>
                </a:lnTo>
                <a:lnTo>
                  <a:pt x="346" y="23"/>
                </a:lnTo>
                <a:lnTo>
                  <a:pt x="347" y="23"/>
                </a:lnTo>
                <a:lnTo>
                  <a:pt x="348" y="24"/>
                </a:lnTo>
                <a:lnTo>
                  <a:pt x="349" y="24"/>
                </a:lnTo>
                <a:lnTo>
                  <a:pt x="350" y="24"/>
                </a:lnTo>
                <a:lnTo>
                  <a:pt x="351" y="24"/>
                </a:lnTo>
                <a:lnTo>
                  <a:pt x="352" y="24"/>
                </a:lnTo>
                <a:lnTo>
                  <a:pt x="353" y="23"/>
                </a:lnTo>
                <a:lnTo>
                  <a:pt x="356" y="22"/>
                </a:lnTo>
                <a:lnTo>
                  <a:pt x="358" y="21"/>
                </a:lnTo>
                <a:lnTo>
                  <a:pt x="361" y="20"/>
                </a:lnTo>
                <a:lnTo>
                  <a:pt x="362" y="20"/>
                </a:lnTo>
                <a:lnTo>
                  <a:pt x="363" y="19"/>
                </a:lnTo>
                <a:lnTo>
                  <a:pt x="365" y="19"/>
                </a:lnTo>
                <a:lnTo>
                  <a:pt x="366" y="19"/>
                </a:lnTo>
                <a:lnTo>
                  <a:pt x="367" y="19"/>
                </a:lnTo>
                <a:lnTo>
                  <a:pt x="367" y="19"/>
                </a:lnTo>
                <a:lnTo>
                  <a:pt x="368" y="20"/>
                </a:lnTo>
                <a:lnTo>
                  <a:pt x="369" y="20"/>
                </a:lnTo>
                <a:lnTo>
                  <a:pt x="369" y="20"/>
                </a:lnTo>
                <a:lnTo>
                  <a:pt x="370" y="21"/>
                </a:lnTo>
                <a:lnTo>
                  <a:pt x="373" y="24"/>
                </a:lnTo>
                <a:lnTo>
                  <a:pt x="374" y="25"/>
                </a:lnTo>
                <a:lnTo>
                  <a:pt x="376" y="26"/>
                </a:lnTo>
                <a:lnTo>
                  <a:pt x="379" y="28"/>
                </a:lnTo>
                <a:lnTo>
                  <a:pt x="380" y="29"/>
                </a:lnTo>
                <a:lnTo>
                  <a:pt x="382" y="30"/>
                </a:lnTo>
                <a:lnTo>
                  <a:pt x="383" y="31"/>
                </a:lnTo>
                <a:lnTo>
                  <a:pt x="383" y="33"/>
                </a:lnTo>
                <a:lnTo>
                  <a:pt x="384" y="33"/>
                </a:lnTo>
                <a:lnTo>
                  <a:pt x="385" y="35"/>
                </a:lnTo>
                <a:lnTo>
                  <a:pt x="387" y="41"/>
                </a:lnTo>
                <a:lnTo>
                  <a:pt x="388" y="43"/>
                </a:lnTo>
                <a:lnTo>
                  <a:pt x="388" y="45"/>
                </a:lnTo>
                <a:lnTo>
                  <a:pt x="388" y="46"/>
                </a:lnTo>
                <a:lnTo>
                  <a:pt x="388" y="47"/>
                </a:lnTo>
                <a:lnTo>
                  <a:pt x="388" y="49"/>
                </a:lnTo>
                <a:lnTo>
                  <a:pt x="388" y="50"/>
                </a:lnTo>
                <a:lnTo>
                  <a:pt x="388" y="51"/>
                </a:lnTo>
                <a:lnTo>
                  <a:pt x="385" y="58"/>
                </a:lnTo>
                <a:lnTo>
                  <a:pt x="384" y="60"/>
                </a:lnTo>
                <a:lnTo>
                  <a:pt x="384" y="61"/>
                </a:lnTo>
                <a:lnTo>
                  <a:pt x="384" y="63"/>
                </a:lnTo>
                <a:lnTo>
                  <a:pt x="384" y="65"/>
                </a:lnTo>
                <a:lnTo>
                  <a:pt x="383" y="67"/>
                </a:lnTo>
                <a:lnTo>
                  <a:pt x="384" y="69"/>
                </a:lnTo>
                <a:lnTo>
                  <a:pt x="384" y="72"/>
                </a:lnTo>
                <a:lnTo>
                  <a:pt x="384" y="74"/>
                </a:lnTo>
                <a:lnTo>
                  <a:pt x="385" y="76"/>
                </a:lnTo>
                <a:lnTo>
                  <a:pt x="385" y="79"/>
                </a:lnTo>
                <a:lnTo>
                  <a:pt x="386" y="82"/>
                </a:lnTo>
                <a:lnTo>
                  <a:pt x="387" y="85"/>
                </a:lnTo>
                <a:lnTo>
                  <a:pt x="388" y="87"/>
                </a:lnTo>
                <a:lnTo>
                  <a:pt x="389" y="89"/>
                </a:lnTo>
                <a:lnTo>
                  <a:pt x="390" y="91"/>
                </a:lnTo>
                <a:lnTo>
                  <a:pt x="392" y="94"/>
                </a:lnTo>
                <a:lnTo>
                  <a:pt x="393" y="96"/>
                </a:lnTo>
                <a:lnTo>
                  <a:pt x="395" y="98"/>
                </a:lnTo>
                <a:lnTo>
                  <a:pt x="396" y="100"/>
                </a:lnTo>
                <a:lnTo>
                  <a:pt x="398" y="102"/>
                </a:lnTo>
                <a:lnTo>
                  <a:pt x="399" y="103"/>
                </a:lnTo>
                <a:lnTo>
                  <a:pt x="400" y="104"/>
                </a:lnTo>
                <a:lnTo>
                  <a:pt x="401" y="105"/>
                </a:lnTo>
                <a:lnTo>
                  <a:pt x="402" y="106"/>
                </a:lnTo>
                <a:lnTo>
                  <a:pt x="403" y="106"/>
                </a:lnTo>
                <a:lnTo>
                  <a:pt x="405" y="107"/>
                </a:lnTo>
                <a:lnTo>
                  <a:pt x="407" y="108"/>
                </a:lnTo>
                <a:lnTo>
                  <a:pt x="412" y="110"/>
                </a:lnTo>
                <a:lnTo>
                  <a:pt x="413" y="111"/>
                </a:lnTo>
                <a:lnTo>
                  <a:pt x="415" y="112"/>
                </a:lnTo>
                <a:lnTo>
                  <a:pt x="417" y="113"/>
                </a:lnTo>
                <a:lnTo>
                  <a:pt x="418" y="115"/>
                </a:lnTo>
                <a:lnTo>
                  <a:pt x="419" y="116"/>
                </a:lnTo>
                <a:lnTo>
                  <a:pt x="421" y="118"/>
                </a:lnTo>
                <a:lnTo>
                  <a:pt x="422" y="121"/>
                </a:lnTo>
                <a:lnTo>
                  <a:pt x="423" y="124"/>
                </a:lnTo>
                <a:lnTo>
                  <a:pt x="424" y="126"/>
                </a:lnTo>
                <a:lnTo>
                  <a:pt x="425" y="129"/>
                </a:lnTo>
                <a:lnTo>
                  <a:pt x="425" y="131"/>
                </a:lnTo>
                <a:lnTo>
                  <a:pt x="425" y="134"/>
                </a:lnTo>
                <a:lnTo>
                  <a:pt x="425" y="139"/>
                </a:lnTo>
                <a:lnTo>
                  <a:pt x="425" y="145"/>
                </a:lnTo>
                <a:lnTo>
                  <a:pt x="425" y="146"/>
                </a:lnTo>
                <a:lnTo>
                  <a:pt x="426" y="148"/>
                </a:lnTo>
                <a:lnTo>
                  <a:pt x="426" y="151"/>
                </a:lnTo>
                <a:lnTo>
                  <a:pt x="426" y="153"/>
                </a:lnTo>
                <a:lnTo>
                  <a:pt x="427" y="154"/>
                </a:lnTo>
                <a:lnTo>
                  <a:pt x="427" y="155"/>
                </a:lnTo>
                <a:lnTo>
                  <a:pt x="428" y="156"/>
                </a:lnTo>
                <a:lnTo>
                  <a:pt x="428" y="156"/>
                </a:lnTo>
                <a:lnTo>
                  <a:pt x="428" y="157"/>
                </a:lnTo>
                <a:lnTo>
                  <a:pt x="429" y="157"/>
                </a:lnTo>
                <a:lnTo>
                  <a:pt x="430" y="158"/>
                </a:lnTo>
                <a:lnTo>
                  <a:pt x="431" y="158"/>
                </a:lnTo>
                <a:lnTo>
                  <a:pt x="432" y="158"/>
                </a:lnTo>
                <a:lnTo>
                  <a:pt x="432" y="158"/>
                </a:lnTo>
                <a:lnTo>
                  <a:pt x="433" y="158"/>
                </a:lnTo>
                <a:lnTo>
                  <a:pt x="434" y="158"/>
                </a:lnTo>
                <a:lnTo>
                  <a:pt x="435" y="158"/>
                </a:lnTo>
                <a:lnTo>
                  <a:pt x="436" y="157"/>
                </a:lnTo>
                <a:lnTo>
                  <a:pt x="437" y="156"/>
                </a:lnTo>
                <a:lnTo>
                  <a:pt x="438" y="156"/>
                </a:lnTo>
                <a:lnTo>
                  <a:pt x="439" y="155"/>
                </a:lnTo>
                <a:lnTo>
                  <a:pt x="441" y="153"/>
                </a:lnTo>
                <a:lnTo>
                  <a:pt x="445" y="148"/>
                </a:lnTo>
                <a:lnTo>
                  <a:pt x="447" y="147"/>
                </a:lnTo>
                <a:lnTo>
                  <a:pt x="448" y="146"/>
                </a:lnTo>
                <a:lnTo>
                  <a:pt x="449" y="145"/>
                </a:lnTo>
                <a:lnTo>
                  <a:pt x="450" y="145"/>
                </a:lnTo>
                <a:lnTo>
                  <a:pt x="451" y="144"/>
                </a:lnTo>
                <a:lnTo>
                  <a:pt x="452" y="144"/>
                </a:lnTo>
                <a:lnTo>
                  <a:pt x="453" y="144"/>
                </a:lnTo>
                <a:lnTo>
                  <a:pt x="453" y="144"/>
                </a:lnTo>
                <a:lnTo>
                  <a:pt x="454" y="144"/>
                </a:lnTo>
                <a:lnTo>
                  <a:pt x="455" y="144"/>
                </a:lnTo>
                <a:lnTo>
                  <a:pt x="457" y="144"/>
                </a:lnTo>
                <a:lnTo>
                  <a:pt x="459" y="144"/>
                </a:lnTo>
                <a:lnTo>
                  <a:pt x="461" y="145"/>
                </a:lnTo>
                <a:lnTo>
                  <a:pt x="463" y="146"/>
                </a:lnTo>
                <a:lnTo>
                  <a:pt x="466" y="147"/>
                </a:lnTo>
                <a:lnTo>
                  <a:pt x="471" y="149"/>
                </a:lnTo>
                <a:lnTo>
                  <a:pt x="473" y="151"/>
                </a:lnTo>
                <a:lnTo>
                  <a:pt x="477" y="152"/>
                </a:lnTo>
                <a:lnTo>
                  <a:pt x="482" y="154"/>
                </a:lnTo>
                <a:lnTo>
                  <a:pt x="485" y="155"/>
                </a:lnTo>
                <a:lnTo>
                  <a:pt x="487" y="156"/>
                </a:lnTo>
                <a:lnTo>
                  <a:pt x="491" y="158"/>
                </a:lnTo>
                <a:lnTo>
                  <a:pt x="492" y="159"/>
                </a:lnTo>
                <a:lnTo>
                  <a:pt x="493" y="159"/>
                </a:lnTo>
                <a:lnTo>
                  <a:pt x="493" y="159"/>
                </a:lnTo>
                <a:lnTo>
                  <a:pt x="493" y="159"/>
                </a:lnTo>
                <a:lnTo>
                  <a:pt x="494" y="159"/>
                </a:lnTo>
                <a:lnTo>
                  <a:pt x="493" y="159"/>
                </a:lnTo>
                <a:lnTo>
                  <a:pt x="493" y="160"/>
                </a:lnTo>
                <a:lnTo>
                  <a:pt x="494" y="161"/>
                </a:lnTo>
                <a:lnTo>
                  <a:pt x="494" y="162"/>
                </a:lnTo>
                <a:lnTo>
                  <a:pt x="494" y="163"/>
                </a:lnTo>
                <a:lnTo>
                  <a:pt x="495" y="165"/>
                </a:lnTo>
                <a:lnTo>
                  <a:pt x="496" y="167"/>
                </a:lnTo>
                <a:lnTo>
                  <a:pt x="497" y="169"/>
                </a:lnTo>
                <a:lnTo>
                  <a:pt x="498" y="172"/>
                </a:lnTo>
                <a:lnTo>
                  <a:pt x="500" y="174"/>
                </a:lnTo>
                <a:lnTo>
                  <a:pt x="503" y="179"/>
                </a:lnTo>
                <a:lnTo>
                  <a:pt x="505" y="182"/>
                </a:lnTo>
                <a:lnTo>
                  <a:pt x="505" y="183"/>
                </a:lnTo>
                <a:lnTo>
                  <a:pt x="506" y="185"/>
                </a:lnTo>
                <a:lnTo>
                  <a:pt x="506" y="186"/>
                </a:lnTo>
                <a:lnTo>
                  <a:pt x="507" y="187"/>
                </a:lnTo>
                <a:lnTo>
                  <a:pt x="507" y="189"/>
                </a:lnTo>
                <a:lnTo>
                  <a:pt x="507" y="191"/>
                </a:lnTo>
                <a:lnTo>
                  <a:pt x="507" y="193"/>
                </a:lnTo>
                <a:lnTo>
                  <a:pt x="506" y="199"/>
                </a:lnTo>
                <a:lnTo>
                  <a:pt x="506" y="201"/>
                </a:lnTo>
                <a:lnTo>
                  <a:pt x="506" y="203"/>
                </a:lnTo>
                <a:lnTo>
                  <a:pt x="506" y="210"/>
                </a:lnTo>
                <a:lnTo>
                  <a:pt x="506" y="220"/>
                </a:lnTo>
                <a:lnTo>
                  <a:pt x="507" y="222"/>
                </a:lnTo>
                <a:lnTo>
                  <a:pt x="507" y="224"/>
                </a:lnTo>
                <a:lnTo>
                  <a:pt x="507" y="227"/>
                </a:lnTo>
                <a:lnTo>
                  <a:pt x="508" y="231"/>
                </a:lnTo>
                <a:lnTo>
                  <a:pt x="509" y="234"/>
                </a:lnTo>
                <a:lnTo>
                  <a:pt x="510" y="239"/>
                </a:lnTo>
                <a:lnTo>
                  <a:pt x="511" y="241"/>
                </a:lnTo>
                <a:lnTo>
                  <a:pt x="511" y="242"/>
                </a:lnTo>
                <a:lnTo>
                  <a:pt x="511" y="244"/>
                </a:lnTo>
                <a:lnTo>
                  <a:pt x="511" y="247"/>
                </a:lnTo>
                <a:lnTo>
                  <a:pt x="511" y="249"/>
                </a:lnTo>
                <a:lnTo>
                  <a:pt x="511" y="250"/>
                </a:lnTo>
                <a:lnTo>
                  <a:pt x="511" y="251"/>
                </a:lnTo>
                <a:lnTo>
                  <a:pt x="511" y="252"/>
                </a:lnTo>
                <a:lnTo>
                  <a:pt x="512" y="254"/>
                </a:lnTo>
                <a:lnTo>
                  <a:pt x="515" y="259"/>
                </a:lnTo>
                <a:lnTo>
                  <a:pt x="516" y="263"/>
                </a:lnTo>
                <a:lnTo>
                  <a:pt x="517" y="264"/>
                </a:lnTo>
                <a:lnTo>
                  <a:pt x="517" y="265"/>
                </a:lnTo>
                <a:lnTo>
                  <a:pt x="518" y="266"/>
                </a:lnTo>
                <a:lnTo>
                  <a:pt x="518" y="267"/>
                </a:lnTo>
                <a:lnTo>
                  <a:pt x="518" y="268"/>
                </a:lnTo>
                <a:lnTo>
                  <a:pt x="518" y="269"/>
                </a:lnTo>
                <a:lnTo>
                  <a:pt x="517" y="270"/>
                </a:lnTo>
                <a:lnTo>
                  <a:pt x="517" y="272"/>
                </a:lnTo>
                <a:lnTo>
                  <a:pt x="515" y="277"/>
                </a:lnTo>
                <a:lnTo>
                  <a:pt x="514" y="280"/>
                </a:lnTo>
                <a:lnTo>
                  <a:pt x="514" y="283"/>
                </a:lnTo>
                <a:lnTo>
                  <a:pt x="514" y="284"/>
                </a:lnTo>
                <a:lnTo>
                  <a:pt x="514" y="286"/>
                </a:lnTo>
                <a:lnTo>
                  <a:pt x="514" y="287"/>
                </a:lnTo>
                <a:lnTo>
                  <a:pt x="514" y="288"/>
                </a:lnTo>
                <a:lnTo>
                  <a:pt x="514" y="290"/>
                </a:lnTo>
                <a:lnTo>
                  <a:pt x="515" y="291"/>
                </a:lnTo>
                <a:lnTo>
                  <a:pt x="517" y="295"/>
                </a:lnTo>
                <a:lnTo>
                  <a:pt x="518" y="298"/>
                </a:lnTo>
                <a:lnTo>
                  <a:pt x="521" y="304"/>
                </a:lnTo>
                <a:lnTo>
                  <a:pt x="522" y="305"/>
                </a:lnTo>
                <a:lnTo>
                  <a:pt x="524" y="308"/>
                </a:lnTo>
                <a:lnTo>
                  <a:pt x="528" y="312"/>
                </a:lnTo>
                <a:lnTo>
                  <a:pt x="530" y="316"/>
                </a:lnTo>
                <a:lnTo>
                  <a:pt x="531" y="317"/>
                </a:lnTo>
                <a:lnTo>
                  <a:pt x="531" y="318"/>
                </a:lnTo>
                <a:lnTo>
                  <a:pt x="531" y="319"/>
                </a:lnTo>
                <a:lnTo>
                  <a:pt x="532" y="320"/>
                </a:lnTo>
                <a:lnTo>
                  <a:pt x="532" y="321"/>
                </a:lnTo>
                <a:lnTo>
                  <a:pt x="532" y="322"/>
                </a:lnTo>
                <a:lnTo>
                  <a:pt x="532" y="323"/>
                </a:lnTo>
                <a:lnTo>
                  <a:pt x="532" y="324"/>
                </a:lnTo>
                <a:lnTo>
                  <a:pt x="531" y="325"/>
                </a:lnTo>
                <a:lnTo>
                  <a:pt x="531" y="326"/>
                </a:lnTo>
                <a:lnTo>
                  <a:pt x="530" y="326"/>
                </a:lnTo>
                <a:lnTo>
                  <a:pt x="529" y="327"/>
                </a:lnTo>
                <a:lnTo>
                  <a:pt x="528" y="327"/>
                </a:lnTo>
                <a:lnTo>
                  <a:pt x="527" y="328"/>
                </a:lnTo>
                <a:lnTo>
                  <a:pt x="525" y="329"/>
                </a:lnTo>
                <a:lnTo>
                  <a:pt x="523" y="330"/>
                </a:lnTo>
                <a:lnTo>
                  <a:pt x="521" y="330"/>
                </a:lnTo>
                <a:lnTo>
                  <a:pt x="520" y="330"/>
                </a:lnTo>
                <a:lnTo>
                  <a:pt x="518" y="330"/>
                </a:lnTo>
                <a:lnTo>
                  <a:pt x="517" y="330"/>
                </a:lnTo>
                <a:lnTo>
                  <a:pt x="516" y="330"/>
                </a:lnTo>
                <a:lnTo>
                  <a:pt x="515" y="330"/>
                </a:lnTo>
                <a:lnTo>
                  <a:pt x="513" y="329"/>
                </a:lnTo>
                <a:lnTo>
                  <a:pt x="511" y="328"/>
                </a:lnTo>
                <a:lnTo>
                  <a:pt x="509" y="328"/>
                </a:lnTo>
                <a:lnTo>
                  <a:pt x="507" y="328"/>
                </a:lnTo>
                <a:lnTo>
                  <a:pt x="506" y="328"/>
                </a:lnTo>
                <a:lnTo>
                  <a:pt x="505" y="328"/>
                </a:lnTo>
                <a:lnTo>
                  <a:pt x="502" y="329"/>
                </a:lnTo>
                <a:lnTo>
                  <a:pt x="498" y="330"/>
                </a:lnTo>
                <a:lnTo>
                  <a:pt x="497" y="331"/>
                </a:lnTo>
                <a:lnTo>
                  <a:pt x="496" y="331"/>
                </a:lnTo>
                <a:lnTo>
                  <a:pt x="495" y="331"/>
                </a:lnTo>
                <a:lnTo>
                  <a:pt x="494" y="331"/>
                </a:lnTo>
                <a:lnTo>
                  <a:pt x="493" y="331"/>
                </a:lnTo>
                <a:lnTo>
                  <a:pt x="491" y="330"/>
                </a:lnTo>
                <a:lnTo>
                  <a:pt x="490" y="330"/>
                </a:lnTo>
                <a:lnTo>
                  <a:pt x="488" y="329"/>
                </a:lnTo>
                <a:lnTo>
                  <a:pt x="487" y="328"/>
                </a:lnTo>
                <a:lnTo>
                  <a:pt x="485" y="327"/>
                </a:lnTo>
                <a:lnTo>
                  <a:pt x="484" y="326"/>
                </a:lnTo>
                <a:lnTo>
                  <a:pt x="483" y="325"/>
                </a:lnTo>
                <a:lnTo>
                  <a:pt x="482" y="324"/>
                </a:lnTo>
                <a:lnTo>
                  <a:pt x="480" y="321"/>
                </a:lnTo>
                <a:lnTo>
                  <a:pt x="478" y="318"/>
                </a:lnTo>
                <a:lnTo>
                  <a:pt x="477" y="317"/>
                </a:lnTo>
                <a:lnTo>
                  <a:pt x="477" y="317"/>
                </a:lnTo>
                <a:lnTo>
                  <a:pt x="476" y="316"/>
                </a:lnTo>
                <a:lnTo>
                  <a:pt x="475" y="316"/>
                </a:lnTo>
                <a:lnTo>
                  <a:pt x="474" y="315"/>
                </a:lnTo>
                <a:lnTo>
                  <a:pt x="473" y="315"/>
                </a:lnTo>
                <a:lnTo>
                  <a:pt x="473" y="316"/>
                </a:lnTo>
                <a:lnTo>
                  <a:pt x="472" y="316"/>
                </a:lnTo>
                <a:lnTo>
                  <a:pt x="472" y="316"/>
                </a:lnTo>
                <a:lnTo>
                  <a:pt x="471" y="317"/>
                </a:lnTo>
                <a:lnTo>
                  <a:pt x="470" y="318"/>
                </a:lnTo>
                <a:lnTo>
                  <a:pt x="469" y="319"/>
                </a:lnTo>
                <a:lnTo>
                  <a:pt x="466" y="321"/>
                </a:lnTo>
                <a:lnTo>
                  <a:pt x="463" y="324"/>
                </a:lnTo>
                <a:lnTo>
                  <a:pt x="460" y="327"/>
                </a:lnTo>
                <a:lnTo>
                  <a:pt x="459" y="328"/>
                </a:lnTo>
                <a:lnTo>
                  <a:pt x="458" y="329"/>
                </a:lnTo>
                <a:lnTo>
                  <a:pt x="457" y="330"/>
                </a:lnTo>
                <a:lnTo>
                  <a:pt x="457" y="331"/>
                </a:lnTo>
                <a:lnTo>
                  <a:pt x="456" y="332"/>
                </a:lnTo>
                <a:lnTo>
                  <a:pt x="456" y="333"/>
                </a:lnTo>
                <a:lnTo>
                  <a:pt x="456" y="334"/>
                </a:lnTo>
                <a:lnTo>
                  <a:pt x="456" y="335"/>
                </a:lnTo>
                <a:lnTo>
                  <a:pt x="456" y="337"/>
                </a:lnTo>
                <a:lnTo>
                  <a:pt x="457" y="341"/>
                </a:lnTo>
                <a:lnTo>
                  <a:pt x="457" y="342"/>
                </a:lnTo>
                <a:lnTo>
                  <a:pt x="457" y="343"/>
                </a:lnTo>
                <a:lnTo>
                  <a:pt x="457" y="344"/>
                </a:lnTo>
                <a:lnTo>
                  <a:pt x="456" y="345"/>
                </a:lnTo>
                <a:lnTo>
                  <a:pt x="456" y="347"/>
                </a:lnTo>
                <a:lnTo>
                  <a:pt x="455" y="348"/>
                </a:lnTo>
                <a:lnTo>
                  <a:pt x="454" y="348"/>
                </a:lnTo>
                <a:lnTo>
                  <a:pt x="454" y="349"/>
                </a:lnTo>
                <a:lnTo>
                  <a:pt x="451" y="350"/>
                </a:lnTo>
                <a:lnTo>
                  <a:pt x="450" y="351"/>
                </a:lnTo>
                <a:lnTo>
                  <a:pt x="449" y="352"/>
                </a:lnTo>
                <a:lnTo>
                  <a:pt x="448" y="353"/>
                </a:lnTo>
                <a:lnTo>
                  <a:pt x="446" y="353"/>
                </a:lnTo>
                <a:lnTo>
                  <a:pt x="445" y="354"/>
                </a:lnTo>
                <a:lnTo>
                  <a:pt x="443" y="354"/>
                </a:lnTo>
                <a:lnTo>
                  <a:pt x="441" y="354"/>
                </a:lnTo>
                <a:lnTo>
                  <a:pt x="440" y="354"/>
                </a:lnTo>
                <a:lnTo>
                  <a:pt x="439" y="354"/>
                </a:lnTo>
                <a:lnTo>
                  <a:pt x="438" y="354"/>
                </a:lnTo>
                <a:lnTo>
                  <a:pt x="437" y="354"/>
                </a:lnTo>
                <a:lnTo>
                  <a:pt x="437" y="353"/>
                </a:lnTo>
                <a:lnTo>
                  <a:pt x="436" y="353"/>
                </a:lnTo>
                <a:lnTo>
                  <a:pt x="436" y="352"/>
                </a:lnTo>
                <a:lnTo>
                  <a:pt x="435" y="352"/>
                </a:lnTo>
                <a:lnTo>
                  <a:pt x="434" y="351"/>
                </a:lnTo>
                <a:lnTo>
                  <a:pt x="433" y="350"/>
                </a:lnTo>
                <a:lnTo>
                  <a:pt x="433" y="349"/>
                </a:lnTo>
                <a:lnTo>
                  <a:pt x="433" y="348"/>
                </a:lnTo>
                <a:lnTo>
                  <a:pt x="433" y="347"/>
                </a:lnTo>
                <a:lnTo>
                  <a:pt x="432" y="345"/>
                </a:lnTo>
                <a:lnTo>
                  <a:pt x="431" y="344"/>
                </a:lnTo>
                <a:lnTo>
                  <a:pt x="431" y="343"/>
                </a:lnTo>
                <a:lnTo>
                  <a:pt x="430" y="342"/>
                </a:lnTo>
                <a:lnTo>
                  <a:pt x="430" y="342"/>
                </a:lnTo>
                <a:lnTo>
                  <a:pt x="429" y="342"/>
                </a:lnTo>
                <a:lnTo>
                  <a:pt x="429" y="341"/>
                </a:lnTo>
                <a:lnTo>
                  <a:pt x="428" y="341"/>
                </a:lnTo>
                <a:lnTo>
                  <a:pt x="425" y="342"/>
                </a:lnTo>
                <a:lnTo>
                  <a:pt x="424" y="342"/>
                </a:lnTo>
                <a:lnTo>
                  <a:pt x="423" y="342"/>
                </a:lnTo>
                <a:lnTo>
                  <a:pt x="422" y="341"/>
                </a:lnTo>
                <a:lnTo>
                  <a:pt x="420" y="340"/>
                </a:lnTo>
                <a:lnTo>
                  <a:pt x="417" y="339"/>
                </a:lnTo>
                <a:lnTo>
                  <a:pt x="415" y="338"/>
                </a:lnTo>
                <a:lnTo>
                  <a:pt x="412" y="337"/>
                </a:lnTo>
                <a:lnTo>
                  <a:pt x="411" y="336"/>
                </a:lnTo>
                <a:lnTo>
                  <a:pt x="410" y="336"/>
                </a:lnTo>
                <a:lnTo>
                  <a:pt x="409" y="335"/>
                </a:lnTo>
                <a:lnTo>
                  <a:pt x="406" y="335"/>
                </a:lnTo>
                <a:lnTo>
                  <a:pt x="405" y="334"/>
                </a:lnTo>
                <a:lnTo>
                  <a:pt x="403" y="334"/>
                </a:lnTo>
                <a:lnTo>
                  <a:pt x="401" y="333"/>
                </a:lnTo>
                <a:lnTo>
                  <a:pt x="399" y="332"/>
                </a:lnTo>
                <a:lnTo>
                  <a:pt x="395" y="331"/>
                </a:lnTo>
                <a:lnTo>
                  <a:pt x="394" y="330"/>
                </a:lnTo>
                <a:lnTo>
                  <a:pt x="392" y="330"/>
                </a:lnTo>
                <a:lnTo>
                  <a:pt x="390" y="329"/>
                </a:lnTo>
                <a:lnTo>
                  <a:pt x="389" y="329"/>
                </a:lnTo>
                <a:lnTo>
                  <a:pt x="388" y="329"/>
                </a:lnTo>
                <a:lnTo>
                  <a:pt x="387" y="329"/>
                </a:lnTo>
                <a:lnTo>
                  <a:pt x="386" y="329"/>
                </a:lnTo>
                <a:lnTo>
                  <a:pt x="385" y="329"/>
                </a:lnTo>
                <a:lnTo>
                  <a:pt x="384" y="329"/>
                </a:lnTo>
                <a:lnTo>
                  <a:pt x="383" y="329"/>
                </a:lnTo>
                <a:lnTo>
                  <a:pt x="382" y="330"/>
                </a:lnTo>
                <a:lnTo>
                  <a:pt x="381" y="330"/>
                </a:lnTo>
                <a:lnTo>
                  <a:pt x="380" y="331"/>
                </a:lnTo>
                <a:lnTo>
                  <a:pt x="379" y="332"/>
                </a:lnTo>
                <a:lnTo>
                  <a:pt x="378" y="333"/>
                </a:lnTo>
                <a:lnTo>
                  <a:pt x="375" y="336"/>
                </a:lnTo>
                <a:lnTo>
                  <a:pt x="373" y="339"/>
                </a:lnTo>
                <a:lnTo>
                  <a:pt x="371" y="341"/>
                </a:lnTo>
                <a:lnTo>
                  <a:pt x="370" y="342"/>
                </a:lnTo>
                <a:lnTo>
                  <a:pt x="369" y="343"/>
                </a:lnTo>
                <a:lnTo>
                  <a:pt x="369" y="343"/>
                </a:lnTo>
                <a:lnTo>
                  <a:pt x="368" y="343"/>
                </a:lnTo>
                <a:lnTo>
                  <a:pt x="366" y="344"/>
                </a:lnTo>
                <a:lnTo>
                  <a:pt x="365" y="344"/>
                </a:lnTo>
                <a:lnTo>
                  <a:pt x="364" y="344"/>
                </a:lnTo>
                <a:lnTo>
                  <a:pt x="363" y="344"/>
                </a:lnTo>
                <a:lnTo>
                  <a:pt x="362" y="344"/>
                </a:lnTo>
                <a:lnTo>
                  <a:pt x="360" y="343"/>
                </a:lnTo>
                <a:lnTo>
                  <a:pt x="359" y="343"/>
                </a:lnTo>
                <a:lnTo>
                  <a:pt x="356" y="342"/>
                </a:lnTo>
                <a:lnTo>
                  <a:pt x="354" y="341"/>
                </a:lnTo>
                <a:lnTo>
                  <a:pt x="352" y="340"/>
                </a:lnTo>
                <a:lnTo>
                  <a:pt x="350" y="339"/>
                </a:lnTo>
                <a:lnTo>
                  <a:pt x="348" y="338"/>
                </a:lnTo>
                <a:lnTo>
                  <a:pt x="342" y="335"/>
                </a:lnTo>
                <a:lnTo>
                  <a:pt x="340" y="334"/>
                </a:lnTo>
                <a:lnTo>
                  <a:pt x="337" y="332"/>
                </a:lnTo>
                <a:lnTo>
                  <a:pt x="335" y="331"/>
                </a:lnTo>
                <a:lnTo>
                  <a:pt x="334" y="330"/>
                </a:lnTo>
                <a:lnTo>
                  <a:pt x="333" y="329"/>
                </a:lnTo>
                <a:lnTo>
                  <a:pt x="333" y="328"/>
                </a:lnTo>
                <a:lnTo>
                  <a:pt x="331" y="327"/>
                </a:lnTo>
                <a:lnTo>
                  <a:pt x="330" y="327"/>
                </a:lnTo>
                <a:lnTo>
                  <a:pt x="324" y="324"/>
                </a:lnTo>
                <a:lnTo>
                  <a:pt x="321" y="323"/>
                </a:lnTo>
                <a:lnTo>
                  <a:pt x="319" y="322"/>
                </a:lnTo>
                <a:lnTo>
                  <a:pt x="318" y="321"/>
                </a:lnTo>
                <a:lnTo>
                  <a:pt x="317" y="320"/>
                </a:lnTo>
                <a:lnTo>
                  <a:pt x="316" y="320"/>
                </a:lnTo>
                <a:lnTo>
                  <a:pt x="315" y="318"/>
                </a:lnTo>
                <a:lnTo>
                  <a:pt x="314" y="318"/>
                </a:lnTo>
                <a:lnTo>
                  <a:pt x="313" y="317"/>
                </a:lnTo>
                <a:lnTo>
                  <a:pt x="312" y="315"/>
                </a:lnTo>
                <a:lnTo>
                  <a:pt x="310" y="311"/>
                </a:lnTo>
                <a:lnTo>
                  <a:pt x="309" y="310"/>
                </a:lnTo>
                <a:lnTo>
                  <a:pt x="308" y="308"/>
                </a:lnTo>
                <a:lnTo>
                  <a:pt x="307" y="307"/>
                </a:lnTo>
                <a:lnTo>
                  <a:pt x="306" y="306"/>
                </a:lnTo>
                <a:lnTo>
                  <a:pt x="305" y="305"/>
                </a:lnTo>
                <a:lnTo>
                  <a:pt x="302" y="303"/>
                </a:lnTo>
                <a:lnTo>
                  <a:pt x="300" y="301"/>
                </a:lnTo>
                <a:lnTo>
                  <a:pt x="298" y="300"/>
                </a:lnTo>
                <a:lnTo>
                  <a:pt x="297" y="299"/>
                </a:lnTo>
                <a:lnTo>
                  <a:pt x="296" y="299"/>
                </a:lnTo>
                <a:lnTo>
                  <a:pt x="293" y="298"/>
                </a:lnTo>
                <a:lnTo>
                  <a:pt x="292" y="297"/>
                </a:lnTo>
                <a:lnTo>
                  <a:pt x="290" y="297"/>
                </a:lnTo>
                <a:lnTo>
                  <a:pt x="289" y="296"/>
                </a:lnTo>
                <a:lnTo>
                  <a:pt x="289" y="295"/>
                </a:lnTo>
                <a:lnTo>
                  <a:pt x="288" y="295"/>
                </a:lnTo>
                <a:lnTo>
                  <a:pt x="285" y="292"/>
                </a:lnTo>
                <a:lnTo>
                  <a:pt x="279" y="285"/>
                </a:lnTo>
                <a:lnTo>
                  <a:pt x="275" y="281"/>
                </a:lnTo>
                <a:lnTo>
                  <a:pt x="274" y="279"/>
                </a:lnTo>
                <a:lnTo>
                  <a:pt x="273" y="278"/>
                </a:lnTo>
                <a:lnTo>
                  <a:pt x="272" y="278"/>
                </a:lnTo>
                <a:lnTo>
                  <a:pt x="271" y="277"/>
                </a:lnTo>
                <a:lnTo>
                  <a:pt x="270" y="277"/>
                </a:lnTo>
                <a:lnTo>
                  <a:pt x="269" y="277"/>
                </a:lnTo>
                <a:lnTo>
                  <a:pt x="265" y="276"/>
                </a:lnTo>
                <a:lnTo>
                  <a:pt x="264" y="276"/>
                </a:lnTo>
                <a:lnTo>
                  <a:pt x="263" y="276"/>
                </a:lnTo>
                <a:lnTo>
                  <a:pt x="262" y="276"/>
                </a:lnTo>
                <a:lnTo>
                  <a:pt x="261" y="276"/>
                </a:lnTo>
                <a:lnTo>
                  <a:pt x="260" y="277"/>
                </a:lnTo>
                <a:lnTo>
                  <a:pt x="259" y="278"/>
                </a:lnTo>
                <a:lnTo>
                  <a:pt x="257" y="279"/>
                </a:lnTo>
                <a:lnTo>
                  <a:pt x="257" y="279"/>
                </a:lnTo>
                <a:lnTo>
                  <a:pt x="256" y="279"/>
                </a:lnTo>
                <a:lnTo>
                  <a:pt x="255" y="280"/>
                </a:lnTo>
                <a:lnTo>
                  <a:pt x="255" y="280"/>
                </a:lnTo>
                <a:lnTo>
                  <a:pt x="254" y="280"/>
                </a:lnTo>
                <a:lnTo>
                  <a:pt x="253" y="279"/>
                </a:lnTo>
                <a:lnTo>
                  <a:pt x="252" y="279"/>
                </a:lnTo>
                <a:lnTo>
                  <a:pt x="251" y="278"/>
                </a:lnTo>
                <a:lnTo>
                  <a:pt x="251" y="278"/>
                </a:lnTo>
                <a:lnTo>
                  <a:pt x="250" y="276"/>
                </a:lnTo>
                <a:lnTo>
                  <a:pt x="249" y="275"/>
                </a:lnTo>
                <a:lnTo>
                  <a:pt x="248" y="274"/>
                </a:lnTo>
                <a:lnTo>
                  <a:pt x="245" y="272"/>
                </a:lnTo>
                <a:lnTo>
                  <a:pt x="243" y="271"/>
                </a:lnTo>
                <a:lnTo>
                  <a:pt x="242" y="270"/>
                </a:lnTo>
                <a:lnTo>
                  <a:pt x="239" y="267"/>
                </a:lnTo>
                <a:lnTo>
                  <a:pt x="239" y="267"/>
                </a:lnTo>
                <a:lnTo>
                  <a:pt x="238" y="266"/>
                </a:lnTo>
                <a:lnTo>
                  <a:pt x="237" y="266"/>
                </a:lnTo>
                <a:lnTo>
                  <a:pt x="236" y="265"/>
                </a:lnTo>
                <a:lnTo>
                  <a:pt x="236" y="265"/>
                </a:lnTo>
                <a:lnTo>
                  <a:pt x="235" y="265"/>
                </a:lnTo>
                <a:lnTo>
                  <a:pt x="235" y="266"/>
                </a:lnTo>
                <a:lnTo>
                  <a:pt x="235" y="268"/>
                </a:lnTo>
                <a:lnTo>
                  <a:pt x="234" y="270"/>
                </a:lnTo>
                <a:lnTo>
                  <a:pt x="234" y="271"/>
                </a:lnTo>
                <a:lnTo>
                  <a:pt x="233" y="274"/>
                </a:lnTo>
                <a:lnTo>
                  <a:pt x="232" y="276"/>
                </a:lnTo>
                <a:lnTo>
                  <a:pt x="231" y="278"/>
                </a:lnTo>
                <a:lnTo>
                  <a:pt x="231" y="282"/>
                </a:lnTo>
                <a:lnTo>
                  <a:pt x="231" y="283"/>
                </a:lnTo>
                <a:lnTo>
                  <a:pt x="230" y="284"/>
                </a:lnTo>
                <a:lnTo>
                  <a:pt x="230" y="285"/>
                </a:lnTo>
                <a:lnTo>
                  <a:pt x="229" y="286"/>
                </a:lnTo>
                <a:lnTo>
                  <a:pt x="228" y="287"/>
                </a:lnTo>
                <a:lnTo>
                  <a:pt x="228" y="288"/>
                </a:lnTo>
                <a:lnTo>
                  <a:pt x="227" y="288"/>
                </a:lnTo>
                <a:lnTo>
                  <a:pt x="225" y="289"/>
                </a:lnTo>
                <a:lnTo>
                  <a:pt x="220" y="292"/>
                </a:lnTo>
                <a:lnTo>
                  <a:pt x="217" y="293"/>
                </a:lnTo>
                <a:lnTo>
                  <a:pt x="216" y="294"/>
                </a:lnTo>
                <a:lnTo>
                  <a:pt x="214" y="295"/>
                </a:lnTo>
                <a:lnTo>
                  <a:pt x="213" y="296"/>
                </a:lnTo>
                <a:lnTo>
                  <a:pt x="212" y="297"/>
                </a:lnTo>
                <a:lnTo>
                  <a:pt x="212" y="297"/>
                </a:lnTo>
                <a:lnTo>
                  <a:pt x="211" y="298"/>
                </a:lnTo>
                <a:lnTo>
                  <a:pt x="211" y="299"/>
                </a:lnTo>
                <a:lnTo>
                  <a:pt x="211" y="299"/>
                </a:lnTo>
                <a:lnTo>
                  <a:pt x="210" y="301"/>
                </a:lnTo>
                <a:lnTo>
                  <a:pt x="210" y="304"/>
                </a:lnTo>
                <a:lnTo>
                  <a:pt x="209" y="305"/>
                </a:lnTo>
                <a:lnTo>
                  <a:pt x="209" y="306"/>
                </a:lnTo>
                <a:lnTo>
                  <a:pt x="208" y="307"/>
                </a:lnTo>
                <a:lnTo>
                  <a:pt x="208" y="308"/>
                </a:lnTo>
                <a:lnTo>
                  <a:pt x="207" y="308"/>
                </a:lnTo>
                <a:lnTo>
                  <a:pt x="206" y="309"/>
                </a:lnTo>
                <a:lnTo>
                  <a:pt x="205" y="310"/>
                </a:lnTo>
                <a:lnTo>
                  <a:pt x="204" y="311"/>
                </a:lnTo>
                <a:lnTo>
                  <a:pt x="203" y="312"/>
                </a:lnTo>
                <a:lnTo>
                  <a:pt x="202" y="312"/>
                </a:lnTo>
                <a:lnTo>
                  <a:pt x="201" y="313"/>
                </a:lnTo>
                <a:lnTo>
                  <a:pt x="200" y="313"/>
                </a:lnTo>
                <a:lnTo>
                  <a:pt x="199" y="313"/>
                </a:lnTo>
                <a:lnTo>
                  <a:pt x="198" y="313"/>
                </a:lnTo>
                <a:lnTo>
                  <a:pt x="197" y="313"/>
                </a:lnTo>
                <a:lnTo>
                  <a:pt x="197" y="313"/>
                </a:lnTo>
                <a:lnTo>
                  <a:pt x="195" y="313"/>
                </a:lnTo>
                <a:lnTo>
                  <a:pt x="193" y="312"/>
                </a:lnTo>
                <a:lnTo>
                  <a:pt x="188" y="311"/>
                </a:lnTo>
                <a:lnTo>
                  <a:pt x="185" y="310"/>
                </a:lnTo>
                <a:lnTo>
                  <a:pt x="182" y="309"/>
                </a:lnTo>
                <a:lnTo>
                  <a:pt x="179" y="309"/>
                </a:lnTo>
                <a:lnTo>
                  <a:pt x="177" y="309"/>
                </a:lnTo>
                <a:lnTo>
                  <a:pt x="176" y="309"/>
                </a:lnTo>
                <a:lnTo>
                  <a:pt x="174" y="309"/>
                </a:lnTo>
                <a:lnTo>
                  <a:pt x="173" y="309"/>
                </a:lnTo>
                <a:lnTo>
                  <a:pt x="172" y="309"/>
                </a:lnTo>
                <a:lnTo>
                  <a:pt x="171" y="310"/>
                </a:lnTo>
                <a:lnTo>
                  <a:pt x="170" y="310"/>
                </a:lnTo>
                <a:lnTo>
                  <a:pt x="170" y="311"/>
                </a:lnTo>
                <a:lnTo>
                  <a:pt x="169" y="313"/>
                </a:lnTo>
                <a:lnTo>
                  <a:pt x="169" y="314"/>
                </a:lnTo>
                <a:lnTo>
                  <a:pt x="168" y="315"/>
                </a:lnTo>
                <a:lnTo>
                  <a:pt x="168" y="321"/>
                </a:lnTo>
                <a:lnTo>
                  <a:pt x="167" y="323"/>
                </a:lnTo>
                <a:lnTo>
                  <a:pt x="167" y="325"/>
                </a:lnTo>
                <a:lnTo>
                  <a:pt x="167" y="326"/>
                </a:lnTo>
                <a:lnTo>
                  <a:pt x="166" y="327"/>
                </a:lnTo>
                <a:lnTo>
                  <a:pt x="165" y="328"/>
                </a:lnTo>
                <a:lnTo>
                  <a:pt x="165" y="329"/>
                </a:lnTo>
                <a:lnTo>
                  <a:pt x="164" y="330"/>
                </a:lnTo>
                <a:lnTo>
                  <a:pt x="163" y="330"/>
                </a:lnTo>
                <a:lnTo>
                  <a:pt x="160" y="333"/>
                </a:lnTo>
                <a:lnTo>
                  <a:pt x="159" y="333"/>
                </a:lnTo>
                <a:lnTo>
                  <a:pt x="158" y="334"/>
                </a:lnTo>
                <a:lnTo>
                  <a:pt x="157" y="335"/>
                </a:lnTo>
                <a:lnTo>
                  <a:pt x="157" y="336"/>
                </a:lnTo>
                <a:lnTo>
                  <a:pt x="154" y="339"/>
                </a:lnTo>
                <a:lnTo>
                  <a:pt x="153" y="341"/>
                </a:lnTo>
                <a:lnTo>
                  <a:pt x="152" y="342"/>
                </a:lnTo>
                <a:lnTo>
                  <a:pt x="151" y="343"/>
                </a:lnTo>
                <a:lnTo>
                  <a:pt x="149" y="345"/>
                </a:lnTo>
                <a:lnTo>
                  <a:pt x="144" y="348"/>
                </a:lnTo>
                <a:lnTo>
                  <a:pt x="141" y="351"/>
                </a:lnTo>
                <a:lnTo>
                  <a:pt x="140" y="352"/>
                </a:lnTo>
                <a:lnTo>
                  <a:pt x="139" y="352"/>
                </a:lnTo>
                <a:lnTo>
                  <a:pt x="139" y="353"/>
                </a:lnTo>
                <a:lnTo>
                  <a:pt x="137" y="353"/>
                </a:lnTo>
                <a:lnTo>
                  <a:pt x="128" y="353"/>
                </a:lnTo>
                <a:lnTo>
                  <a:pt x="127" y="354"/>
                </a:lnTo>
                <a:lnTo>
                  <a:pt x="124" y="354"/>
                </a:lnTo>
                <a:lnTo>
                  <a:pt x="123" y="354"/>
                </a:lnTo>
                <a:lnTo>
                  <a:pt x="120" y="354"/>
                </a:lnTo>
                <a:lnTo>
                  <a:pt x="118" y="354"/>
                </a:lnTo>
                <a:lnTo>
                  <a:pt x="117" y="355"/>
                </a:lnTo>
                <a:lnTo>
                  <a:pt x="112" y="356"/>
                </a:lnTo>
                <a:lnTo>
                  <a:pt x="111" y="357"/>
                </a:lnTo>
                <a:lnTo>
                  <a:pt x="109" y="357"/>
                </a:lnTo>
                <a:lnTo>
                  <a:pt x="108" y="358"/>
                </a:lnTo>
                <a:lnTo>
                  <a:pt x="107" y="358"/>
                </a:lnTo>
                <a:lnTo>
                  <a:pt x="107" y="358"/>
                </a:lnTo>
                <a:lnTo>
                  <a:pt x="106" y="358"/>
                </a:lnTo>
                <a:lnTo>
                  <a:pt x="105" y="358"/>
                </a:lnTo>
                <a:lnTo>
                  <a:pt x="104" y="358"/>
                </a:lnTo>
                <a:lnTo>
                  <a:pt x="103" y="357"/>
                </a:lnTo>
                <a:lnTo>
                  <a:pt x="102" y="357"/>
                </a:lnTo>
                <a:lnTo>
                  <a:pt x="101" y="356"/>
                </a:lnTo>
                <a:lnTo>
                  <a:pt x="100" y="356"/>
                </a:lnTo>
                <a:lnTo>
                  <a:pt x="99" y="356"/>
                </a:lnTo>
                <a:lnTo>
                  <a:pt x="99" y="355"/>
                </a:lnTo>
                <a:lnTo>
                  <a:pt x="98" y="354"/>
                </a:lnTo>
                <a:lnTo>
                  <a:pt x="98" y="353"/>
                </a:lnTo>
                <a:lnTo>
                  <a:pt x="97" y="352"/>
                </a:lnTo>
                <a:lnTo>
                  <a:pt x="97" y="351"/>
                </a:lnTo>
                <a:lnTo>
                  <a:pt x="96" y="349"/>
                </a:lnTo>
                <a:lnTo>
                  <a:pt x="96" y="347"/>
                </a:lnTo>
                <a:lnTo>
                  <a:pt x="95" y="343"/>
                </a:lnTo>
                <a:lnTo>
                  <a:pt x="95" y="342"/>
                </a:lnTo>
                <a:lnTo>
                  <a:pt x="94" y="341"/>
                </a:lnTo>
                <a:lnTo>
                  <a:pt x="94" y="340"/>
                </a:lnTo>
                <a:lnTo>
                  <a:pt x="93" y="339"/>
                </a:lnTo>
                <a:lnTo>
                  <a:pt x="93" y="339"/>
                </a:lnTo>
                <a:lnTo>
                  <a:pt x="92" y="338"/>
                </a:lnTo>
                <a:lnTo>
                  <a:pt x="91" y="338"/>
                </a:lnTo>
                <a:lnTo>
                  <a:pt x="91" y="338"/>
                </a:lnTo>
                <a:lnTo>
                  <a:pt x="90" y="338"/>
                </a:lnTo>
                <a:lnTo>
                  <a:pt x="89" y="338"/>
                </a:lnTo>
                <a:lnTo>
                  <a:pt x="88" y="339"/>
                </a:lnTo>
                <a:lnTo>
                  <a:pt x="86" y="339"/>
                </a:lnTo>
                <a:lnTo>
                  <a:pt x="85" y="340"/>
                </a:lnTo>
                <a:lnTo>
                  <a:pt x="83" y="341"/>
                </a:lnTo>
                <a:lnTo>
                  <a:pt x="82" y="341"/>
                </a:lnTo>
                <a:lnTo>
                  <a:pt x="81" y="341"/>
                </a:lnTo>
                <a:lnTo>
                  <a:pt x="80" y="341"/>
                </a:lnTo>
                <a:lnTo>
                  <a:pt x="79" y="341"/>
                </a:lnTo>
                <a:lnTo>
                  <a:pt x="79" y="341"/>
                </a:lnTo>
                <a:lnTo>
                  <a:pt x="77" y="341"/>
                </a:lnTo>
                <a:lnTo>
                  <a:pt x="76" y="341"/>
                </a:lnTo>
                <a:lnTo>
                  <a:pt x="73" y="339"/>
                </a:lnTo>
                <a:lnTo>
                  <a:pt x="72" y="339"/>
                </a:lnTo>
                <a:lnTo>
                  <a:pt x="70" y="338"/>
                </a:lnTo>
                <a:lnTo>
                  <a:pt x="69" y="338"/>
                </a:lnTo>
                <a:lnTo>
                  <a:pt x="68" y="339"/>
                </a:lnTo>
                <a:lnTo>
                  <a:pt x="67" y="339"/>
                </a:lnTo>
                <a:lnTo>
                  <a:pt x="66" y="340"/>
                </a:lnTo>
                <a:lnTo>
                  <a:pt x="63" y="341"/>
                </a:lnTo>
                <a:lnTo>
                  <a:pt x="62" y="341"/>
                </a:lnTo>
                <a:lnTo>
                  <a:pt x="61" y="342"/>
                </a:lnTo>
                <a:lnTo>
                  <a:pt x="61" y="342"/>
                </a:lnTo>
                <a:lnTo>
                  <a:pt x="60" y="342"/>
                </a:lnTo>
                <a:lnTo>
                  <a:pt x="59" y="342"/>
                </a:lnTo>
                <a:lnTo>
                  <a:pt x="59" y="341"/>
                </a:lnTo>
                <a:lnTo>
                  <a:pt x="58" y="341"/>
                </a:lnTo>
                <a:lnTo>
                  <a:pt x="57" y="340"/>
                </a:lnTo>
                <a:lnTo>
                  <a:pt x="57" y="340"/>
                </a:lnTo>
                <a:lnTo>
                  <a:pt x="56" y="339"/>
                </a:lnTo>
                <a:lnTo>
                  <a:pt x="56" y="339"/>
                </a:lnTo>
                <a:lnTo>
                  <a:pt x="56" y="339"/>
                </a:lnTo>
                <a:lnTo>
                  <a:pt x="56" y="338"/>
                </a:lnTo>
                <a:lnTo>
                  <a:pt x="56" y="338"/>
                </a:lnTo>
                <a:lnTo>
                  <a:pt x="55" y="336"/>
                </a:lnTo>
                <a:lnTo>
                  <a:pt x="54" y="334"/>
                </a:lnTo>
                <a:lnTo>
                  <a:pt x="53" y="333"/>
                </a:lnTo>
                <a:lnTo>
                  <a:pt x="52" y="332"/>
                </a:lnTo>
                <a:lnTo>
                  <a:pt x="51" y="330"/>
                </a:lnTo>
                <a:lnTo>
                  <a:pt x="50" y="329"/>
                </a:lnTo>
                <a:lnTo>
                  <a:pt x="49" y="328"/>
                </a:lnTo>
                <a:lnTo>
                  <a:pt x="47" y="326"/>
                </a:lnTo>
                <a:lnTo>
                  <a:pt x="45" y="325"/>
                </a:lnTo>
                <a:lnTo>
                  <a:pt x="42" y="323"/>
                </a:lnTo>
                <a:lnTo>
                  <a:pt x="40" y="322"/>
                </a:lnTo>
                <a:lnTo>
                  <a:pt x="39" y="322"/>
                </a:lnTo>
                <a:lnTo>
                  <a:pt x="38" y="320"/>
                </a:lnTo>
                <a:lnTo>
                  <a:pt x="38" y="319"/>
                </a:lnTo>
                <a:lnTo>
                  <a:pt x="37" y="318"/>
                </a:lnTo>
                <a:lnTo>
                  <a:pt x="34" y="313"/>
                </a:lnTo>
                <a:lnTo>
                  <a:pt x="30" y="306"/>
                </a:lnTo>
                <a:lnTo>
                  <a:pt x="30" y="305"/>
                </a:lnTo>
                <a:lnTo>
                  <a:pt x="29" y="303"/>
                </a:lnTo>
                <a:lnTo>
                  <a:pt x="26" y="295"/>
                </a:lnTo>
                <a:lnTo>
                  <a:pt x="25" y="293"/>
                </a:lnTo>
                <a:lnTo>
                  <a:pt x="24" y="291"/>
                </a:lnTo>
                <a:lnTo>
                  <a:pt x="23" y="288"/>
                </a:lnTo>
                <a:lnTo>
                  <a:pt x="21" y="285"/>
                </a:lnTo>
                <a:lnTo>
                  <a:pt x="21" y="284"/>
                </a:lnTo>
                <a:lnTo>
                  <a:pt x="19" y="282"/>
                </a:lnTo>
                <a:lnTo>
                  <a:pt x="18" y="280"/>
                </a:lnTo>
                <a:lnTo>
                  <a:pt x="16" y="278"/>
                </a:lnTo>
                <a:lnTo>
                  <a:pt x="15" y="276"/>
                </a:lnTo>
                <a:lnTo>
                  <a:pt x="14" y="274"/>
                </a:lnTo>
                <a:lnTo>
                  <a:pt x="12" y="268"/>
                </a:lnTo>
                <a:lnTo>
                  <a:pt x="9" y="263"/>
                </a:lnTo>
                <a:lnTo>
                  <a:pt x="8" y="261"/>
                </a:lnTo>
                <a:lnTo>
                  <a:pt x="7" y="258"/>
                </a:lnTo>
                <a:lnTo>
                  <a:pt x="7" y="257"/>
                </a:lnTo>
                <a:lnTo>
                  <a:pt x="6" y="255"/>
                </a:lnTo>
                <a:lnTo>
                  <a:pt x="6" y="251"/>
                </a:lnTo>
                <a:lnTo>
                  <a:pt x="5" y="249"/>
                </a:lnTo>
                <a:lnTo>
                  <a:pt x="5" y="247"/>
                </a:lnTo>
                <a:lnTo>
                  <a:pt x="4" y="243"/>
                </a:lnTo>
                <a:lnTo>
                  <a:pt x="3" y="241"/>
                </a:lnTo>
                <a:lnTo>
                  <a:pt x="2" y="241"/>
                </a:lnTo>
                <a:lnTo>
                  <a:pt x="1" y="238"/>
                </a:lnTo>
                <a:lnTo>
                  <a:pt x="1" y="237"/>
                </a:lnTo>
                <a:lnTo>
                  <a:pt x="0" y="236"/>
                </a:lnTo>
                <a:lnTo>
                  <a:pt x="0" y="235"/>
                </a:lnTo>
                <a:lnTo>
                  <a:pt x="0" y="234"/>
                </a:lnTo>
                <a:lnTo>
                  <a:pt x="0" y="233"/>
                </a:lnTo>
                <a:lnTo>
                  <a:pt x="1" y="231"/>
                </a:lnTo>
                <a:lnTo>
                  <a:pt x="1" y="230"/>
                </a:lnTo>
                <a:lnTo>
                  <a:pt x="1" y="229"/>
                </a:lnTo>
                <a:lnTo>
                  <a:pt x="2" y="228"/>
                </a:lnTo>
                <a:lnTo>
                  <a:pt x="2" y="227"/>
                </a:lnTo>
                <a:lnTo>
                  <a:pt x="3" y="225"/>
                </a:lnTo>
                <a:lnTo>
                  <a:pt x="7" y="220"/>
                </a:lnTo>
                <a:lnTo>
                  <a:pt x="8" y="219"/>
                </a:lnTo>
                <a:lnTo>
                  <a:pt x="8" y="217"/>
                </a:lnTo>
                <a:lnTo>
                  <a:pt x="8" y="216"/>
                </a:lnTo>
                <a:lnTo>
                  <a:pt x="9" y="215"/>
                </a:lnTo>
                <a:lnTo>
                  <a:pt x="9" y="210"/>
                </a:lnTo>
                <a:lnTo>
                  <a:pt x="10" y="209"/>
                </a:lnTo>
                <a:lnTo>
                  <a:pt x="10" y="207"/>
                </a:lnTo>
                <a:lnTo>
                  <a:pt x="11" y="205"/>
                </a:lnTo>
                <a:lnTo>
                  <a:pt x="12" y="203"/>
                </a:lnTo>
                <a:lnTo>
                  <a:pt x="12" y="202"/>
                </a:lnTo>
                <a:lnTo>
                  <a:pt x="13" y="201"/>
                </a:lnTo>
                <a:lnTo>
                  <a:pt x="14" y="200"/>
                </a:lnTo>
                <a:lnTo>
                  <a:pt x="15" y="199"/>
                </a:lnTo>
                <a:lnTo>
                  <a:pt x="16" y="198"/>
                </a:lnTo>
                <a:lnTo>
                  <a:pt x="17" y="197"/>
                </a:lnTo>
                <a:lnTo>
                  <a:pt x="22" y="193"/>
                </a:lnTo>
                <a:lnTo>
                  <a:pt x="25" y="190"/>
                </a:lnTo>
                <a:lnTo>
                  <a:pt x="26" y="189"/>
                </a:lnTo>
                <a:lnTo>
                  <a:pt x="27" y="189"/>
                </a:lnTo>
                <a:lnTo>
                  <a:pt x="29" y="188"/>
                </a:lnTo>
                <a:lnTo>
                  <a:pt x="29" y="188"/>
                </a:lnTo>
                <a:lnTo>
                  <a:pt x="29" y="187"/>
                </a:lnTo>
                <a:lnTo>
                  <a:pt x="30" y="187"/>
                </a:lnTo>
                <a:lnTo>
                  <a:pt x="30" y="186"/>
                </a:lnTo>
                <a:lnTo>
                  <a:pt x="31" y="186"/>
                </a:lnTo>
                <a:lnTo>
                  <a:pt x="31" y="185"/>
                </a:lnTo>
                <a:lnTo>
                  <a:pt x="31" y="182"/>
                </a:lnTo>
                <a:lnTo>
                  <a:pt x="31" y="181"/>
                </a:lnTo>
                <a:lnTo>
                  <a:pt x="31" y="180"/>
                </a:lnTo>
                <a:lnTo>
                  <a:pt x="31" y="178"/>
                </a:lnTo>
                <a:lnTo>
                  <a:pt x="32" y="176"/>
                </a:lnTo>
                <a:lnTo>
                  <a:pt x="33" y="174"/>
                </a:lnTo>
                <a:lnTo>
                  <a:pt x="33" y="172"/>
                </a:lnTo>
                <a:lnTo>
                  <a:pt x="34" y="171"/>
                </a:lnTo>
                <a:lnTo>
                  <a:pt x="35" y="169"/>
                </a:lnTo>
                <a:lnTo>
                  <a:pt x="35" y="168"/>
                </a:lnTo>
                <a:lnTo>
                  <a:pt x="36" y="167"/>
                </a:lnTo>
                <a:lnTo>
                  <a:pt x="37" y="166"/>
                </a:lnTo>
                <a:lnTo>
                  <a:pt x="38" y="165"/>
                </a:lnTo>
                <a:lnTo>
                  <a:pt x="40" y="162"/>
                </a:lnTo>
                <a:lnTo>
                  <a:pt x="41" y="161"/>
                </a:lnTo>
                <a:lnTo>
                  <a:pt x="42" y="160"/>
                </a:lnTo>
                <a:lnTo>
                  <a:pt x="42" y="159"/>
                </a:lnTo>
                <a:lnTo>
                  <a:pt x="43" y="158"/>
                </a:lnTo>
                <a:lnTo>
                  <a:pt x="43" y="157"/>
                </a:lnTo>
                <a:lnTo>
                  <a:pt x="44" y="153"/>
                </a:lnTo>
                <a:lnTo>
                  <a:pt x="44" y="152"/>
                </a:lnTo>
                <a:lnTo>
                  <a:pt x="44" y="150"/>
                </a:lnTo>
                <a:lnTo>
                  <a:pt x="43" y="148"/>
                </a:lnTo>
                <a:lnTo>
                  <a:pt x="43" y="143"/>
                </a:lnTo>
                <a:lnTo>
                  <a:pt x="43" y="141"/>
                </a:lnTo>
                <a:lnTo>
                  <a:pt x="43" y="141"/>
                </a:lnTo>
                <a:lnTo>
                  <a:pt x="43" y="140"/>
                </a:lnTo>
                <a:lnTo>
                  <a:pt x="43" y="139"/>
                </a:lnTo>
                <a:lnTo>
                  <a:pt x="44" y="139"/>
                </a:lnTo>
                <a:lnTo>
                  <a:pt x="44" y="139"/>
                </a:lnTo>
                <a:lnTo>
                  <a:pt x="45" y="138"/>
                </a:lnTo>
                <a:lnTo>
                  <a:pt x="46" y="138"/>
                </a:lnTo>
                <a:lnTo>
                  <a:pt x="49" y="137"/>
                </a:lnTo>
                <a:lnTo>
                  <a:pt x="50" y="137"/>
                </a:lnTo>
                <a:lnTo>
                  <a:pt x="51" y="137"/>
                </a:lnTo>
                <a:lnTo>
                  <a:pt x="52" y="137"/>
                </a:lnTo>
                <a:lnTo>
                  <a:pt x="53" y="137"/>
                </a:lnTo>
                <a:lnTo>
                  <a:pt x="54" y="138"/>
                </a:lnTo>
                <a:lnTo>
                  <a:pt x="57" y="139"/>
                </a:lnTo>
                <a:lnTo>
                  <a:pt x="60" y="140"/>
                </a:lnTo>
                <a:lnTo>
                  <a:pt x="61" y="140"/>
                </a:lnTo>
                <a:lnTo>
                  <a:pt x="64" y="142"/>
                </a:lnTo>
                <a:lnTo>
                  <a:pt x="68" y="144"/>
                </a:lnTo>
                <a:lnTo>
                  <a:pt x="69" y="145"/>
                </a:lnTo>
                <a:lnTo>
                  <a:pt x="71" y="146"/>
                </a:lnTo>
                <a:lnTo>
                  <a:pt x="73" y="147"/>
                </a:lnTo>
                <a:lnTo>
                  <a:pt x="75" y="147"/>
                </a:lnTo>
                <a:lnTo>
                  <a:pt x="76" y="147"/>
                </a:lnTo>
                <a:lnTo>
                  <a:pt x="78" y="147"/>
                </a:lnTo>
                <a:lnTo>
                  <a:pt x="79" y="148"/>
                </a:lnTo>
                <a:lnTo>
                  <a:pt x="80" y="147"/>
                </a:lnTo>
                <a:lnTo>
                  <a:pt x="81" y="147"/>
                </a:lnTo>
                <a:lnTo>
                  <a:pt x="82" y="147"/>
                </a:lnTo>
                <a:lnTo>
                  <a:pt x="83" y="147"/>
                </a:lnTo>
                <a:lnTo>
                  <a:pt x="84" y="146"/>
                </a:lnTo>
                <a:lnTo>
                  <a:pt x="84" y="146"/>
                </a:lnTo>
                <a:lnTo>
                  <a:pt x="85" y="145"/>
                </a:lnTo>
                <a:lnTo>
                  <a:pt x="86" y="145"/>
                </a:lnTo>
                <a:lnTo>
                  <a:pt x="87" y="144"/>
                </a:lnTo>
                <a:lnTo>
                  <a:pt x="87" y="143"/>
                </a:lnTo>
                <a:lnTo>
                  <a:pt x="88" y="142"/>
                </a:lnTo>
                <a:lnTo>
                  <a:pt x="88" y="141"/>
                </a:lnTo>
                <a:lnTo>
                  <a:pt x="89" y="139"/>
                </a:lnTo>
                <a:lnTo>
                  <a:pt x="91" y="132"/>
                </a:lnTo>
                <a:lnTo>
                  <a:pt x="92" y="130"/>
                </a:lnTo>
                <a:lnTo>
                  <a:pt x="93" y="127"/>
                </a:lnTo>
                <a:lnTo>
                  <a:pt x="93" y="126"/>
                </a:lnTo>
                <a:lnTo>
                  <a:pt x="94" y="125"/>
                </a:lnTo>
                <a:lnTo>
                  <a:pt x="94" y="124"/>
                </a:lnTo>
                <a:lnTo>
                  <a:pt x="95" y="123"/>
                </a:lnTo>
                <a:lnTo>
                  <a:pt x="96" y="123"/>
                </a:lnTo>
                <a:lnTo>
                  <a:pt x="97" y="122"/>
                </a:lnTo>
                <a:lnTo>
                  <a:pt x="99" y="121"/>
                </a:lnTo>
                <a:lnTo>
                  <a:pt x="103" y="118"/>
                </a:lnTo>
                <a:lnTo>
                  <a:pt x="104" y="117"/>
                </a:lnTo>
                <a:lnTo>
                  <a:pt x="107" y="115"/>
                </a:lnTo>
                <a:lnTo>
                  <a:pt x="108" y="114"/>
                </a:lnTo>
                <a:lnTo>
                  <a:pt x="110" y="112"/>
                </a:lnTo>
                <a:lnTo>
                  <a:pt x="112" y="111"/>
                </a:lnTo>
                <a:lnTo>
                  <a:pt x="112" y="110"/>
                </a:lnTo>
                <a:lnTo>
                  <a:pt x="113" y="109"/>
                </a:lnTo>
                <a:lnTo>
                  <a:pt x="113" y="109"/>
                </a:lnTo>
                <a:lnTo>
                  <a:pt x="113" y="108"/>
                </a:lnTo>
                <a:lnTo>
                  <a:pt x="114" y="109"/>
                </a:lnTo>
                <a:lnTo>
                  <a:pt x="121" y="111"/>
                </a:lnTo>
                <a:lnTo>
                  <a:pt x="128" y="114"/>
                </a:lnTo>
                <a:lnTo>
                  <a:pt x="131" y="115"/>
                </a:lnTo>
                <a:lnTo>
                  <a:pt x="134" y="116"/>
                </a:lnTo>
                <a:lnTo>
                  <a:pt x="141" y="120"/>
                </a:lnTo>
                <a:lnTo>
                  <a:pt x="146" y="121"/>
                </a:lnTo>
                <a:lnTo>
                  <a:pt x="148" y="122"/>
                </a:lnTo>
                <a:lnTo>
                  <a:pt x="149" y="123"/>
                </a:lnTo>
                <a:lnTo>
                  <a:pt x="150" y="124"/>
                </a:lnTo>
                <a:lnTo>
                  <a:pt x="152" y="125"/>
                </a:lnTo>
                <a:lnTo>
                  <a:pt x="154" y="127"/>
                </a:lnTo>
                <a:lnTo>
                  <a:pt x="155" y="128"/>
                </a:lnTo>
                <a:lnTo>
                  <a:pt x="156" y="128"/>
                </a:lnTo>
                <a:lnTo>
                  <a:pt x="157" y="129"/>
                </a:lnTo>
                <a:lnTo>
                  <a:pt x="158" y="129"/>
                </a:lnTo>
                <a:lnTo>
                  <a:pt x="160" y="130"/>
                </a:lnTo>
                <a:lnTo>
                  <a:pt x="164" y="130"/>
                </a:lnTo>
                <a:lnTo>
                  <a:pt x="165" y="130"/>
                </a:lnTo>
                <a:lnTo>
                  <a:pt x="172" y="131"/>
                </a:lnTo>
                <a:lnTo>
                  <a:pt x="174" y="132"/>
                </a:lnTo>
                <a:lnTo>
                  <a:pt x="176" y="132"/>
                </a:lnTo>
                <a:lnTo>
                  <a:pt x="178" y="132"/>
                </a:lnTo>
                <a:lnTo>
                  <a:pt x="179" y="132"/>
                </a:lnTo>
                <a:lnTo>
                  <a:pt x="181" y="132"/>
                </a:lnTo>
                <a:lnTo>
                  <a:pt x="182" y="131"/>
                </a:lnTo>
                <a:lnTo>
                  <a:pt x="183" y="131"/>
                </a:lnTo>
                <a:lnTo>
                  <a:pt x="184" y="130"/>
                </a:lnTo>
                <a:lnTo>
                  <a:pt x="185" y="130"/>
                </a:lnTo>
                <a:lnTo>
                  <a:pt x="186" y="129"/>
                </a:lnTo>
                <a:lnTo>
                  <a:pt x="187" y="128"/>
                </a:lnTo>
                <a:lnTo>
                  <a:pt x="188" y="127"/>
                </a:lnTo>
                <a:lnTo>
                  <a:pt x="189" y="125"/>
                </a:lnTo>
                <a:lnTo>
                  <a:pt x="190" y="123"/>
                </a:lnTo>
                <a:lnTo>
                  <a:pt x="192" y="116"/>
                </a:lnTo>
                <a:lnTo>
                  <a:pt x="193" y="114"/>
                </a:lnTo>
                <a:lnTo>
                  <a:pt x="195" y="111"/>
                </a:lnTo>
                <a:lnTo>
                  <a:pt x="197" y="107"/>
                </a:lnTo>
                <a:lnTo>
                  <a:pt x="198" y="105"/>
                </a:lnTo>
                <a:lnTo>
                  <a:pt x="199" y="104"/>
                </a:lnTo>
                <a:lnTo>
                  <a:pt x="200" y="103"/>
                </a:lnTo>
                <a:lnTo>
                  <a:pt x="201" y="103"/>
                </a:lnTo>
                <a:lnTo>
                  <a:pt x="201" y="102"/>
                </a:lnTo>
                <a:lnTo>
                  <a:pt x="202" y="102"/>
                </a:lnTo>
                <a:lnTo>
                  <a:pt x="203" y="101"/>
                </a:lnTo>
                <a:lnTo>
                  <a:pt x="204" y="101"/>
                </a:lnTo>
                <a:lnTo>
                  <a:pt x="205" y="101"/>
                </a:lnTo>
                <a:lnTo>
                  <a:pt x="211" y="100"/>
                </a:lnTo>
                <a:lnTo>
                  <a:pt x="217" y="98"/>
                </a:lnTo>
                <a:lnTo>
                  <a:pt x="219" y="98"/>
                </a:lnTo>
                <a:lnTo>
                  <a:pt x="220" y="98"/>
                </a:lnTo>
                <a:lnTo>
                  <a:pt x="222" y="98"/>
                </a:lnTo>
                <a:lnTo>
                  <a:pt x="226" y="99"/>
                </a:lnTo>
                <a:lnTo>
                  <a:pt x="227" y="99"/>
                </a:lnTo>
                <a:lnTo>
                  <a:pt x="228" y="99"/>
                </a:lnTo>
                <a:lnTo>
                  <a:pt x="232" y="99"/>
                </a:lnTo>
                <a:lnTo>
                  <a:pt x="233" y="99"/>
                </a:lnTo>
                <a:lnTo>
                  <a:pt x="235" y="99"/>
                </a:lnTo>
                <a:lnTo>
                  <a:pt x="237" y="100"/>
                </a:lnTo>
                <a:lnTo>
                  <a:pt x="240" y="100"/>
                </a:lnTo>
                <a:lnTo>
                  <a:pt x="248" y="103"/>
                </a:lnTo>
                <a:lnTo>
                  <a:pt x="250" y="103"/>
                </a:lnTo>
                <a:lnTo>
                  <a:pt x="252" y="103"/>
                </a:lnTo>
                <a:lnTo>
                  <a:pt x="253" y="103"/>
                </a:lnTo>
                <a:lnTo>
                  <a:pt x="255" y="104"/>
                </a:lnTo>
                <a:lnTo>
                  <a:pt x="256" y="103"/>
                </a:lnTo>
                <a:lnTo>
                  <a:pt x="258" y="103"/>
                </a:lnTo>
                <a:lnTo>
                  <a:pt x="259" y="103"/>
                </a:lnTo>
                <a:lnTo>
                  <a:pt x="261" y="103"/>
                </a:lnTo>
                <a:lnTo>
                  <a:pt x="263" y="102"/>
                </a:lnTo>
                <a:lnTo>
                  <a:pt x="264" y="102"/>
                </a:lnTo>
                <a:lnTo>
                  <a:pt x="266" y="101"/>
                </a:lnTo>
                <a:lnTo>
                  <a:pt x="267" y="100"/>
                </a:lnTo>
                <a:lnTo>
                  <a:pt x="267" y="100"/>
                </a:lnTo>
                <a:lnTo>
                  <a:pt x="268" y="99"/>
                </a:lnTo>
                <a:lnTo>
                  <a:pt x="269" y="98"/>
                </a:lnTo>
                <a:lnTo>
                  <a:pt x="269" y="98"/>
                </a:lnTo>
                <a:lnTo>
                  <a:pt x="269" y="97"/>
                </a:lnTo>
                <a:lnTo>
                  <a:pt x="270" y="96"/>
                </a:lnTo>
                <a:lnTo>
                  <a:pt x="270" y="95"/>
                </a:lnTo>
                <a:lnTo>
                  <a:pt x="270" y="94"/>
                </a:lnTo>
                <a:lnTo>
                  <a:pt x="270" y="93"/>
                </a:lnTo>
                <a:lnTo>
                  <a:pt x="271" y="91"/>
                </a:lnTo>
                <a:lnTo>
                  <a:pt x="271" y="85"/>
                </a:lnTo>
                <a:lnTo>
                  <a:pt x="271" y="78"/>
                </a:lnTo>
                <a:lnTo>
                  <a:pt x="271" y="77"/>
                </a:lnTo>
                <a:lnTo>
                  <a:pt x="271" y="73"/>
                </a:lnTo>
                <a:lnTo>
                  <a:pt x="271" y="70"/>
                </a:lnTo>
                <a:lnTo>
                  <a:pt x="270" y="69"/>
                </a:lnTo>
                <a:lnTo>
                  <a:pt x="271" y="67"/>
                </a:lnTo>
                <a:lnTo>
                  <a:pt x="271" y="65"/>
                </a:lnTo>
                <a:lnTo>
                  <a:pt x="271" y="64"/>
                </a:lnTo>
                <a:lnTo>
                  <a:pt x="275" y="56"/>
                </a:lnTo>
                <a:lnTo>
                  <a:pt x="275" y="54"/>
                </a:lnTo>
                <a:lnTo>
                  <a:pt x="276" y="52"/>
                </a:lnTo>
                <a:lnTo>
                  <a:pt x="276" y="49"/>
                </a:lnTo>
                <a:lnTo>
                  <a:pt x="277" y="46"/>
                </a:lnTo>
                <a:lnTo>
                  <a:pt x="277" y="39"/>
                </a:lnTo>
                <a:lnTo>
                  <a:pt x="277" y="37"/>
                </a:lnTo>
                <a:lnTo>
                  <a:pt x="277" y="36"/>
                </a:lnTo>
                <a:lnTo>
                  <a:pt x="277" y="35"/>
                </a:lnTo>
                <a:lnTo>
                  <a:pt x="277" y="34"/>
                </a:lnTo>
                <a:lnTo>
                  <a:pt x="276" y="33"/>
                </a:lnTo>
                <a:lnTo>
                  <a:pt x="276" y="32"/>
                </a:lnTo>
                <a:lnTo>
                  <a:pt x="275" y="31"/>
                </a:lnTo>
                <a:lnTo>
                  <a:pt x="275" y="30"/>
                </a:lnTo>
                <a:lnTo>
                  <a:pt x="274" y="29"/>
                </a:lnTo>
                <a:lnTo>
                  <a:pt x="274" y="29"/>
                </a:lnTo>
                <a:lnTo>
                  <a:pt x="273" y="28"/>
                </a:lnTo>
                <a:lnTo>
                  <a:pt x="272" y="28"/>
                </a:lnTo>
                <a:lnTo>
                  <a:pt x="271" y="27"/>
                </a:lnTo>
                <a:lnTo>
                  <a:pt x="268" y="26"/>
                </a:lnTo>
                <a:lnTo>
                  <a:pt x="267" y="26"/>
                </a:lnTo>
                <a:lnTo>
                  <a:pt x="266" y="25"/>
                </a:lnTo>
                <a:lnTo>
                  <a:pt x="265" y="25"/>
                </a:lnTo>
                <a:lnTo>
                  <a:pt x="264" y="24"/>
                </a:lnTo>
                <a:lnTo>
                  <a:pt x="263" y="23"/>
                </a:lnTo>
                <a:lnTo>
                  <a:pt x="263" y="22"/>
                </a:lnTo>
                <a:lnTo>
                  <a:pt x="262" y="22"/>
                </a:lnTo>
                <a:lnTo>
                  <a:pt x="262" y="21"/>
                </a:lnTo>
                <a:lnTo>
                  <a:pt x="262" y="20"/>
                </a:lnTo>
                <a:lnTo>
                  <a:pt x="262" y="19"/>
                </a:lnTo>
                <a:lnTo>
                  <a:pt x="262" y="19"/>
                </a:lnTo>
                <a:lnTo>
                  <a:pt x="262" y="18"/>
                </a:lnTo>
                <a:lnTo>
                  <a:pt x="263" y="17"/>
                </a:lnTo>
                <a:lnTo>
                  <a:pt x="263" y="15"/>
                </a:lnTo>
                <a:lnTo>
                  <a:pt x="264" y="14"/>
                </a:lnTo>
                <a:lnTo>
                  <a:pt x="265" y="13"/>
                </a:lnTo>
                <a:lnTo>
                  <a:pt x="265" y="12"/>
                </a:lnTo>
                <a:lnTo>
                  <a:pt x="266" y="11"/>
                </a:lnTo>
                <a:lnTo>
                  <a:pt x="268" y="10"/>
                </a:lnTo>
                <a:lnTo>
                  <a:pt x="269" y="8"/>
                </a:lnTo>
                <a:lnTo>
                  <a:pt x="275" y="4"/>
                </a:lnTo>
                <a:lnTo>
                  <a:pt x="278" y="2"/>
                </a:lnTo>
                <a:lnTo>
                  <a:pt x="279" y="1"/>
                </a:lnTo>
                <a:lnTo>
                  <a:pt x="280" y="0"/>
                </a:lnTo>
                <a:lnTo>
                  <a:pt x="280" y="0"/>
                </a:lnTo>
                <a:close/>
              </a:path>
            </a:pathLst>
          </a:custGeom>
          <a:solidFill>
            <a:srgbClr val="F2F2F2"/>
          </a:solidFill>
          <a:ln w="26988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2" name="Freeform 275">
            <a:extLst>
              <a:ext uri="{FF2B5EF4-FFF2-40B4-BE49-F238E27FC236}">
                <a16:creationId xmlns:a16="http://schemas.microsoft.com/office/drawing/2014/main" id="{9CF13C67-4633-4241-AA47-4298CC15437A}"/>
              </a:ext>
            </a:extLst>
          </p:cNvPr>
          <p:cNvSpPr>
            <a:spLocks/>
          </p:cNvSpPr>
          <p:nvPr/>
        </p:nvSpPr>
        <p:spPr bwMode="auto">
          <a:xfrm>
            <a:off x="8812137" y="3364857"/>
            <a:ext cx="1174646" cy="996104"/>
          </a:xfrm>
          <a:custGeom>
            <a:avLst/>
            <a:gdLst>
              <a:gd name="T0" fmla="*/ 240 w 618"/>
              <a:gd name="T1" fmla="*/ 22 h 479"/>
              <a:gd name="T2" fmla="*/ 288 w 618"/>
              <a:gd name="T3" fmla="*/ 18 h 479"/>
              <a:gd name="T4" fmla="*/ 313 w 618"/>
              <a:gd name="T5" fmla="*/ 64 h 479"/>
              <a:gd name="T6" fmla="*/ 349 w 618"/>
              <a:gd name="T7" fmla="*/ 58 h 479"/>
              <a:gd name="T8" fmla="*/ 371 w 618"/>
              <a:gd name="T9" fmla="*/ 86 h 479"/>
              <a:gd name="T10" fmla="*/ 373 w 618"/>
              <a:gd name="T11" fmla="*/ 111 h 479"/>
              <a:gd name="T12" fmla="*/ 401 w 618"/>
              <a:gd name="T13" fmla="*/ 87 h 479"/>
              <a:gd name="T14" fmla="*/ 439 w 618"/>
              <a:gd name="T15" fmla="*/ 87 h 479"/>
              <a:gd name="T16" fmla="*/ 460 w 618"/>
              <a:gd name="T17" fmla="*/ 85 h 479"/>
              <a:gd name="T18" fmla="*/ 488 w 618"/>
              <a:gd name="T19" fmla="*/ 72 h 479"/>
              <a:gd name="T20" fmla="*/ 532 w 618"/>
              <a:gd name="T21" fmla="*/ 97 h 479"/>
              <a:gd name="T22" fmla="*/ 543 w 618"/>
              <a:gd name="T23" fmla="*/ 135 h 479"/>
              <a:gd name="T24" fmla="*/ 520 w 618"/>
              <a:gd name="T25" fmla="*/ 176 h 479"/>
              <a:gd name="T26" fmla="*/ 493 w 618"/>
              <a:gd name="T27" fmla="*/ 189 h 479"/>
              <a:gd name="T28" fmla="*/ 466 w 618"/>
              <a:gd name="T29" fmla="*/ 208 h 479"/>
              <a:gd name="T30" fmla="*/ 456 w 618"/>
              <a:gd name="T31" fmla="*/ 222 h 479"/>
              <a:gd name="T32" fmla="*/ 475 w 618"/>
              <a:gd name="T33" fmla="*/ 244 h 479"/>
              <a:gd name="T34" fmla="*/ 500 w 618"/>
              <a:gd name="T35" fmla="*/ 259 h 479"/>
              <a:gd name="T36" fmla="*/ 526 w 618"/>
              <a:gd name="T37" fmla="*/ 276 h 479"/>
              <a:gd name="T38" fmla="*/ 556 w 618"/>
              <a:gd name="T39" fmla="*/ 299 h 479"/>
              <a:gd name="T40" fmla="*/ 601 w 618"/>
              <a:gd name="T41" fmla="*/ 354 h 479"/>
              <a:gd name="T42" fmla="*/ 617 w 618"/>
              <a:gd name="T43" fmla="*/ 406 h 479"/>
              <a:gd name="T44" fmla="*/ 590 w 618"/>
              <a:gd name="T45" fmla="*/ 401 h 479"/>
              <a:gd name="T46" fmla="*/ 571 w 618"/>
              <a:gd name="T47" fmla="*/ 413 h 479"/>
              <a:gd name="T48" fmla="*/ 527 w 618"/>
              <a:gd name="T49" fmla="*/ 441 h 479"/>
              <a:gd name="T50" fmla="*/ 511 w 618"/>
              <a:gd name="T51" fmla="*/ 464 h 479"/>
              <a:gd name="T52" fmla="*/ 503 w 618"/>
              <a:gd name="T53" fmla="*/ 477 h 479"/>
              <a:gd name="T54" fmla="*/ 470 w 618"/>
              <a:gd name="T55" fmla="*/ 477 h 479"/>
              <a:gd name="T56" fmla="*/ 429 w 618"/>
              <a:gd name="T57" fmla="*/ 462 h 479"/>
              <a:gd name="T58" fmla="*/ 394 w 618"/>
              <a:gd name="T59" fmla="*/ 436 h 479"/>
              <a:gd name="T60" fmla="*/ 369 w 618"/>
              <a:gd name="T61" fmla="*/ 409 h 479"/>
              <a:gd name="T62" fmla="*/ 324 w 618"/>
              <a:gd name="T63" fmla="*/ 410 h 479"/>
              <a:gd name="T64" fmla="*/ 296 w 618"/>
              <a:gd name="T65" fmla="*/ 419 h 479"/>
              <a:gd name="T66" fmla="*/ 280 w 618"/>
              <a:gd name="T67" fmla="*/ 396 h 479"/>
              <a:gd name="T68" fmla="*/ 256 w 618"/>
              <a:gd name="T69" fmla="*/ 420 h 479"/>
              <a:gd name="T70" fmla="*/ 219 w 618"/>
              <a:gd name="T71" fmla="*/ 422 h 479"/>
              <a:gd name="T72" fmla="*/ 192 w 618"/>
              <a:gd name="T73" fmla="*/ 416 h 479"/>
              <a:gd name="T74" fmla="*/ 166 w 618"/>
              <a:gd name="T75" fmla="*/ 435 h 479"/>
              <a:gd name="T76" fmla="*/ 138 w 618"/>
              <a:gd name="T77" fmla="*/ 441 h 479"/>
              <a:gd name="T78" fmla="*/ 126 w 618"/>
              <a:gd name="T79" fmla="*/ 422 h 479"/>
              <a:gd name="T80" fmla="*/ 105 w 618"/>
              <a:gd name="T81" fmla="*/ 404 h 479"/>
              <a:gd name="T82" fmla="*/ 117 w 618"/>
              <a:gd name="T83" fmla="*/ 373 h 479"/>
              <a:gd name="T84" fmla="*/ 110 w 618"/>
              <a:gd name="T85" fmla="*/ 330 h 479"/>
              <a:gd name="T86" fmla="*/ 84 w 618"/>
              <a:gd name="T87" fmla="*/ 322 h 479"/>
              <a:gd name="T88" fmla="*/ 44 w 618"/>
              <a:gd name="T89" fmla="*/ 318 h 479"/>
              <a:gd name="T90" fmla="*/ 30 w 618"/>
              <a:gd name="T91" fmla="*/ 293 h 479"/>
              <a:gd name="T92" fmla="*/ 6 w 618"/>
              <a:gd name="T93" fmla="*/ 281 h 479"/>
              <a:gd name="T94" fmla="*/ 7 w 618"/>
              <a:gd name="T95" fmla="*/ 258 h 479"/>
              <a:gd name="T96" fmla="*/ 14 w 618"/>
              <a:gd name="T97" fmla="*/ 223 h 479"/>
              <a:gd name="T98" fmla="*/ 3 w 618"/>
              <a:gd name="T99" fmla="*/ 184 h 479"/>
              <a:gd name="T100" fmla="*/ 33 w 618"/>
              <a:gd name="T101" fmla="*/ 181 h 479"/>
              <a:gd name="T102" fmla="*/ 62 w 618"/>
              <a:gd name="T103" fmla="*/ 171 h 479"/>
              <a:gd name="T104" fmla="*/ 92 w 618"/>
              <a:gd name="T105" fmla="*/ 177 h 479"/>
              <a:gd name="T106" fmla="*/ 114 w 618"/>
              <a:gd name="T107" fmla="*/ 191 h 479"/>
              <a:gd name="T108" fmla="*/ 136 w 618"/>
              <a:gd name="T109" fmla="*/ 189 h 479"/>
              <a:gd name="T110" fmla="*/ 151 w 618"/>
              <a:gd name="T111" fmla="*/ 159 h 479"/>
              <a:gd name="T112" fmla="*/ 172 w 618"/>
              <a:gd name="T113" fmla="*/ 171 h 479"/>
              <a:gd name="T114" fmla="*/ 204 w 618"/>
              <a:gd name="T115" fmla="*/ 171 h 479"/>
              <a:gd name="T116" fmla="*/ 202 w 618"/>
              <a:gd name="T117" fmla="*/ 145 h 479"/>
              <a:gd name="T118" fmla="*/ 197 w 618"/>
              <a:gd name="T119" fmla="*/ 104 h 479"/>
              <a:gd name="T120" fmla="*/ 187 w 618"/>
              <a:gd name="T121" fmla="*/ 42 h 479"/>
              <a:gd name="T122" fmla="*/ 174 w 618"/>
              <a:gd name="T123" fmla="*/ 0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8" h="479">
                <a:moveTo>
                  <a:pt x="180" y="0"/>
                </a:moveTo>
                <a:lnTo>
                  <a:pt x="182" y="0"/>
                </a:lnTo>
                <a:lnTo>
                  <a:pt x="190" y="1"/>
                </a:lnTo>
                <a:lnTo>
                  <a:pt x="194" y="1"/>
                </a:lnTo>
                <a:lnTo>
                  <a:pt x="197" y="2"/>
                </a:lnTo>
                <a:lnTo>
                  <a:pt x="200" y="3"/>
                </a:lnTo>
                <a:lnTo>
                  <a:pt x="203" y="4"/>
                </a:lnTo>
                <a:lnTo>
                  <a:pt x="204" y="4"/>
                </a:lnTo>
                <a:lnTo>
                  <a:pt x="206" y="5"/>
                </a:lnTo>
                <a:lnTo>
                  <a:pt x="207" y="5"/>
                </a:lnTo>
                <a:lnTo>
                  <a:pt x="212" y="8"/>
                </a:lnTo>
                <a:lnTo>
                  <a:pt x="216" y="10"/>
                </a:lnTo>
                <a:lnTo>
                  <a:pt x="219" y="11"/>
                </a:lnTo>
                <a:lnTo>
                  <a:pt x="226" y="14"/>
                </a:lnTo>
                <a:lnTo>
                  <a:pt x="228" y="15"/>
                </a:lnTo>
                <a:lnTo>
                  <a:pt x="230" y="16"/>
                </a:lnTo>
                <a:lnTo>
                  <a:pt x="232" y="17"/>
                </a:lnTo>
                <a:lnTo>
                  <a:pt x="234" y="18"/>
                </a:lnTo>
                <a:lnTo>
                  <a:pt x="235" y="19"/>
                </a:lnTo>
                <a:lnTo>
                  <a:pt x="240" y="22"/>
                </a:lnTo>
                <a:lnTo>
                  <a:pt x="241" y="23"/>
                </a:lnTo>
                <a:lnTo>
                  <a:pt x="242" y="24"/>
                </a:lnTo>
                <a:lnTo>
                  <a:pt x="244" y="24"/>
                </a:lnTo>
                <a:lnTo>
                  <a:pt x="245" y="25"/>
                </a:lnTo>
                <a:lnTo>
                  <a:pt x="247" y="25"/>
                </a:lnTo>
                <a:lnTo>
                  <a:pt x="248" y="25"/>
                </a:lnTo>
                <a:lnTo>
                  <a:pt x="250" y="26"/>
                </a:lnTo>
                <a:lnTo>
                  <a:pt x="251" y="26"/>
                </a:lnTo>
                <a:lnTo>
                  <a:pt x="256" y="26"/>
                </a:lnTo>
                <a:lnTo>
                  <a:pt x="258" y="26"/>
                </a:lnTo>
                <a:lnTo>
                  <a:pt x="260" y="26"/>
                </a:lnTo>
                <a:lnTo>
                  <a:pt x="261" y="25"/>
                </a:lnTo>
                <a:lnTo>
                  <a:pt x="264" y="25"/>
                </a:lnTo>
                <a:lnTo>
                  <a:pt x="274" y="22"/>
                </a:lnTo>
                <a:lnTo>
                  <a:pt x="277" y="21"/>
                </a:lnTo>
                <a:lnTo>
                  <a:pt x="282" y="19"/>
                </a:lnTo>
                <a:lnTo>
                  <a:pt x="284" y="19"/>
                </a:lnTo>
                <a:lnTo>
                  <a:pt x="285" y="18"/>
                </a:lnTo>
                <a:lnTo>
                  <a:pt x="287" y="18"/>
                </a:lnTo>
                <a:lnTo>
                  <a:pt x="288" y="18"/>
                </a:lnTo>
                <a:lnTo>
                  <a:pt x="289" y="18"/>
                </a:lnTo>
                <a:lnTo>
                  <a:pt x="290" y="19"/>
                </a:lnTo>
                <a:lnTo>
                  <a:pt x="291" y="19"/>
                </a:lnTo>
                <a:lnTo>
                  <a:pt x="292" y="20"/>
                </a:lnTo>
                <a:lnTo>
                  <a:pt x="293" y="20"/>
                </a:lnTo>
                <a:lnTo>
                  <a:pt x="294" y="22"/>
                </a:lnTo>
                <a:lnTo>
                  <a:pt x="295" y="23"/>
                </a:lnTo>
                <a:lnTo>
                  <a:pt x="296" y="25"/>
                </a:lnTo>
                <a:lnTo>
                  <a:pt x="297" y="26"/>
                </a:lnTo>
                <a:lnTo>
                  <a:pt x="297" y="27"/>
                </a:lnTo>
                <a:lnTo>
                  <a:pt x="299" y="34"/>
                </a:lnTo>
                <a:lnTo>
                  <a:pt x="300" y="36"/>
                </a:lnTo>
                <a:lnTo>
                  <a:pt x="302" y="40"/>
                </a:lnTo>
                <a:lnTo>
                  <a:pt x="306" y="48"/>
                </a:lnTo>
                <a:lnTo>
                  <a:pt x="308" y="52"/>
                </a:lnTo>
                <a:lnTo>
                  <a:pt x="310" y="58"/>
                </a:lnTo>
                <a:lnTo>
                  <a:pt x="311" y="60"/>
                </a:lnTo>
                <a:lnTo>
                  <a:pt x="312" y="62"/>
                </a:lnTo>
                <a:lnTo>
                  <a:pt x="313" y="64"/>
                </a:lnTo>
                <a:lnTo>
                  <a:pt x="313" y="64"/>
                </a:lnTo>
                <a:lnTo>
                  <a:pt x="314" y="65"/>
                </a:lnTo>
                <a:lnTo>
                  <a:pt x="314" y="65"/>
                </a:lnTo>
                <a:lnTo>
                  <a:pt x="315" y="66"/>
                </a:lnTo>
                <a:lnTo>
                  <a:pt x="316" y="66"/>
                </a:lnTo>
                <a:lnTo>
                  <a:pt x="317" y="66"/>
                </a:lnTo>
                <a:lnTo>
                  <a:pt x="317" y="67"/>
                </a:lnTo>
                <a:lnTo>
                  <a:pt x="318" y="67"/>
                </a:lnTo>
                <a:lnTo>
                  <a:pt x="319" y="67"/>
                </a:lnTo>
                <a:lnTo>
                  <a:pt x="320" y="67"/>
                </a:lnTo>
                <a:lnTo>
                  <a:pt x="321" y="67"/>
                </a:lnTo>
                <a:lnTo>
                  <a:pt x="322" y="67"/>
                </a:lnTo>
                <a:lnTo>
                  <a:pt x="324" y="66"/>
                </a:lnTo>
                <a:lnTo>
                  <a:pt x="327" y="65"/>
                </a:lnTo>
                <a:lnTo>
                  <a:pt x="334" y="63"/>
                </a:lnTo>
                <a:lnTo>
                  <a:pt x="337" y="62"/>
                </a:lnTo>
                <a:lnTo>
                  <a:pt x="341" y="60"/>
                </a:lnTo>
                <a:lnTo>
                  <a:pt x="343" y="60"/>
                </a:lnTo>
                <a:lnTo>
                  <a:pt x="345" y="59"/>
                </a:lnTo>
                <a:lnTo>
                  <a:pt x="347" y="58"/>
                </a:lnTo>
                <a:lnTo>
                  <a:pt x="349" y="58"/>
                </a:lnTo>
                <a:lnTo>
                  <a:pt x="350" y="58"/>
                </a:lnTo>
                <a:lnTo>
                  <a:pt x="352" y="58"/>
                </a:lnTo>
                <a:lnTo>
                  <a:pt x="354" y="58"/>
                </a:lnTo>
                <a:lnTo>
                  <a:pt x="355" y="58"/>
                </a:lnTo>
                <a:lnTo>
                  <a:pt x="357" y="59"/>
                </a:lnTo>
                <a:lnTo>
                  <a:pt x="359" y="60"/>
                </a:lnTo>
                <a:lnTo>
                  <a:pt x="360" y="61"/>
                </a:lnTo>
                <a:lnTo>
                  <a:pt x="362" y="62"/>
                </a:lnTo>
                <a:lnTo>
                  <a:pt x="363" y="63"/>
                </a:lnTo>
                <a:lnTo>
                  <a:pt x="364" y="64"/>
                </a:lnTo>
                <a:lnTo>
                  <a:pt x="364" y="65"/>
                </a:lnTo>
                <a:lnTo>
                  <a:pt x="365" y="66"/>
                </a:lnTo>
                <a:lnTo>
                  <a:pt x="366" y="68"/>
                </a:lnTo>
                <a:lnTo>
                  <a:pt x="367" y="69"/>
                </a:lnTo>
                <a:lnTo>
                  <a:pt x="367" y="71"/>
                </a:lnTo>
                <a:lnTo>
                  <a:pt x="369" y="74"/>
                </a:lnTo>
                <a:lnTo>
                  <a:pt x="369" y="76"/>
                </a:lnTo>
                <a:lnTo>
                  <a:pt x="370" y="79"/>
                </a:lnTo>
                <a:lnTo>
                  <a:pt x="371" y="82"/>
                </a:lnTo>
                <a:lnTo>
                  <a:pt x="371" y="86"/>
                </a:lnTo>
                <a:lnTo>
                  <a:pt x="373" y="91"/>
                </a:lnTo>
                <a:lnTo>
                  <a:pt x="373" y="93"/>
                </a:lnTo>
                <a:lnTo>
                  <a:pt x="373" y="94"/>
                </a:lnTo>
                <a:lnTo>
                  <a:pt x="373" y="95"/>
                </a:lnTo>
                <a:lnTo>
                  <a:pt x="373" y="96"/>
                </a:lnTo>
                <a:lnTo>
                  <a:pt x="373" y="96"/>
                </a:lnTo>
                <a:lnTo>
                  <a:pt x="372" y="97"/>
                </a:lnTo>
                <a:lnTo>
                  <a:pt x="372" y="98"/>
                </a:lnTo>
                <a:lnTo>
                  <a:pt x="370" y="102"/>
                </a:lnTo>
                <a:lnTo>
                  <a:pt x="369" y="104"/>
                </a:lnTo>
                <a:lnTo>
                  <a:pt x="369" y="105"/>
                </a:lnTo>
                <a:lnTo>
                  <a:pt x="369" y="106"/>
                </a:lnTo>
                <a:lnTo>
                  <a:pt x="369" y="106"/>
                </a:lnTo>
                <a:lnTo>
                  <a:pt x="369" y="107"/>
                </a:lnTo>
                <a:lnTo>
                  <a:pt x="369" y="108"/>
                </a:lnTo>
                <a:lnTo>
                  <a:pt x="370" y="109"/>
                </a:lnTo>
                <a:lnTo>
                  <a:pt x="370" y="110"/>
                </a:lnTo>
                <a:lnTo>
                  <a:pt x="371" y="110"/>
                </a:lnTo>
                <a:lnTo>
                  <a:pt x="372" y="111"/>
                </a:lnTo>
                <a:lnTo>
                  <a:pt x="373" y="111"/>
                </a:lnTo>
                <a:lnTo>
                  <a:pt x="375" y="112"/>
                </a:lnTo>
                <a:lnTo>
                  <a:pt x="376" y="112"/>
                </a:lnTo>
                <a:lnTo>
                  <a:pt x="377" y="113"/>
                </a:lnTo>
                <a:lnTo>
                  <a:pt x="379" y="113"/>
                </a:lnTo>
                <a:lnTo>
                  <a:pt x="380" y="112"/>
                </a:lnTo>
                <a:lnTo>
                  <a:pt x="381" y="112"/>
                </a:lnTo>
                <a:lnTo>
                  <a:pt x="383" y="111"/>
                </a:lnTo>
                <a:lnTo>
                  <a:pt x="385" y="110"/>
                </a:lnTo>
                <a:lnTo>
                  <a:pt x="388" y="107"/>
                </a:lnTo>
                <a:lnTo>
                  <a:pt x="389" y="107"/>
                </a:lnTo>
                <a:lnTo>
                  <a:pt x="390" y="106"/>
                </a:lnTo>
                <a:lnTo>
                  <a:pt x="391" y="105"/>
                </a:lnTo>
                <a:lnTo>
                  <a:pt x="391" y="105"/>
                </a:lnTo>
                <a:lnTo>
                  <a:pt x="392" y="104"/>
                </a:lnTo>
                <a:lnTo>
                  <a:pt x="392" y="103"/>
                </a:lnTo>
                <a:lnTo>
                  <a:pt x="394" y="101"/>
                </a:lnTo>
                <a:lnTo>
                  <a:pt x="396" y="95"/>
                </a:lnTo>
                <a:lnTo>
                  <a:pt x="398" y="92"/>
                </a:lnTo>
                <a:lnTo>
                  <a:pt x="399" y="90"/>
                </a:lnTo>
                <a:lnTo>
                  <a:pt x="401" y="87"/>
                </a:lnTo>
                <a:lnTo>
                  <a:pt x="403" y="85"/>
                </a:lnTo>
                <a:lnTo>
                  <a:pt x="405" y="83"/>
                </a:lnTo>
                <a:lnTo>
                  <a:pt x="407" y="81"/>
                </a:lnTo>
                <a:lnTo>
                  <a:pt x="409" y="80"/>
                </a:lnTo>
                <a:lnTo>
                  <a:pt x="410" y="79"/>
                </a:lnTo>
                <a:lnTo>
                  <a:pt x="411" y="78"/>
                </a:lnTo>
                <a:lnTo>
                  <a:pt x="413" y="77"/>
                </a:lnTo>
                <a:lnTo>
                  <a:pt x="414" y="77"/>
                </a:lnTo>
                <a:lnTo>
                  <a:pt x="415" y="77"/>
                </a:lnTo>
                <a:lnTo>
                  <a:pt x="417" y="77"/>
                </a:lnTo>
                <a:lnTo>
                  <a:pt x="419" y="77"/>
                </a:lnTo>
                <a:lnTo>
                  <a:pt x="421" y="77"/>
                </a:lnTo>
                <a:lnTo>
                  <a:pt x="422" y="78"/>
                </a:lnTo>
                <a:lnTo>
                  <a:pt x="424" y="78"/>
                </a:lnTo>
                <a:lnTo>
                  <a:pt x="430" y="81"/>
                </a:lnTo>
                <a:lnTo>
                  <a:pt x="432" y="82"/>
                </a:lnTo>
                <a:lnTo>
                  <a:pt x="433" y="83"/>
                </a:lnTo>
                <a:lnTo>
                  <a:pt x="435" y="84"/>
                </a:lnTo>
                <a:lnTo>
                  <a:pt x="437" y="86"/>
                </a:lnTo>
                <a:lnTo>
                  <a:pt x="439" y="87"/>
                </a:lnTo>
                <a:lnTo>
                  <a:pt x="443" y="91"/>
                </a:lnTo>
                <a:lnTo>
                  <a:pt x="444" y="91"/>
                </a:lnTo>
                <a:lnTo>
                  <a:pt x="445" y="92"/>
                </a:lnTo>
                <a:lnTo>
                  <a:pt x="446" y="93"/>
                </a:lnTo>
                <a:lnTo>
                  <a:pt x="447" y="93"/>
                </a:lnTo>
                <a:lnTo>
                  <a:pt x="448" y="93"/>
                </a:lnTo>
                <a:lnTo>
                  <a:pt x="449" y="93"/>
                </a:lnTo>
                <a:lnTo>
                  <a:pt x="450" y="93"/>
                </a:lnTo>
                <a:lnTo>
                  <a:pt x="451" y="93"/>
                </a:lnTo>
                <a:lnTo>
                  <a:pt x="452" y="93"/>
                </a:lnTo>
                <a:lnTo>
                  <a:pt x="453" y="92"/>
                </a:lnTo>
                <a:lnTo>
                  <a:pt x="454" y="92"/>
                </a:lnTo>
                <a:lnTo>
                  <a:pt x="455" y="91"/>
                </a:lnTo>
                <a:lnTo>
                  <a:pt x="456" y="91"/>
                </a:lnTo>
                <a:lnTo>
                  <a:pt x="457" y="90"/>
                </a:lnTo>
                <a:lnTo>
                  <a:pt x="458" y="89"/>
                </a:lnTo>
                <a:lnTo>
                  <a:pt x="458" y="89"/>
                </a:lnTo>
                <a:lnTo>
                  <a:pt x="459" y="88"/>
                </a:lnTo>
                <a:lnTo>
                  <a:pt x="459" y="87"/>
                </a:lnTo>
                <a:lnTo>
                  <a:pt x="460" y="85"/>
                </a:lnTo>
                <a:lnTo>
                  <a:pt x="462" y="81"/>
                </a:lnTo>
                <a:lnTo>
                  <a:pt x="463" y="78"/>
                </a:lnTo>
                <a:lnTo>
                  <a:pt x="464" y="76"/>
                </a:lnTo>
                <a:lnTo>
                  <a:pt x="465" y="75"/>
                </a:lnTo>
                <a:lnTo>
                  <a:pt x="466" y="74"/>
                </a:lnTo>
                <a:lnTo>
                  <a:pt x="466" y="73"/>
                </a:lnTo>
                <a:lnTo>
                  <a:pt x="467" y="72"/>
                </a:lnTo>
                <a:lnTo>
                  <a:pt x="468" y="72"/>
                </a:lnTo>
                <a:lnTo>
                  <a:pt x="469" y="71"/>
                </a:lnTo>
                <a:lnTo>
                  <a:pt x="469" y="71"/>
                </a:lnTo>
                <a:lnTo>
                  <a:pt x="470" y="71"/>
                </a:lnTo>
                <a:lnTo>
                  <a:pt x="471" y="70"/>
                </a:lnTo>
                <a:lnTo>
                  <a:pt x="473" y="70"/>
                </a:lnTo>
                <a:lnTo>
                  <a:pt x="474" y="70"/>
                </a:lnTo>
                <a:lnTo>
                  <a:pt x="476" y="70"/>
                </a:lnTo>
                <a:lnTo>
                  <a:pt x="478" y="70"/>
                </a:lnTo>
                <a:lnTo>
                  <a:pt x="480" y="70"/>
                </a:lnTo>
                <a:lnTo>
                  <a:pt x="482" y="70"/>
                </a:lnTo>
                <a:lnTo>
                  <a:pt x="483" y="71"/>
                </a:lnTo>
                <a:lnTo>
                  <a:pt x="488" y="72"/>
                </a:lnTo>
                <a:lnTo>
                  <a:pt x="490" y="72"/>
                </a:lnTo>
                <a:lnTo>
                  <a:pt x="491" y="72"/>
                </a:lnTo>
                <a:lnTo>
                  <a:pt x="493" y="72"/>
                </a:lnTo>
                <a:lnTo>
                  <a:pt x="495" y="73"/>
                </a:lnTo>
                <a:lnTo>
                  <a:pt x="500" y="73"/>
                </a:lnTo>
                <a:lnTo>
                  <a:pt x="502" y="73"/>
                </a:lnTo>
                <a:lnTo>
                  <a:pt x="504" y="73"/>
                </a:lnTo>
                <a:lnTo>
                  <a:pt x="505" y="73"/>
                </a:lnTo>
                <a:lnTo>
                  <a:pt x="507" y="74"/>
                </a:lnTo>
                <a:lnTo>
                  <a:pt x="508" y="74"/>
                </a:lnTo>
                <a:lnTo>
                  <a:pt x="510" y="75"/>
                </a:lnTo>
                <a:lnTo>
                  <a:pt x="511" y="76"/>
                </a:lnTo>
                <a:lnTo>
                  <a:pt x="513" y="77"/>
                </a:lnTo>
                <a:lnTo>
                  <a:pt x="516" y="80"/>
                </a:lnTo>
                <a:lnTo>
                  <a:pt x="519" y="83"/>
                </a:lnTo>
                <a:lnTo>
                  <a:pt x="520" y="84"/>
                </a:lnTo>
                <a:lnTo>
                  <a:pt x="523" y="86"/>
                </a:lnTo>
                <a:lnTo>
                  <a:pt x="526" y="89"/>
                </a:lnTo>
                <a:lnTo>
                  <a:pt x="530" y="94"/>
                </a:lnTo>
                <a:lnTo>
                  <a:pt x="532" y="97"/>
                </a:lnTo>
                <a:lnTo>
                  <a:pt x="534" y="99"/>
                </a:lnTo>
                <a:lnTo>
                  <a:pt x="539" y="103"/>
                </a:lnTo>
                <a:lnTo>
                  <a:pt x="543" y="107"/>
                </a:lnTo>
                <a:lnTo>
                  <a:pt x="545" y="109"/>
                </a:lnTo>
                <a:lnTo>
                  <a:pt x="547" y="112"/>
                </a:lnTo>
                <a:lnTo>
                  <a:pt x="548" y="114"/>
                </a:lnTo>
                <a:lnTo>
                  <a:pt x="550" y="116"/>
                </a:lnTo>
                <a:lnTo>
                  <a:pt x="550" y="118"/>
                </a:lnTo>
                <a:lnTo>
                  <a:pt x="551" y="120"/>
                </a:lnTo>
                <a:lnTo>
                  <a:pt x="551" y="122"/>
                </a:lnTo>
                <a:lnTo>
                  <a:pt x="551" y="123"/>
                </a:lnTo>
                <a:lnTo>
                  <a:pt x="551" y="123"/>
                </a:lnTo>
                <a:lnTo>
                  <a:pt x="551" y="125"/>
                </a:lnTo>
                <a:lnTo>
                  <a:pt x="551" y="126"/>
                </a:lnTo>
                <a:lnTo>
                  <a:pt x="550" y="127"/>
                </a:lnTo>
                <a:lnTo>
                  <a:pt x="550" y="128"/>
                </a:lnTo>
                <a:lnTo>
                  <a:pt x="549" y="129"/>
                </a:lnTo>
                <a:lnTo>
                  <a:pt x="547" y="131"/>
                </a:lnTo>
                <a:lnTo>
                  <a:pt x="544" y="134"/>
                </a:lnTo>
                <a:lnTo>
                  <a:pt x="543" y="135"/>
                </a:lnTo>
                <a:lnTo>
                  <a:pt x="543" y="136"/>
                </a:lnTo>
                <a:lnTo>
                  <a:pt x="542" y="137"/>
                </a:lnTo>
                <a:lnTo>
                  <a:pt x="541" y="139"/>
                </a:lnTo>
                <a:lnTo>
                  <a:pt x="540" y="143"/>
                </a:lnTo>
                <a:lnTo>
                  <a:pt x="539" y="145"/>
                </a:lnTo>
                <a:lnTo>
                  <a:pt x="538" y="147"/>
                </a:lnTo>
                <a:lnTo>
                  <a:pt x="536" y="150"/>
                </a:lnTo>
                <a:lnTo>
                  <a:pt x="536" y="152"/>
                </a:lnTo>
                <a:lnTo>
                  <a:pt x="535" y="153"/>
                </a:lnTo>
                <a:lnTo>
                  <a:pt x="535" y="157"/>
                </a:lnTo>
                <a:lnTo>
                  <a:pt x="534" y="158"/>
                </a:lnTo>
                <a:lnTo>
                  <a:pt x="534" y="160"/>
                </a:lnTo>
                <a:lnTo>
                  <a:pt x="533" y="162"/>
                </a:lnTo>
                <a:lnTo>
                  <a:pt x="532" y="164"/>
                </a:lnTo>
                <a:lnTo>
                  <a:pt x="530" y="166"/>
                </a:lnTo>
                <a:lnTo>
                  <a:pt x="529" y="167"/>
                </a:lnTo>
                <a:lnTo>
                  <a:pt x="524" y="173"/>
                </a:lnTo>
                <a:lnTo>
                  <a:pt x="522" y="175"/>
                </a:lnTo>
                <a:lnTo>
                  <a:pt x="521" y="176"/>
                </a:lnTo>
                <a:lnTo>
                  <a:pt x="520" y="176"/>
                </a:lnTo>
                <a:lnTo>
                  <a:pt x="519" y="177"/>
                </a:lnTo>
                <a:lnTo>
                  <a:pt x="518" y="178"/>
                </a:lnTo>
                <a:lnTo>
                  <a:pt x="517" y="178"/>
                </a:lnTo>
                <a:lnTo>
                  <a:pt x="516" y="178"/>
                </a:lnTo>
                <a:lnTo>
                  <a:pt x="514" y="179"/>
                </a:lnTo>
                <a:lnTo>
                  <a:pt x="513" y="179"/>
                </a:lnTo>
                <a:lnTo>
                  <a:pt x="511" y="179"/>
                </a:lnTo>
                <a:lnTo>
                  <a:pt x="508" y="178"/>
                </a:lnTo>
                <a:lnTo>
                  <a:pt x="506" y="178"/>
                </a:lnTo>
                <a:lnTo>
                  <a:pt x="505" y="178"/>
                </a:lnTo>
                <a:lnTo>
                  <a:pt x="505" y="178"/>
                </a:lnTo>
                <a:lnTo>
                  <a:pt x="504" y="179"/>
                </a:lnTo>
                <a:lnTo>
                  <a:pt x="503" y="179"/>
                </a:lnTo>
                <a:lnTo>
                  <a:pt x="502" y="179"/>
                </a:lnTo>
                <a:lnTo>
                  <a:pt x="501" y="180"/>
                </a:lnTo>
                <a:lnTo>
                  <a:pt x="501" y="181"/>
                </a:lnTo>
                <a:lnTo>
                  <a:pt x="499" y="183"/>
                </a:lnTo>
                <a:lnTo>
                  <a:pt x="495" y="187"/>
                </a:lnTo>
                <a:lnTo>
                  <a:pt x="494" y="188"/>
                </a:lnTo>
                <a:lnTo>
                  <a:pt x="493" y="189"/>
                </a:lnTo>
                <a:lnTo>
                  <a:pt x="491" y="190"/>
                </a:lnTo>
                <a:lnTo>
                  <a:pt x="490" y="190"/>
                </a:lnTo>
                <a:lnTo>
                  <a:pt x="489" y="191"/>
                </a:lnTo>
                <a:lnTo>
                  <a:pt x="486" y="192"/>
                </a:lnTo>
                <a:lnTo>
                  <a:pt x="485" y="192"/>
                </a:lnTo>
                <a:lnTo>
                  <a:pt x="484" y="192"/>
                </a:lnTo>
                <a:lnTo>
                  <a:pt x="482" y="194"/>
                </a:lnTo>
                <a:lnTo>
                  <a:pt x="479" y="195"/>
                </a:lnTo>
                <a:lnTo>
                  <a:pt x="478" y="196"/>
                </a:lnTo>
                <a:lnTo>
                  <a:pt x="477" y="197"/>
                </a:lnTo>
                <a:lnTo>
                  <a:pt x="477" y="197"/>
                </a:lnTo>
                <a:lnTo>
                  <a:pt x="475" y="199"/>
                </a:lnTo>
                <a:lnTo>
                  <a:pt x="474" y="200"/>
                </a:lnTo>
                <a:lnTo>
                  <a:pt x="473" y="201"/>
                </a:lnTo>
                <a:lnTo>
                  <a:pt x="470" y="203"/>
                </a:lnTo>
                <a:lnTo>
                  <a:pt x="470" y="203"/>
                </a:lnTo>
                <a:lnTo>
                  <a:pt x="469" y="204"/>
                </a:lnTo>
                <a:lnTo>
                  <a:pt x="467" y="206"/>
                </a:lnTo>
                <a:lnTo>
                  <a:pt x="466" y="207"/>
                </a:lnTo>
                <a:lnTo>
                  <a:pt x="466" y="208"/>
                </a:lnTo>
                <a:lnTo>
                  <a:pt x="466" y="209"/>
                </a:lnTo>
                <a:lnTo>
                  <a:pt x="466" y="211"/>
                </a:lnTo>
                <a:lnTo>
                  <a:pt x="465" y="212"/>
                </a:lnTo>
                <a:lnTo>
                  <a:pt x="465" y="213"/>
                </a:lnTo>
                <a:lnTo>
                  <a:pt x="465" y="213"/>
                </a:lnTo>
                <a:lnTo>
                  <a:pt x="464" y="214"/>
                </a:lnTo>
                <a:lnTo>
                  <a:pt x="463" y="214"/>
                </a:lnTo>
                <a:lnTo>
                  <a:pt x="463" y="214"/>
                </a:lnTo>
                <a:lnTo>
                  <a:pt x="461" y="215"/>
                </a:lnTo>
                <a:lnTo>
                  <a:pt x="460" y="215"/>
                </a:lnTo>
                <a:lnTo>
                  <a:pt x="460" y="215"/>
                </a:lnTo>
                <a:lnTo>
                  <a:pt x="459" y="215"/>
                </a:lnTo>
                <a:lnTo>
                  <a:pt x="458" y="216"/>
                </a:lnTo>
                <a:lnTo>
                  <a:pt x="458" y="216"/>
                </a:lnTo>
                <a:lnTo>
                  <a:pt x="457" y="217"/>
                </a:lnTo>
                <a:lnTo>
                  <a:pt x="457" y="218"/>
                </a:lnTo>
                <a:lnTo>
                  <a:pt x="456" y="219"/>
                </a:lnTo>
                <a:lnTo>
                  <a:pt x="456" y="220"/>
                </a:lnTo>
                <a:lnTo>
                  <a:pt x="456" y="221"/>
                </a:lnTo>
                <a:lnTo>
                  <a:pt x="456" y="222"/>
                </a:lnTo>
                <a:lnTo>
                  <a:pt x="456" y="223"/>
                </a:lnTo>
                <a:lnTo>
                  <a:pt x="456" y="224"/>
                </a:lnTo>
                <a:lnTo>
                  <a:pt x="456" y="225"/>
                </a:lnTo>
                <a:lnTo>
                  <a:pt x="456" y="226"/>
                </a:lnTo>
                <a:lnTo>
                  <a:pt x="457" y="228"/>
                </a:lnTo>
                <a:lnTo>
                  <a:pt x="459" y="232"/>
                </a:lnTo>
                <a:lnTo>
                  <a:pt x="460" y="234"/>
                </a:lnTo>
                <a:lnTo>
                  <a:pt x="461" y="236"/>
                </a:lnTo>
                <a:lnTo>
                  <a:pt x="462" y="236"/>
                </a:lnTo>
                <a:lnTo>
                  <a:pt x="463" y="237"/>
                </a:lnTo>
                <a:lnTo>
                  <a:pt x="463" y="237"/>
                </a:lnTo>
                <a:lnTo>
                  <a:pt x="464" y="238"/>
                </a:lnTo>
                <a:lnTo>
                  <a:pt x="465" y="238"/>
                </a:lnTo>
                <a:lnTo>
                  <a:pt x="468" y="239"/>
                </a:lnTo>
                <a:lnTo>
                  <a:pt x="469" y="239"/>
                </a:lnTo>
                <a:lnTo>
                  <a:pt x="470" y="240"/>
                </a:lnTo>
                <a:lnTo>
                  <a:pt x="471" y="241"/>
                </a:lnTo>
                <a:lnTo>
                  <a:pt x="473" y="242"/>
                </a:lnTo>
                <a:lnTo>
                  <a:pt x="474" y="243"/>
                </a:lnTo>
                <a:lnTo>
                  <a:pt x="475" y="244"/>
                </a:lnTo>
                <a:lnTo>
                  <a:pt x="477" y="248"/>
                </a:lnTo>
                <a:lnTo>
                  <a:pt x="478" y="249"/>
                </a:lnTo>
                <a:lnTo>
                  <a:pt x="480" y="251"/>
                </a:lnTo>
                <a:lnTo>
                  <a:pt x="481" y="252"/>
                </a:lnTo>
                <a:lnTo>
                  <a:pt x="482" y="254"/>
                </a:lnTo>
                <a:lnTo>
                  <a:pt x="484" y="257"/>
                </a:lnTo>
                <a:lnTo>
                  <a:pt x="485" y="258"/>
                </a:lnTo>
                <a:lnTo>
                  <a:pt x="486" y="259"/>
                </a:lnTo>
                <a:lnTo>
                  <a:pt x="487" y="260"/>
                </a:lnTo>
                <a:lnTo>
                  <a:pt x="488" y="261"/>
                </a:lnTo>
                <a:lnTo>
                  <a:pt x="489" y="262"/>
                </a:lnTo>
                <a:lnTo>
                  <a:pt x="489" y="262"/>
                </a:lnTo>
                <a:lnTo>
                  <a:pt x="490" y="262"/>
                </a:lnTo>
                <a:lnTo>
                  <a:pt x="491" y="262"/>
                </a:lnTo>
                <a:lnTo>
                  <a:pt x="492" y="262"/>
                </a:lnTo>
                <a:lnTo>
                  <a:pt x="493" y="262"/>
                </a:lnTo>
                <a:lnTo>
                  <a:pt x="494" y="262"/>
                </a:lnTo>
                <a:lnTo>
                  <a:pt x="498" y="260"/>
                </a:lnTo>
                <a:lnTo>
                  <a:pt x="499" y="259"/>
                </a:lnTo>
                <a:lnTo>
                  <a:pt x="500" y="259"/>
                </a:lnTo>
                <a:lnTo>
                  <a:pt x="502" y="259"/>
                </a:lnTo>
                <a:lnTo>
                  <a:pt x="503" y="258"/>
                </a:lnTo>
                <a:lnTo>
                  <a:pt x="505" y="258"/>
                </a:lnTo>
                <a:lnTo>
                  <a:pt x="507" y="258"/>
                </a:lnTo>
                <a:lnTo>
                  <a:pt x="509" y="258"/>
                </a:lnTo>
                <a:lnTo>
                  <a:pt x="511" y="258"/>
                </a:lnTo>
                <a:lnTo>
                  <a:pt x="513" y="258"/>
                </a:lnTo>
                <a:lnTo>
                  <a:pt x="515" y="259"/>
                </a:lnTo>
                <a:lnTo>
                  <a:pt x="516" y="259"/>
                </a:lnTo>
                <a:lnTo>
                  <a:pt x="517" y="260"/>
                </a:lnTo>
                <a:lnTo>
                  <a:pt x="519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2"/>
                </a:lnTo>
                <a:lnTo>
                  <a:pt x="522" y="263"/>
                </a:lnTo>
                <a:lnTo>
                  <a:pt x="523" y="265"/>
                </a:lnTo>
                <a:lnTo>
                  <a:pt x="524" y="267"/>
                </a:lnTo>
                <a:lnTo>
                  <a:pt x="524" y="269"/>
                </a:lnTo>
                <a:lnTo>
                  <a:pt x="525" y="274"/>
                </a:lnTo>
                <a:lnTo>
                  <a:pt x="526" y="276"/>
                </a:lnTo>
                <a:lnTo>
                  <a:pt x="527" y="278"/>
                </a:lnTo>
                <a:lnTo>
                  <a:pt x="528" y="280"/>
                </a:lnTo>
                <a:lnTo>
                  <a:pt x="529" y="282"/>
                </a:lnTo>
                <a:lnTo>
                  <a:pt x="530" y="284"/>
                </a:lnTo>
                <a:lnTo>
                  <a:pt x="531" y="286"/>
                </a:lnTo>
                <a:lnTo>
                  <a:pt x="532" y="287"/>
                </a:lnTo>
                <a:lnTo>
                  <a:pt x="533" y="289"/>
                </a:lnTo>
                <a:lnTo>
                  <a:pt x="535" y="290"/>
                </a:lnTo>
                <a:lnTo>
                  <a:pt x="536" y="291"/>
                </a:lnTo>
                <a:lnTo>
                  <a:pt x="538" y="292"/>
                </a:lnTo>
                <a:lnTo>
                  <a:pt x="539" y="293"/>
                </a:lnTo>
                <a:lnTo>
                  <a:pt x="541" y="293"/>
                </a:lnTo>
                <a:lnTo>
                  <a:pt x="542" y="294"/>
                </a:lnTo>
                <a:lnTo>
                  <a:pt x="546" y="294"/>
                </a:lnTo>
                <a:lnTo>
                  <a:pt x="548" y="295"/>
                </a:lnTo>
                <a:lnTo>
                  <a:pt x="550" y="295"/>
                </a:lnTo>
                <a:lnTo>
                  <a:pt x="551" y="296"/>
                </a:lnTo>
                <a:lnTo>
                  <a:pt x="553" y="297"/>
                </a:lnTo>
                <a:lnTo>
                  <a:pt x="554" y="298"/>
                </a:lnTo>
                <a:lnTo>
                  <a:pt x="556" y="299"/>
                </a:lnTo>
                <a:lnTo>
                  <a:pt x="557" y="301"/>
                </a:lnTo>
                <a:lnTo>
                  <a:pt x="559" y="304"/>
                </a:lnTo>
                <a:lnTo>
                  <a:pt x="563" y="308"/>
                </a:lnTo>
                <a:lnTo>
                  <a:pt x="565" y="311"/>
                </a:lnTo>
                <a:lnTo>
                  <a:pt x="567" y="313"/>
                </a:lnTo>
                <a:lnTo>
                  <a:pt x="570" y="318"/>
                </a:lnTo>
                <a:lnTo>
                  <a:pt x="573" y="323"/>
                </a:lnTo>
                <a:lnTo>
                  <a:pt x="575" y="327"/>
                </a:lnTo>
                <a:lnTo>
                  <a:pt x="578" y="330"/>
                </a:lnTo>
                <a:lnTo>
                  <a:pt x="579" y="331"/>
                </a:lnTo>
                <a:lnTo>
                  <a:pt x="580" y="333"/>
                </a:lnTo>
                <a:lnTo>
                  <a:pt x="584" y="337"/>
                </a:lnTo>
                <a:lnTo>
                  <a:pt x="589" y="343"/>
                </a:lnTo>
                <a:lnTo>
                  <a:pt x="591" y="345"/>
                </a:lnTo>
                <a:lnTo>
                  <a:pt x="592" y="346"/>
                </a:lnTo>
                <a:lnTo>
                  <a:pt x="594" y="347"/>
                </a:lnTo>
                <a:lnTo>
                  <a:pt x="598" y="351"/>
                </a:lnTo>
                <a:lnTo>
                  <a:pt x="599" y="352"/>
                </a:lnTo>
                <a:lnTo>
                  <a:pt x="600" y="353"/>
                </a:lnTo>
                <a:lnTo>
                  <a:pt x="601" y="354"/>
                </a:lnTo>
                <a:lnTo>
                  <a:pt x="602" y="356"/>
                </a:lnTo>
                <a:lnTo>
                  <a:pt x="603" y="357"/>
                </a:lnTo>
                <a:lnTo>
                  <a:pt x="604" y="359"/>
                </a:lnTo>
                <a:lnTo>
                  <a:pt x="605" y="361"/>
                </a:lnTo>
                <a:lnTo>
                  <a:pt x="606" y="363"/>
                </a:lnTo>
                <a:lnTo>
                  <a:pt x="607" y="365"/>
                </a:lnTo>
                <a:lnTo>
                  <a:pt x="607" y="368"/>
                </a:lnTo>
                <a:lnTo>
                  <a:pt x="607" y="370"/>
                </a:lnTo>
                <a:lnTo>
                  <a:pt x="608" y="376"/>
                </a:lnTo>
                <a:lnTo>
                  <a:pt x="608" y="380"/>
                </a:lnTo>
                <a:lnTo>
                  <a:pt x="609" y="383"/>
                </a:lnTo>
                <a:lnTo>
                  <a:pt x="609" y="387"/>
                </a:lnTo>
                <a:lnTo>
                  <a:pt x="610" y="390"/>
                </a:lnTo>
                <a:lnTo>
                  <a:pt x="610" y="392"/>
                </a:lnTo>
                <a:lnTo>
                  <a:pt x="611" y="394"/>
                </a:lnTo>
                <a:lnTo>
                  <a:pt x="611" y="395"/>
                </a:lnTo>
                <a:lnTo>
                  <a:pt x="612" y="397"/>
                </a:lnTo>
                <a:lnTo>
                  <a:pt x="613" y="400"/>
                </a:lnTo>
                <a:lnTo>
                  <a:pt x="616" y="405"/>
                </a:lnTo>
                <a:lnTo>
                  <a:pt x="617" y="406"/>
                </a:lnTo>
                <a:lnTo>
                  <a:pt x="617" y="407"/>
                </a:lnTo>
                <a:lnTo>
                  <a:pt x="618" y="409"/>
                </a:lnTo>
                <a:lnTo>
                  <a:pt x="618" y="410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7" y="412"/>
                </a:lnTo>
                <a:lnTo>
                  <a:pt x="617" y="412"/>
                </a:lnTo>
                <a:lnTo>
                  <a:pt x="616" y="412"/>
                </a:lnTo>
                <a:lnTo>
                  <a:pt x="615" y="412"/>
                </a:lnTo>
                <a:lnTo>
                  <a:pt x="613" y="411"/>
                </a:lnTo>
                <a:lnTo>
                  <a:pt x="611" y="411"/>
                </a:lnTo>
                <a:lnTo>
                  <a:pt x="609" y="410"/>
                </a:lnTo>
                <a:lnTo>
                  <a:pt x="602" y="407"/>
                </a:lnTo>
                <a:lnTo>
                  <a:pt x="599" y="406"/>
                </a:lnTo>
                <a:lnTo>
                  <a:pt x="597" y="405"/>
                </a:lnTo>
                <a:lnTo>
                  <a:pt x="594" y="403"/>
                </a:lnTo>
                <a:lnTo>
                  <a:pt x="591" y="401"/>
                </a:lnTo>
                <a:lnTo>
                  <a:pt x="590" y="401"/>
                </a:lnTo>
                <a:lnTo>
                  <a:pt x="588" y="400"/>
                </a:lnTo>
                <a:lnTo>
                  <a:pt x="587" y="399"/>
                </a:lnTo>
                <a:lnTo>
                  <a:pt x="586" y="399"/>
                </a:lnTo>
                <a:lnTo>
                  <a:pt x="585" y="398"/>
                </a:lnTo>
                <a:lnTo>
                  <a:pt x="584" y="398"/>
                </a:lnTo>
                <a:lnTo>
                  <a:pt x="583" y="398"/>
                </a:lnTo>
                <a:lnTo>
                  <a:pt x="582" y="398"/>
                </a:lnTo>
                <a:lnTo>
                  <a:pt x="581" y="398"/>
                </a:lnTo>
                <a:lnTo>
                  <a:pt x="581" y="399"/>
                </a:lnTo>
                <a:lnTo>
                  <a:pt x="580" y="399"/>
                </a:lnTo>
                <a:lnTo>
                  <a:pt x="579" y="399"/>
                </a:lnTo>
                <a:lnTo>
                  <a:pt x="578" y="400"/>
                </a:lnTo>
                <a:lnTo>
                  <a:pt x="578" y="401"/>
                </a:lnTo>
                <a:lnTo>
                  <a:pt x="577" y="402"/>
                </a:lnTo>
                <a:lnTo>
                  <a:pt x="576" y="402"/>
                </a:lnTo>
                <a:lnTo>
                  <a:pt x="576" y="404"/>
                </a:lnTo>
                <a:lnTo>
                  <a:pt x="573" y="409"/>
                </a:lnTo>
                <a:lnTo>
                  <a:pt x="572" y="411"/>
                </a:lnTo>
                <a:lnTo>
                  <a:pt x="572" y="412"/>
                </a:lnTo>
                <a:lnTo>
                  <a:pt x="571" y="413"/>
                </a:lnTo>
                <a:lnTo>
                  <a:pt x="570" y="415"/>
                </a:lnTo>
                <a:lnTo>
                  <a:pt x="568" y="416"/>
                </a:lnTo>
                <a:lnTo>
                  <a:pt x="567" y="417"/>
                </a:lnTo>
                <a:lnTo>
                  <a:pt x="565" y="419"/>
                </a:lnTo>
                <a:lnTo>
                  <a:pt x="563" y="420"/>
                </a:lnTo>
                <a:lnTo>
                  <a:pt x="561" y="421"/>
                </a:lnTo>
                <a:lnTo>
                  <a:pt x="558" y="422"/>
                </a:lnTo>
                <a:lnTo>
                  <a:pt x="555" y="424"/>
                </a:lnTo>
                <a:lnTo>
                  <a:pt x="554" y="424"/>
                </a:lnTo>
                <a:lnTo>
                  <a:pt x="553" y="426"/>
                </a:lnTo>
                <a:lnTo>
                  <a:pt x="552" y="426"/>
                </a:lnTo>
                <a:lnTo>
                  <a:pt x="548" y="428"/>
                </a:lnTo>
                <a:lnTo>
                  <a:pt x="544" y="430"/>
                </a:lnTo>
                <a:lnTo>
                  <a:pt x="541" y="431"/>
                </a:lnTo>
                <a:lnTo>
                  <a:pt x="540" y="432"/>
                </a:lnTo>
                <a:lnTo>
                  <a:pt x="538" y="433"/>
                </a:lnTo>
                <a:lnTo>
                  <a:pt x="534" y="436"/>
                </a:lnTo>
                <a:lnTo>
                  <a:pt x="532" y="438"/>
                </a:lnTo>
                <a:lnTo>
                  <a:pt x="530" y="439"/>
                </a:lnTo>
                <a:lnTo>
                  <a:pt x="527" y="441"/>
                </a:lnTo>
                <a:lnTo>
                  <a:pt x="525" y="442"/>
                </a:lnTo>
                <a:lnTo>
                  <a:pt x="524" y="443"/>
                </a:lnTo>
                <a:lnTo>
                  <a:pt x="523" y="444"/>
                </a:lnTo>
                <a:lnTo>
                  <a:pt x="522" y="445"/>
                </a:lnTo>
                <a:lnTo>
                  <a:pt x="521" y="446"/>
                </a:lnTo>
                <a:lnTo>
                  <a:pt x="521" y="447"/>
                </a:lnTo>
                <a:lnTo>
                  <a:pt x="520" y="448"/>
                </a:lnTo>
                <a:lnTo>
                  <a:pt x="520" y="449"/>
                </a:lnTo>
                <a:lnTo>
                  <a:pt x="520" y="450"/>
                </a:lnTo>
                <a:lnTo>
                  <a:pt x="520" y="454"/>
                </a:lnTo>
                <a:lnTo>
                  <a:pt x="520" y="455"/>
                </a:lnTo>
                <a:lnTo>
                  <a:pt x="519" y="456"/>
                </a:lnTo>
                <a:lnTo>
                  <a:pt x="519" y="456"/>
                </a:lnTo>
                <a:lnTo>
                  <a:pt x="519" y="457"/>
                </a:lnTo>
                <a:lnTo>
                  <a:pt x="518" y="458"/>
                </a:lnTo>
                <a:lnTo>
                  <a:pt x="517" y="459"/>
                </a:lnTo>
                <a:lnTo>
                  <a:pt x="515" y="460"/>
                </a:lnTo>
                <a:lnTo>
                  <a:pt x="513" y="462"/>
                </a:lnTo>
                <a:lnTo>
                  <a:pt x="512" y="463"/>
                </a:lnTo>
                <a:lnTo>
                  <a:pt x="511" y="464"/>
                </a:lnTo>
                <a:lnTo>
                  <a:pt x="511" y="464"/>
                </a:lnTo>
                <a:lnTo>
                  <a:pt x="510" y="465"/>
                </a:lnTo>
                <a:lnTo>
                  <a:pt x="510" y="466"/>
                </a:lnTo>
                <a:lnTo>
                  <a:pt x="510" y="467"/>
                </a:lnTo>
                <a:lnTo>
                  <a:pt x="510" y="468"/>
                </a:lnTo>
                <a:lnTo>
                  <a:pt x="510" y="468"/>
                </a:lnTo>
                <a:lnTo>
                  <a:pt x="510" y="470"/>
                </a:lnTo>
                <a:lnTo>
                  <a:pt x="511" y="473"/>
                </a:lnTo>
                <a:lnTo>
                  <a:pt x="511" y="474"/>
                </a:lnTo>
                <a:lnTo>
                  <a:pt x="511" y="475"/>
                </a:lnTo>
                <a:lnTo>
                  <a:pt x="511" y="475"/>
                </a:lnTo>
                <a:lnTo>
                  <a:pt x="511" y="476"/>
                </a:lnTo>
                <a:lnTo>
                  <a:pt x="510" y="477"/>
                </a:lnTo>
                <a:lnTo>
                  <a:pt x="510" y="477"/>
                </a:lnTo>
                <a:lnTo>
                  <a:pt x="509" y="477"/>
                </a:lnTo>
                <a:lnTo>
                  <a:pt x="508" y="477"/>
                </a:lnTo>
                <a:lnTo>
                  <a:pt x="507" y="477"/>
                </a:lnTo>
                <a:lnTo>
                  <a:pt x="506" y="477"/>
                </a:lnTo>
                <a:lnTo>
                  <a:pt x="505" y="477"/>
                </a:lnTo>
                <a:lnTo>
                  <a:pt x="503" y="477"/>
                </a:lnTo>
                <a:lnTo>
                  <a:pt x="500" y="476"/>
                </a:lnTo>
                <a:lnTo>
                  <a:pt x="498" y="476"/>
                </a:lnTo>
                <a:lnTo>
                  <a:pt x="496" y="476"/>
                </a:lnTo>
                <a:lnTo>
                  <a:pt x="495" y="475"/>
                </a:lnTo>
                <a:lnTo>
                  <a:pt x="494" y="476"/>
                </a:lnTo>
                <a:lnTo>
                  <a:pt x="491" y="476"/>
                </a:lnTo>
                <a:lnTo>
                  <a:pt x="487" y="476"/>
                </a:lnTo>
                <a:lnTo>
                  <a:pt x="485" y="477"/>
                </a:lnTo>
                <a:lnTo>
                  <a:pt x="483" y="477"/>
                </a:lnTo>
                <a:lnTo>
                  <a:pt x="482" y="476"/>
                </a:lnTo>
                <a:lnTo>
                  <a:pt x="482" y="476"/>
                </a:lnTo>
                <a:lnTo>
                  <a:pt x="481" y="476"/>
                </a:lnTo>
                <a:lnTo>
                  <a:pt x="479" y="475"/>
                </a:lnTo>
                <a:lnTo>
                  <a:pt x="478" y="475"/>
                </a:lnTo>
                <a:lnTo>
                  <a:pt x="477" y="475"/>
                </a:lnTo>
                <a:lnTo>
                  <a:pt x="477" y="475"/>
                </a:lnTo>
                <a:lnTo>
                  <a:pt x="476" y="475"/>
                </a:lnTo>
                <a:lnTo>
                  <a:pt x="473" y="477"/>
                </a:lnTo>
                <a:lnTo>
                  <a:pt x="471" y="477"/>
                </a:lnTo>
                <a:lnTo>
                  <a:pt x="470" y="477"/>
                </a:lnTo>
                <a:lnTo>
                  <a:pt x="466" y="478"/>
                </a:lnTo>
                <a:lnTo>
                  <a:pt x="464" y="479"/>
                </a:lnTo>
                <a:lnTo>
                  <a:pt x="462" y="479"/>
                </a:lnTo>
                <a:lnTo>
                  <a:pt x="460" y="479"/>
                </a:lnTo>
                <a:lnTo>
                  <a:pt x="459" y="479"/>
                </a:lnTo>
                <a:lnTo>
                  <a:pt x="458" y="479"/>
                </a:lnTo>
                <a:lnTo>
                  <a:pt x="457" y="478"/>
                </a:lnTo>
                <a:lnTo>
                  <a:pt x="456" y="478"/>
                </a:lnTo>
                <a:lnTo>
                  <a:pt x="455" y="477"/>
                </a:lnTo>
                <a:lnTo>
                  <a:pt x="453" y="476"/>
                </a:lnTo>
                <a:lnTo>
                  <a:pt x="448" y="472"/>
                </a:lnTo>
                <a:lnTo>
                  <a:pt x="446" y="470"/>
                </a:lnTo>
                <a:lnTo>
                  <a:pt x="445" y="470"/>
                </a:lnTo>
                <a:lnTo>
                  <a:pt x="443" y="469"/>
                </a:lnTo>
                <a:lnTo>
                  <a:pt x="440" y="467"/>
                </a:lnTo>
                <a:lnTo>
                  <a:pt x="437" y="466"/>
                </a:lnTo>
                <a:lnTo>
                  <a:pt x="434" y="465"/>
                </a:lnTo>
                <a:lnTo>
                  <a:pt x="432" y="464"/>
                </a:lnTo>
                <a:lnTo>
                  <a:pt x="431" y="463"/>
                </a:lnTo>
                <a:lnTo>
                  <a:pt x="429" y="462"/>
                </a:lnTo>
                <a:lnTo>
                  <a:pt x="428" y="461"/>
                </a:lnTo>
                <a:lnTo>
                  <a:pt x="424" y="458"/>
                </a:lnTo>
                <a:lnTo>
                  <a:pt x="423" y="457"/>
                </a:lnTo>
                <a:lnTo>
                  <a:pt x="422" y="456"/>
                </a:lnTo>
                <a:lnTo>
                  <a:pt x="420" y="456"/>
                </a:lnTo>
                <a:lnTo>
                  <a:pt x="419" y="455"/>
                </a:lnTo>
                <a:lnTo>
                  <a:pt x="415" y="453"/>
                </a:lnTo>
                <a:lnTo>
                  <a:pt x="412" y="452"/>
                </a:lnTo>
                <a:lnTo>
                  <a:pt x="410" y="451"/>
                </a:lnTo>
                <a:lnTo>
                  <a:pt x="409" y="450"/>
                </a:lnTo>
                <a:lnTo>
                  <a:pt x="407" y="449"/>
                </a:lnTo>
                <a:lnTo>
                  <a:pt x="406" y="447"/>
                </a:lnTo>
                <a:lnTo>
                  <a:pt x="405" y="446"/>
                </a:lnTo>
                <a:lnTo>
                  <a:pt x="402" y="442"/>
                </a:lnTo>
                <a:lnTo>
                  <a:pt x="400" y="440"/>
                </a:lnTo>
                <a:lnTo>
                  <a:pt x="399" y="439"/>
                </a:lnTo>
                <a:lnTo>
                  <a:pt x="398" y="438"/>
                </a:lnTo>
                <a:lnTo>
                  <a:pt x="397" y="438"/>
                </a:lnTo>
                <a:lnTo>
                  <a:pt x="396" y="437"/>
                </a:lnTo>
                <a:lnTo>
                  <a:pt x="394" y="436"/>
                </a:lnTo>
                <a:lnTo>
                  <a:pt x="392" y="436"/>
                </a:lnTo>
                <a:lnTo>
                  <a:pt x="387" y="434"/>
                </a:lnTo>
                <a:lnTo>
                  <a:pt x="385" y="434"/>
                </a:lnTo>
                <a:lnTo>
                  <a:pt x="384" y="433"/>
                </a:lnTo>
                <a:lnTo>
                  <a:pt x="383" y="432"/>
                </a:lnTo>
                <a:lnTo>
                  <a:pt x="382" y="432"/>
                </a:lnTo>
                <a:lnTo>
                  <a:pt x="381" y="431"/>
                </a:lnTo>
                <a:lnTo>
                  <a:pt x="380" y="430"/>
                </a:lnTo>
                <a:lnTo>
                  <a:pt x="380" y="429"/>
                </a:lnTo>
                <a:lnTo>
                  <a:pt x="379" y="428"/>
                </a:lnTo>
                <a:lnTo>
                  <a:pt x="378" y="425"/>
                </a:lnTo>
                <a:lnTo>
                  <a:pt x="377" y="421"/>
                </a:lnTo>
                <a:lnTo>
                  <a:pt x="376" y="419"/>
                </a:lnTo>
                <a:lnTo>
                  <a:pt x="375" y="417"/>
                </a:lnTo>
                <a:lnTo>
                  <a:pt x="375" y="416"/>
                </a:lnTo>
                <a:lnTo>
                  <a:pt x="374" y="415"/>
                </a:lnTo>
                <a:lnTo>
                  <a:pt x="374" y="415"/>
                </a:lnTo>
                <a:lnTo>
                  <a:pt x="373" y="413"/>
                </a:lnTo>
                <a:lnTo>
                  <a:pt x="370" y="410"/>
                </a:lnTo>
                <a:lnTo>
                  <a:pt x="369" y="409"/>
                </a:lnTo>
                <a:lnTo>
                  <a:pt x="368" y="408"/>
                </a:lnTo>
                <a:lnTo>
                  <a:pt x="367" y="408"/>
                </a:lnTo>
                <a:lnTo>
                  <a:pt x="365" y="407"/>
                </a:lnTo>
                <a:lnTo>
                  <a:pt x="363" y="406"/>
                </a:lnTo>
                <a:lnTo>
                  <a:pt x="361" y="405"/>
                </a:lnTo>
                <a:lnTo>
                  <a:pt x="356" y="404"/>
                </a:lnTo>
                <a:lnTo>
                  <a:pt x="351" y="402"/>
                </a:lnTo>
                <a:lnTo>
                  <a:pt x="348" y="402"/>
                </a:lnTo>
                <a:lnTo>
                  <a:pt x="344" y="401"/>
                </a:lnTo>
                <a:lnTo>
                  <a:pt x="343" y="401"/>
                </a:lnTo>
                <a:lnTo>
                  <a:pt x="341" y="401"/>
                </a:lnTo>
                <a:lnTo>
                  <a:pt x="340" y="401"/>
                </a:lnTo>
                <a:lnTo>
                  <a:pt x="339" y="401"/>
                </a:lnTo>
                <a:lnTo>
                  <a:pt x="337" y="401"/>
                </a:lnTo>
                <a:lnTo>
                  <a:pt x="333" y="403"/>
                </a:lnTo>
                <a:lnTo>
                  <a:pt x="331" y="403"/>
                </a:lnTo>
                <a:lnTo>
                  <a:pt x="330" y="404"/>
                </a:lnTo>
                <a:lnTo>
                  <a:pt x="328" y="405"/>
                </a:lnTo>
                <a:lnTo>
                  <a:pt x="327" y="406"/>
                </a:lnTo>
                <a:lnTo>
                  <a:pt x="324" y="410"/>
                </a:lnTo>
                <a:lnTo>
                  <a:pt x="323" y="410"/>
                </a:lnTo>
                <a:lnTo>
                  <a:pt x="322" y="411"/>
                </a:lnTo>
                <a:lnTo>
                  <a:pt x="321" y="412"/>
                </a:lnTo>
                <a:lnTo>
                  <a:pt x="320" y="412"/>
                </a:lnTo>
                <a:lnTo>
                  <a:pt x="316" y="414"/>
                </a:lnTo>
                <a:lnTo>
                  <a:pt x="314" y="415"/>
                </a:lnTo>
                <a:lnTo>
                  <a:pt x="313" y="416"/>
                </a:lnTo>
                <a:lnTo>
                  <a:pt x="310" y="418"/>
                </a:lnTo>
                <a:lnTo>
                  <a:pt x="307" y="419"/>
                </a:lnTo>
                <a:lnTo>
                  <a:pt x="306" y="420"/>
                </a:lnTo>
                <a:lnTo>
                  <a:pt x="305" y="420"/>
                </a:lnTo>
                <a:lnTo>
                  <a:pt x="304" y="420"/>
                </a:lnTo>
                <a:lnTo>
                  <a:pt x="304" y="421"/>
                </a:lnTo>
                <a:lnTo>
                  <a:pt x="303" y="421"/>
                </a:lnTo>
                <a:lnTo>
                  <a:pt x="301" y="420"/>
                </a:lnTo>
                <a:lnTo>
                  <a:pt x="300" y="420"/>
                </a:lnTo>
                <a:lnTo>
                  <a:pt x="299" y="420"/>
                </a:lnTo>
                <a:lnTo>
                  <a:pt x="298" y="420"/>
                </a:lnTo>
                <a:lnTo>
                  <a:pt x="297" y="419"/>
                </a:lnTo>
                <a:lnTo>
                  <a:pt x="296" y="419"/>
                </a:lnTo>
                <a:lnTo>
                  <a:pt x="295" y="418"/>
                </a:lnTo>
                <a:lnTo>
                  <a:pt x="294" y="417"/>
                </a:lnTo>
                <a:lnTo>
                  <a:pt x="294" y="416"/>
                </a:lnTo>
                <a:lnTo>
                  <a:pt x="293" y="415"/>
                </a:lnTo>
                <a:lnTo>
                  <a:pt x="292" y="414"/>
                </a:lnTo>
                <a:lnTo>
                  <a:pt x="291" y="412"/>
                </a:lnTo>
                <a:lnTo>
                  <a:pt x="290" y="408"/>
                </a:lnTo>
                <a:lnTo>
                  <a:pt x="289" y="406"/>
                </a:lnTo>
                <a:lnTo>
                  <a:pt x="288" y="404"/>
                </a:lnTo>
                <a:lnTo>
                  <a:pt x="287" y="402"/>
                </a:lnTo>
                <a:lnTo>
                  <a:pt x="286" y="400"/>
                </a:lnTo>
                <a:lnTo>
                  <a:pt x="285" y="399"/>
                </a:lnTo>
                <a:lnTo>
                  <a:pt x="284" y="399"/>
                </a:lnTo>
                <a:lnTo>
                  <a:pt x="284" y="398"/>
                </a:lnTo>
                <a:lnTo>
                  <a:pt x="283" y="397"/>
                </a:lnTo>
                <a:lnTo>
                  <a:pt x="281" y="396"/>
                </a:lnTo>
                <a:lnTo>
                  <a:pt x="281" y="396"/>
                </a:lnTo>
                <a:lnTo>
                  <a:pt x="281" y="396"/>
                </a:lnTo>
                <a:lnTo>
                  <a:pt x="280" y="396"/>
                </a:lnTo>
                <a:lnTo>
                  <a:pt x="280" y="396"/>
                </a:lnTo>
                <a:lnTo>
                  <a:pt x="277" y="398"/>
                </a:lnTo>
                <a:lnTo>
                  <a:pt x="275" y="399"/>
                </a:lnTo>
                <a:lnTo>
                  <a:pt x="273" y="400"/>
                </a:lnTo>
                <a:lnTo>
                  <a:pt x="271" y="401"/>
                </a:lnTo>
                <a:lnTo>
                  <a:pt x="270" y="402"/>
                </a:lnTo>
                <a:lnTo>
                  <a:pt x="269" y="404"/>
                </a:lnTo>
                <a:lnTo>
                  <a:pt x="268" y="405"/>
                </a:lnTo>
                <a:lnTo>
                  <a:pt x="267" y="406"/>
                </a:lnTo>
                <a:lnTo>
                  <a:pt x="267" y="406"/>
                </a:lnTo>
                <a:lnTo>
                  <a:pt x="266" y="407"/>
                </a:lnTo>
                <a:lnTo>
                  <a:pt x="265" y="409"/>
                </a:lnTo>
                <a:lnTo>
                  <a:pt x="264" y="413"/>
                </a:lnTo>
                <a:lnTo>
                  <a:pt x="263" y="414"/>
                </a:lnTo>
                <a:lnTo>
                  <a:pt x="262" y="415"/>
                </a:lnTo>
                <a:lnTo>
                  <a:pt x="262" y="416"/>
                </a:lnTo>
                <a:lnTo>
                  <a:pt x="261" y="416"/>
                </a:lnTo>
                <a:lnTo>
                  <a:pt x="260" y="417"/>
                </a:lnTo>
                <a:lnTo>
                  <a:pt x="259" y="418"/>
                </a:lnTo>
                <a:lnTo>
                  <a:pt x="258" y="419"/>
                </a:lnTo>
                <a:lnTo>
                  <a:pt x="256" y="420"/>
                </a:lnTo>
                <a:lnTo>
                  <a:pt x="255" y="420"/>
                </a:lnTo>
                <a:lnTo>
                  <a:pt x="251" y="421"/>
                </a:lnTo>
                <a:lnTo>
                  <a:pt x="249" y="422"/>
                </a:lnTo>
                <a:lnTo>
                  <a:pt x="247" y="423"/>
                </a:lnTo>
                <a:lnTo>
                  <a:pt x="244" y="425"/>
                </a:lnTo>
                <a:lnTo>
                  <a:pt x="242" y="425"/>
                </a:lnTo>
                <a:lnTo>
                  <a:pt x="241" y="425"/>
                </a:lnTo>
                <a:lnTo>
                  <a:pt x="240" y="425"/>
                </a:lnTo>
                <a:lnTo>
                  <a:pt x="238" y="425"/>
                </a:lnTo>
                <a:lnTo>
                  <a:pt x="237" y="425"/>
                </a:lnTo>
                <a:lnTo>
                  <a:pt x="236" y="425"/>
                </a:lnTo>
                <a:lnTo>
                  <a:pt x="234" y="425"/>
                </a:lnTo>
                <a:lnTo>
                  <a:pt x="230" y="423"/>
                </a:lnTo>
                <a:lnTo>
                  <a:pt x="228" y="422"/>
                </a:lnTo>
                <a:lnTo>
                  <a:pt x="227" y="422"/>
                </a:lnTo>
                <a:lnTo>
                  <a:pt x="226" y="422"/>
                </a:lnTo>
                <a:lnTo>
                  <a:pt x="225" y="422"/>
                </a:lnTo>
                <a:lnTo>
                  <a:pt x="223" y="422"/>
                </a:lnTo>
                <a:lnTo>
                  <a:pt x="221" y="422"/>
                </a:lnTo>
                <a:lnTo>
                  <a:pt x="219" y="422"/>
                </a:lnTo>
                <a:lnTo>
                  <a:pt x="217" y="421"/>
                </a:lnTo>
                <a:lnTo>
                  <a:pt x="215" y="421"/>
                </a:lnTo>
                <a:lnTo>
                  <a:pt x="213" y="421"/>
                </a:lnTo>
                <a:lnTo>
                  <a:pt x="209" y="421"/>
                </a:lnTo>
                <a:lnTo>
                  <a:pt x="208" y="421"/>
                </a:lnTo>
                <a:lnTo>
                  <a:pt x="206" y="421"/>
                </a:lnTo>
                <a:lnTo>
                  <a:pt x="204" y="421"/>
                </a:lnTo>
                <a:lnTo>
                  <a:pt x="203" y="421"/>
                </a:lnTo>
                <a:lnTo>
                  <a:pt x="202" y="421"/>
                </a:lnTo>
                <a:lnTo>
                  <a:pt x="201" y="421"/>
                </a:lnTo>
                <a:lnTo>
                  <a:pt x="200" y="420"/>
                </a:lnTo>
                <a:lnTo>
                  <a:pt x="198" y="419"/>
                </a:lnTo>
                <a:lnTo>
                  <a:pt x="196" y="417"/>
                </a:lnTo>
                <a:lnTo>
                  <a:pt x="195" y="417"/>
                </a:lnTo>
                <a:lnTo>
                  <a:pt x="195" y="416"/>
                </a:lnTo>
                <a:lnTo>
                  <a:pt x="194" y="416"/>
                </a:lnTo>
                <a:lnTo>
                  <a:pt x="194" y="416"/>
                </a:lnTo>
                <a:lnTo>
                  <a:pt x="193" y="416"/>
                </a:lnTo>
                <a:lnTo>
                  <a:pt x="192" y="416"/>
                </a:lnTo>
                <a:lnTo>
                  <a:pt x="192" y="416"/>
                </a:lnTo>
                <a:lnTo>
                  <a:pt x="191" y="416"/>
                </a:lnTo>
                <a:lnTo>
                  <a:pt x="186" y="419"/>
                </a:lnTo>
                <a:lnTo>
                  <a:pt x="185" y="419"/>
                </a:lnTo>
                <a:lnTo>
                  <a:pt x="184" y="420"/>
                </a:lnTo>
                <a:lnTo>
                  <a:pt x="181" y="420"/>
                </a:lnTo>
                <a:lnTo>
                  <a:pt x="180" y="421"/>
                </a:lnTo>
                <a:lnTo>
                  <a:pt x="178" y="421"/>
                </a:lnTo>
                <a:lnTo>
                  <a:pt x="177" y="422"/>
                </a:lnTo>
                <a:lnTo>
                  <a:pt x="176" y="423"/>
                </a:lnTo>
                <a:lnTo>
                  <a:pt x="175" y="423"/>
                </a:lnTo>
                <a:lnTo>
                  <a:pt x="175" y="424"/>
                </a:lnTo>
                <a:lnTo>
                  <a:pt x="174" y="425"/>
                </a:lnTo>
                <a:lnTo>
                  <a:pt x="173" y="426"/>
                </a:lnTo>
                <a:lnTo>
                  <a:pt x="173" y="427"/>
                </a:lnTo>
                <a:lnTo>
                  <a:pt x="171" y="430"/>
                </a:lnTo>
                <a:lnTo>
                  <a:pt x="171" y="431"/>
                </a:lnTo>
                <a:lnTo>
                  <a:pt x="170" y="431"/>
                </a:lnTo>
                <a:lnTo>
                  <a:pt x="169" y="432"/>
                </a:lnTo>
                <a:lnTo>
                  <a:pt x="167" y="434"/>
                </a:lnTo>
                <a:lnTo>
                  <a:pt x="166" y="435"/>
                </a:lnTo>
                <a:lnTo>
                  <a:pt x="164" y="436"/>
                </a:lnTo>
                <a:lnTo>
                  <a:pt x="162" y="437"/>
                </a:lnTo>
                <a:lnTo>
                  <a:pt x="161" y="437"/>
                </a:lnTo>
                <a:lnTo>
                  <a:pt x="159" y="439"/>
                </a:lnTo>
                <a:lnTo>
                  <a:pt x="157" y="440"/>
                </a:lnTo>
                <a:lnTo>
                  <a:pt x="155" y="441"/>
                </a:lnTo>
                <a:lnTo>
                  <a:pt x="154" y="442"/>
                </a:lnTo>
                <a:lnTo>
                  <a:pt x="153" y="442"/>
                </a:lnTo>
                <a:lnTo>
                  <a:pt x="151" y="443"/>
                </a:lnTo>
                <a:lnTo>
                  <a:pt x="150" y="443"/>
                </a:lnTo>
                <a:lnTo>
                  <a:pt x="148" y="443"/>
                </a:lnTo>
                <a:lnTo>
                  <a:pt x="147" y="444"/>
                </a:lnTo>
                <a:lnTo>
                  <a:pt x="146" y="444"/>
                </a:lnTo>
                <a:lnTo>
                  <a:pt x="145" y="444"/>
                </a:lnTo>
                <a:lnTo>
                  <a:pt x="143" y="444"/>
                </a:lnTo>
                <a:lnTo>
                  <a:pt x="142" y="443"/>
                </a:lnTo>
                <a:lnTo>
                  <a:pt x="141" y="443"/>
                </a:lnTo>
                <a:lnTo>
                  <a:pt x="140" y="443"/>
                </a:lnTo>
                <a:lnTo>
                  <a:pt x="139" y="442"/>
                </a:lnTo>
                <a:lnTo>
                  <a:pt x="138" y="441"/>
                </a:lnTo>
                <a:lnTo>
                  <a:pt x="137" y="441"/>
                </a:lnTo>
                <a:lnTo>
                  <a:pt x="137" y="440"/>
                </a:lnTo>
                <a:lnTo>
                  <a:pt x="136" y="439"/>
                </a:lnTo>
                <a:lnTo>
                  <a:pt x="137" y="439"/>
                </a:lnTo>
                <a:lnTo>
                  <a:pt x="137" y="437"/>
                </a:lnTo>
                <a:lnTo>
                  <a:pt x="137" y="435"/>
                </a:lnTo>
                <a:lnTo>
                  <a:pt x="138" y="433"/>
                </a:lnTo>
                <a:lnTo>
                  <a:pt x="137" y="433"/>
                </a:lnTo>
                <a:lnTo>
                  <a:pt x="137" y="432"/>
                </a:lnTo>
                <a:lnTo>
                  <a:pt x="137" y="431"/>
                </a:lnTo>
                <a:lnTo>
                  <a:pt x="137" y="430"/>
                </a:lnTo>
                <a:lnTo>
                  <a:pt x="136" y="430"/>
                </a:lnTo>
                <a:lnTo>
                  <a:pt x="136" y="429"/>
                </a:lnTo>
                <a:lnTo>
                  <a:pt x="135" y="428"/>
                </a:lnTo>
                <a:lnTo>
                  <a:pt x="135" y="428"/>
                </a:lnTo>
                <a:lnTo>
                  <a:pt x="133" y="426"/>
                </a:lnTo>
                <a:lnTo>
                  <a:pt x="132" y="425"/>
                </a:lnTo>
                <a:lnTo>
                  <a:pt x="128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3" y="421"/>
                </a:lnTo>
                <a:lnTo>
                  <a:pt x="120" y="421"/>
                </a:lnTo>
                <a:lnTo>
                  <a:pt x="118" y="420"/>
                </a:lnTo>
                <a:lnTo>
                  <a:pt x="117" y="419"/>
                </a:lnTo>
                <a:lnTo>
                  <a:pt x="112" y="418"/>
                </a:lnTo>
                <a:lnTo>
                  <a:pt x="107" y="416"/>
                </a:lnTo>
                <a:lnTo>
                  <a:pt x="106" y="416"/>
                </a:lnTo>
                <a:lnTo>
                  <a:pt x="105" y="415"/>
                </a:lnTo>
                <a:lnTo>
                  <a:pt x="105" y="415"/>
                </a:lnTo>
                <a:lnTo>
                  <a:pt x="104" y="415"/>
                </a:lnTo>
                <a:lnTo>
                  <a:pt x="104" y="414"/>
                </a:lnTo>
                <a:lnTo>
                  <a:pt x="104" y="414"/>
                </a:lnTo>
                <a:lnTo>
                  <a:pt x="106" y="410"/>
                </a:lnTo>
                <a:lnTo>
                  <a:pt x="106" y="409"/>
                </a:lnTo>
                <a:lnTo>
                  <a:pt x="106" y="409"/>
                </a:lnTo>
                <a:lnTo>
                  <a:pt x="106" y="407"/>
                </a:lnTo>
                <a:lnTo>
                  <a:pt x="105" y="405"/>
                </a:lnTo>
                <a:lnTo>
                  <a:pt x="105" y="405"/>
                </a:lnTo>
                <a:lnTo>
                  <a:pt x="105" y="404"/>
                </a:lnTo>
                <a:lnTo>
                  <a:pt x="105" y="403"/>
                </a:lnTo>
                <a:lnTo>
                  <a:pt x="106" y="402"/>
                </a:lnTo>
                <a:lnTo>
                  <a:pt x="107" y="400"/>
                </a:lnTo>
                <a:lnTo>
                  <a:pt x="109" y="398"/>
                </a:lnTo>
                <a:lnTo>
                  <a:pt x="111" y="396"/>
                </a:lnTo>
                <a:lnTo>
                  <a:pt x="112" y="395"/>
                </a:lnTo>
                <a:lnTo>
                  <a:pt x="114" y="392"/>
                </a:lnTo>
                <a:lnTo>
                  <a:pt x="115" y="390"/>
                </a:lnTo>
                <a:lnTo>
                  <a:pt x="116" y="389"/>
                </a:lnTo>
                <a:lnTo>
                  <a:pt x="116" y="387"/>
                </a:lnTo>
                <a:lnTo>
                  <a:pt x="117" y="385"/>
                </a:lnTo>
                <a:lnTo>
                  <a:pt x="118" y="383"/>
                </a:lnTo>
                <a:lnTo>
                  <a:pt x="118" y="382"/>
                </a:lnTo>
                <a:lnTo>
                  <a:pt x="118" y="381"/>
                </a:lnTo>
                <a:lnTo>
                  <a:pt x="118" y="379"/>
                </a:lnTo>
                <a:lnTo>
                  <a:pt x="118" y="378"/>
                </a:lnTo>
                <a:lnTo>
                  <a:pt x="118" y="377"/>
                </a:lnTo>
                <a:lnTo>
                  <a:pt x="118" y="377"/>
                </a:lnTo>
                <a:lnTo>
                  <a:pt x="117" y="374"/>
                </a:lnTo>
                <a:lnTo>
                  <a:pt x="117" y="373"/>
                </a:lnTo>
                <a:lnTo>
                  <a:pt x="116" y="371"/>
                </a:lnTo>
                <a:lnTo>
                  <a:pt x="115" y="369"/>
                </a:lnTo>
                <a:lnTo>
                  <a:pt x="113" y="366"/>
                </a:lnTo>
                <a:lnTo>
                  <a:pt x="112" y="364"/>
                </a:lnTo>
                <a:lnTo>
                  <a:pt x="111" y="362"/>
                </a:lnTo>
                <a:lnTo>
                  <a:pt x="111" y="361"/>
                </a:lnTo>
                <a:lnTo>
                  <a:pt x="111" y="360"/>
                </a:lnTo>
                <a:lnTo>
                  <a:pt x="110" y="358"/>
                </a:lnTo>
                <a:lnTo>
                  <a:pt x="110" y="356"/>
                </a:lnTo>
                <a:lnTo>
                  <a:pt x="110" y="354"/>
                </a:lnTo>
                <a:lnTo>
                  <a:pt x="110" y="351"/>
                </a:lnTo>
                <a:lnTo>
                  <a:pt x="110" y="350"/>
                </a:lnTo>
                <a:lnTo>
                  <a:pt x="110" y="349"/>
                </a:lnTo>
                <a:lnTo>
                  <a:pt x="111" y="345"/>
                </a:lnTo>
                <a:lnTo>
                  <a:pt x="111" y="343"/>
                </a:lnTo>
                <a:lnTo>
                  <a:pt x="111" y="340"/>
                </a:lnTo>
                <a:lnTo>
                  <a:pt x="111" y="336"/>
                </a:lnTo>
                <a:lnTo>
                  <a:pt x="111" y="333"/>
                </a:lnTo>
                <a:lnTo>
                  <a:pt x="111" y="331"/>
                </a:lnTo>
                <a:lnTo>
                  <a:pt x="110" y="330"/>
                </a:lnTo>
                <a:lnTo>
                  <a:pt x="110" y="328"/>
                </a:lnTo>
                <a:lnTo>
                  <a:pt x="109" y="327"/>
                </a:lnTo>
                <a:lnTo>
                  <a:pt x="109" y="326"/>
                </a:lnTo>
                <a:lnTo>
                  <a:pt x="108" y="325"/>
                </a:lnTo>
                <a:lnTo>
                  <a:pt x="107" y="324"/>
                </a:lnTo>
                <a:lnTo>
                  <a:pt x="107" y="323"/>
                </a:lnTo>
                <a:lnTo>
                  <a:pt x="105" y="322"/>
                </a:lnTo>
                <a:lnTo>
                  <a:pt x="104" y="321"/>
                </a:lnTo>
                <a:lnTo>
                  <a:pt x="102" y="319"/>
                </a:lnTo>
                <a:lnTo>
                  <a:pt x="101" y="319"/>
                </a:lnTo>
                <a:lnTo>
                  <a:pt x="100" y="318"/>
                </a:lnTo>
                <a:lnTo>
                  <a:pt x="99" y="318"/>
                </a:lnTo>
                <a:lnTo>
                  <a:pt x="99" y="318"/>
                </a:lnTo>
                <a:lnTo>
                  <a:pt x="98" y="318"/>
                </a:lnTo>
                <a:lnTo>
                  <a:pt x="97" y="318"/>
                </a:lnTo>
                <a:lnTo>
                  <a:pt x="95" y="318"/>
                </a:lnTo>
                <a:lnTo>
                  <a:pt x="94" y="319"/>
                </a:lnTo>
                <a:lnTo>
                  <a:pt x="92" y="319"/>
                </a:lnTo>
                <a:lnTo>
                  <a:pt x="89" y="321"/>
                </a:lnTo>
                <a:lnTo>
                  <a:pt x="84" y="322"/>
                </a:lnTo>
                <a:lnTo>
                  <a:pt x="82" y="323"/>
                </a:lnTo>
                <a:lnTo>
                  <a:pt x="81" y="323"/>
                </a:lnTo>
                <a:lnTo>
                  <a:pt x="79" y="323"/>
                </a:lnTo>
                <a:lnTo>
                  <a:pt x="78" y="323"/>
                </a:lnTo>
                <a:lnTo>
                  <a:pt x="73" y="322"/>
                </a:lnTo>
                <a:lnTo>
                  <a:pt x="70" y="322"/>
                </a:lnTo>
                <a:lnTo>
                  <a:pt x="64" y="321"/>
                </a:lnTo>
                <a:lnTo>
                  <a:pt x="62" y="321"/>
                </a:lnTo>
                <a:lnTo>
                  <a:pt x="61" y="321"/>
                </a:lnTo>
                <a:lnTo>
                  <a:pt x="54" y="322"/>
                </a:lnTo>
                <a:lnTo>
                  <a:pt x="53" y="322"/>
                </a:lnTo>
                <a:lnTo>
                  <a:pt x="52" y="322"/>
                </a:lnTo>
                <a:lnTo>
                  <a:pt x="51" y="322"/>
                </a:lnTo>
                <a:lnTo>
                  <a:pt x="50" y="322"/>
                </a:lnTo>
                <a:lnTo>
                  <a:pt x="49" y="321"/>
                </a:lnTo>
                <a:lnTo>
                  <a:pt x="48" y="321"/>
                </a:lnTo>
                <a:lnTo>
                  <a:pt x="47" y="320"/>
                </a:lnTo>
                <a:lnTo>
                  <a:pt x="46" y="320"/>
                </a:lnTo>
                <a:lnTo>
                  <a:pt x="45" y="319"/>
                </a:lnTo>
                <a:lnTo>
                  <a:pt x="44" y="318"/>
                </a:lnTo>
                <a:lnTo>
                  <a:pt x="43" y="317"/>
                </a:lnTo>
                <a:lnTo>
                  <a:pt x="42" y="317"/>
                </a:lnTo>
                <a:lnTo>
                  <a:pt x="42" y="316"/>
                </a:lnTo>
                <a:lnTo>
                  <a:pt x="42" y="315"/>
                </a:lnTo>
                <a:lnTo>
                  <a:pt x="41" y="314"/>
                </a:lnTo>
                <a:lnTo>
                  <a:pt x="41" y="313"/>
                </a:lnTo>
                <a:lnTo>
                  <a:pt x="40" y="311"/>
                </a:lnTo>
                <a:lnTo>
                  <a:pt x="40" y="310"/>
                </a:lnTo>
                <a:lnTo>
                  <a:pt x="40" y="308"/>
                </a:lnTo>
                <a:lnTo>
                  <a:pt x="40" y="305"/>
                </a:lnTo>
                <a:lnTo>
                  <a:pt x="40" y="304"/>
                </a:lnTo>
                <a:lnTo>
                  <a:pt x="40" y="303"/>
                </a:lnTo>
                <a:lnTo>
                  <a:pt x="39" y="302"/>
                </a:lnTo>
                <a:lnTo>
                  <a:pt x="38" y="301"/>
                </a:lnTo>
                <a:lnTo>
                  <a:pt x="38" y="300"/>
                </a:lnTo>
                <a:lnTo>
                  <a:pt x="36" y="298"/>
                </a:lnTo>
                <a:lnTo>
                  <a:pt x="34" y="297"/>
                </a:lnTo>
                <a:lnTo>
                  <a:pt x="32" y="295"/>
                </a:lnTo>
                <a:lnTo>
                  <a:pt x="31" y="294"/>
                </a:lnTo>
                <a:lnTo>
                  <a:pt x="30" y="293"/>
                </a:lnTo>
                <a:lnTo>
                  <a:pt x="29" y="291"/>
                </a:lnTo>
                <a:lnTo>
                  <a:pt x="28" y="290"/>
                </a:lnTo>
                <a:lnTo>
                  <a:pt x="27" y="290"/>
                </a:lnTo>
                <a:lnTo>
                  <a:pt x="26" y="289"/>
                </a:lnTo>
                <a:lnTo>
                  <a:pt x="25" y="288"/>
                </a:lnTo>
                <a:lnTo>
                  <a:pt x="23" y="288"/>
                </a:lnTo>
                <a:lnTo>
                  <a:pt x="22" y="287"/>
                </a:lnTo>
                <a:lnTo>
                  <a:pt x="21" y="287"/>
                </a:lnTo>
                <a:lnTo>
                  <a:pt x="17" y="287"/>
                </a:lnTo>
                <a:lnTo>
                  <a:pt x="16" y="287"/>
                </a:lnTo>
                <a:lnTo>
                  <a:pt x="15" y="286"/>
                </a:lnTo>
                <a:lnTo>
                  <a:pt x="14" y="286"/>
                </a:lnTo>
                <a:lnTo>
                  <a:pt x="13" y="286"/>
                </a:lnTo>
                <a:lnTo>
                  <a:pt x="12" y="285"/>
                </a:lnTo>
                <a:lnTo>
                  <a:pt x="11" y="285"/>
                </a:lnTo>
                <a:lnTo>
                  <a:pt x="10" y="284"/>
                </a:lnTo>
                <a:lnTo>
                  <a:pt x="9" y="283"/>
                </a:lnTo>
                <a:lnTo>
                  <a:pt x="8" y="283"/>
                </a:lnTo>
                <a:lnTo>
                  <a:pt x="7" y="282"/>
                </a:lnTo>
                <a:lnTo>
                  <a:pt x="6" y="281"/>
                </a:lnTo>
                <a:lnTo>
                  <a:pt x="6" y="280"/>
                </a:lnTo>
                <a:lnTo>
                  <a:pt x="5" y="279"/>
                </a:lnTo>
                <a:lnTo>
                  <a:pt x="5" y="277"/>
                </a:lnTo>
                <a:lnTo>
                  <a:pt x="4" y="275"/>
                </a:lnTo>
                <a:lnTo>
                  <a:pt x="4" y="274"/>
                </a:lnTo>
                <a:lnTo>
                  <a:pt x="3" y="273"/>
                </a:lnTo>
                <a:lnTo>
                  <a:pt x="1" y="270"/>
                </a:lnTo>
                <a:lnTo>
                  <a:pt x="1" y="269"/>
                </a:lnTo>
                <a:lnTo>
                  <a:pt x="0" y="268"/>
                </a:lnTo>
                <a:lnTo>
                  <a:pt x="0" y="267"/>
                </a:lnTo>
                <a:lnTo>
                  <a:pt x="0" y="266"/>
                </a:lnTo>
                <a:lnTo>
                  <a:pt x="0" y="265"/>
                </a:lnTo>
                <a:lnTo>
                  <a:pt x="0" y="264"/>
                </a:lnTo>
                <a:lnTo>
                  <a:pt x="0" y="263"/>
                </a:lnTo>
                <a:lnTo>
                  <a:pt x="1" y="262"/>
                </a:lnTo>
                <a:lnTo>
                  <a:pt x="2" y="261"/>
                </a:lnTo>
                <a:lnTo>
                  <a:pt x="2" y="260"/>
                </a:lnTo>
                <a:lnTo>
                  <a:pt x="3" y="260"/>
                </a:lnTo>
                <a:lnTo>
                  <a:pt x="4" y="259"/>
                </a:lnTo>
                <a:lnTo>
                  <a:pt x="7" y="258"/>
                </a:lnTo>
                <a:lnTo>
                  <a:pt x="8" y="257"/>
                </a:lnTo>
                <a:lnTo>
                  <a:pt x="9" y="256"/>
                </a:lnTo>
                <a:lnTo>
                  <a:pt x="9" y="256"/>
                </a:lnTo>
                <a:lnTo>
                  <a:pt x="10" y="255"/>
                </a:lnTo>
                <a:lnTo>
                  <a:pt x="10" y="254"/>
                </a:lnTo>
                <a:lnTo>
                  <a:pt x="12" y="250"/>
                </a:lnTo>
                <a:lnTo>
                  <a:pt x="12" y="249"/>
                </a:lnTo>
                <a:lnTo>
                  <a:pt x="13" y="248"/>
                </a:lnTo>
                <a:lnTo>
                  <a:pt x="15" y="244"/>
                </a:lnTo>
                <a:lnTo>
                  <a:pt x="16" y="243"/>
                </a:lnTo>
                <a:lnTo>
                  <a:pt x="16" y="242"/>
                </a:lnTo>
                <a:lnTo>
                  <a:pt x="17" y="240"/>
                </a:lnTo>
                <a:lnTo>
                  <a:pt x="17" y="238"/>
                </a:lnTo>
                <a:lnTo>
                  <a:pt x="17" y="236"/>
                </a:lnTo>
                <a:lnTo>
                  <a:pt x="17" y="234"/>
                </a:lnTo>
                <a:lnTo>
                  <a:pt x="17" y="233"/>
                </a:lnTo>
                <a:lnTo>
                  <a:pt x="17" y="231"/>
                </a:lnTo>
                <a:lnTo>
                  <a:pt x="16" y="225"/>
                </a:lnTo>
                <a:lnTo>
                  <a:pt x="15" y="224"/>
                </a:lnTo>
                <a:lnTo>
                  <a:pt x="14" y="223"/>
                </a:lnTo>
                <a:lnTo>
                  <a:pt x="14" y="221"/>
                </a:lnTo>
                <a:lnTo>
                  <a:pt x="13" y="220"/>
                </a:lnTo>
                <a:lnTo>
                  <a:pt x="12" y="218"/>
                </a:lnTo>
                <a:lnTo>
                  <a:pt x="11" y="217"/>
                </a:lnTo>
                <a:lnTo>
                  <a:pt x="10" y="216"/>
                </a:lnTo>
                <a:lnTo>
                  <a:pt x="10" y="215"/>
                </a:lnTo>
                <a:lnTo>
                  <a:pt x="10" y="213"/>
                </a:lnTo>
                <a:lnTo>
                  <a:pt x="10" y="211"/>
                </a:lnTo>
                <a:lnTo>
                  <a:pt x="10" y="205"/>
                </a:lnTo>
                <a:lnTo>
                  <a:pt x="10" y="202"/>
                </a:lnTo>
                <a:lnTo>
                  <a:pt x="10" y="201"/>
                </a:lnTo>
                <a:lnTo>
                  <a:pt x="10" y="200"/>
                </a:lnTo>
                <a:lnTo>
                  <a:pt x="9" y="199"/>
                </a:lnTo>
                <a:lnTo>
                  <a:pt x="8" y="196"/>
                </a:lnTo>
                <a:lnTo>
                  <a:pt x="7" y="193"/>
                </a:lnTo>
                <a:lnTo>
                  <a:pt x="7" y="191"/>
                </a:lnTo>
                <a:lnTo>
                  <a:pt x="6" y="189"/>
                </a:lnTo>
                <a:lnTo>
                  <a:pt x="4" y="186"/>
                </a:lnTo>
                <a:lnTo>
                  <a:pt x="4" y="185"/>
                </a:lnTo>
                <a:lnTo>
                  <a:pt x="3" y="184"/>
                </a:lnTo>
                <a:lnTo>
                  <a:pt x="3" y="183"/>
                </a:lnTo>
                <a:lnTo>
                  <a:pt x="3" y="182"/>
                </a:lnTo>
                <a:lnTo>
                  <a:pt x="4" y="181"/>
                </a:lnTo>
                <a:lnTo>
                  <a:pt x="4" y="180"/>
                </a:lnTo>
                <a:lnTo>
                  <a:pt x="4" y="179"/>
                </a:lnTo>
                <a:lnTo>
                  <a:pt x="5" y="178"/>
                </a:lnTo>
                <a:lnTo>
                  <a:pt x="6" y="177"/>
                </a:lnTo>
                <a:lnTo>
                  <a:pt x="8" y="175"/>
                </a:lnTo>
                <a:lnTo>
                  <a:pt x="11" y="172"/>
                </a:lnTo>
                <a:lnTo>
                  <a:pt x="13" y="170"/>
                </a:lnTo>
                <a:lnTo>
                  <a:pt x="14" y="169"/>
                </a:lnTo>
                <a:lnTo>
                  <a:pt x="14" y="170"/>
                </a:lnTo>
                <a:lnTo>
                  <a:pt x="15" y="171"/>
                </a:lnTo>
                <a:lnTo>
                  <a:pt x="16" y="172"/>
                </a:lnTo>
                <a:lnTo>
                  <a:pt x="18" y="173"/>
                </a:lnTo>
                <a:lnTo>
                  <a:pt x="21" y="175"/>
                </a:lnTo>
                <a:lnTo>
                  <a:pt x="23" y="176"/>
                </a:lnTo>
                <a:lnTo>
                  <a:pt x="29" y="179"/>
                </a:lnTo>
                <a:lnTo>
                  <a:pt x="31" y="180"/>
                </a:lnTo>
                <a:lnTo>
                  <a:pt x="33" y="181"/>
                </a:lnTo>
                <a:lnTo>
                  <a:pt x="35" y="182"/>
                </a:lnTo>
                <a:lnTo>
                  <a:pt x="37" y="183"/>
                </a:lnTo>
                <a:lnTo>
                  <a:pt x="40" y="184"/>
                </a:lnTo>
                <a:lnTo>
                  <a:pt x="41" y="184"/>
                </a:lnTo>
                <a:lnTo>
                  <a:pt x="43" y="185"/>
                </a:lnTo>
                <a:lnTo>
                  <a:pt x="44" y="185"/>
                </a:lnTo>
                <a:lnTo>
                  <a:pt x="45" y="185"/>
                </a:lnTo>
                <a:lnTo>
                  <a:pt x="46" y="185"/>
                </a:lnTo>
                <a:lnTo>
                  <a:pt x="47" y="185"/>
                </a:lnTo>
                <a:lnTo>
                  <a:pt x="49" y="184"/>
                </a:lnTo>
                <a:lnTo>
                  <a:pt x="50" y="184"/>
                </a:lnTo>
                <a:lnTo>
                  <a:pt x="50" y="184"/>
                </a:lnTo>
                <a:lnTo>
                  <a:pt x="51" y="183"/>
                </a:lnTo>
                <a:lnTo>
                  <a:pt x="52" y="182"/>
                </a:lnTo>
                <a:lnTo>
                  <a:pt x="54" y="180"/>
                </a:lnTo>
                <a:lnTo>
                  <a:pt x="56" y="177"/>
                </a:lnTo>
                <a:lnTo>
                  <a:pt x="59" y="174"/>
                </a:lnTo>
                <a:lnTo>
                  <a:pt x="60" y="173"/>
                </a:lnTo>
                <a:lnTo>
                  <a:pt x="61" y="172"/>
                </a:lnTo>
                <a:lnTo>
                  <a:pt x="62" y="171"/>
                </a:lnTo>
                <a:lnTo>
                  <a:pt x="63" y="171"/>
                </a:lnTo>
                <a:lnTo>
                  <a:pt x="64" y="170"/>
                </a:lnTo>
                <a:lnTo>
                  <a:pt x="65" y="170"/>
                </a:lnTo>
                <a:lnTo>
                  <a:pt x="66" y="170"/>
                </a:lnTo>
                <a:lnTo>
                  <a:pt x="67" y="170"/>
                </a:lnTo>
                <a:lnTo>
                  <a:pt x="68" y="170"/>
                </a:lnTo>
                <a:lnTo>
                  <a:pt x="69" y="170"/>
                </a:lnTo>
                <a:lnTo>
                  <a:pt x="70" y="170"/>
                </a:lnTo>
                <a:lnTo>
                  <a:pt x="71" y="170"/>
                </a:lnTo>
                <a:lnTo>
                  <a:pt x="73" y="171"/>
                </a:lnTo>
                <a:lnTo>
                  <a:pt x="75" y="171"/>
                </a:lnTo>
                <a:lnTo>
                  <a:pt x="76" y="172"/>
                </a:lnTo>
                <a:lnTo>
                  <a:pt x="80" y="173"/>
                </a:lnTo>
                <a:lnTo>
                  <a:pt x="82" y="174"/>
                </a:lnTo>
                <a:lnTo>
                  <a:pt x="84" y="175"/>
                </a:lnTo>
                <a:lnTo>
                  <a:pt x="86" y="175"/>
                </a:lnTo>
                <a:lnTo>
                  <a:pt x="87" y="176"/>
                </a:lnTo>
                <a:lnTo>
                  <a:pt x="90" y="176"/>
                </a:lnTo>
                <a:lnTo>
                  <a:pt x="91" y="177"/>
                </a:lnTo>
                <a:lnTo>
                  <a:pt x="92" y="177"/>
                </a:lnTo>
                <a:lnTo>
                  <a:pt x="93" y="178"/>
                </a:lnTo>
                <a:lnTo>
                  <a:pt x="96" y="179"/>
                </a:lnTo>
                <a:lnTo>
                  <a:pt x="98" y="180"/>
                </a:lnTo>
                <a:lnTo>
                  <a:pt x="101" y="181"/>
                </a:lnTo>
                <a:lnTo>
                  <a:pt x="103" y="182"/>
                </a:lnTo>
                <a:lnTo>
                  <a:pt x="104" y="183"/>
                </a:lnTo>
                <a:lnTo>
                  <a:pt x="105" y="183"/>
                </a:lnTo>
                <a:lnTo>
                  <a:pt x="106" y="183"/>
                </a:lnTo>
                <a:lnTo>
                  <a:pt x="109" y="182"/>
                </a:lnTo>
                <a:lnTo>
                  <a:pt x="110" y="182"/>
                </a:lnTo>
                <a:lnTo>
                  <a:pt x="110" y="183"/>
                </a:lnTo>
                <a:lnTo>
                  <a:pt x="111" y="183"/>
                </a:lnTo>
                <a:lnTo>
                  <a:pt x="111" y="183"/>
                </a:lnTo>
                <a:lnTo>
                  <a:pt x="112" y="184"/>
                </a:lnTo>
                <a:lnTo>
                  <a:pt x="112" y="185"/>
                </a:lnTo>
                <a:lnTo>
                  <a:pt x="113" y="186"/>
                </a:lnTo>
                <a:lnTo>
                  <a:pt x="114" y="188"/>
                </a:lnTo>
                <a:lnTo>
                  <a:pt x="114" y="189"/>
                </a:lnTo>
                <a:lnTo>
                  <a:pt x="114" y="190"/>
                </a:lnTo>
                <a:lnTo>
                  <a:pt x="114" y="191"/>
                </a:lnTo>
                <a:lnTo>
                  <a:pt x="115" y="192"/>
                </a:lnTo>
                <a:lnTo>
                  <a:pt x="116" y="193"/>
                </a:lnTo>
                <a:lnTo>
                  <a:pt x="117" y="193"/>
                </a:lnTo>
                <a:lnTo>
                  <a:pt x="117" y="194"/>
                </a:lnTo>
                <a:lnTo>
                  <a:pt x="118" y="194"/>
                </a:lnTo>
                <a:lnTo>
                  <a:pt x="118" y="195"/>
                </a:lnTo>
                <a:lnTo>
                  <a:pt x="119" y="195"/>
                </a:lnTo>
                <a:lnTo>
                  <a:pt x="120" y="195"/>
                </a:lnTo>
                <a:lnTo>
                  <a:pt x="121" y="195"/>
                </a:lnTo>
                <a:lnTo>
                  <a:pt x="122" y="195"/>
                </a:lnTo>
                <a:lnTo>
                  <a:pt x="124" y="195"/>
                </a:lnTo>
                <a:lnTo>
                  <a:pt x="126" y="195"/>
                </a:lnTo>
                <a:lnTo>
                  <a:pt x="127" y="194"/>
                </a:lnTo>
                <a:lnTo>
                  <a:pt x="129" y="194"/>
                </a:lnTo>
                <a:lnTo>
                  <a:pt x="130" y="193"/>
                </a:lnTo>
                <a:lnTo>
                  <a:pt x="131" y="192"/>
                </a:lnTo>
                <a:lnTo>
                  <a:pt x="132" y="191"/>
                </a:lnTo>
                <a:lnTo>
                  <a:pt x="135" y="190"/>
                </a:lnTo>
                <a:lnTo>
                  <a:pt x="135" y="189"/>
                </a:lnTo>
                <a:lnTo>
                  <a:pt x="136" y="189"/>
                </a:lnTo>
                <a:lnTo>
                  <a:pt x="137" y="188"/>
                </a:lnTo>
                <a:lnTo>
                  <a:pt x="137" y="186"/>
                </a:lnTo>
                <a:lnTo>
                  <a:pt x="138" y="185"/>
                </a:lnTo>
                <a:lnTo>
                  <a:pt x="138" y="184"/>
                </a:lnTo>
                <a:lnTo>
                  <a:pt x="138" y="183"/>
                </a:lnTo>
                <a:lnTo>
                  <a:pt x="138" y="182"/>
                </a:lnTo>
                <a:lnTo>
                  <a:pt x="137" y="178"/>
                </a:lnTo>
                <a:lnTo>
                  <a:pt x="137" y="176"/>
                </a:lnTo>
                <a:lnTo>
                  <a:pt x="137" y="175"/>
                </a:lnTo>
                <a:lnTo>
                  <a:pt x="137" y="174"/>
                </a:lnTo>
                <a:lnTo>
                  <a:pt x="137" y="173"/>
                </a:lnTo>
                <a:lnTo>
                  <a:pt x="138" y="172"/>
                </a:lnTo>
                <a:lnTo>
                  <a:pt x="138" y="171"/>
                </a:lnTo>
                <a:lnTo>
                  <a:pt x="139" y="170"/>
                </a:lnTo>
                <a:lnTo>
                  <a:pt x="140" y="169"/>
                </a:lnTo>
                <a:lnTo>
                  <a:pt x="141" y="168"/>
                </a:lnTo>
                <a:lnTo>
                  <a:pt x="144" y="165"/>
                </a:lnTo>
                <a:lnTo>
                  <a:pt x="147" y="162"/>
                </a:lnTo>
                <a:lnTo>
                  <a:pt x="150" y="160"/>
                </a:lnTo>
                <a:lnTo>
                  <a:pt x="151" y="159"/>
                </a:lnTo>
                <a:lnTo>
                  <a:pt x="152" y="158"/>
                </a:lnTo>
                <a:lnTo>
                  <a:pt x="153" y="157"/>
                </a:lnTo>
                <a:lnTo>
                  <a:pt x="153" y="157"/>
                </a:lnTo>
                <a:lnTo>
                  <a:pt x="154" y="157"/>
                </a:lnTo>
                <a:lnTo>
                  <a:pt x="154" y="156"/>
                </a:lnTo>
                <a:lnTo>
                  <a:pt x="155" y="156"/>
                </a:lnTo>
                <a:lnTo>
                  <a:pt x="156" y="157"/>
                </a:lnTo>
                <a:lnTo>
                  <a:pt x="157" y="157"/>
                </a:lnTo>
                <a:lnTo>
                  <a:pt x="158" y="158"/>
                </a:lnTo>
                <a:lnTo>
                  <a:pt x="158" y="158"/>
                </a:lnTo>
                <a:lnTo>
                  <a:pt x="159" y="159"/>
                </a:lnTo>
                <a:lnTo>
                  <a:pt x="161" y="162"/>
                </a:lnTo>
                <a:lnTo>
                  <a:pt x="163" y="165"/>
                </a:lnTo>
                <a:lnTo>
                  <a:pt x="164" y="166"/>
                </a:lnTo>
                <a:lnTo>
                  <a:pt x="165" y="167"/>
                </a:lnTo>
                <a:lnTo>
                  <a:pt x="166" y="168"/>
                </a:lnTo>
                <a:lnTo>
                  <a:pt x="168" y="169"/>
                </a:lnTo>
                <a:lnTo>
                  <a:pt x="169" y="170"/>
                </a:lnTo>
                <a:lnTo>
                  <a:pt x="171" y="171"/>
                </a:lnTo>
                <a:lnTo>
                  <a:pt x="172" y="171"/>
                </a:lnTo>
                <a:lnTo>
                  <a:pt x="174" y="172"/>
                </a:lnTo>
                <a:lnTo>
                  <a:pt x="175" y="172"/>
                </a:lnTo>
                <a:lnTo>
                  <a:pt x="176" y="172"/>
                </a:lnTo>
                <a:lnTo>
                  <a:pt x="177" y="172"/>
                </a:lnTo>
                <a:lnTo>
                  <a:pt x="178" y="172"/>
                </a:lnTo>
                <a:lnTo>
                  <a:pt x="179" y="171"/>
                </a:lnTo>
                <a:lnTo>
                  <a:pt x="183" y="170"/>
                </a:lnTo>
                <a:lnTo>
                  <a:pt x="186" y="169"/>
                </a:lnTo>
                <a:lnTo>
                  <a:pt x="187" y="169"/>
                </a:lnTo>
                <a:lnTo>
                  <a:pt x="188" y="169"/>
                </a:lnTo>
                <a:lnTo>
                  <a:pt x="190" y="169"/>
                </a:lnTo>
                <a:lnTo>
                  <a:pt x="192" y="169"/>
                </a:lnTo>
                <a:lnTo>
                  <a:pt x="194" y="170"/>
                </a:lnTo>
                <a:lnTo>
                  <a:pt x="196" y="171"/>
                </a:lnTo>
                <a:lnTo>
                  <a:pt x="197" y="171"/>
                </a:lnTo>
                <a:lnTo>
                  <a:pt x="198" y="171"/>
                </a:lnTo>
                <a:lnTo>
                  <a:pt x="199" y="171"/>
                </a:lnTo>
                <a:lnTo>
                  <a:pt x="201" y="171"/>
                </a:lnTo>
                <a:lnTo>
                  <a:pt x="202" y="171"/>
                </a:lnTo>
                <a:lnTo>
                  <a:pt x="204" y="171"/>
                </a:lnTo>
                <a:lnTo>
                  <a:pt x="206" y="170"/>
                </a:lnTo>
                <a:lnTo>
                  <a:pt x="208" y="169"/>
                </a:lnTo>
                <a:lnTo>
                  <a:pt x="209" y="168"/>
                </a:lnTo>
                <a:lnTo>
                  <a:pt x="210" y="168"/>
                </a:lnTo>
                <a:lnTo>
                  <a:pt x="211" y="167"/>
                </a:lnTo>
                <a:lnTo>
                  <a:pt x="212" y="167"/>
                </a:lnTo>
                <a:lnTo>
                  <a:pt x="212" y="166"/>
                </a:lnTo>
                <a:lnTo>
                  <a:pt x="213" y="165"/>
                </a:lnTo>
                <a:lnTo>
                  <a:pt x="213" y="164"/>
                </a:lnTo>
                <a:lnTo>
                  <a:pt x="213" y="163"/>
                </a:lnTo>
                <a:lnTo>
                  <a:pt x="213" y="162"/>
                </a:lnTo>
                <a:lnTo>
                  <a:pt x="213" y="161"/>
                </a:lnTo>
                <a:lnTo>
                  <a:pt x="212" y="160"/>
                </a:lnTo>
                <a:lnTo>
                  <a:pt x="212" y="159"/>
                </a:lnTo>
                <a:lnTo>
                  <a:pt x="212" y="158"/>
                </a:lnTo>
                <a:lnTo>
                  <a:pt x="211" y="157"/>
                </a:lnTo>
                <a:lnTo>
                  <a:pt x="209" y="153"/>
                </a:lnTo>
                <a:lnTo>
                  <a:pt x="205" y="149"/>
                </a:lnTo>
                <a:lnTo>
                  <a:pt x="203" y="146"/>
                </a:lnTo>
                <a:lnTo>
                  <a:pt x="202" y="145"/>
                </a:lnTo>
                <a:lnTo>
                  <a:pt x="199" y="139"/>
                </a:lnTo>
                <a:lnTo>
                  <a:pt x="198" y="136"/>
                </a:lnTo>
                <a:lnTo>
                  <a:pt x="196" y="132"/>
                </a:lnTo>
                <a:lnTo>
                  <a:pt x="195" y="131"/>
                </a:lnTo>
                <a:lnTo>
                  <a:pt x="195" y="129"/>
                </a:lnTo>
                <a:lnTo>
                  <a:pt x="195" y="128"/>
                </a:lnTo>
                <a:lnTo>
                  <a:pt x="195" y="127"/>
                </a:lnTo>
                <a:lnTo>
                  <a:pt x="195" y="125"/>
                </a:lnTo>
                <a:lnTo>
                  <a:pt x="195" y="124"/>
                </a:lnTo>
                <a:lnTo>
                  <a:pt x="195" y="121"/>
                </a:lnTo>
                <a:lnTo>
                  <a:pt x="196" y="118"/>
                </a:lnTo>
                <a:lnTo>
                  <a:pt x="198" y="113"/>
                </a:lnTo>
                <a:lnTo>
                  <a:pt x="198" y="111"/>
                </a:lnTo>
                <a:lnTo>
                  <a:pt x="199" y="110"/>
                </a:lnTo>
                <a:lnTo>
                  <a:pt x="199" y="109"/>
                </a:lnTo>
                <a:lnTo>
                  <a:pt x="199" y="108"/>
                </a:lnTo>
                <a:lnTo>
                  <a:pt x="199" y="107"/>
                </a:lnTo>
                <a:lnTo>
                  <a:pt x="198" y="106"/>
                </a:lnTo>
                <a:lnTo>
                  <a:pt x="198" y="105"/>
                </a:lnTo>
                <a:lnTo>
                  <a:pt x="197" y="104"/>
                </a:lnTo>
                <a:lnTo>
                  <a:pt x="196" y="100"/>
                </a:lnTo>
                <a:lnTo>
                  <a:pt x="193" y="95"/>
                </a:lnTo>
                <a:lnTo>
                  <a:pt x="192" y="93"/>
                </a:lnTo>
                <a:lnTo>
                  <a:pt x="192" y="92"/>
                </a:lnTo>
                <a:lnTo>
                  <a:pt x="192" y="91"/>
                </a:lnTo>
                <a:lnTo>
                  <a:pt x="192" y="90"/>
                </a:lnTo>
                <a:lnTo>
                  <a:pt x="192" y="88"/>
                </a:lnTo>
                <a:lnTo>
                  <a:pt x="192" y="85"/>
                </a:lnTo>
                <a:lnTo>
                  <a:pt x="192" y="83"/>
                </a:lnTo>
                <a:lnTo>
                  <a:pt x="192" y="82"/>
                </a:lnTo>
                <a:lnTo>
                  <a:pt x="191" y="80"/>
                </a:lnTo>
                <a:lnTo>
                  <a:pt x="190" y="75"/>
                </a:lnTo>
                <a:lnTo>
                  <a:pt x="189" y="72"/>
                </a:lnTo>
                <a:lnTo>
                  <a:pt x="188" y="68"/>
                </a:lnTo>
                <a:lnTo>
                  <a:pt x="188" y="65"/>
                </a:lnTo>
                <a:lnTo>
                  <a:pt x="188" y="63"/>
                </a:lnTo>
                <a:lnTo>
                  <a:pt x="187" y="61"/>
                </a:lnTo>
                <a:lnTo>
                  <a:pt x="187" y="51"/>
                </a:lnTo>
                <a:lnTo>
                  <a:pt x="187" y="44"/>
                </a:lnTo>
                <a:lnTo>
                  <a:pt x="187" y="42"/>
                </a:lnTo>
                <a:lnTo>
                  <a:pt x="187" y="40"/>
                </a:lnTo>
                <a:lnTo>
                  <a:pt x="188" y="34"/>
                </a:lnTo>
                <a:lnTo>
                  <a:pt x="188" y="32"/>
                </a:lnTo>
                <a:lnTo>
                  <a:pt x="188" y="30"/>
                </a:lnTo>
                <a:lnTo>
                  <a:pt x="188" y="28"/>
                </a:lnTo>
                <a:lnTo>
                  <a:pt x="187" y="27"/>
                </a:lnTo>
                <a:lnTo>
                  <a:pt x="187" y="26"/>
                </a:lnTo>
                <a:lnTo>
                  <a:pt x="186" y="24"/>
                </a:lnTo>
                <a:lnTo>
                  <a:pt x="186" y="23"/>
                </a:lnTo>
                <a:lnTo>
                  <a:pt x="184" y="20"/>
                </a:lnTo>
                <a:lnTo>
                  <a:pt x="181" y="15"/>
                </a:lnTo>
                <a:lnTo>
                  <a:pt x="179" y="13"/>
                </a:lnTo>
                <a:lnTo>
                  <a:pt x="178" y="10"/>
                </a:lnTo>
                <a:lnTo>
                  <a:pt x="177" y="8"/>
                </a:lnTo>
                <a:lnTo>
                  <a:pt x="176" y="6"/>
                </a:lnTo>
                <a:lnTo>
                  <a:pt x="175" y="4"/>
                </a:lnTo>
                <a:lnTo>
                  <a:pt x="175" y="3"/>
                </a:lnTo>
                <a:lnTo>
                  <a:pt x="175" y="2"/>
                </a:lnTo>
                <a:lnTo>
                  <a:pt x="174" y="1"/>
                </a:lnTo>
                <a:lnTo>
                  <a:pt x="174" y="0"/>
                </a:lnTo>
                <a:lnTo>
                  <a:pt x="175" y="0"/>
                </a:lnTo>
                <a:lnTo>
                  <a:pt x="176" y="0"/>
                </a:lnTo>
                <a:lnTo>
                  <a:pt x="177" y="0"/>
                </a:lnTo>
                <a:lnTo>
                  <a:pt x="180" y="0"/>
                </a:lnTo>
                <a:close/>
              </a:path>
            </a:pathLst>
          </a:custGeom>
          <a:solidFill>
            <a:srgbClr val="719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3" name="Freeform 276">
            <a:extLst>
              <a:ext uri="{FF2B5EF4-FFF2-40B4-BE49-F238E27FC236}">
                <a16:creationId xmlns:a16="http://schemas.microsoft.com/office/drawing/2014/main" id="{4A155FF8-F79B-47E2-9E26-92BA2E00F991}"/>
              </a:ext>
            </a:extLst>
          </p:cNvPr>
          <p:cNvSpPr>
            <a:spLocks/>
          </p:cNvSpPr>
          <p:nvPr/>
        </p:nvSpPr>
        <p:spPr bwMode="auto">
          <a:xfrm>
            <a:off x="8812137" y="3364857"/>
            <a:ext cx="1174646" cy="996104"/>
          </a:xfrm>
          <a:custGeom>
            <a:avLst/>
            <a:gdLst>
              <a:gd name="T0" fmla="*/ 232 w 618"/>
              <a:gd name="T1" fmla="*/ 17 h 479"/>
              <a:gd name="T2" fmla="*/ 274 w 618"/>
              <a:gd name="T3" fmla="*/ 22 h 479"/>
              <a:gd name="T4" fmla="*/ 299 w 618"/>
              <a:gd name="T5" fmla="*/ 34 h 479"/>
              <a:gd name="T6" fmla="*/ 319 w 618"/>
              <a:gd name="T7" fmla="*/ 67 h 479"/>
              <a:gd name="T8" fmla="*/ 357 w 618"/>
              <a:gd name="T9" fmla="*/ 59 h 479"/>
              <a:gd name="T10" fmla="*/ 373 w 618"/>
              <a:gd name="T11" fmla="*/ 93 h 479"/>
              <a:gd name="T12" fmla="*/ 372 w 618"/>
              <a:gd name="T13" fmla="*/ 111 h 479"/>
              <a:gd name="T14" fmla="*/ 394 w 618"/>
              <a:gd name="T15" fmla="*/ 101 h 479"/>
              <a:gd name="T16" fmla="*/ 422 w 618"/>
              <a:gd name="T17" fmla="*/ 78 h 479"/>
              <a:gd name="T18" fmla="*/ 452 w 618"/>
              <a:gd name="T19" fmla="*/ 93 h 479"/>
              <a:gd name="T20" fmla="*/ 467 w 618"/>
              <a:gd name="T21" fmla="*/ 72 h 479"/>
              <a:gd name="T22" fmla="*/ 495 w 618"/>
              <a:gd name="T23" fmla="*/ 73 h 479"/>
              <a:gd name="T24" fmla="*/ 534 w 618"/>
              <a:gd name="T25" fmla="*/ 99 h 479"/>
              <a:gd name="T26" fmla="*/ 547 w 618"/>
              <a:gd name="T27" fmla="*/ 131 h 479"/>
              <a:gd name="T28" fmla="*/ 530 w 618"/>
              <a:gd name="T29" fmla="*/ 166 h 479"/>
              <a:gd name="T30" fmla="*/ 504 w 618"/>
              <a:gd name="T31" fmla="*/ 179 h 479"/>
              <a:gd name="T32" fmla="*/ 478 w 618"/>
              <a:gd name="T33" fmla="*/ 196 h 479"/>
              <a:gd name="T34" fmla="*/ 464 w 618"/>
              <a:gd name="T35" fmla="*/ 214 h 479"/>
              <a:gd name="T36" fmla="*/ 456 w 618"/>
              <a:gd name="T37" fmla="*/ 225 h 479"/>
              <a:gd name="T38" fmla="*/ 475 w 618"/>
              <a:gd name="T39" fmla="*/ 244 h 479"/>
              <a:gd name="T40" fmla="*/ 494 w 618"/>
              <a:gd name="T41" fmla="*/ 262 h 479"/>
              <a:gd name="T42" fmla="*/ 521 w 618"/>
              <a:gd name="T43" fmla="*/ 262 h 479"/>
              <a:gd name="T44" fmla="*/ 539 w 618"/>
              <a:gd name="T45" fmla="*/ 293 h 479"/>
              <a:gd name="T46" fmla="*/ 575 w 618"/>
              <a:gd name="T47" fmla="*/ 327 h 479"/>
              <a:gd name="T48" fmla="*/ 606 w 618"/>
              <a:gd name="T49" fmla="*/ 363 h 479"/>
              <a:gd name="T50" fmla="*/ 618 w 618"/>
              <a:gd name="T51" fmla="*/ 409 h 479"/>
              <a:gd name="T52" fmla="*/ 591 w 618"/>
              <a:gd name="T53" fmla="*/ 401 h 479"/>
              <a:gd name="T54" fmla="*/ 576 w 618"/>
              <a:gd name="T55" fmla="*/ 404 h 479"/>
              <a:gd name="T56" fmla="*/ 544 w 618"/>
              <a:gd name="T57" fmla="*/ 430 h 479"/>
              <a:gd name="T58" fmla="*/ 520 w 618"/>
              <a:gd name="T59" fmla="*/ 454 h 479"/>
              <a:gd name="T60" fmla="*/ 510 w 618"/>
              <a:gd name="T61" fmla="*/ 470 h 479"/>
              <a:gd name="T62" fmla="*/ 495 w 618"/>
              <a:gd name="T63" fmla="*/ 475 h 479"/>
              <a:gd name="T64" fmla="*/ 466 w 618"/>
              <a:gd name="T65" fmla="*/ 478 h 479"/>
              <a:gd name="T66" fmla="*/ 432 w 618"/>
              <a:gd name="T67" fmla="*/ 464 h 479"/>
              <a:gd name="T68" fmla="*/ 400 w 618"/>
              <a:gd name="T69" fmla="*/ 440 h 479"/>
              <a:gd name="T70" fmla="*/ 377 w 618"/>
              <a:gd name="T71" fmla="*/ 421 h 479"/>
              <a:gd name="T72" fmla="*/ 344 w 618"/>
              <a:gd name="T73" fmla="*/ 401 h 479"/>
              <a:gd name="T74" fmla="*/ 314 w 618"/>
              <a:gd name="T75" fmla="*/ 415 h 479"/>
              <a:gd name="T76" fmla="*/ 294 w 618"/>
              <a:gd name="T77" fmla="*/ 416 h 479"/>
              <a:gd name="T78" fmla="*/ 280 w 618"/>
              <a:gd name="T79" fmla="*/ 396 h 479"/>
              <a:gd name="T80" fmla="*/ 260 w 618"/>
              <a:gd name="T81" fmla="*/ 417 h 479"/>
              <a:gd name="T82" fmla="*/ 228 w 618"/>
              <a:gd name="T83" fmla="*/ 422 h 479"/>
              <a:gd name="T84" fmla="*/ 200 w 618"/>
              <a:gd name="T85" fmla="*/ 420 h 479"/>
              <a:gd name="T86" fmla="*/ 177 w 618"/>
              <a:gd name="T87" fmla="*/ 422 h 479"/>
              <a:gd name="T88" fmla="*/ 157 w 618"/>
              <a:gd name="T89" fmla="*/ 440 h 479"/>
              <a:gd name="T90" fmla="*/ 137 w 618"/>
              <a:gd name="T91" fmla="*/ 440 h 479"/>
              <a:gd name="T92" fmla="*/ 127 w 618"/>
              <a:gd name="T93" fmla="*/ 422 h 479"/>
              <a:gd name="T94" fmla="*/ 106 w 618"/>
              <a:gd name="T95" fmla="*/ 409 h 479"/>
              <a:gd name="T96" fmla="*/ 118 w 618"/>
              <a:gd name="T97" fmla="*/ 382 h 479"/>
              <a:gd name="T98" fmla="*/ 110 w 618"/>
              <a:gd name="T99" fmla="*/ 354 h 479"/>
              <a:gd name="T100" fmla="*/ 105 w 618"/>
              <a:gd name="T101" fmla="*/ 322 h 479"/>
              <a:gd name="T102" fmla="*/ 78 w 618"/>
              <a:gd name="T103" fmla="*/ 323 h 479"/>
              <a:gd name="T104" fmla="*/ 43 w 618"/>
              <a:gd name="T105" fmla="*/ 317 h 479"/>
              <a:gd name="T106" fmla="*/ 32 w 618"/>
              <a:gd name="T107" fmla="*/ 295 h 479"/>
              <a:gd name="T108" fmla="*/ 11 w 618"/>
              <a:gd name="T109" fmla="*/ 285 h 479"/>
              <a:gd name="T110" fmla="*/ 0 w 618"/>
              <a:gd name="T111" fmla="*/ 265 h 479"/>
              <a:gd name="T112" fmla="*/ 15 w 618"/>
              <a:gd name="T113" fmla="*/ 244 h 479"/>
              <a:gd name="T114" fmla="*/ 10 w 618"/>
              <a:gd name="T115" fmla="*/ 215 h 479"/>
              <a:gd name="T116" fmla="*/ 4 w 618"/>
              <a:gd name="T117" fmla="*/ 181 h 479"/>
              <a:gd name="T118" fmla="*/ 33 w 618"/>
              <a:gd name="T119" fmla="*/ 181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18" h="479">
                <a:moveTo>
                  <a:pt x="180" y="0"/>
                </a:moveTo>
                <a:lnTo>
                  <a:pt x="182" y="0"/>
                </a:lnTo>
                <a:lnTo>
                  <a:pt x="190" y="1"/>
                </a:lnTo>
                <a:lnTo>
                  <a:pt x="194" y="1"/>
                </a:lnTo>
                <a:lnTo>
                  <a:pt x="197" y="2"/>
                </a:lnTo>
                <a:lnTo>
                  <a:pt x="200" y="3"/>
                </a:lnTo>
                <a:lnTo>
                  <a:pt x="203" y="4"/>
                </a:lnTo>
                <a:lnTo>
                  <a:pt x="204" y="4"/>
                </a:lnTo>
                <a:lnTo>
                  <a:pt x="206" y="5"/>
                </a:lnTo>
                <a:lnTo>
                  <a:pt x="207" y="5"/>
                </a:lnTo>
                <a:lnTo>
                  <a:pt x="212" y="8"/>
                </a:lnTo>
                <a:lnTo>
                  <a:pt x="216" y="10"/>
                </a:lnTo>
                <a:lnTo>
                  <a:pt x="219" y="11"/>
                </a:lnTo>
                <a:lnTo>
                  <a:pt x="226" y="14"/>
                </a:lnTo>
                <a:lnTo>
                  <a:pt x="228" y="15"/>
                </a:lnTo>
                <a:lnTo>
                  <a:pt x="230" y="16"/>
                </a:lnTo>
                <a:lnTo>
                  <a:pt x="232" y="17"/>
                </a:lnTo>
                <a:lnTo>
                  <a:pt x="234" y="18"/>
                </a:lnTo>
                <a:lnTo>
                  <a:pt x="235" y="19"/>
                </a:lnTo>
                <a:lnTo>
                  <a:pt x="240" y="22"/>
                </a:lnTo>
                <a:lnTo>
                  <a:pt x="241" y="23"/>
                </a:lnTo>
                <a:lnTo>
                  <a:pt x="242" y="24"/>
                </a:lnTo>
                <a:lnTo>
                  <a:pt x="244" y="24"/>
                </a:lnTo>
                <a:lnTo>
                  <a:pt x="245" y="25"/>
                </a:lnTo>
                <a:lnTo>
                  <a:pt x="247" y="25"/>
                </a:lnTo>
                <a:lnTo>
                  <a:pt x="248" y="25"/>
                </a:lnTo>
                <a:lnTo>
                  <a:pt x="250" y="26"/>
                </a:lnTo>
                <a:lnTo>
                  <a:pt x="251" y="26"/>
                </a:lnTo>
                <a:lnTo>
                  <a:pt x="256" y="26"/>
                </a:lnTo>
                <a:lnTo>
                  <a:pt x="258" y="26"/>
                </a:lnTo>
                <a:lnTo>
                  <a:pt x="260" y="26"/>
                </a:lnTo>
                <a:lnTo>
                  <a:pt x="261" y="25"/>
                </a:lnTo>
                <a:lnTo>
                  <a:pt x="264" y="25"/>
                </a:lnTo>
                <a:lnTo>
                  <a:pt x="274" y="22"/>
                </a:lnTo>
                <a:lnTo>
                  <a:pt x="277" y="21"/>
                </a:lnTo>
                <a:lnTo>
                  <a:pt x="282" y="19"/>
                </a:lnTo>
                <a:lnTo>
                  <a:pt x="284" y="19"/>
                </a:lnTo>
                <a:lnTo>
                  <a:pt x="285" y="18"/>
                </a:lnTo>
                <a:lnTo>
                  <a:pt x="287" y="18"/>
                </a:lnTo>
                <a:lnTo>
                  <a:pt x="288" y="18"/>
                </a:lnTo>
                <a:lnTo>
                  <a:pt x="289" y="18"/>
                </a:lnTo>
                <a:lnTo>
                  <a:pt x="290" y="19"/>
                </a:lnTo>
                <a:lnTo>
                  <a:pt x="291" y="19"/>
                </a:lnTo>
                <a:lnTo>
                  <a:pt x="292" y="20"/>
                </a:lnTo>
                <a:lnTo>
                  <a:pt x="293" y="20"/>
                </a:lnTo>
                <a:lnTo>
                  <a:pt x="294" y="22"/>
                </a:lnTo>
                <a:lnTo>
                  <a:pt x="295" y="23"/>
                </a:lnTo>
                <a:lnTo>
                  <a:pt x="296" y="25"/>
                </a:lnTo>
                <a:lnTo>
                  <a:pt x="297" y="26"/>
                </a:lnTo>
                <a:lnTo>
                  <a:pt x="297" y="27"/>
                </a:lnTo>
                <a:lnTo>
                  <a:pt x="299" y="34"/>
                </a:lnTo>
                <a:lnTo>
                  <a:pt x="300" y="36"/>
                </a:lnTo>
                <a:lnTo>
                  <a:pt x="302" y="40"/>
                </a:lnTo>
                <a:lnTo>
                  <a:pt x="306" y="48"/>
                </a:lnTo>
                <a:lnTo>
                  <a:pt x="308" y="52"/>
                </a:lnTo>
                <a:lnTo>
                  <a:pt x="310" y="58"/>
                </a:lnTo>
                <a:lnTo>
                  <a:pt x="311" y="60"/>
                </a:lnTo>
                <a:lnTo>
                  <a:pt x="312" y="62"/>
                </a:lnTo>
                <a:lnTo>
                  <a:pt x="313" y="64"/>
                </a:lnTo>
                <a:lnTo>
                  <a:pt x="313" y="64"/>
                </a:lnTo>
                <a:lnTo>
                  <a:pt x="314" y="65"/>
                </a:lnTo>
                <a:lnTo>
                  <a:pt x="314" y="65"/>
                </a:lnTo>
                <a:lnTo>
                  <a:pt x="315" y="66"/>
                </a:lnTo>
                <a:lnTo>
                  <a:pt x="316" y="66"/>
                </a:lnTo>
                <a:lnTo>
                  <a:pt x="317" y="66"/>
                </a:lnTo>
                <a:lnTo>
                  <a:pt x="317" y="67"/>
                </a:lnTo>
                <a:lnTo>
                  <a:pt x="318" y="67"/>
                </a:lnTo>
                <a:lnTo>
                  <a:pt x="319" y="67"/>
                </a:lnTo>
                <a:lnTo>
                  <a:pt x="320" y="67"/>
                </a:lnTo>
                <a:lnTo>
                  <a:pt x="321" y="67"/>
                </a:lnTo>
                <a:lnTo>
                  <a:pt x="322" y="67"/>
                </a:lnTo>
                <a:lnTo>
                  <a:pt x="324" y="66"/>
                </a:lnTo>
                <a:lnTo>
                  <a:pt x="327" y="65"/>
                </a:lnTo>
                <a:lnTo>
                  <a:pt x="334" y="63"/>
                </a:lnTo>
                <a:lnTo>
                  <a:pt x="337" y="62"/>
                </a:lnTo>
                <a:lnTo>
                  <a:pt x="341" y="60"/>
                </a:lnTo>
                <a:lnTo>
                  <a:pt x="343" y="60"/>
                </a:lnTo>
                <a:lnTo>
                  <a:pt x="345" y="59"/>
                </a:lnTo>
                <a:lnTo>
                  <a:pt x="347" y="58"/>
                </a:lnTo>
                <a:lnTo>
                  <a:pt x="349" y="58"/>
                </a:lnTo>
                <a:lnTo>
                  <a:pt x="350" y="58"/>
                </a:lnTo>
                <a:lnTo>
                  <a:pt x="352" y="58"/>
                </a:lnTo>
                <a:lnTo>
                  <a:pt x="354" y="58"/>
                </a:lnTo>
                <a:lnTo>
                  <a:pt x="355" y="58"/>
                </a:lnTo>
                <a:lnTo>
                  <a:pt x="357" y="59"/>
                </a:lnTo>
                <a:lnTo>
                  <a:pt x="359" y="60"/>
                </a:lnTo>
                <a:lnTo>
                  <a:pt x="360" y="61"/>
                </a:lnTo>
                <a:lnTo>
                  <a:pt x="362" y="62"/>
                </a:lnTo>
                <a:lnTo>
                  <a:pt x="363" y="63"/>
                </a:lnTo>
                <a:lnTo>
                  <a:pt x="364" y="64"/>
                </a:lnTo>
                <a:lnTo>
                  <a:pt x="364" y="65"/>
                </a:lnTo>
                <a:lnTo>
                  <a:pt x="365" y="66"/>
                </a:lnTo>
                <a:lnTo>
                  <a:pt x="366" y="68"/>
                </a:lnTo>
                <a:lnTo>
                  <a:pt x="367" y="69"/>
                </a:lnTo>
                <a:lnTo>
                  <a:pt x="367" y="71"/>
                </a:lnTo>
                <a:lnTo>
                  <a:pt x="369" y="74"/>
                </a:lnTo>
                <a:lnTo>
                  <a:pt x="369" y="76"/>
                </a:lnTo>
                <a:lnTo>
                  <a:pt x="370" y="79"/>
                </a:lnTo>
                <a:lnTo>
                  <a:pt x="371" y="82"/>
                </a:lnTo>
                <a:lnTo>
                  <a:pt x="371" y="86"/>
                </a:lnTo>
                <a:lnTo>
                  <a:pt x="373" y="91"/>
                </a:lnTo>
                <a:lnTo>
                  <a:pt x="373" y="93"/>
                </a:lnTo>
                <a:lnTo>
                  <a:pt x="373" y="94"/>
                </a:lnTo>
                <a:lnTo>
                  <a:pt x="373" y="95"/>
                </a:lnTo>
                <a:lnTo>
                  <a:pt x="373" y="96"/>
                </a:lnTo>
                <a:lnTo>
                  <a:pt x="373" y="96"/>
                </a:lnTo>
                <a:lnTo>
                  <a:pt x="372" y="97"/>
                </a:lnTo>
                <a:lnTo>
                  <a:pt x="372" y="98"/>
                </a:lnTo>
                <a:lnTo>
                  <a:pt x="370" y="102"/>
                </a:lnTo>
                <a:lnTo>
                  <a:pt x="369" y="104"/>
                </a:lnTo>
                <a:lnTo>
                  <a:pt x="369" y="105"/>
                </a:lnTo>
                <a:lnTo>
                  <a:pt x="369" y="106"/>
                </a:lnTo>
                <a:lnTo>
                  <a:pt x="369" y="106"/>
                </a:lnTo>
                <a:lnTo>
                  <a:pt x="369" y="107"/>
                </a:lnTo>
                <a:lnTo>
                  <a:pt x="369" y="108"/>
                </a:lnTo>
                <a:lnTo>
                  <a:pt x="370" y="109"/>
                </a:lnTo>
                <a:lnTo>
                  <a:pt x="370" y="110"/>
                </a:lnTo>
                <a:lnTo>
                  <a:pt x="371" y="110"/>
                </a:lnTo>
                <a:lnTo>
                  <a:pt x="372" y="111"/>
                </a:lnTo>
                <a:lnTo>
                  <a:pt x="373" y="111"/>
                </a:lnTo>
                <a:lnTo>
                  <a:pt x="375" y="112"/>
                </a:lnTo>
                <a:lnTo>
                  <a:pt x="376" y="112"/>
                </a:lnTo>
                <a:lnTo>
                  <a:pt x="377" y="113"/>
                </a:lnTo>
                <a:lnTo>
                  <a:pt x="379" y="113"/>
                </a:lnTo>
                <a:lnTo>
                  <a:pt x="380" y="112"/>
                </a:lnTo>
                <a:lnTo>
                  <a:pt x="381" y="112"/>
                </a:lnTo>
                <a:lnTo>
                  <a:pt x="383" y="111"/>
                </a:lnTo>
                <a:lnTo>
                  <a:pt x="385" y="110"/>
                </a:lnTo>
                <a:lnTo>
                  <a:pt x="388" y="107"/>
                </a:lnTo>
                <a:lnTo>
                  <a:pt x="389" y="107"/>
                </a:lnTo>
                <a:lnTo>
                  <a:pt x="390" y="106"/>
                </a:lnTo>
                <a:lnTo>
                  <a:pt x="391" y="105"/>
                </a:lnTo>
                <a:lnTo>
                  <a:pt x="391" y="105"/>
                </a:lnTo>
                <a:lnTo>
                  <a:pt x="392" y="104"/>
                </a:lnTo>
                <a:lnTo>
                  <a:pt x="392" y="103"/>
                </a:lnTo>
                <a:lnTo>
                  <a:pt x="394" y="101"/>
                </a:lnTo>
                <a:lnTo>
                  <a:pt x="396" y="95"/>
                </a:lnTo>
                <a:lnTo>
                  <a:pt x="398" y="92"/>
                </a:lnTo>
                <a:lnTo>
                  <a:pt x="399" y="90"/>
                </a:lnTo>
                <a:lnTo>
                  <a:pt x="401" y="87"/>
                </a:lnTo>
                <a:lnTo>
                  <a:pt x="403" y="85"/>
                </a:lnTo>
                <a:lnTo>
                  <a:pt x="405" y="83"/>
                </a:lnTo>
                <a:lnTo>
                  <a:pt x="407" y="81"/>
                </a:lnTo>
                <a:lnTo>
                  <a:pt x="409" y="80"/>
                </a:lnTo>
                <a:lnTo>
                  <a:pt x="410" y="79"/>
                </a:lnTo>
                <a:lnTo>
                  <a:pt x="411" y="78"/>
                </a:lnTo>
                <a:lnTo>
                  <a:pt x="413" y="77"/>
                </a:lnTo>
                <a:lnTo>
                  <a:pt x="414" y="77"/>
                </a:lnTo>
                <a:lnTo>
                  <a:pt x="415" y="77"/>
                </a:lnTo>
                <a:lnTo>
                  <a:pt x="417" y="77"/>
                </a:lnTo>
                <a:lnTo>
                  <a:pt x="419" y="77"/>
                </a:lnTo>
                <a:lnTo>
                  <a:pt x="421" y="77"/>
                </a:lnTo>
                <a:lnTo>
                  <a:pt x="422" y="78"/>
                </a:lnTo>
                <a:lnTo>
                  <a:pt x="424" y="78"/>
                </a:lnTo>
                <a:lnTo>
                  <a:pt x="430" y="81"/>
                </a:lnTo>
                <a:lnTo>
                  <a:pt x="432" y="82"/>
                </a:lnTo>
                <a:lnTo>
                  <a:pt x="433" y="83"/>
                </a:lnTo>
                <a:lnTo>
                  <a:pt x="435" y="84"/>
                </a:lnTo>
                <a:lnTo>
                  <a:pt x="437" y="86"/>
                </a:lnTo>
                <a:lnTo>
                  <a:pt x="439" y="87"/>
                </a:lnTo>
                <a:lnTo>
                  <a:pt x="443" y="91"/>
                </a:lnTo>
                <a:lnTo>
                  <a:pt x="444" y="91"/>
                </a:lnTo>
                <a:lnTo>
                  <a:pt x="445" y="92"/>
                </a:lnTo>
                <a:lnTo>
                  <a:pt x="446" y="93"/>
                </a:lnTo>
                <a:lnTo>
                  <a:pt x="447" y="93"/>
                </a:lnTo>
                <a:lnTo>
                  <a:pt x="448" y="93"/>
                </a:lnTo>
                <a:lnTo>
                  <a:pt x="449" y="93"/>
                </a:lnTo>
                <a:lnTo>
                  <a:pt x="450" y="93"/>
                </a:lnTo>
                <a:lnTo>
                  <a:pt x="451" y="93"/>
                </a:lnTo>
                <a:lnTo>
                  <a:pt x="452" y="93"/>
                </a:lnTo>
                <a:lnTo>
                  <a:pt x="453" y="92"/>
                </a:lnTo>
                <a:lnTo>
                  <a:pt x="454" y="92"/>
                </a:lnTo>
                <a:lnTo>
                  <a:pt x="455" y="91"/>
                </a:lnTo>
                <a:lnTo>
                  <a:pt x="456" y="91"/>
                </a:lnTo>
                <a:lnTo>
                  <a:pt x="457" y="90"/>
                </a:lnTo>
                <a:lnTo>
                  <a:pt x="458" y="89"/>
                </a:lnTo>
                <a:lnTo>
                  <a:pt x="458" y="89"/>
                </a:lnTo>
                <a:lnTo>
                  <a:pt x="459" y="88"/>
                </a:lnTo>
                <a:lnTo>
                  <a:pt x="459" y="87"/>
                </a:lnTo>
                <a:lnTo>
                  <a:pt x="460" y="85"/>
                </a:lnTo>
                <a:lnTo>
                  <a:pt x="462" y="81"/>
                </a:lnTo>
                <a:lnTo>
                  <a:pt x="463" y="78"/>
                </a:lnTo>
                <a:lnTo>
                  <a:pt x="464" y="76"/>
                </a:lnTo>
                <a:lnTo>
                  <a:pt x="465" y="75"/>
                </a:lnTo>
                <a:lnTo>
                  <a:pt x="466" y="74"/>
                </a:lnTo>
                <a:lnTo>
                  <a:pt x="466" y="73"/>
                </a:lnTo>
                <a:lnTo>
                  <a:pt x="467" y="72"/>
                </a:lnTo>
                <a:lnTo>
                  <a:pt x="468" y="72"/>
                </a:lnTo>
                <a:lnTo>
                  <a:pt x="469" y="71"/>
                </a:lnTo>
                <a:lnTo>
                  <a:pt x="469" y="71"/>
                </a:lnTo>
                <a:lnTo>
                  <a:pt x="470" y="71"/>
                </a:lnTo>
                <a:lnTo>
                  <a:pt x="471" y="70"/>
                </a:lnTo>
                <a:lnTo>
                  <a:pt x="473" y="70"/>
                </a:lnTo>
                <a:lnTo>
                  <a:pt x="474" y="70"/>
                </a:lnTo>
                <a:lnTo>
                  <a:pt x="476" y="70"/>
                </a:lnTo>
                <a:lnTo>
                  <a:pt x="478" y="70"/>
                </a:lnTo>
                <a:lnTo>
                  <a:pt x="480" y="70"/>
                </a:lnTo>
                <a:lnTo>
                  <a:pt x="482" y="70"/>
                </a:lnTo>
                <a:lnTo>
                  <a:pt x="483" y="71"/>
                </a:lnTo>
                <a:lnTo>
                  <a:pt x="488" y="72"/>
                </a:lnTo>
                <a:lnTo>
                  <a:pt x="490" y="72"/>
                </a:lnTo>
                <a:lnTo>
                  <a:pt x="491" y="72"/>
                </a:lnTo>
                <a:lnTo>
                  <a:pt x="493" y="72"/>
                </a:lnTo>
                <a:lnTo>
                  <a:pt x="495" y="73"/>
                </a:lnTo>
                <a:lnTo>
                  <a:pt x="500" y="73"/>
                </a:lnTo>
                <a:lnTo>
                  <a:pt x="502" y="73"/>
                </a:lnTo>
                <a:lnTo>
                  <a:pt x="504" y="73"/>
                </a:lnTo>
                <a:lnTo>
                  <a:pt x="505" y="73"/>
                </a:lnTo>
                <a:lnTo>
                  <a:pt x="507" y="74"/>
                </a:lnTo>
                <a:lnTo>
                  <a:pt x="508" y="74"/>
                </a:lnTo>
                <a:lnTo>
                  <a:pt x="510" y="75"/>
                </a:lnTo>
                <a:lnTo>
                  <a:pt x="511" y="76"/>
                </a:lnTo>
                <a:lnTo>
                  <a:pt x="513" y="77"/>
                </a:lnTo>
                <a:lnTo>
                  <a:pt x="516" y="80"/>
                </a:lnTo>
                <a:lnTo>
                  <a:pt x="519" y="83"/>
                </a:lnTo>
                <a:lnTo>
                  <a:pt x="520" y="84"/>
                </a:lnTo>
                <a:lnTo>
                  <a:pt x="523" y="86"/>
                </a:lnTo>
                <a:lnTo>
                  <a:pt x="526" y="89"/>
                </a:lnTo>
                <a:lnTo>
                  <a:pt x="530" y="94"/>
                </a:lnTo>
                <a:lnTo>
                  <a:pt x="532" y="97"/>
                </a:lnTo>
                <a:lnTo>
                  <a:pt x="534" y="99"/>
                </a:lnTo>
                <a:lnTo>
                  <a:pt x="539" y="103"/>
                </a:lnTo>
                <a:lnTo>
                  <a:pt x="543" y="107"/>
                </a:lnTo>
                <a:lnTo>
                  <a:pt x="545" y="109"/>
                </a:lnTo>
                <a:lnTo>
                  <a:pt x="547" y="112"/>
                </a:lnTo>
                <a:lnTo>
                  <a:pt x="548" y="114"/>
                </a:lnTo>
                <a:lnTo>
                  <a:pt x="550" y="116"/>
                </a:lnTo>
                <a:lnTo>
                  <a:pt x="550" y="118"/>
                </a:lnTo>
                <a:lnTo>
                  <a:pt x="551" y="120"/>
                </a:lnTo>
                <a:lnTo>
                  <a:pt x="551" y="122"/>
                </a:lnTo>
                <a:lnTo>
                  <a:pt x="551" y="123"/>
                </a:lnTo>
                <a:lnTo>
                  <a:pt x="551" y="123"/>
                </a:lnTo>
                <a:lnTo>
                  <a:pt x="551" y="125"/>
                </a:lnTo>
                <a:lnTo>
                  <a:pt x="551" y="126"/>
                </a:lnTo>
                <a:lnTo>
                  <a:pt x="550" y="127"/>
                </a:lnTo>
                <a:lnTo>
                  <a:pt x="550" y="128"/>
                </a:lnTo>
                <a:lnTo>
                  <a:pt x="549" y="129"/>
                </a:lnTo>
                <a:lnTo>
                  <a:pt x="547" y="131"/>
                </a:lnTo>
                <a:lnTo>
                  <a:pt x="544" y="134"/>
                </a:lnTo>
                <a:lnTo>
                  <a:pt x="543" y="135"/>
                </a:lnTo>
                <a:lnTo>
                  <a:pt x="543" y="136"/>
                </a:lnTo>
                <a:lnTo>
                  <a:pt x="542" y="137"/>
                </a:lnTo>
                <a:lnTo>
                  <a:pt x="541" y="139"/>
                </a:lnTo>
                <a:lnTo>
                  <a:pt x="540" y="143"/>
                </a:lnTo>
                <a:lnTo>
                  <a:pt x="539" y="145"/>
                </a:lnTo>
                <a:lnTo>
                  <a:pt x="538" y="147"/>
                </a:lnTo>
                <a:lnTo>
                  <a:pt x="536" y="150"/>
                </a:lnTo>
                <a:lnTo>
                  <a:pt x="536" y="152"/>
                </a:lnTo>
                <a:lnTo>
                  <a:pt x="535" y="153"/>
                </a:lnTo>
                <a:lnTo>
                  <a:pt x="535" y="157"/>
                </a:lnTo>
                <a:lnTo>
                  <a:pt x="534" y="158"/>
                </a:lnTo>
                <a:lnTo>
                  <a:pt x="534" y="160"/>
                </a:lnTo>
                <a:lnTo>
                  <a:pt x="533" y="162"/>
                </a:lnTo>
                <a:lnTo>
                  <a:pt x="532" y="164"/>
                </a:lnTo>
                <a:lnTo>
                  <a:pt x="530" y="166"/>
                </a:lnTo>
                <a:lnTo>
                  <a:pt x="529" y="167"/>
                </a:lnTo>
                <a:lnTo>
                  <a:pt x="524" y="173"/>
                </a:lnTo>
                <a:lnTo>
                  <a:pt x="522" y="175"/>
                </a:lnTo>
                <a:lnTo>
                  <a:pt x="521" y="176"/>
                </a:lnTo>
                <a:lnTo>
                  <a:pt x="520" y="176"/>
                </a:lnTo>
                <a:lnTo>
                  <a:pt x="519" y="177"/>
                </a:lnTo>
                <a:lnTo>
                  <a:pt x="518" y="178"/>
                </a:lnTo>
                <a:lnTo>
                  <a:pt x="517" y="178"/>
                </a:lnTo>
                <a:lnTo>
                  <a:pt x="516" y="178"/>
                </a:lnTo>
                <a:lnTo>
                  <a:pt x="514" y="179"/>
                </a:lnTo>
                <a:lnTo>
                  <a:pt x="513" y="179"/>
                </a:lnTo>
                <a:lnTo>
                  <a:pt x="511" y="179"/>
                </a:lnTo>
                <a:lnTo>
                  <a:pt x="508" y="178"/>
                </a:lnTo>
                <a:lnTo>
                  <a:pt x="506" y="178"/>
                </a:lnTo>
                <a:lnTo>
                  <a:pt x="505" y="178"/>
                </a:lnTo>
                <a:lnTo>
                  <a:pt x="505" y="178"/>
                </a:lnTo>
                <a:lnTo>
                  <a:pt x="504" y="179"/>
                </a:lnTo>
                <a:lnTo>
                  <a:pt x="503" y="179"/>
                </a:lnTo>
                <a:lnTo>
                  <a:pt x="502" y="179"/>
                </a:lnTo>
                <a:lnTo>
                  <a:pt x="501" y="180"/>
                </a:lnTo>
                <a:lnTo>
                  <a:pt x="501" y="181"/>
                </a:lnTo>
                <a:lnTo>
                  <a:pt x="499" y="183"/>
                </a:lnTo>
                <a:lnTo>
                  <a:pt x="495" y="187"/>
                </a:lnTo>
                <a:lnTo>
                  <a:pt x="494" y="188"/>
                </a:lnTo>
                <a:lnTo>
                  <a:pt x="493" y="189"/>
                </a:lnTo>
                <a:lnTo>
                  <a:pt x="491" y="190"/>
                </a:lnTo>
                <a:lnTo>
                  <a:pt x="490" y="190"/>
                </a:lnTo>
                <a:lnTo>
                  <a:pt x="489" y="191"/>
                </a:lnTo>
                <a:lnTo>
                  <a:pt x="486" y="192"/>
                </a:lnTo>
                <a:lnTo>
                  <a:pt x="485" y="192"/>
                </a:lnTo>
                <a:lnTo>
                  <a:pt x="484" y="192"/>
                </a:lnTo>
                <a:lnTo>
                  <a:pt x="482" y="194"/>
                </a:lnTo>
                <a:lnTo>
                  <a:pt x="479" y="195"/>
                </a:lnTo>
                <a:lnTo>
                  <a:pt x="478" y="196"/>
                </a:lnTo>
                <a:lnTo>
                  <a:pt x="477" y="197"/>
                </a:lnTo>
                <a:lnTo>
                  <a:pt x="477" y="197"/>
                </a:lnTo>
                <a:lnTo>
                  <a:pt x="475" y="199"/>
                </a:lnTo>
                <a:lnTo>
                  <a:pt x="474" y="200"/>
                </a:lnTo>
                <a:lnTo>
                  <a:pt x="473" y="201"/>
                </a:lnTo>
                <a:lnTo>
                  <a:pt x="470" y="203"/>
                </a:lnTo>
                <a:lnTo>
                  <a:pt x="470" y="203"/>
                </a:lnTo>
                <a:lnTo>
                  <a:pt x="469" y="204"/>
                </a:lnTo>
                <a:lnTo>
                  <a:pt x="467" y="206"/>
                </a:lnTo>
                <a:lnTo>
                  <a:pt x="466" y="207"/>
                </a:lnTo>
                <a:lnTo>
                  <a:pt x="466" y="208"/>
                </a:lnTo>
                <a:lnTo>
                  <a:pt x="466" y="209"/>
                </a:lnTo>
                <a:lnTo>
                  <a:pt x="466" y="211"/>
                </a:lnTo>
                <a:lnTo>
                  <a:pt x="465" y="212"/>
                </a:lnTo>
                <a:lnTo>
                  <a:pt x="465" y="213"/>
                </a:lnTo>
                <a:lnTo>
                  <a:pt x="465" y="213"/>
                </a:lnTo>
                <a:lnTo>
                  <a:pt x="464" y="214"/>
                </a:lnTo>
                <a:lnTo>
                  <a:pt x="463" y="214"/>
                </a:lnTo>
                <a:lnTo>
                  <a:pt x="463" y="214"/>
                </a:lnTo>
                <a:lnTo>
                  <a:pt x="461" y="215"/>
                </a:lnTo>
                <a:lnTo>
                  <a:pt x="460" y="215"/>
                </a:lnTo>
                <a:lnTo>
                  <a:pt x="460" y="215"/>
                </a:lnTo>
                <a:lnTo>
                  <a:pt x="459" y="215"/>
                </a:lnTo>
                <a:lnTo>
                  <a:pt x="458" y="216"/>
                </a:lnTo>
                <a:lnTo>
                  <a:pt x="458" y="216"/>
                </a:lnTo>
                <a:lnTo>
                  <a:pt x="457" y="217"/>
                </a:lnTo>
                <a:lnTo>
                  <a:pt x="457" y="218"/>
                </a:lnTo>
                <a:lnTo>
                  <a:pt x="456" y="219"/>
                </a:lnTo>
                <a:lnTo>
                  <a:pt x="456" y="220"/>
                </a:lnTo>
                <a:lnTo>
                  <a:pt x="456" y="221"/>
                </a:lnTo>
                <a:lnTo>
                  <a:pt x="456" y="222"/>
                </a:lnTo>
                <a:lnTo>
                  <a:pt x="456" y="223"/>
                </a:lnTo>
                <a:lnTo>
                  <a:pt x="456" y="224"/>
                </a:lnTo>
                <a:lnTo>
                  <a:pt x="456" y="225"/>
                </a:lnTo>
                <a:lnTo>
                  <a:pt x="456" y="226"/>
                </a:lnTo>
                <a:lnTo>
                  <a:pt x="457" y="228"/>
                </a:lnTo>
                <a:lnTo>
                  <a:pt x="459" y="232"/>
                </a:lnTo>
                <a:lnTo>
                  <a:pt x="460" y="234"/>
                </a:lnTo>
                <a:lnTo>
                  <a:pt x="461" y="236"/>
                </a:lnTo>
                <a:lnTo>
                  <a:pt x="462" y="236"/>
                </a:lnTo>
                <a:lnTo>
                  <a:pt x="463" y="237"/>
                </a:lnTo>
                <a:lnTo>
                  <a:pt x="463" y="237"/>
                </a:lnTo>
                <a:lnTo>
                  <a:pt x="464" y="238"/>
                </a:lnTo>
                <a:lnTo>
                  <a:pt x="465" y="238"/>
                </a:lnTo>
                <a:lnTo>
                  <a:pt x="468" y="239"/>
                </a:lnTo>
                <a:lnTo>
                  <a:pt x="469" y="239"/>
                </a:lnTo>
                <a:lnTo>
                  <a:pt x="470" y="240"/>
                </a:lnTo>
                <a:lnTo>
                  <a:pt x="471" y="241"/>
                </a:lnTo>
                <a:lnTo>
                  <a:pt x="473" y="242"/>
                </a:lnTo>
                <a:lnTo>
                  <a:pt x="474" y="243"/>
                </a:lnTo>
                <a:lnTo>
                  <a:pt x="475" y="244"/>
                </a:lnTo>
                <a:lnTo>
                  <a:pt x="477" y="248"/>
                </a:lnTo>
                <a:lnTo>
                  <a:pt x="478" y="249"/>
                </a:lnTo>
                <a:lnTo>
                  <a:pt x="480" y="251"/>
                </a:lnTo>
                <a:lnTo>
                  <a:pt x="481" y="252"/>
                </a:lnTo>
                <a:lnTo>
                  <a:pt x="482" y="254"/>
                </a:lnTo>
                <a:lnTo>
                  <a:pt x="484" y="257"/>
                </a:lnTo>
                <a:lnTo>
                  <a:pt x="485" y="258"/>
                </a:lnTo>
                <a:lnTo>
                  <a:pt x="486" y="259"/>
                </a:lnTo>
                <a:lnTo>
                  <a:pt x="487" y="260"/>
                </a:lnTo>
                <a:lnTo>
                  <a:pt x="488" y="261"/>
                </a:lnTo>
                <a:lnTo>
                  <a:pt x="489" y="262"/>
                </a:lnTo>
                <a:lnTo>
                  <a:pt x="489" y="262"/>
                </a:lnTo>
                <a:lnTo>
                  <a:pt x="490" y="262"/>
                </a:lnTo>
                <a:lnTo>
                  <a:pt x="491" y="262"/>
                </a:lnTo>
                <a:lnTo>
                  <a:pt x="492" y="262"/>
                </a:lnTo>
                <a:lnTo>
                  <a:pt x="493" y="262"/>
                </a:lnTo>
                <a:lnTo>
                  <a:pt x="494" y="262"/>
                </a:lnTo>
                <a:lnTo>
                  <a:pt x="498" y="260"/>
                </a:lnTo>
                <a:lnTo>
                  <a:pt x="499" y="259"/>
                </a:lnTo>
                <a:lnTo>
                  <a:pt x="500" y="259"/>
                </a:lnTo>
                <a:lnTo>
                  <a:pt x="502" y="259"/>
                </a:lnTo>
                <a:lnTo>
                  <a:pt x="503" y="258"/>
                </a:lnTo>
                <a:lnTo>
                  <a:pt x="505" y="258"/>
                </a:lnTo>
                <a:lnTo>
                  <a:pt x="507" y="258"/>
                </a:lnTo>
                <a:lnTo>
                  <a:pt x="509" y="258"/>
                </a:lnTo>
                <a:lnTo>
                  <a:pt x="511" y="258"/>
                </a:lnTo>
                <a:lnTo>
                  <a:pt x="513" y="258"/>
                </a:lnTo>
                <a:lnTo>
                  <a:pt x="515" y="259"/>
                </a:lnTo>
                <a:lnTo>
                  <a:pt x="516" y="259"/>
                </a:lnTo>
                <a:lnTo>
                  <a:pt x="517" y="260"/>
                </a:lnTo>
                <a:lnTo>
                  <a:pt x="519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2"/>
                </a:lnTo>
                <a:lnTo>
                  <a:pt x="522" y="263"/>
                </a:lnTo>
                <a:lnTo>
                  <a:pt x="523" y="265"/>
                </a:lnTo>
                <a:lnTo>
                  <a:pt x="524" y="267"/>
                </a:lnTo>
                <a:lnTo>
                  <a:pt x="524" y="269"/>
                </a:lnTo>
                <a:lnTo>
                  <a:pt x="525" y="274"/>
                </a:lnTo>
                <a:lnTo>
                  <a:pt x="526" y="276"/>
                </a:lnTo>
                <a:lnTo>
                  <a:pt x="527" y="278"/>
                </a:lnTo>
                <a:lnTo>
                  <a:pt x="528" y="280"/>
                </a:lnTo>
                <a:lnTo>
                  <a:pt x="529" y="282"/>
                </a:lnTo>
                <a:lnTo>
                  <a:pt x="530" y="284"/>
                </a:lnTo>
                <a:lnTo>
                  <a:pt x="531" y="286"/>
                </a:lnTo>
                <a:lnTo>
                  <a:pt x="532" y="287"/>
                </a:lnTo>
                <a:lnTo>
                  <a:pt x="533" y="289"/>
                </a:lnTo>
                <a:lnTo>
                  <a:pt x="535" y="290"/>
                </a:lnTo>
                <a:lnTo>
                  <a:pt x="536" y="291"/>
                </a:lnTo>
                <a:lnTo>
                  <a:pt x="538" y="292"/>
                </a:lnTo>
                <a:lnTo>
                  <a:pt x="539" y="293"/>
                </a:lnTo>
                <a:lnTo>
                  <a:pt x="541" y="293"/>
                </a:lnTo>
                <a:lnTo>
                  <a:pt x="542" y="294"/>
                </a:lnTo>
                <a:lnTo>
                  <a:pt x="546" y="294"/>
                </a:lnTo>
                <a:lnTo>
                  <a:pt x="548" y="295"/>
                </a:lnTo>
                <a:lnTo>
                  <a:pt x="550" y="295"/>
                </a:lnTo>
                <a:lnTo>
                  <a:pt x="551" y="296"/>
                </a:lnTo>
                <a:lnTo>
                  <a:pt x="553" y="297"/>
                </a:lnTo>
                <a:lnTo>
                  <a:pt x="554" y="298"/>
                </a:lnTo>
                <a:lnTo>
                  <a:pt x="556" y="299"/>
                </a:lnTo>
                <a:lnTo>
                  <a:pt x="557" y="301"/>
                </a:lnTo>
                <a:lnTo>
                  <a:pt x="559" y="304"/>
                </a:lnTo>
                <a:lnTo>
                  <a:pt x="563" y="308"/>
                </a:lnTo>
                <a:lnTo>
                  <a:pt x="565" y="311"/>
                </a:lnTo>
                <a:lnTo>
                  <a:pt x="567" y="313"/>
                </a:lnTo>
                <a:lnTo>
                  <a:pt x="570" y="318"/>
                </a:lnTo>
                <a:lnTo>
                  <a:pt x="573" y="323"/>
                </a:lnTo>
                <a:lnTo>
                  <a:pt x="575" y="327"/>
                </a:lnTo>
                <a:lnTo>
                  <a:pt x="578" y="330"/>
                </a:lnTo>
                <a:lnTo>
                  <a:pt x="579" y="331"/>
                </a:lnTo>
                <a:lnTo>
                  <a:pt x="580" y="333"/>
                </a:lnTo>
                <a:lnTo>
                  <a:pt x="584" y="337"/>
                </a:lnTo>
                <a:lnTo>
                  <a:pt x="589" y="343"/>
                </a:lnTo>
                <a:lnTo>
                  <a:pt x="591" y="345"/>
                </a:lnTo>
                <a:lnTo>
                  <a:pt x="592" y="346"/>
                </a:lnTo>
                <a:lnTo>
                  <a:pt x="594" y="347"/>
                </a:lnTo>
                <a:lnTo>
                  <a:pt x="598" y="351"/>
                </a:lnTo>
                <a:lnTo>
                  <a:pt x="599" y="352"/>
                </a:lnTo>
                <a:lnTo>
                  <a:pt x="600" y="353"/>
                </a:lnTo>
                <a:lnTo>
                  <a:pt x="601" y="354"/>
                </a:lnTo>
                <a:lnTo>
                  <a:pt x="602" y="356"/>
                </a:lnTo>
                <a:lnTo>
                  <a:pt x="603" y="357"/>
                </a:lnTo>
                <a:lnTo>
                  <a:pt x="604" y="359"/>
                </a:lnTo>
                <a:lnTo>
                  <a:pt x="605" y="361"/>
                </a:lnTo>
                <a:lnTo>
                  <a:pt x="606" y="363"/>
                </a:lnTo>
                <a:lnTo>
                  <a:pt x="607" y="365"/>
                </a:lnTo>
                <a:lnTo>
                  <a:pt x="607" y="368"/>
                </a:lnTo>
                <a:lnTo>
                  <a:pt x="607" y="370"/>
                </a:lnTo>
                <a:lnTo>
                  <a:pt x="608" y="376"/>
                </a:lnTo>
                <a:lnTo>
                  <a:pt x="608" y="380"/>
                </a:lnTo>
                <a:lnTo>
                  <a:pt x="609" y="383"/>
                </a:lnTo>
                <a:lnTo>
                  <a:pt x="609" y="387"/>
                </a:lnTo>
                <a:lnTo>
                  <a:pt x="610" y="390"/>
                </a:lnTo>
                <a:lnTo>
                  <a:pt x="610" y="392"/>
                </a:lnTo>
                <a:lnTo>
                  <a:pt x="611" y="394"/>
                </a:lnTo>
                <a:lnTo>
                  <a:pt x="611" y="395"/>
                </a:lnTo>
                <a:lnTo>
                  <a:pt x="612" y="397"/>
                </a:lnTo>
                <a:lnTo>
                  <a:pt x="613" y="400"/>
                </a:lnTo>
                <a:lnTo>
                  <a:pt x="616" y="405"/>
                </a:lnTo>
                <a:lnTo>
                  <a:pt x="617" y="406"/>
                </a:lnTo>
                <a:lnTo>
                  <a:pt x="617" y="407"/>
                </a:lnTo>
                <a:lnTo>
                  <a:pt x="618" y="409"/>
                </a:lnTo>
                <a:lnTo>
                  <a:pt x="618" y="410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8" y="411"/>
                </a:lnTo>
                <a:lnTo>
                  <a:pt x="617" y="412"/>
                </a:lnTo>
                <a:lnTo>
                  <a:pt x="617" y="412"/>
                </a:lnTo>
                <a:lnTo>
                  <a:pt x="616" y="412"/>
                </a:lnTo>
                <a:lnTo>
                  <a:pt x="615" y="412"/>
                </a:lnTo>
                <a:lnTo>
                  <a:pt x="613" y="411"/>
                </a:lnTo>
                <a:lnTo>
                  <a:pt x="611" y="411"/>
                </a:lnTo>
                <a:lnTo>
                  <a:pt x="609" y="410"/>
                </a:lnTo>
                <a:lnTo>
                  <a:pt x="602" y="407"/>
                </a:lnTo>
                <a:lnTo>
                  <a:pt x="599" y="406"/>
                </a:lnTo>
                <a:lnTo>
                  <a:pt x="597" y="405"/>
                </a:lnTo>
                <a:lnTo>
                  <a:pt x="594" y="403"/>
                </a:lnTo>
                <a:lnTo>
                  <a:pt x="591" y="401"/>
                </a:lnTo>
                <a:lnTo>
                  <a:pt x="590" y="401"/>
                </a:lnTo>
                <a:lnTo>
                  <a:pt x="588" y="400"/>
                </a:lnTo>
                <a:lnTo>
                  <a:pt x="587" y="399"/>
                </a:lnTo>
                <a:lnTo>
                  <a:pt x="586" y="399"/>
                </a:lnTo>
                <a:lnTo>
                  <a:pt x="585" y="398"/>
                </a:lnTo>
                <a:lnTo>
                  <a:pt x="584" y="398"/>
                </a:lnTo>
                <a:lnTo>
                  <a:pt x="583" y="398"/>
                </a:lnTo>
                <a:lnTo>
                  <a:pt x="582" y="398"/>
                </a:lnTo>
                <a:lnTo>
                  <a:pt x="581" y="398"/>
                </a:lnTo>
                <a:lnTo>
                  <a:pt x="581" y="399"/>
                </a:lnTo>
                <a:lnTo>
                  <a:pt x="580" y="399"/>
                </a:lnTo>
                <a:lnTo>
                  <a:pt x="579" y="399"/>
                </a:lnTo>
                <a:lnTo>
                  <a:pt x="578" y="400"/>
                </a:lnTo>
                <a:lnTo>
                  <a:pt x="578" y="401"/>
                </a:lnTo>
                <a:lnTo>
                  <a:pt x="577" y="402"/>
                </a:lnTo>
                <a:lnTo>
                  <a:pt x="576" y="402"/>
                </a:lnTo>
                <a:lnTo>
                  <a:pt x="576" y="404"/>
                </a:lnTo>
                <a:lnTo>
                  <a:pt x="573" y="409"/>
                </a:lnTo>
                <a:lnTo>
                  <a:pt x="572" y="411"/>
                </a:lnTo>
                <a:lnTo>
                  <a:pt x="572" y="412"/>
                </a:lnTo>
                <a:lnTo>
                  <a:pt x="571" y="413"/>
                </a:lnTo>
                <a:lnTo>
                  <a:pt x="570" y="415"/>
                </a:lnTo>
                <a:lnTo>
                  <a:pt x="568" y="416"/>
                </a:lnTo>
                <a:lnTo>
                  <a:pt x="567" y="417"/>
                </a:lnTo>
                <a:lnTo>
                  <a:pt x="565" y="419"/>
                </a:lnTo>
                <a:lnTo>
                  <a:pt x="563" y="420"/>
                </a:lnTo>
                <a:lnTo>
                  <a:pt x="561" y="421"/>
                </a:lnTo>
                <a:lnTo>
                  <a:pt x="558" y="422"/>
                </a:lnTo>
                <a:lnTo>
                  <a:pt x="555" y="424"/>
                </a:lnTo>
                <a:lnTo>
                  <a:pt x="554" y="424"/>
                </a:lnTo>
                <a:lnTo>
                  <a:pt x="553" y="426"/>
                </a:lnTo>
                <a:lnTo>
                  <a:pt x="552" y="426"/>
                </a:lnTo>
                <a:lnTo>
                  <a:pt x="548" y="428"/>
                </a:lnTo>
                <a:lnTo>
                  <a:pt x="544" y="430"/>
                </a:lnTo>
                <a:lnTo>
                  <a:pt x="541" y="431"/>
                </a:lnTo>
                <a:lnTo>
                  <a:pt x="540" y="432"/>
                </a:lnTo>
                <a:lnTo>
                  <a:pt x="538" y="433"/>
                </a:lnTo>
                <a:lnTo>
                  <a:pt x="534" y="436"/>
                </a:lnTo>
                <a:lnTo>
                  <a:pt x="532" y="438"/>
                </a:lnTo>
                <a:lnTo>
                  <a:pt x="530" y="439"/>
                </a:lnTo>
                <a:lnTo>
                  <a:pt x="527" y="441"/>
                </a:lnTo>
                <a:lnTo>
                  <a:pt x="525" y="442"/>
                </a:lnTo>
                <a:lnTo>
                  <a:pt x="524" y="443"/>
                </a:lnTo>
                <a:lnTo>
                  <a:pt x="523" y="444"/>
                </a:lnTo>
                <a:lnTo>
                  <a:pt x="522" y="445"/>
                </a:lnTo>
                <a:lnTo>
                  <a:pt x="521" y="446"/>
                </a:lnTo>
                <a:lnTo>
                  <a:pt x="521" y="447"/>
                </a:lnTo>
                <a:lnTo>
                  <a:pt x="520" y="448"/>
                </a:lnTo>
                <a:lnTo>
                  <a:pt x="520" y="449"/>
                </a:lnTo>
                <a:lnTo>
                  <a:pt x="520" y="450"/>
                </a:lnTo>
                <a:lnTo>
                  <a:pt x="520" y="454"/>
                </a:lnTo>
                <a:lnTo>
                  <a:pt x="520" y="455"/>
                </a:lnTo>
                <a:lnTo>
                  <a:pt x="519" y="456"/>
                </a:lnTo>
                <a:lnTo>
                  <a:pt x="519" y="456"/>
                </a:lnTo>
                <a:lnTo>
                  <a:pt x="519" y="457"/>
                </a:lnTo>
                <a:lnTo>
                  <a:pt x="518" y="458"/>
                </a:lnTo>
                <a:lnTo>
                  <a:pt x="517" y="459"/>
                </a:lnTo>
                <a:lnTo>
                  <a:pt x="515" y="460"/>
                </a:lnTo>
                <a:lnTo>
                  <a:pt x="513" y="462"/>
                </a:lnTo>
                <a:lnTo>
                  <a:pt x="512" y="463"/>
                </a:lnTo>
                <a:lnTo>
                  <a:pt x="511" y="464"/>
                </a:lnTo>
                <a:lnTo>
                  <a:pt x="511" y="464"/>
                </a:lnTo>
                <a:lnTo>
                  <a:pt x="510" y="465"/>
                </a:lnTo>
                <a:lnTo>
                  <a:pt x="510" y="466"/>
                </a:lnTo>
                <a:lnTo>
                  <a:pt x="510" y="467"/>
                </a:lnTo>
                <a:lnTo>
                  <a:pt x="510" y="468"/>
                </a:lnTo>
                <a:lnTo>
                  <a:pt x="510" y="468"/>
                </a:lnTo>
                <a:lnTo>
                  <a:pt x="510" y="470"/>
                </a:lnTo>
                <a:lnTo>
                  <a:pt x="511" y="473"/>
                </a:lnTo>
                <a:lnTo>
                  <a:pt x="511" y="474"/>
                </a:lnTo>
                <a:lnTo>
                  <a:pt x="511" y="475"/>
                </a:lnTo>
                <a:lnTo>
                  <a:pt x="511" y="475"/>
                </a:lnTo>
                <a:lnTo>
                  <a:pt x="511" y="476"/>
                </a:lnTo>
                <a:lnTo>
                  <a:pt x="510" y="477"/>
                </a:lnTo>
                <a:lnTo>
                  <a:pt x="510" y="477"/>
                </a:lnTo>
                <a:lnTo>
                  <a:pt x="509" y="477"/>
                </a:lnTo>
                <a:lnTo>
                  <a:pt x="508" y="477"/>
                </a:lnTo>
                <a:lnTo>
                  <a:pt x="507" y="477"/>
                </a:lnTo>
                <a:lnTo>
                  <a:pt x="506" y="477"/>
                </a:lnTo>
                <a:lnTo>
                  <a:pt x="505" y="477"/>
                </a:lnTo>
                <a:lnTo>
                  <a:pt x="503" y="477"/>
                </a:lnTo>
                <a:lnTo>
                  <a:pt x="500" y="476"/>
                </a:lnTo>
                <a:lnTo>
                  <a:pt x="498" y="476"/>
                </a:lnTo>
                <a:lnTo>
                  <a:pt x="496" y="476"/>
                </a:lnTo>
                <a:lnTo>
                  <a:pt x="495" y="475"/>
                </a:lnTo>
                <a:lnTo>
                  <a:pt x="494" y="476"/>
                </a:lnTo>
                <a:lnTo>
                  <a:pt x="491" y="476"/>
                </a:lnTo>
                <a:lnTo>
                  <a:pt x="487" y="476"/>
                </a:lnTo>
                <a:lnTo>
                  <a:pt x="485" y="477"/>
                </a:lnTo>
                <a:lnTo>
                  <a:pt x="483" y="477"/>
                </a:lnTo>
                <a:lnTo>
                  <a:pt x="482" y="476"/>
                </a:lnTo>
                <a:lnTo>
                  <a:pt x="482" y="476"/>
                </a:lnTo>
                <a:lnTo>
                  <a:pt x="481" y="476"/>
                </a:lnTo>
                <a:lnTo>
                  <a:pt x="479" y="475"/>
                </a:lnTo>
                <a:lnTo>
                  <a:pt x="478" y="475"/>
                </a:lnTo>
                <a:lnTo>
                  <a:pt x="477" y="475"/>
                </a:lnTo>
                <a:lnTo>
                  <a:pt x="477" y="475"/>
                </a:lnTo>
                <a:lnTo>
                  <a:pt x="476" y="475"/>
                </a:lnTo>
                <a:lnTo>
                  <a:pt x="473" y="477"/>
                </a:lnTo>
                <a:lnTo>
                  <a:pt x="471" y="477"/>
                </a:lnTo>
                <a:lnTo>
                  <a:pt x="470" y="477"/>
                </a:lnTo>
                <a:lnTo>
                  <a:pt x="466" y="478"/>
                </a:lnTo>
                <a:lnTo>
                  <a:pt x="464" y="479"/>
                </a:lnTo>
                <a:lnTo>
                  <a:pt x="462" y="479"/>
                </a:lnTo>
                <a:lnTo>
                  <a:pt x="460" y="479"/>
                </a:lnTo>
                <a:lnTo>
                  <a:pt x="459" y="479"/>
                </a:lnTo>
                <a:lnTo>
                  <a:pt x="458" y="479"/>
                </a:lnTo>
                <a:lnTo>
                  <a:pt x="457" y="478"/>
                </a:lnTo>
                <a:lnTo>
                  <a:pt x="456" y="478"/>
                </a:lnTo>
                <a:lnTo>
                  <a:pt x="455" y="477"/>
                </a:lnTo>
                <a:lnTo>
                  <a:pt x="453" y="476"/>
                </a:lnTo>
                <a:lnTo>
                  <a:pt x="448" y="472"/>
                </a:lnTo>
                <a:lnTo>
                  <a:pt x="446" y="470"/>
                </a:lnTo>
                <a:lnTo>
                  <a:pt x="445" y="470"/>
                </a:lnTo>
                <a:lnTo>
                  <a:pt x="443" y="469"/>
                </a:lnTo>
                <a:lnTo>
                  <a:pt x="440" y="467"/>
                </a:lnTo>
                <a:lnTo>
                  <a:pt x="437" y="466"/>
                </a:lnTo>
                <a:lnTo>
                  <a:pt x="434" y="465"/>
                </a:lnTo>
                <a:lnTo>
                  <a:pt x="432" y="464"/>
                </a:lnTo>
                <a:lnTo>
                  <a:pt x="431" y="463"/>
                </a:lnTo>
                <a:lnTo>
                  <a:pt x="429" y="462"/>
                </a:lnTo>
                <a:lnTo>
                  <a:pt x="428" y="461"/>
                </a:lnTo>
                <a:lnTo>
                  <a:pt x="424" y="458"/>
                </a:lnTo>
                <a:lnTo>
                  <a:pt x="423" y="457"/>
                </a:lnTo>
                <a:lnTo>
                  <a:pt x="422" y="456"/>
                </a:lnTo>
                <a:lnTo>
                  <a:pt x="420" y="456"/>
                </a:lnTo>
                <a:lnTo>
                  <a:pt x="419" y="455"/>
                </a:lnTo>
                <a:lnTo>
                  <a:pt x="415" y="453"/>
                </a:lnTo>
                <a:lnTo>
                  <a:pt x="412" y="452"/>
                </a:lnTo>
                <a:lnTo>
                  <a:pt x="410" y="451"/>
                </a:lnTo>
                <a:lnTo>
                  <a:pt x="409" y="450"/>
                </a:lnTo>
                <a:lnTo>
                  <a:pt x="407" y="449"/>
                </a:lnTo>
                <a:lnTo>
                  <a:pt x="406" y="447"/>
                </a:lnTo>
                <a:lnTo>
                  <a:pt x="405" y="446"/>
                </a:lnTo>
                <a:lnTo>
                  <a:pt x="402" y="442"/>
                </a:lnTo>
                <a:lnTo>
                  <a:pt x="400" y="440"/>
                </a:lnTo>
                <a:lnTo>
                  <a:pt x="399" y="439"/>
                </a:lnTo>
                <a:lnTo>
                  <a:pt x="398" y="438"/>
                </a:lnTo>
                <a:lnTo>
                  <a:pt x="397" y="438"/>
                </a:lnTo>
                <a:lnTo>
                  <a:pt x="396" y="437"/>
                </a:lnTo>
                <a:lnTo>
                  <a:pt x="394" y="436"/>
                </a:lnTo>
                <a:lnTo>
                  <a:pt x="392" y="436"/>
                </a:lnTo>
                <a:lnTo>
                  <a:pt x="387" y="434"/>
                </a:lnTo>
                <a:lnTo>
                  <a:pt x="385" y="434"/>
                </a:lnTo>
                <a:lnTo>
                  <a:pt x="384" y="433"/>
                </a:lnTo>
                <a:lnTo>
                  <a:pt x="383" y="432"/>
                </a:lnTo>
                <a:lnTo>
                  <a:pt x="382" y="432"/>
                </a:lnTo>
                <a:lnTo>
                  <a:pt x="381" y="431"/>
                </a:lnTo>
                <a:lnTo>
                  <a:pt x="380" y="430"/>
                </a:lnTo>
                <a:lnTo>
                  <a:pt x="380" y="429"/>
                </a:lnTo>
                <a:lnTo>
                  <a:pt x="379" y="428"/>
                </a:lnTo>
                <a:lnTo>
                  <a:pt x="378" y="425"/>
                </a:lnTo>
                <a:lnTo>
                  <a:pt x="377" y="421"/>
                </a:lnTo>
                <a:lnTo>
                  <a:pt x="376" y="419"/>
                </a:lnTo>
                <a:lnTo>
                  <a:pt x="375" y="417"/>
                </a:lnTo>
                <a:lnTo>
                  <a:pt x="375" y="416"/>
                </a:lnTo>
                <a:lnTo>
                  <a:pt x="374" y="415"/>
                </a:lnTo>
                <a:lnTo>
                  <a:pt x="374" y="415"/>
                </a:lnTo>
                <a:lnTo>
                  <a:pt x="373" y="413"/>
                </a:lnTo>
                <a:lnTo>
                  <a:pt x="370" y="410"/>
                </a:lnTo>
                <a:lnTo>
                  <a:pt x="369" y="409"/>
                </a:lnTo>
                <a:lnTo>
                  <a:pt x="368" y="408"/>
                </a:lnTo>
                <a:lnTo>
                  <a:pt x="367" y="408"/>
                </a:lnTo>
                <a:lnTo>
                  <a:pt x="365" y="407"/>
                </a:lnTo>
                <a:lnTo>
                  <a:pt x="363" y="406"/>
                </a:lnTo>
                <a:lnTo>
                  <a:pt x="361" y="405"/>
                </a:lnTo>
                <a:lnTo>
                  <a:pt x="356" y="404"/>
                </a:lnTo>
                <a:lnTo>
                  <a:pt x="351" y="402"/>
                </a:lnTo>
                <a:lnTo>
                  <a:pt x="348" y="402"/>
                </a:lnTo>
                <a:lnTo>
                  <a:pt x="344" y="401"/>
                </a:lnTo>
                <a:lnTo>
                  <a:pt x="343" y="401"/>
                </a:lnTo>
                <a:lnTo>
                  <a:pt x="341" y="401"/>
                </a:lnTo>
                <a:lnTo>
                  <a:pt x="340" y="401"/>
                </a:lnTo>
                <a:lnTo>
                  <a:pt x="339" y="401"/>
                </a:lnTo>
                <a:lnTo>
                  <a:pt x="337" y="401"/>
                </a:lnTo>
                <a:lnTo>
                  <a:pt x="333" y="403"/>
                </a:lnTo>
                <a:lnTo>
                  <a:pt x="331" y="403"/>
                </a:lnTo>
                <a:lnTo>
                  <a:pt x="330" y="404"/>
                </a:lnTo>
                <a:lnTo>
                  <a:pt x="328" y="405"/>
                </a:lnTo>
                <a:lnTo>
                  <a:pt x="327" y="406"/>
                </a:lnTo>
                <a:lnTo>
                  <a:pt x="324" y="410"/>
                </a:lnTo>
                <a:lnTo>
                  <a:pt x="323" y="410"/>
                </a:lnTo>
                <a:lnTo>
                  <a:pt x="322" y="411"/>
                </a:lnTo>
                <a:lnTo>
                  <a:pt x="321" y="412"/>
                </a:lnTo>
                <a:lnTo>
                  <a:pt x="320" y="412"/>
                </a:lnTo>
                <a:lnTo>
                  <a:pt x="316" y="414"/>
                </a:lnTo>
                <a:lnTo>
                  <a:pt x="314" y="415"/>
                </a:lnTo>
                <a:lnTo>
                  <a:pt x="313" y="416"/>
                </a:lnTo>
                <a:lnTo>
                  <a:pt x="310" y="418"/>
                </a:lnTo>
                <a:lnTo>
                  <a:pt x="307" y="419"/>
                </a:lnTo>
                <a:lnTo>
                  <a:pt x="306" y="420"/>
                </a:lnTo>
                <a:lnTo>
                  <a:pt x="305" y="420"/>
                </a:lnTo>
                <a:lnTo>
                  <a:pt x="304" y="420"/>
                </a:lnTo>
                <a:lnTo>
                  <a:pt x="304" y="421"/>
                </a:lnTo>
                <a:lnTo>
                  <a:pt x="303" y="421"/>
                </a:lnTo>
                <a:lnTo>
                  <a:pt x="301" y="420"/>
                </a:lnTo>
                <a:lnTo>
                  <a:pt x="300" y="420"/>
                </a:lnTo>
                <a:lnTo>
                  <a:pt x="299" y="420"/>
                </a:lnTo>
                <a:lnTo>
                  <a:pt x="298" y="420"/>
                </a:lnTo>
                <a:lnTo>
                  <a:pt x="297" y="419"/>
                </a:lnTo>
                <a:lnTo>
                  <a:pt x="296" y="419"/>
                </a:lnTo>
                <a:lnTo>
                  <a:pt x="295" y="418"/>
                </a:lnTo>
                <a:lnTo>
                  <a:pt x="294" y="417"/>
                </a:lnTo>
                <a:lnTo>
                  <a:pt x="294" y="416"/>
                </a:lnTo>
                <a:lnTo>
                  <a:pt x="293" y="415"/>
                </a:lnTo>
                <a:lnTo>
                  <a:pt x="292" y="414"/>
                </a:lnTo>
                <a:lnTo>
                  <a:pt x="291" y="412"/>
                </a:lnTo>
                <a:lnTo>
                  <a:pt x="290" y="408"/>
                </a:lnTo>
                <a:lnTo>
                  <a:pt x="289" y="406"/>
                </a:lnTo>
                <a:lnTo>
                  <a:pt x="288" y="404"/>
                </a:lnTo>
                <a:lnTo>
                  <a:pt x="287" y="402"/>
                </a:lnTo>
                <a:lnTo>
                  <a:pt x="286" y="400"/>
                </a:lnTo>
                <a:lnTo>
                  <a:pt x="285" y="399"/>
                </a:lnTo>
                <a:lnTo>
                  <a:pt x="284" y="399"/>
                </a:lnTo>
                <a:lnTo>
                  <a:pt x="284" y="398"/>
                </a:lnTo>
                <a:lnTo>
                  <a:pt x="283" y="397"/>
                </a:lnTo>
                <a:lnTo>
                  <a:pt x="281" y="396"/>
                </a:lnTo>
                <a:lnTo>
                  <a:pt x="281" y="396"/>
                </a:lnTo>
                <a:lnTo>
                  <a:pt x="281" y="396"/>
                </a:lnTo>
                <a:lnTo>
                  <a:pt x="280" y="396"/>
                </a:lnTo>
                <a:lnTo>
                  <a:pt x="280" y="396"/>
                </a:lnTo>
                <a:lnTo>
                  <a:pt x="277" y="398"/>
                </a:lnTo>
                <a:lnTo>
                  <a:pt x="275" y="399"/>
                </a:lnTo>
                <a:lnTo>
                  <a:pt x="273" y="400"/>
                </a:lnTo>
                <a:lnTo>
                  <a:pt x="271" y="401"/>
                </a:lnTo>
                <a:lnTo>
                  <a:pt x="270" y="402"/>
                </a:lnTo>
                <a:lnTo>
                  <a:pt x="269" y="404"/>
                </a:lnTo>
                <a:lnTo>
                  <a:pt x="268" y="405"/>
                </a:lnTo>
                <a:lnTo>
                  <a:pt x="267" y="406"/>
                </a:lnTo>
                <a:lnTo>
                  <a:pt x="267" y="406"/>
                </a:lnTo>
                <a:lnTo>
                  <a:pt x="266" y="407"/>
                </a:lnTo>
                <a:lnTo>
                  <a:pt x="265" y="409"/>
                </a:lnTo>
                <a:lnTo>
                  <a:pt x="264" y="413"/>
                </a:lnTo>
                <a:lnTo>
                  <a:pt x="263" y="414"/>
                </a:lnTo>
                <a:lnTo>
                  <a:pt x="262" y="415"/>
                </a:lnTo>
                <a:lnTo>
                  <a:pt x="262" y="416"/>
                </a:lnTo>
                <a:lnTo>
                  <a:pt x="261" y="416"/>
                </a:lnTo>
                <a:lnTo>
                  <a:pt x="260" y="417"/>
                </a:lnTo>
                <a:lnTo>
                  <a:pt x="259" y="418"/>
                </a:lnTo>
                <a:lnTo>
                  <a:pt x="258" y="419"/>
                </a:lnTo>
                <a:lnTo>
                  <a:pt x="256" y="420"/>
                </a:lnTo>
                <a:lnTo>
                  <a:pt x="255" y="420"/>
                </a:lnTo>
                <a:lnTo>
                  <a:pt x="251" y="421"/>
                </a:lnTo>
                <a:lnTo>
                  <a:pt x="249" y="422"/>
                </a:lnTo>
                <a:lnTo>
                  <a:pt x="247" y="423"/>
                </a:lnTo>
                <a:lnTo>
                  <a:pt x="244" y="425"/>
                </a:lnTo>
                <a:lnTo>
                  <a:pt x="242" y="425"/>
                </a:lnTo>
                <a:lnTo>
                  <a:pt x="241" y="425"/>
                </a:lnTo>
                <a:lnTo>
                  <a:pt x="240" y="425"/>
                </a:lnTo>
                <a:lnTo>
                  <a:pt x="238" y="425"/>
                </a:lnTo>
                <a:lnTo>
                  <a:pt x="237" y="425"/>
                </a:lnTo>
                <a:lnTo>
                  <a:pt x="236" y="425"/>
                </a:lnTo>
                <a:lnTo>
                  <a:pt x="234" y="425"/>
                </a:lnTo>
                <a:lnTo>
                  <a:pt x="230" y="423"/>
                </a:lnTo>
                <a:lnTo>
                  <a:pt x="228" y="422"/>
                </a:lnTo>
                <a:lnTo>
                  <a:pt x="227" y="422"/>
                </a:lnTo>
                <a:lnTo>
                  <a:pt x="226" y="422"/>
                </a:lnTo>
                <a:lnTo>
                  <a:pt x="225" y="422"/>
                </a:lnTo>
                <a:lnTo>
                  <a:pt x="223" y="422"/>
                </a:lnTo>
                <a:lnTo>
                  <a:pt x="221" y="422"/>
                </a:lnTo>
                <a:lnTo>
                  <a:pt x="219" y="422"/>
                </a:lnTo>
                <a:lnTo>
                  <a:pt x="217" y="421"/>
                </a:lnTo>
                <a:lnTo>
                  <a:pt x="215" y="421"/>
                </a:lnTo>
                <a:lnTo>
                  <a:pt x="213" y="421"/>
                </a:lnTo>
                <a:lnTo>
                  <a:pt x="209" y="421"/>
                </a:lnTo>
                <a:lnTo>
                  <a:pt x="208" y="421"/>
                </a:lnTo>
                <a:lnTo>
                  <a:pt x="206" y="421"/>
                </a:lnTo>
                <a:lnTo>
                  <a:pt x="204" y="421"/>
                </a:lnTo>
                <a:lnTo>
                  <a:pt x="203" y="421"/>
                </a:lnTo>
                <a:lnTo>
                  <a:pt x="202" y="421"/>
                </a:lnTo>
                <a:lnTo>
                  <a:pt x="201" y="421"/>
                </a:lnTo>
                <a:lnTo>
                  <a:pt x="200" y="420"/>
                </a:lnTo>
                <a:lnTo>
                  <a:pt x="198" y="419"/>
                </a:lnTo>
                <a:lnTo>
                  <a:pt x="196" y="417"/>
                </a:lnTo>
                <a:lnTo>
                  <a:pt x="195" y="417"/>
                </a:lnTo>
                <a:lnTo>
                  <a:pt x="195" y="416"/>
                </a:lnTo>
                <a:lnTo>
                  <a:pt x="194" y="416"/>
                </a:lnTo>
                <a:lnTo>
                  <a:pt x="194" y="416"/>
                </a:lnTo>
                <a:lnTo>
                  <a:pt x="193" y="416"/>
                </a:lnTo>
                <a:lnTo>
                  <a:pt x="192" y="416"/>
                </a:lnTo>
                <a:lnTo>
                  <a:pt x="192" y="416"/>
                </a:lnTo>
                <a:lnTo>
                  <a:pt x="191" y="416"/>
                </a:lnTo>
                <a:lnTo>
                  <a:pt x="186" y="419"/>
                </a:lnTo>
                <a:lnTo>
                  <a:pt x="185" y="419"/>
                </a:lnTo>
                <a:lnTo>
                  <a:pt x="184" y="420"/>
                </a:lnTo>
                <a:lnTo>
                  <a:pt x="181" y="420"/>
                </a:lnTo>
                <a:lnTo>
                  <a:pt x="180" y="421"/>
                </a:lnTo>
                <a:lnTo>
                  <a:pt x="178" y="421"/>
                </a:lnTo>
                <a:lnTo>
                  <a:pt x="177" y="422"/>
                </a:lnTo>
                <a:lnTo>
                  <a:pt x="176" y="423"/>
                </a:lnTo>
                <a:lnTo>
                  <a:pt x="175" y="423"/>
                </a:lnTo>
                <a:lnTo>
                  <a:pt x="175" y="424"/>
                </a:lnTo>
                <a:lnTo>
                  <a:pt x="174" y="425"/>
                </a:lnTo>
                <a:lnTo>
                  <a:pt x="173" y="426"/>
                </a:lnTo>
                <a:lnTo>
                  <a:pt x="173" y="427"/>
                </a:lnTo>
                <a:lnTo>
                  <a:pt x="171" y="430"/>
                </a:lnTo>
                <a:lnTo>
                  <a:pt x="171" y="431"/>
                </a:lnTo>
                <a:lnTo>
                  <a:pt x="170" y="431"/>
                </a:lnTo>
                <a:lnTo>
                  <a:pt x="169" y="432"/>
                </a:lnTo>
                <a:lnTo>
                  <a:pt x="167" y="434"/>
                </a:lnTo>
                <a:lnTo>
                  <a:pt x="166" y="435"/>
                </a:lnTo>
                <a:lnTo>
                  <a:pt x="164" y="436"/>
                </a:lnTo>
                <a:lnTo>
                  <a:pt x="162" y="437"/>
                </a:lnTo>
                <a:lnTo>
                  <a:pt x="161" y="437"/>
                </a:lnTo>
                <a:lnTo>
                  <a:pt x="159" y="439"/>
                </a:lnTo>
                <a:lnTo>
                  <a:pt x="157" y="440"/>
                </a:lnTo>
                <a:lnTo>
                  <a:pt x="155" y="441"/>
                </a:lnTo>
                <a:lnTo>
                  <a:pt x="154" y="442"/>
                </a:lnTo>
                <a:lnTo>
                  <a:pt x="153" y="442"/>
                </a:lnTo>
                <a:lnTo>
                  <a:pt x="151" y="443"/>
                </a:lnTo>
                <a:lnTo>
                  <a:pt x="150" y="443"/>
                </a:lnTo>
                <a:lnTo>
                  <a:pt x="148" y="443"/>
                </a:lnTo>
                <a:lnTo>
                  <a:pt x="147" y="444"/>
                </a:lnTo>
                <a:lnTo>
                  <a:pt x="146" y="444"/>
                </a:lnTo>
                <a:lnTo>
                  <a:pt x="145" y="444"/>
                </a:lnTo>
                <a:lnTo>
                  <a:pt x="143" y="444"/>
                </a:lnTo>
                <a:lnTo>
                  <a:pt x="142" y="443"/>
                </a:lnTo>
                <a:lnTo>
                  <a:pt x="141" y="443"/>
                </a:lnTo>
                <a:lnTo>
                  <a:pt x="140" y="443"/>
                </a:lnTo>
                <a:lnTo>
                  <a:pt x="139" y="442"/>
                </a:lnTo>
                <a:lnTo>
                  <a:pt x="138" y="441"/>
                </a:lnTo>
                <a:lnTo>
                  <a:pt x="137" y="441"/>
                </a:lnTo>
                <a:lnTo>
                  <a:pt x="137" y="440"/>
                </a:lnTo>
                <a:lnTo>
                  <a:pt x="136" y="439"/>
                </a:lnTo>
                <a:lnTo>
                  <a:pt x="137" y="439"/>
                </a:lnTo>
                <a:lnTo>
                  <a:pt x="137" y="437"/>
                </a:lnTo>
                <a:lnTo>
                  <a:pt x="137" y="435"/>
                </a:lnTo>
                <a:lnTo>
                  <a:pt x="138" y="433"/>
                </a:lnTo>
                <a:lnTo>
                  <a:pt x="137" y="433"/>
                </a:lnTo>
                <a:lnTo>
                  <a:pt x="137" y="432"/>
                </a:lnTo>
                <a:lnTo>
                  <a:pt x="137" y="431"/>
                </a:lnTo>
                <a:lnTo>
                  <a:pt x="137" y="430"/>
                </a:lnTo>
                <a:lnTo>
                  <a:pt x="136" y="430"/>
                </a:lnTo>
                <a:lnTo>
                  <a:pt x="136" y="429"/>
                </a:lnTo>
                <a:lnTo>
                  <a:pt x="135" y="428"/>
                </a:lnTo>
                <a:lnTo>
                  <a:pt x="135" y="428"/>
                </a:lnTo>
                <a:lnTo>
                  <a:pt x="133" y="426"/>
                </a:lnTo>
                <a:lnTo>
                  <a:pt x="132" y="425"/>
                </a:lnTo>
                <a:lnTo>
                  <a:pt x="128" y="423"/>
                </a:lnTo>
                <a:lnTo>
                  <a:pt x="127" y="422"/>
                </a:lnTo>
                <a:lnTo>
                  <a:pt x="126" y="422"/>
                </a:lnTo>
                <a:lnTo>
                  <a:pt x="125" y="421"/>
                </a:lnTo>
                <a:lnTo>
                  <a:pt x="123" y="421"/>
                </a:lnTo>
                <a:lnTo>
                  <a:pt x="120" y="421"/>
                </a:lnTo>
                <a:lnTo>
                  <a:pt x="118" y="420"/>
                </a:lnTo>
                <a:lnTo>
                  <a:pt x="117" y="419"/>
                </a:lnTo>
                <a:lnTo>
                  <a:pt x="112" y="418"/>
                </a:lnTo>
                <a:lnTo>
                  <a:pt x="107" y="416"/>
                </a:lnTo>
                <a:lnTo>
                  <a:pt x="106" y="416"/>
                </a:lnTo>
                <a:lnTo>
                  <a:pt x="105" y="415"/>
                </a:lnTo>
                <a:lnTo>
                  <a:pt x="105" y="415"/>
                </a:lnTo>
                <a:lnTo>
                  <a:pt x="104" y="415"/>
                </a:lnTo>
                <a:lnTo>
                  <a:pt x="104" y="414"/>
                </a:lnTo>
                <a:lnTo>
                  <a:pt x="104" y="414"/>
                </a:lnTo>
                <a:lnTo>
                  <a:pt x="106" y="410"/>
                </a:lnTo>
                <a:lnTo>
                  <a:pt x="106" y="409"/>
                </a:lnTo>
                <a:lnTo>
                  <a:pt x="106" y="409"/>
                </a:lnTo>
                <a:lnTo>
                  <a:pt x="106" y="407"/>
                </a:lnTo>
                <a:lnTo>
                  <a:pt x="105" y="405"/>
                </a:lnTo>
                <a:lnTo>
                  <a:pt x="105" y="405"/>
                </a:lnTo>
                <a:lnTo>
                  <a:pt x="105" y="404"/>
                </a:lnTo>
                <a:lnTo>
                  <a:pt x="105" y="403"/>
                </a:lnTo>
                <a:lnTo>
                  <a:pt x="106" y="402"/>
                </a:lnTo>
                <a:lnTo>
                  <a:pt x="107" y="400"/>
                </a:lnTo>
                <a:lnTo>
                  <a:pt x="109" y="398"/>
                </a:lnTo>
                <a:lnTo>
                  <a:pt x="111" y="396"/>
                </a:lnTo>
                <a:lnTo>
                  <a:pt x="112" y="395"/>
                </a:lnTo>
                <a:lnTo>
                  <a:pt x="114" y="392"/>
                </a:lnTo>
                <a:lnTo>
                  <a:pt x="115" y="390"/>
                </a:lnTo>
                <a:lnTo>
                  <a:pt x="116" y="389"/>
                </a:lnTo>
                <a:lnTo>
                  <a:pt x="116" y="387"/>
                </a:lnTo>
                <a:lnTo>
                  <a:pt x="117" y="385"/>
                </a:lnTo>
                <a:lnTo>
                  <a:pt x="118" y="383"/>
                </a:lnTo>
                <a:lnTo>
                  <a:pt x="118" y="382"/>
                </a:lnTo>
                <a:lnTo>
                  <a:pt x="118" y="381"/>
                </a:lnTo>
                <a:lnTo>
                  <a:pt x="118" y="379"/>
                </a:lnTo>
                <a:lnTo>
                  <a:pt x="118" y="378"/>
                </a:lnTo>
                <a:lnTo>
                  <a:pt x="118" y="377"/>
                </a:lnTo>
                <a:lnTo>
                  <a:pt x="118" y="377"/>
                </a:lnTo>
                <a:lnTo>
                  <a:pt x="117" y="374"/>
                </a:lnTo>
                <a:lnTo>
                  <a:pt x="117" y="373"/>
                </a:lnTo>
                <a:lnTo>
                  <a:pt x="116" y="371"/>
                </a:lnTo>
                <a:lnTo>
                  <a:pt x="115" y="369"/>
                </a:lnTo>
                <a:lnTo>
                  <a:pt x="113" y="366"/>
                </a:lnTo>
                <a:lnTo>
                  <a:pt x="112" y="364"/>
                </a:lnTo>
                <a:lnTo>
                  <a:pt x="111" y="362"/>
                </a:lnTo>
                <a:lnTo>
                  <a:pt x="111" y="361"/>
                </a:lnTo>
                <a:lnTo>
                  <a:pt x="111" y="360"/>
                </a:lnTo>
                <a:lnTo>
                  <a:pt x="110" y="358"/>
                </a:lnTo>
                <a:lnTo>
                  <a:pt x="110" y="356"/>
                </a:lnTo>
                <a:lnTo>
                  <a:pt x="110" y="354"/>
                </a:lnTo>
                <a:lnTo>
                  <a:pt x="110" y="351"/>
                </a:lnTo>
                <a:lnTo>
                  <a:pt x="110" y="350"/>
                </a:lnTo>
                <a:lnTo>
                  <a:pt x="110" y="349"/>
                </a:lnTo>
                <a:lnTo>
                  <a:pt x="111" y="345"/>
                </a:lnTo>
                <a:lnTo>
                  <a:pt x="111" y="343"/>
                </a:lnTo>
                <a:lnTo>
                  <a:pt x="111" y="340"/>
                </a:lnTo>
                <a:lnTo>
                  <a:pt x="111" y="336"/>
                </a:lnTo>
                <a:lnTo>
                  <a:pt x="111" y="333"/>
                </a:lnTo>
                <a:lnTo>
                  <a:pt x="111" y="331"/>
                </a:lnTo>
                <a:lnTo>
                  <a:pt x="110" y="330"/>
                </a:lnTo>
                <a:lnTo>
                  <a:pt x="110" y="328"/>
                </a:lnTo>
                <a:lnTo>
                  <a:pt x="109" y="327"/>
                </a:lnTo>
                <a:lnTo>
                  <a:pt x="109" y="326"/>
                </a:lnTo>
                <a:lnTo>
                  <a:pt x="108" y="325"/>
                </a:lnTo>
                <a:lnTo>
                  <a:pt x="107" y="324"/>
                </a:lnTo>
                <a:lnTo>
                  <a:pt x="107" y="323"/>
                </a:lnTo>
                <a:lnTo>
                  <a:pt x="105" y="322"/>
                </a:lnTo>
                <a:lnTo>
                  <a:pt x="104" y="321"/>
                </a:lnTo>
                <a:lnTo>
                  <a:pt x="102" y="319"/>
                </a:lnTo>
                <a:lnTo>
                  <a:pt x="101" y="319"/>
                </a:lnTo>
                <a:lnTo>
                  <a:pt x="100" y="318"/>
                </a:lnTo>
                <a:lnTo>
                  <a:pt x="99" y="318"/>
                </a:lnTo>
                <a:lnTo>
                  <a:pt x="99" y="318"/>
                </a:lnTo>
                <a:lnTo>
                  <a:pt x="98" y="318"/>
                </a:lnTo>
                <a:lnTo>
                  <a:pt x="97" y="318"/>
                </a:lnTo>
                <a:lnTo>
                  <a:pt x="95" y="318"/>
                </a:lnTo>
                <a:lnTo>
                  <a:pt x="94" y="319"/>
                </a:lnTo>
                <a:lnTo>
                  <a:pt x="92" y="319"/>
                </a:lnTo>
                <a:lnTo>
                  <a:pt x="89" y="321"/>
                </a:lnTo>
                <a:lnTo>
                  <a:pt x="84" y="322"/>
                </a:lnTo>
                <a:lnTo>
                  <a:pt x="82" y="323"/>
                </a:lnTo>
                <a:lnTo>
                  <a:pt x="81" y="323"/>
                </a:lnTo>
                <a:lnTo>
                  <a:pt x="79" y="323"/>
                </a:lnTo>
                <a:lnTo>
                  <a:pt x="78" y="323"/>
                </a:lnTo>
                <a:lnTo>
                  <a:pt x="73" y="322"/>
                </a:lnTo>
                <a:lnTo>
                  <a:pt x="70" y="322"/>
                </a:lnTo>
                <a:lnTo>
                  <a:pt x="64" y="321"/>
                </a:lnTo>
                <a:lnTo>
                  <a:pt x="62" y="321"/>
                </a:lnTo>
                <a:lnTo>
                  <a:pt x="61" y="321"/>
                </a:lnTo>
                <a:lnTo>
                  <a:pt x="54" y="322"/>
                </a:lnTo>
                <a:lnTo>
                  <a:pt x="53" y="322"/>
                </a:lnTo>
                <a:lnTo>
                  <a:pt x="52" y="322"/>
                </a:lnTo>
                <a:lnTo>
                  <a:pt x="51" y="322"/>
                </a:lnTo>
                <a:lnTo>
                  <a:pt x="50" y="322"/>
                </a:lnTo>
                <a:lnTo>
                  <a:pt x="49" y="321"/>
                </a:lnTo>
                <a:lnTo>
                  <a:pt x="48" y="321"/>
                </a:lnTo>
                <a:lnTo>
                  <a:pt x="47" y="320"/>
                </a:lnTo>
                <a:lnTo>
                  <a:pt x="46" y="320"/>
                </a:lnTo>
                <a:lnTo>
                  <a:pt x="45" y="319"/>
                </a:lnTo>
                <a:lnTo>
                  <a:pt x="44" y="318"/>
                </a:lnTo>
                <a:lnTo>
                  <a:pt x="43" y="317"/>
                </a:lnTo>
                <a:lnTo>
                  <a:pt x="42" y="317"/>
                </a:lnTo>
                <a:lnTo>
                  <a:pt x="42" y="316"/>
                </a:lnTo>
                <a:lnTo>
                  <a:pt x="42" y="315"/>
                </a:lnTo>
                <a:lnTo>
                  <a:pt x="41" y="314"/>
                </a:lnTo>
                <a:lnTo>
                  <a:pt x="41" y="313"/>
                </a:lnTo>
                <a:lnTo>
                  <a:pt x="40" y="311"/>
                </a:lnTo>
                <a:lnTo>
                  <a:pt x="40" y="310"/>
                </a:lnTo>
                <a:lnTo>
                  <a:pt x="40" y="308"/>
                </a:lnTo>
                <a:lnTo>
                  <a:pt x="40" y="305"/>
                </a:lnTo>
                <a:lnTo>
                  <a:pt x="40" y="304"/>
                </a:lnTo>
                <a:lnTo>
                  <a:pt x="40" y="303"/>
                </a:lnTo>
                <a:lnTo>
                  <a:pt x="39" y="302"/>
                </a:lnTo>
                <a:lnTo>
                  <a:pt x="38" y="301"/>
                </a:lnTo>
                <a:lnTo>
                  <a:pt x="38" y="300"/>
                </a:lnTo>
                <a:lnTo>
                  <a:pt x="36" y="298"/>
                </a:lnTo>
                <a:lnTo>
                  <a:pt x="34" y="297"/>
                </a:lnTo>
                <a:lnTo>
                  <a:pt x="32" y="295"/>
                </a:lnTo>
                <a:lnTo>
                  <a:pt x="31" y="294"/>
                </a:lnTo>
                <a:lnTo>
                  <a:pt x="30" y="293"/>
                </a:lnTo>
                <a:lnTo>
                  <a:pt x="29" y="291"/>
                </a:lnTo>
                <a:lnTo>
                  <a:pt x="28" y="290"/>
                </a:lnTo>
                <a:lnTo>
                  <a:pt x="27" y="290"/>
                </a:lnTo>
                <a:lnTo>
                  <a:pt x="26" y="289"/>
                </a:lnTo>
                <a:lnTo>
                  <a:pt x="25" y="288"/>
                </a:lnTo>
                <a:lnTo>
                  <a:pt x="23" y="288"/>
                </a:lnTo>
                <a:lnTo>
                  <a:pt x="22" y="287"/>
                </a:lnTo>
                <a:lnTo>
                  <a:pt x="21" y="287"/>
                </a:lnTo>
                <a:lnTo>
                  <a:pt x="17" y="287"/>
                </a:lnTo>
                <a:lnTo>
                  <a:pt x="16" y="287"/>
                </a:lnTo>
                <a:lnTo>
                  <a:pt x="15" y="286"/>
                </a:lnTo>
                <a:lnTo>
                  <a:pt x="14" y="286"/>
                </a:lnTo>
                <a:lnTo>
                  <a:pt x="13" y="286"/>
                </a:lnTo>
                <a:lnTo>
                  <a:pt x="12" y="285"/>
                </a:lnTo>
                <a:lnTo>
                  <a:pt x="11" y="285"/>
                </a:lnTo>
                <a:lnTo>
                  <a:pt x="10" y="284"/>
                </a:lnTo>
                <a:lnTo>
                  <a:pt x="9" y="283"/>
                </a:lnTo>
                <a:lnTo>
                  <a:pt x="8" y="283"/>
                </a:lnTo>
                <a:lnTo>
                  <a:pt x="7" y="282"/>
                </a:lnTo>
                <a:lnTo>
                  <a:pt x="6" y="281"/>
                </a:lnTo>
                <a:lnTo>
                  <a:pt x="6" y="280"/>
                </a:lnTo>
                <a:lnTo>
                  <a:pt x="5" y="279"/>
                </a:lnTo>
                <a:lnTo>
                  <a:pt x="5" y="277"/>
                </a:lnTo>
                <a:lnTo>
                  <a:pt x="4" y="275"/>
                </a:lnTo>
                <a:lnTo>
                  <a:pt x="4" y="274"/>
                </a:lnTo>
                <a:lnTo>
                  <a:pt x="3" y="273"/>
                </a:lnTo>
                <a:lnTo>
                  <a:pt x="1" y="270"/>
                </a:lnTo>
                <a:lnTo>
                  <a:pt x="1" y="269"/>
                </a:lnTo>
                <a:lnTo>
                  <a:pt x="0" y="268"/>
                </a:lnTo>
                <a:lnTo>
                  <a:pt x="0" y="267"/>
                </a:lnTo>
                <a:lnTo>
                  <a:pt x="0" y="266"/>
                </a:lnTo>
                <a:lnTo>
                  <a:pt x="0" y="265"/>
                </a:lnTo>
                <a:lnTo>
                  <a:pt x="0" y="264"/>
                </a:lnTo>
                <a:lnTo>
                  <a:pt x="0" y="263"/>
                </a:lnTo>
                <a:lnTo>
                  <a:pt x="1" y="262"/>
                </a:lnTo>
                <a:lnTo>
                  <a:pt x="2" y="261"/>
                </a:lnTo>
                <a:lnTo>
                  <a:pt x="2" y="260"/>
                </a:lnTo>
                <a:lnTo>
                  <a:pt x="3" y="260"/>
                </a:lnTo>
                <a:lnTo>
                  <a:pt x="4" y="259"/>
                </a:lnTo>
                <a:lnTo>
                  <a:pt x="7" y="258"/>
                </a:lnTo>
                <a:lnTo>
                  <a:pt x="8" y="257"/>
                </a:lnTo>
                <a:lnTo>
                  <a:pt x="9" y="256"/>
                </a:lnTo>
                <a:lnTo>
                  <a:pt x="9" y="256"/>
                </a:lnTo>
                <a:lnTo>
                  <a:pt x="10" y="255"/>
                </a:lnTo>
                <a:lnTo>
                  <a:pt x="10" y="254"/>
                </a:lnTo>
                <a:lnTo>
                  <a:pt x="12" y="250"/>
                </a:lnTo>
                <a:lnTo>
                  <a:pt x="12" y="249"/>
                </a:lnTo>
                <a:lnTo>
                  <a:pt x="13" y="248"/>
                </a:lnTo>
                <a:lnTo>
                  <a:pt x="15" y="244"/>
                </a:lnTo>
                <a:lnTo>
                  <a:pt x="16" y="243"/>
                </a:lnTo>
                <a:lnTo>
                  <a:pt x="16" y="242"/>
                </a:lnTo>
                <a:lnTo>
                  <a:pt x="17" y="240"/>
                </a:lnTo>
                <a:lnTo>
                  <a:pt x="17" y="238"/>
                </a:lnTo>
                <a:lnTo>
                  <a:pt x="17" y="236"/>
                </a:lnTo>
                <a:lnTo>
                  <a:pt x="17" y="234"/>
                </a:lnTo>
                <a:lnTo>
                  <a:pt x="17" y="233"/>
                </a:lnTo>
                <a:lnTo>
                  <a:pt x="17" y="231"/>
                </a:lnTo>
                <a:lnTo>
                  <a:pt x="16" y="225"/>
                </a:lnTo>
                <a:lnTo>
                  <a:pt x="15" y="224"/>
                </a:lnTo>
                <a:lnTo>
                  <a:pt x="14" y="223"/>
                </a:lnTo>
                <a:lnTo>
                  <a:pt x="14" y="221"/>
                </a:lnTo>
                <a:lnTo>
                  <a:pt x="13" y="220"/>
                </a:lnTo>
                <a:lnTo>
                  <a:pt x="12" y="218"/>
                </a:lnTo>
                <a:lnTo>
                  <a:pt x="11" y="217"/>
                </a:lnTo>
                <a:lnTo>
                  <a:pt x="10" y="216"/>
                </a:lnTo>
                <a:lnTo>
                  <a:pt x="10" y="215"/>
                </a:lnTo>
                <a:lnTo>
                  <a:pt x="10" y="213"/>
                </a:lnTo>
                <a:lnTo>
                  <a:pt x="10" y="211"/>
                </a:lnTo>
                <a:lnTo>
                  <a:pt x="10" y="205"/>
                </a:lnTo>
                <a:lnTo>
                  <a:pt x="10" y="202"/>
                </a:lnTo>
                <a:lnTo>
                  <a:pt x="10" y="201"/>
                </a:lnTo>
                <a:lnTo>
                  <a:pt x="10" y="200"/>
                </a:lnTo>
                <a:lnTo>
                  <a:pt x="9" y="199"/>
                </a:lnTo>
                <a:lnTo>
                  <a:pt x="8" y="196"/>
                </a:lnTo>
                <a:lnTo>
                  <a:pt x="7" y="193"/>
                </a:lnTo>
                <a:lnTo>
                  <a:pt x="7" y="191"/>
                </a:lnTo>
                <a:lnTo>
                  <a:pt x="6" y="189"/>
                </a:lnTo>
                <a:lnTo>
                  <a:pt x="4" y="186"/>
                </a:lnTo>
                <a:lnTo>
                  <a:pt x="4" y="185"/>
                </a:lnTo>
                <a:lnTo>
                  <a:pt x="3" y="184"/>
                </a:lnTo>
                <a:lnTo>
                  <a:pt x="3" y="183"/>
                </a:lnTo>
                <a:lnTo>
                  <a:pt x="3" y="182"/>
                </a:lnTo>
                <a:lnTo>
                  <a:pt x="4" y="181"/>
                </a:lnTo>
                <a:lnTo>
                  <a:pt x="4" y="180"/>
                </a:lnTo>
                <a:lnTo>
                  <a:pt x="4" y="179"/>
                </a:lnTo>
                <a:lnTo>
                  <a:pt x="5" y="178"/>
                </a:lnTo>
                <a:lnTo>
                  <a:pt x="6" y="177"/>
                </a:lnTo>
                <a:lnTo>
                  <a:pt x="8" y="175"/>
                </a:lnTo>
                <a:lnTo>
                  <a:pt x="11" y="172"/>
                </a:lnTo>
                <a:lnTo>
                  <a:pt x="13" y="170"/>
                </a:lnTo>
                <a:lnTo>
                  <a:pt x="14" y="169"/>
                </a:lnTo>
                <a:lnTo>
                  <a:pt x="14" y="170"/>
                </a:lnTo>
                <a:lnTo>
                  <a:pt x="15" y="171"/>
                </a:lnTo>
                <a:lnTo>
                  <a:pt x="16" y="172"/>
                </a:lnTo>
                <a:lnTo>
                  <a:pt x="18" y="173"/>
                </a:lnTo>
                <a:lnTo>
                  <a:pt x="21" y="175"/>
                </a:lnTo>
                <a:lnTo>
                  <a:pt x="23" y="176"/>
                </a:lnTo>
                <a:lnTo>
                  <a:pt x="29" y="179"/>
                </a:lnTo>
                <a:lnTo>
                  <a:pt x="31" y="180"/>
                </a:lnTo>
                <a:lnTo>
                  <a:pt x="33" y="181"/>
                </a:lnTo>
                <a:lnTo>
                  <a:pt x="35" y="182"/>
                </a:lnTo>
                <a:lnTo>
                  <a:pt x="37" y="183"/>
                </a:lnTo>
                <a:lnTo>
                  <a:pt x="40" y="184"/>
                </a:lnTo>
                <a:lnTo>
                  <a:pt x="41" y="184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4" name="Freeform 277">
            <a:extLst>
              <a:ext uri="{FF2B5EF4-FFF2-40B4-BE49-F238E27FC236}">
                <a16:creationId xmlns:a16="http://schemas.microsoft.com/office/drawing/2014/main" id="{1F8935AB-3A30-41C8-96CC-C7D71B9DD30F}"/>
              </a:ext>
            </a:extLst>
          </p:cNvPr>
          <p:cNvSpPr>
            <a:spLocks/>
          </p:cNvSpPr>
          <p:nvPr/>
        </p:nvSpPr>
        <p:spPr bwMode="auto">
          <a:xfrm>
            <a:off x="8890065" y="3364857"/>
            <a:ext cx="326924" cy="405512"/>
          </a:xfrm>
          <a:custGeom>
            <a:avLst/>
            <a:gdLst>
              <a:gd name="T0" fmla="*/ 4 w 172"/>
              <a:gd name="T1" fmla="*/ 185 h 195"/>
              <a:gd name="T2" fmla="*/ 9 w 172"/>
              <a:gd name="T3" fmla="*/ 184 h 195"/>
              <a:gd name="T4" fmla="*/ 13 w 172"/>
              <a:gd name="T5" fmla="*/ 180 h 195"/>
              <a:gd name="T6" fmla="*/ 20 w 172"/>
              <a:gd name="T7" fmla="*/ 172 h 195"/>
              <a:gd name="T8" fmla="*/ 24 w 172"/>
              <a:gd name="T9" fmla="*/ 170 h 195"/>
              <a:gd name="T10" fmla="*/ 28 w 172"/>
              <a:gd name="T11" fmla="*/ 170 h 195"/>
              <a:gd name="T12" fmla="*/ 34 w 172"/>
              <a:gd name="T13" fmla="*/ 171 h 195"/>
              <a:gd name="T14" fmla="*/ 43 w 172"/>
              <a:gd name="T15" fmla="*/ 175 h 195"/>
              <a:gd name="T16" fmla="*/ 50 w 172"/>
              <a:gd name="T17" fmla="*/ 177 h 195"/>
              <a:gd name="T18" fmla="*/ 57 w 172"/>
              <a:gd name="T19" fmla="*/ 180 h 195"/>
              <a:gd name="T20" fmla="*/ 64 w 172"/>
              <a:gd name="T21" fmla="*/ 183 h 195"/>
              <a:gd name="T22" fmla="*/ 69 w 172"/>
              <a:gd name="T23" fmla="*/ 183 h 195"/>
              <a:gd name="T24" fmla="*/ 71 w 172"/>
              <a:gd name="T25" fmla="*/ 185 h 195"/>
              <a:gd name="T26" fmla="*/ 73 w 172"/>
              <a:gd name="T27" fmla="*/ 190 h 195"/>
              <a:gd name="T28" fmla="*/ 76 w 172"/>
              <a:gd name="T29" fmla="*/ 193 h 195"/>
              <a:gd name="T30" fmla="*/ 78 w 172"/>
              <a:gd name="T31" fmla="*/ 195 h 195"/>
              <a:gd name="T32" fmla="*/ 83 w 172"/>
              <a:gd name="T33" fmla="*/ 195 h 195"/>
              <a:gd name="T34" fmla="*/ 89 w 172"/>
              <a:gd name="T35" fmla="*/ 193 h 195"/>
              <a:gd name="T36" fmla="*/ 94 w 172"/>
              <a:gd name="T37" fmla="*/ 189 h 195"/>
              <a:gd name="T38" fmla="*/ 97 w 172"/>
              <a:gd name="T39" fmla="*/ 185 h 195"/>
              <a:gd name="T40" fmla="*/ 96 w 172"/>
              <a:gd name="T41" fmla="*/ 178 h 195"/>
              <a:gd name="T42" fmla="*/ 96 w 172"/>
              <a:gd name="T43" fmla="*/ 173 h 195"/>
              <a:gd name="T44" fmla="*/ 99 w 172"/>
              <a:gd name="T45" fmla="*/ 169 h 195"/>
              <a:gd name="T46" fmla="*/ 109 w 172"/>
              <a:gd name="T47" fmla="*/ 160 h 195"/>
              <a:gd name="T48" fmla="*/ 112 w 172"/>
              <a:gd name="T49" fmla="*/ 157 h 195"/>
              <a:gd name="T50" fmla="*/ 115 w 172"/>
              <a:gd name="T51" fmla="*/ 157 h 195"/>
              <a:gd name="T52" fmla="*/ 118 w 172"/>
              <a:gd name="T53" fmla="*/ 159 h 195"/>
              <a:gd name="T54" fmla="*/ 124 w 172"/>
              <a:gd name="T55" fmla="*/ 167 h 195"/>
              <a:gd name="T56" fmla="*/ 130 w 172"/>
              <a:gd name="T57" fmla="*/ 171 h 195"/>
              <a:gd name="T58" fmla="*/ 135 w 172"/>
              <a:gd name="T59" fmla="*/ 172 h 195"/>
              <a:gd name="T60" fmla="*/ 142 w 172"/>
              <a:gd name="T61" fmla="*/ 170 h 195"/>
              <a:gd name="T62" fmla="*/ 149 w 172"/>
              <a:gd name="T63" fmla="*/ 169 h 195"/>
              <a:gd name="T64" fmla="*/ 156 w 172"/>
              <a:gd name="T65" fmla="*/ 171 h 195"/>
              <a:gd name="T66" fmla="*/ 161 w 172"/>
              <a:gd name="T67" fmla="*/ 171 h 195"/>
              <a:gd name="T68" fmla="*/ 168 w 172"/>
              <a:gd name="T69" fmla="*/ 168 h 195"/>
              <a:gd name="T70" fmla="*/ 171 w 172"/>
              <a:gd name="T71" fmla="*/ 166 h 195"/>
              <a:gd name="T72" fmla="*/ 172 w 172"/>
              <a:gd name="T73" fmla="*/ 162 h 195"/>
              <a:gd name="T74" fmla="*/ 171 w 172"/>
              <a:gd name="T75" fmla="*/ 158 h 195"/>
              <a:gd name="T76" fmla="*/ 162 w 172"/>
              <a:gd name="T77" fmla="*/ 146 h 195"/>
              <a:gd name="T78" fmla="*/ 155 w 172"/>
              <a:gd name="T79" fmla="*/ 132 h 195"/>
              <a:gd name="T80" fmla="*/ 154 w 172"/>
              <a:gd name="T81" fmla="*/ 127 h 195"/>
              <a:gd name="T82" fmla="*/ 155 w 172"/>
              <a:gd name="T83" fmla="*/ 118 h 195"/>
              <a:gd name="T84" fmla="*/ 158 w 172"/>
              <a:gd name="T85" fmla="*/ 109 h 195"/>
              <a:gd name="T86" fmla="*/ 157 w 172"/>
              <a:gd name="T87" fmla="*/ 105 h 195"/>
              <a:gd name="T88" fmla="*/ 151 w 172"/>
              <a:gd name="T89" fmla="*/ 93 h 195"/>
              <a:gd name="T90" fmla="*/ 151 w 172"/>
              <a:gd name="T91" fmla="*/ 88 h 195"/>
              <a:gd name="T92" fmla="*/ 150 w 172"/>
              <a:gd name="T93" fmla="*/ 80 h 195"/>
              <a:gd name="T94" fmla="*/ 147 w 172"/>
              <a:gd name="T95" fmla="*/ 65 h 195"/>
              <a:gd name="T96" fmla="*/ 146 w 172"/>
              <a:gd name="T97" fmla="*/ 44 h 195"/>
              <a:gd name="T98" fmla="*/ 147 w 172"/>
              <a:gd name="T99" fmla="*/ 32 h 195"/>
              <a:gd name="T100" fmla="*/ 146 w 172"/>
              <a:gd name="T101" fmla="*/ 26 h 195"/>
              <a:gd name="T102" fmla="*/ 140 w 172"/>
              <a:gd name="T103" fmla="*/ 15 h 195"/>
              <a:gd name="T104" fmla="*/ 135 w 172"/>
              <a:gd name="T105" fmla="*/ 6 h 195"/>
              <a:gd name="T106" fmla="*/ 133 w 172"/>
              <a:gd name="T107" fmla="*/ 1 h 195"/>
              <a:gd name="T108" fmla="*/ 136 w 172"/>
              <a:gd name="T10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2" h="195">
                <a:moveTo>
                  <a:pt x="0" y="184"/>
                </a:moveTo>
                <a:lnTo>
                  <a:pt x="2" y="185"/>
                </a:lnTo>
                <a:lnTo>
                  <a:pt x="3" y="185"/>
                </a:lnTo>
                <a:lnTo>
                  <a:pt x="4" y="185"/>
                </a:lnTo>
                <a:lnTo>
                  <a:pt x="5" y="185"/>
                </a:lnTo>
                <a:lnTo>
                  <a:pt x="6" y="185"/>
                </a:lnTo>
                <a:lnTo>
                  <a:pt x="8" y="184"/>
                </a:lnTo>
                <a:lnTo>
                  <a:pt x="9" y="184"/>
                </a:lnTo>
                <a:lnTo>
                  <a:pt x="9" y="184"/>
                </a:lnTo>
                <a:lnTo>
                  <a:pt x="10" y="183"/>
                </a:lnTo>
                <a:lnTo>
                  <a:pt x="11" y="182"/>
                </a:lnTo>
                <a:lnTo>
                  <a:pt x="13" y="180"/>
                </a:lnTo>
                <a:lnTo>
                  <a:pt x="15" y="177"/>
                </a:lnTo>
                <a:lnTo>
                  <a:pt x="18" y="174"/>
                </a:lnTo>
                <a:lnTo>
                  <a:pt x="19" y="173"/>
                </a:lnTo>
                <a:lnTo>
                  <a:pt x="20" y="172"/>
                </a:lnTo>
                <a:lnTo>
                  <a:pt x="21" y="171"/>
                </a:lnTo>
                <a:lnTo>
                  <a:pt x="22" y="171"/>
                </a:lnTo>
                <a:lnTo>
                  <a:pt x="23" y="170"/>
                </a:lnTo>
                <a:lnTo>
                  <a:pt x="24" y="170"/>
                </a:lnTo>
                <a:lnTo>
                  <a:pt x="25" y="170"/>
                </a:lnTo>
                <a:lnTo>
                  <a:pt x="26" y="170"/>
                </a:lnTo>
                <a:lnTo>
                  <a:pt x="27" y="170"/>
                </a:lnTo>
                <a:lnTo>
                  <a:pt x="28" y="170"/>
                </a:lnTo>
                <a:lnTo>
                  <a:pt x="29" y="170"/>
                </a:lnTo>
                <a:lnTo>
                  <a:pt x="30" y="170"/>
                </a:lnTo>
                <a:lnTo>
                  <a:pt x="32" y="171"/>
                </a:lnTo>
                <a:lnTo>
                  <a:pt x="34" y="171"/>
                </a:lnTo>
                <a:lnTo>
                  <a:pt x="35" y="172"/>
                </a:lnTo>
                <a:lnTo>
                  <a:pt x="39" y="173"/>
                </a:lnTo>
                <a:lnTo>
                  <a:pt x="41" y="174"/>
                </a:lnTo>
                <a:lnTo>
                  <a:pt x="43" y="175"/>
                </a:lnTo>
                <a:lnTo>
                  <a:pt x="45" y="175"/>
                </a:lnTo>
                <a:lnTo>
                  <a:pt x="46" y="176"/>
                </a:lnTo>
                <a:lnTo>
                  <a:pt x="49" y="176"/>
                </a:lnTo>
                <a:lnTo>
                  <a:pt x="50" y="177"/>
                </a:lnTo>
                <a:lnTo>
                  <a:pt x="51" y="177"/>
                </a:lnTo>
                <a:lnTo>
                  <a:pt x="52" y="178"/>
                </a:lnTo>
                <a:lnTo>
                  <a:pt x="55" y="179"/>
                </a:lnTo>
                <a:lnTo>
                  <a:pt x="57" y="180"/>
                </a:lnTo>
                <a:lnTo>
                  <a:pt x="60" y="181"/>
                </a:lnTo>
                <a:lnTo>
                  <a:pt x="62" y="182"/>
                </a:lnTo>
                <a:lnTo>
                  <a:pt x="63" y="183"/>
                </a:lnTo>
                <a:lnTo>
                  <a:pt x="64" y="183"/>
                </a:lnTo>
                <a:lnTo>
                  <a:pt x="65" y="183"/>
                </a:lnTo>
                <a:lnTo>
                  <a:pt x="68" y="182"/>
                </a:lnTo>
                <a:lnTo>
                  <a:pt x="69" y="182"/>
                </a:lnTo>
                <a:lnTo>
                  <a:pt x="69" y="183"/>
                </a:lnTo>
                <a:lnTo>
                  <a:pt x="70" y="183"/>
                </a:lnTo>
                <a:lnTo>
                  <a:pt x="70" y="183"/>
                </a:lnTo>
                <a:lnTo>
                  <a:pt x="71" y="184"/>
                </a:lnTo>
                <a:lnTo>
                  <a:pt x="71" y="185"/>
                </a:lnTo>
                <a:lnTo>
                  <a:pt x="72" y="186"/>
                </a:lnTo>
                <a:lnTo>
                  <a:pt x="73" y="188"/>
                </a:lnTo>
                <a:lnTo>
                  <a:pt x="73" y="189"/>
                </a:lnTo>
                <a:lnTo>
                  <a:pt x="73" y="190"/>
                </a:lnTo>
                <a:lnTo>
                  <a:pt x="73" y="191"/>
                </a:lnTo>
                <a:lnTo>
                  <a:pt x="74" y="192"/>
                </a:lnTo>
                <a:lnTo>
                  <a:pt x="75" y="193"/>
                </a:lnTo>
                <a:lnTo>
                  <a:pt x="76" y="193"/>
                </a:lnTo>
                <a:lnTo>
                  <a:pt x="76" y="194"/>
                </a:lnTo>
                <a:lnTo>
                  <a:pt x="77" y="194"/>
                </a:lnTo>
                <a:lnTo>
                  <a:pt x="77" y="195"/>
                </a:lnTo>
                <a:lnTo>
                  <a:pt x="78" y="195"/>
                </a:lnTo>
                <a:lnTo>
                  <a:pt x="79" y="195"/>
                </a:lnTo>
                <a:lnTo>
                  <a:pt x="80" y="195"/>
                </a:lnTo>
                <a:lnTo>
                  <a:pt x="81" y="195"/>
                </a:lnTo>
                <a:lnTo>
                  <a:pt x="83" y="195"/>
                </a:lnTo>
                <a:lnTo>
                  <a:pt x="85" y="195"/>
                </a:lnTo>
                <a:lnTo>
                  <a:pt x="86" y="194"/>
                </a:lnTo>
                <a:lnTo>
                  <a:pt x="88" y="194"/>
                </a:lnTo>
                <a:lnTo>
                  <a:pt x="89" y="193"/>
                </a:lnTo>
                <a:lnTo>
                  <a:pt x="90" y="192"/>
                </a:lnTo>
                <a:lnTo>
                  <a:pt x="91" y="191"/>
                </a:lnTo>
                <a:lnTo>
                  <a:pt x="94" y="190"/>
                </a:lnTo>
                <a:lnTo>
                  <a:pt x="94" y="189"/>
                </a:lnTo>
                <a:lnTo>
                  <a:pt x="95" y="189"/>
                </a:lnTo>
                <a:lnTo>
                  <a:pt x="96" y="188"/>
                </a:lnTo>
                <a:lnTo>
                  <a:pt x="96" y="186"/>
                </a:lnTo>
                <a:lnTo>
                  <a:pt x="97" y="185"/>
                </a:lnTo>
                <a:lnTo>
                  <a:pt x="97" y="184"/>
                </a:lnTo>
                <a:lnTo>
                  <a:pt x="97" y="183"/>
                </a:lnTo>
                <a:lnTo>
                  <a:pt x="97" y="182"/>
                </a:lnTo>
                <a:lnTo>
                  <a:pt x="96" y="178"/>
                </a:lnTo>
                <a:lnTo>
                  <a:pt x="96" y="176"/>
                </a:lnTo>
                <a:lnTo>
                  <a:pt x="96" y="175"/>
                </a:lnTo>
                <a:lnTo>
                  <a:pt x="96" y="174"/>
                </a:lnTo>
                <a:lnTo>
                  <a:pt x="96" y="173"/>
                </a:lnTo>
                <a:lnTo>
                  <a:pt x="97" y="172"/>
                </a:lnTo>
                <a:lnTo>
                  <a:pt x="97" y="171"/>
                </a:lnTo>
                <a:lnTo>
                  <a:pt x="98" y="170"/>
                </a:lnTo>
                <a:lnTo>
                  <a:pt x="99" y="169"/>
                </a:lnTo>
                <a:lnTo>
                  <a:pt x="100" y="168"/>
                </a:lnTo>
                <a:lnTo>
                  <a:pt x="103" y="165"/>
                </a:lnTo>
                <a:lnTo>
                  <a:pt x="106" y="162"/>
                </a:lnTo>
                <a:lnTo>
                  <a:pt x="109" y="160"/>
                </a:lnTo>
                <a:lnTo>
                  <a:pt x="110" y="159"/>
                </a:lnTo>
                <a:lnTo>
                  <a:pt x="111" y="158"/>
                </a:lnTo>
                <a:lnTo>
                  <a:pt x="112" y="157"/>
                </a:lnTo>
                <a:lnTo>
                  <a:pt x="112" y="157"/>
                </a:lnTo>
                <a:lnTo>
                  <a:pt x="113" y="157"/>
                </a:lnTo>
                <a:lnTo>
                  <a:pt x="113" y="156"/>
                </a:lnTo>
                <a:lnTo>
                  <a:pt x="114" y="156"/>
                </a:lnTo>
                <a:lnTo>
                  <a:pt x="115" y="157"/>
                </a:lnTo>
                <a:lnTo>
                  <a:pt x="116" y="157"/>
                </a:lnTo>
                <a:lnTo>
                  <a:pt x="117" y="158"/>
                </a:lnTo>
                <a:lnTo>
                  <a:pt x="117" y="158"/>
                </a:lnTo>
                <a:lnTo>
                  <a:pt x="118" y="159"/>
                </a:lnTo>
                <a:lnTo>
                  <a:pt x="120" y="162"/>
                </a:lnTo>
                <a:lnTo>
                  <a:pt x="122" y="165"/>
                </a:lnTo>
                <a:lnTo>
                  <a:pt x="123" y="166"/>
                </a:lnTo>
                <a:lnTo>
                  <a:pt x="124" y="167"/>
                </a:lnTo>
                <a:lnTo>
                  <a:pt x="125" y="168"/>
                </a:lnTo>
                <a:lnTo>
                  <a:pt x="127" y="169"/>
                </a:lnTo>
                <a:lnTo>
                  <a:pt x="128" y="170"/>
                </a:lnTo>
                <a:lnTo>
                  <a:pt x="130" y="171"/>
                </a:lnTo>
                <a:lnTo>
                  <a:pt x="131" y="171"/>
                </a:lnTo>
                <a:lnTo>
                  <a:pt x="133" y="172"/>
                </a:lnTo>
                <a:lnTo>
                  <a:pt x="134" y="172"/>
                </a:lnTo>
                <a:lnTo>
                  <a:pt x="135" y="172"/>
                </a:lnTo>
                <a:lnTo>
                  <a:pt x="136" y="172"/>
                </a:lnTo>
                <a:lnTo>
                  <a:pt x="137" y="172"/>
                </a:lnTo>
                <a:lnTo>
                  <a:pt x="138" y="171"/>
                </a:lnTo>
                <a:lnTo>
                  <a:pt x="142" y="170"/>
                </a:lnTo>
                <a:lnTo>
                  <a:pt x="145" y="169"/>
                </a:lnTo>
                <a:lnTo>
                  <a:pt x="146" y="169"/>
                </a:lnTo>
                <a:lnTo>
                  <a:pt x="147" y="169"/>
                </a:lnTo>
                <a:lnTo>
                  <a:pt x="149" y="169"/>
                </a:lnTo>
                <a:lnTo>
                  <a:pt x="151" y="169"/>
                </a:lnTo>
                <a:lnTo>
                  <a:pt x="153" y="170"/>
                </a:lnTo>
                <a:lnTo>
                  <a:pt x="155" y="171"/>
                </a:lnTo>
                <a:lnTo>
                  <a:pt x="156" y="171"/>
                </a:lnTo>
                <a:lnTo>
                  <a:pt x="157" y="171"/>
                </a:lnTo>
                <a:lnTo>
                  <a:pt x="158" y="171"/>
                </a:lnTo>
                <a:lnTo>
                  <a:pt x="160" y="171"/>
                </a:lnTo>
                <a:lnTo>
                  <a:pt x="161" y="171"/>
                </a:lnTo>
                <a:lnTo>
                  <a:pt x="163" y="171"/>
                </a:lnTo>
                <a:lnTo>
                  <a:pt x="165" y="170"/>
                </a:lnTo>
                <a:lnTo>
                  <a:pt x="167" y="169"/>
                </a:lnTo>
                <a:lnTo>
                  <a:pt x="168" y="168"/>
                </a:lnTo>
                <a:lnTo>
                  <a:pt x="169" y="168"/>
                </a:lnTo>
                <a:lnTo>
                  <a:pt x="170" y="167"/>
                </a:lnTo>
                <a:lnTo>
                  <a:pt x="171" y="167"/>
                </a:lnTo>
                <a:lnTo>
                  <a:pt x="171" y="166"/>
                </a:lnTo>
                <a:lnTo>
                  <a:pt x="172" y="165"/>
                </a:lnTo>
                <a:lnTo>
                  <a:pt x="172" y="164"/>
                </a:lnTo>
                <a:lnTo>
                  <a:pt x="172" y="163"/>
                </a:lnTo>
                <a:lnTo>
                  <a:pt x="172" y="162"/>
                </a:lnTo>
                <a:lnTo>
                  <a:pt x="172" y="161"/>
                </a:lnTo>
                <a:lnTo>
                  <a:pt x="171" y="160"/>
                </a:lnTo>
                <a:lnTo>
                  <a:pt x="171" y="159"/>
                </a:lnTo>
                <a:lnTo>
                  <a:pt x="171" y="158"/>
                </a:lnTo>
                <a:lnTo>
                  <a:pt x="170" y="157"/>
                </a:lnTo>
                <a:lnTo>
                  <a:pt x="168" y="153"/>
                </a:lnTo>
                <a:lnTo>
                  <a:pt x="164" y="149"/>
                </a:lnTo>
                <a:lnTo>
                  <a:pt x="162" y="146"/>
                </a:lnTo>
                <a:lnTo>
                  <a:pt x="161" y="145"/>
                </a:lnTo>
                <a:lnTo>
                  <a:pt x="158" y="139"/>
                </a:lnTo>
                <a:lnTo>
                  <a:pt x="157" y="136"/>
                </a:lnTo>
                <a:lnTo>
                  <a:pt x="155" y="132"/>
                </a:lnTo>
                <a:lnTo>
                  <a:pt x="154" y="131"/>
                </a:lnTo>
                <a:lnTo>
                  <a:pt x="154" y="129"/>
                </a:lnTo>
                <a:lnTo>
                  <a:pt x="154" y="128"/>
                </a:lnTo>
                <a:lnTo>
                  <a:pt x="154" y="127"/>
                </a:lnTo>
                <a:lnTo>
                  <a:pt x="154" y="125"/>
                </a:lnTo>
                <a:lnTo>
                  <a:pt x="154" y="124"/>
                </a:lnTo>
                <a:lnTo>
                  <a:pt x="154" y="121"/>
                </a:lnTo>
                <a:lnTo>
                  <a:pt x="155" y="118"/>
                </a:lnTo>
                <a:lnTo>
                  <a:pt x="157" y="113"/>
                </a:lnTo>
                <a:lnTo>
                  <a:pt x="157" y="111"/>
                </a:lnTo>
                <a:lnTo>
                  <a:pt x="158" y="110"/>
                </a:lnTo>
                <a:lnTo>
                  <a:pt x="158" y="109"/>
                </a:lnTo>
                <a:lnTo>
                  <a:pt x="158" y="108"/>
                </a:lnTo>
                <a:lnTo>
                  <a:pt x="158" y="107"/>
                </a:lnTo>
                <a:lnTo>
                  <a:pt x="157" y="106"/>
                </a:lnTo>
                <a:lnTo>
                  <a:pt x="157" y="105"/>
                </a:lnTo>
                <a:lnTo>
                  <a:pt x="156" y="104"/>
                </a:lnTo>
                <a:lnTo>
                  <a:pt x="155" y="100"/>
                </a:lnTo>
                <a:lnTo>
                  <a:pt x="152" y="95"/>
                </a:lnTo>
                <a:lnTo>
                  <a:pt x="151" y="93"/>
                </a:lnTo>
                <a:lnTo>
                  <a:pt x="151" y="92"/>
                </a:lnTo>
                <a:lnTo>
                  <a:pt x="151" y="91"/>
                </a:lnTo>
                <a:lnTo>
                  <a:pt x="151" y="90"/>
                </a:lnTo>
                <a:lnTo>
                  <a:pt x="151" y="88"/>
                </a:lnTo>
                <a:lnTo>
                  <a:pt x="151" y="85"/>
                </a:lnTo>
                <a:lnTo>
                  <a:pt x="151" y="83"/>
                </a:lnTo>
                <a:lnTo>
                  <a:pt x="151" y="82"/>
                </a:lnTo>
                <a:lnTo>
                  <a:pt x="150" y="80"/>
                </a:lnTo>
                <a:lnTo>
                  <a:pt x="149" y="75"/>
                </a:lnTo>
                <a:lnTo>
                  <a:pt x="148" y="72"/>
                </a:lnTo>
                <a:lnTo>
                  <a:pt x="147" y="68"/>
                </a:lnTo>
                <a:lnTo>
                  <a:pt x="147" y="65"/>
                </a:lnTo>
                <a:lnTo>
                  <a:pt x="147" y="63"/>
                </a:lnTo>
                <a:lnTo>
                  <a:pt x="146" y="61"/>
                </a:lnTo>
                <a:lnTo>
                  <a:pt x="146" y="51"/>
                </a:lnTo>
                <a:lnTo>
                  <a:pt x="146" y="44"/>
                </a:lnTo>
                <a:lnTo>
                  <a:pt x="146" y="42"/>
                </a:lnTo>
                <a:lnTo>
                  <a:pt x="146" y="40"/>
                </a:lnTo>
                <a:lnTo>
                  <a:pt x="147" y="34"/>
                </a:lnTo>
                <a:lnTo>
                  <a:pt x="147" y="32"/>
                </a:lnTo>
                <a:lnTo>
                  <a:pt x="147" y="30"/>
                </a:lnTo>
                <a:lnTo>
                  <a:pt x="147" y="28"/>
                </a:lnTo>
                <a:lnTo>
                  <a:pt x="146" y="27"/>
                </a:lnTo>
                <a:lnTo>
                  <a:pt x="146" y="26"/>
                </a:lnTo>
                <a:lnTo>
                  <a:pt x="145" y="24"/>
                </a:lnTo>
                <a:lnTo>
                  <a:pt x="145" y="23"/>
                </a:lnTo>
                <a:lnTo>
                  <a:pt x="143" y="20"/>
                </a:lnTo>
                <a:lnTo>
                  <a:pt x="140" y="15"/>
                </a:lnTo>
                <a:lnTo>
                  <a:pt x="138" y="13"/>
                </a:lnTo>
                <a:lnTo>
                  <a:pt x="137" y="10"/>
                </a:lnTo>
                <a:lnTo>
                  <a:pt x="136" y="8"/>
                </a:lnTo>
                <a:lnTo>
                  <a:pt x="135" y="6"/>
                </a:lnTo>
                <a:lnTo>
                  <a:pt x="134" y="4"/>
                </a:lnTo>
                <a:lnTo>
                  <a:pt x="134" y="3"/>
                </a:lnTo>
                <a:lnTo>
                  <a:pt x="134" y="2"/>
                </a:lnTo>
                <a:lnTo>
                  <a:pt x="133" y="1"/>
                </a:lnTo>
                <a:lnTo>
                  <a:pt x="133" y="0"/>
                </a:lnTo>
                <a:lnTo>
                  <a:pt x="134" y="0"/>
                </a:lnTo>
                <a:lnTo>
                  <a:pt x="135" y="0"/>
                </a:lnTo>
                <a:lnTo>
                  <a:pt x="136" y="0"/>
                </a:lnTo>
                <a:lnTo>
                  <a:pt x="139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5" name="Freeform 278">
            <a:extLst>
              <a:ext uri="{FF2B5EF4-FFF2-40B4-BE49-F238E27FC236}">
                <a16:creationId xmlns:a16="http://schemas.microsoft.com/office/drawing/2014/main" id="{F86E65A0-0A2C-4CC7-B2F3-947E0D4242C2}"/>
              </a:ext>
            </a:extLst>
          </p:cNvPr>
          <p:cNvSpPr>
            <a:spLocks/>
          </p:cNvSpPr>
          <p:nvPr/>
        </p:nvSpPr>
        <p:spPr bwMode="auto">
          <a:xfrm>
            <a:off x="9021216" y="4134290"/>
            <a:ext cx="1189852" cy="856774"/>
          </a:xfrm>
          <a:custGeom>
            <a:avLst/>
            <a:gdLst>
              <a:gd name="T0" fmla="*/ 186 w 626"/>
              <a:gd name="T1" fmla="*/ 49 h 412"/>
              <a:gd name="T2" fmla="*/ 212 w 626"/>
              <a:gd name="T3" fmla="*/ 41 h 412"/>
              <a:gd name="T4" fmla="*/ 253 w 626"/>
              <a:gd name="T5" fmla="*/ 36 h 412"/>
              <a:gd name="T6" fmla="*/ 272 w 626"/>
              <a:gd name="T7" fmla="*/ 62 h 412"/>
              <a:gd name="T8" fmla="*/ 302 w 626"/>
              <a:gd name="T9" fmla="*/ 82 h 412"/>
              <a:gd name="T10" fmla="*/ 343 w 626"/>
              <a:gd name="T11" fmla="*/ 106 h 412"/>
              <a:gd name="T12" fmla="*/ 371 w 626"/>
              <a:gd name="T13" fmla="*/ 106 h 412"/>
              <a:gd name="T14" fmla="*/ 400 w 626"/>
              <a:gd name="T15" fmla="*/ 107 h 412"/>
              <a:gd name="T16" fmla="*/ 407 w 626"/>
              <a:gd name="T17" fmla="*/ 89 h 412"/>
              <a:gd name="T18" fmla="*/ 422 w 626"/>
              <a:gd name="T19" fmla="*/ 68 h 412"/>
              <a:gd name="T20" fmla="*/ 461 w 626"/>
              <a:gd name="T21" fmla="*/ 43 h 412"/>
              <a:gd name="T22" fmla="*/ 477 w 626"/>
              <a:gd name="T23" fmla="*/ 29 h 412"/>
              <a:gd name="T24" fmla="*/ 510 w 626"/>
              <a:gd name="T25" fmla="*/ 42 h 412"/>
              <a:gd name="T26" fmla="*/ 552 w 626"/>
              <a:gd name="T27" fmla="*/ 67 h 412"/>
              <a:gd name="T28" fmla="*/ 578 w 626"/>
              <a:gd name="T29" fmla="*/ 49 h 412"/>
              <a:gd name="T30" fmla="*/ 605 w 626"/>
              <a:gd name="T31" fmla="*/ 10 h 412"/>
              <a:gd name="T32" fmla="*/ 626 w 626"/>
              <a:gd name="T33" fmla="*/ 2 h 412"/>
              <a:gd name="T34" fmla="*/ 607 w 626"/>
              <a:gd name="T35" fmla="*/ 60 h 412"/>
              <a:gd name="T36" fmla="*/ 605 w 626"/>
              <a:gd name="T37" fmla="*/ 90 h 412"/>
              <a:gd name="T38" fmla="*/ 589 w 626"/>
              <a:gd name="T39" fmla="*/ 124 h 412"/>
              <a:gd name="T40" fmla="*/ 570 w 626"/>
              <a:gd name="T41" fmla="*/ 137 h 412"/>
              <a:gd name="T42" fmla="*/ 585 w 626"/>
              <a:gd name="T43" fmla="*/ 191 h 412"/>
              <a:gd name="T44" fmla="*/ 580 w 626"/>
              <a:gd name="T45" fmla="*/ 230 h 412"/>
              <a:gd name="T46" fmla="*/ 590 w 626"/>
              <a:gd name="T47" fmla="*/ 265 h 412"/>
              <a:gd name="T48" fmla="*/ 608 w 626"/>
              <a:gd name="T49" fmla="*/ 299 h 412"/>
              <a:gd name="T50" fmla="*/ 619 w 626"/>
              <a:gd name="T51" fmla="*/ 312 h 412"/>
              <a:gd name="T52" fmla="*/ 624 w 626"/>
              <a:gd name="T53" fmla="*/ 342 h 412"/>
              <a:gd name="T54" fmla="*/ 614 w 626"/>
              <a:gd name="T55" fmla="*/ 377 h 412"/>
              <a:gd name="T56" fmla="*/ 598 w 626"/>
              <a:gd name="T57" fmla="*/ 394 h 412"/>
              <a:gd name="T58" fmla="*/ 550 w 626"/>
              <a:gd name="T59" fmla="*/ 379 h 412"/>
              <a:gd name="T60" fmla="*/ 513 w 626"/>
              <a:gd name="T61" fmla="*/ 379 h 412"/>
              <a:gd name="T62" fmla="*/ 496 w 626"/>
              <a:gd name="T63" fmla="*/ 402 h 412"/>
              <a:gd name="T64" fmla="*/ 459 w 626"/>
              <a:gd name="T65" fmla="*/ 402 h 412"/>
              <a:gd name="T66" fmla="*/ 439 w 626"/>
              <a:gd name="T67" fmla="*/ 412 h 412"/>
              <a:gd name="T68" fmla="*/ 404 w 626"/>
              <a:gd name="T69" fmla="*/ 387 h 412"/>
              <a:gd name="T70" fmla="*/ 366 w 626"/>
              <a:gd name="T71" fmla="*/ 359 h 412"/>
              <a:gd name="T72" fmla="*/ 314 w 626"/>
              <a:gd name="T73" fmla="*/ 342 h 412"/>
              <a:gd name="T74" fmla="*/ 287 w 626"/>
              <a:gd name="T75" fmla="*/ 325 h 412"/>
              <a:gd name="T76" fmla="*/ 265 w 626"/>
              <a:gd name="T77" fmla="*/ 314 h 412"/>
              <a:gd name="T78" fmla="*/ 243 w 626"/>
              <a:gd name="T79" fmla="*/ 343 h 412"/>
              <a:gd name="T80" fmla="*/ 208 w 626"/>
              <a:gd name="T81" fmla="*/ 327 h 412"/>
              <a:gd name="T82" fmla="*/ 200 w 626"/>
              <a:gd name="T83" fmla="*/ 308 h 412"/>
              <a:gd name="T84" fmla="*/ 173 w 626"/>
              <a:gd name="T85" fmla="*/ 295 h 412"/>
              <a:gd name="T86" fmla="*/ 152 w 626"/>
              <a:gd name="T87" fmla="*/ 280 h 412"/>
              <a:gd name="T88" fmla="*/ 124 w 626"/>
              <a:gd name="T89" fmla="*/ 264 h 412"/>
              <a:gd name="T90" fmla="*/ 95 w 626"/>
              <a:gd name="T91" fmla="*/ 263 h 412"/>
              <a:gd name="T92" fmla="*/ 55 w 626"/>
              <a:gd name="T93" fmla="*/ 213 h 412"/>
              <a:gd name="T94" fmla="*/ 64 w 626"/>
              <a:gd name="T95" fmla="*/ 181 h 412"/>
              <a:gd name="T96" fmla="*/ 53 w 626"/>
              <a:gd name="T97" fmla="*/ 160 h 412"/>
              <a:gd name="T98" fmla="*/ 39 w 626"/>
              <a:gd name="T99" fmla="*/ 140 h 412"/>
              <a:gd name="T100" fmla="*/ 19 w 626"/>
              <a:gd name="T101" fmla="*/ 130 h 412"/>
              <a:gd name="T102" fmla="*/ 0 w 626"/>
              <a:gd name="T103" fmla="*/ 115 h 412"/>
              <a:gd name="T104" fmla="*/ 6 w 626"/>
              <a:gd name="T105" fmla="*/ 105 h 412"/>
              <a:gd name="T106" fmla="*/ 16 w 626"/>
              <a:gd name="T107" fmla="*/ 86 h 412"/>
              <a:gd name="T108" fmla="*/ 17 w 626"/>
              <a:gd name="T109" fmla="*/ 74 h 412"/>
              <a:gd name="T110" fmla="*/ 35 w 626"/>
              <a:gd name="T111" fmla="*/ 74 h 412"/>
              <a:gd name="T112" fmla="*/ 61 w 626"/>
              <a:gd name="T113" fmla="*/ 61 h 412"/>
              <a:gd name="T114" fmla="*/ 83 w 626"/>
              <a:gd name="T115" fmla="*/ 46 h 412"/>
              <a:gd name="T116" fmla="*/ 109 w 626"/>
              <a:gd name="T117" fmla="*/ 52 h 412"/>
              <a:gd name="T118" fmla="*/ 141 w 626"/>
              <a:gd name="T119" fmla="*/ 51 h 412"/>
              <a:gd name="T120" fmla="*/ 161 w 626"/>
              <a:gd name="T121" fmla="*/ 31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26" h="412">
                <a:moveTo>
                  <a:pt x="171" y="26"/>
                </a:moveTo>
                <a:lnTo>
                  <a:pt x="171" y="26"/>
                </a:lnTo>
                <a:lnTo>
                  <a:pt x="173" y="27"/>
                </a:lnTo>
                <a:lnTo>
                  <a:pt x="174" y="28"/>
                </a:lnTo>
                <a:lnTo>
                  <a:pt x="174" y="29"/>
                </a:lnTo>
                <a:lnTo>
                  <a:pt x="175" y="29"/>
                </a:lnTo>
                <a:lnTo>
                  <a:pt x="176" y="30"/>
                </a:lnTo>
                <a:lnTo>
                  <a:pt x="177" y="32"/>
                </a:lnTo>
                <a:lnTo>
                  <a:pt x="178" y="34"/>
                </a:lnTo>
                <a:lnTo>
                  <a:pt x="179" y="36"/>
                </a:lnTo>
                <a:lnTo>
                  <a:pt x="180" y="38"/>
                </a:lnTo>
                <a:lnTo>
                  <a:pt x="181" y="42"/>
                </a:lnTo>
                <a:lnTo>
                  <a:pt x="182" y="44"/>
                </a:lnTo>
                <a:lnTo>
                  <a:pt x="183" y="45"/>
                </a:lnTo>
                <a:lnTo>
                  <a:pt x="184" y="46"/>
                </a:lnTo>
                <a:lnTo>
                  <a:pt x="184" y="47"/>
                </a:lnTo>
                <a:lnTo>
                  <a:pt x="185" y="48"/>
                </a:lnTo>
                <a:lnTo>
                  <a:pt x="186" y="49"/>
                </a:lnTo>
                <a:lnTo>
                  <a:pt x="187" y="49"/>
                </a:lnTo>
                <a:lnTo>
                  <a:pt x="188" y="50"/>
                </a:lnTo>
                <a:lnTo>
                  <a:pt x="189" y="50"/>
                </a:lnTo>
                <a:lnTo>
                  <a:pt x="190" y="50"/>
                </a:lnTo>
                <a:lnTo>
                  <a:pt x="191" y="50"/>
                </a:lnTo>
                <a:lnTo>
                  <a:pt x="193" y="51"/>
                </a:lnTo>
                <a:lnTo>
                  <a:pt x="194" y="51"/>
                </a:lnTo>
                <a:lnTo>
                  <a:pt x="194" y="50"/>
                </a:lnTo>
                <a:lnTo>
                  <a:pt x="195" y="50"/>
                </a:lnTo>
                <a:lnTo>
                  <a:pt x="196" y="50"/>
                </a:lnTo>
                <a:lnTo>
                  <a:pt x="197" y="49"/>
                </a:lnTo>
                <a:lnTo>
                  <a:pt x="200" y="48"/>
                </a:lnTo>
                <a:lnTo>
                  <a:pt x="203" y="46"/>
                </a:lnTo>
                <a:lnTo>
                  <a:pt x="204" y="45"/>
                </a:lnTo>
                <a:lnTo>
                  <a:pt x="206" y="44"/>
                </a:lnTo>
                <a:lnTo>
                  <a:pt x="210" y="42"/>
                </a:lnTo>
                <a:lnTo>
                  <a:pt x="211" y="42"/>
                </a:lnTo>
                <a:lnTo>
                  <a:pt x="212" y="41"/>
                </a:lnTo>
                <a:lnTo>
                  <a:pt x="213" y="40"/>
                </a:lnTo>
                <a:lnTo>
                  <a:pt x="214" y="40"/>
                </a:lnTo>
                <a:lnTo>
                  <a:pt x="217" y="36"/>
                </a:lnTo>
                <a:lnTo>
                  <a:pt x="218" y="35"/>
                </a:lnTo>
                <a:lnTo>
                  <a:pt x="220" y="34"/>
                </a:lnTo>
                <a:lnTo>
                  <a:pt x="221" y="33"/>
                </a:lnTo>
                <a:lnTo>
                  <a:pt x="223" y="33"/>
                </a:lnTo>
                <a:lnTo>
                  <a:pt x="227" y="31"/>
                </a:lnTo>
                <a:lnTo>
                  <a:pt x="229" y="31"/>
                </a:lnTo>
                <a:lnTo>
                  <a:pt x="230" y="31"/>
                </a:lnTo>
                <a:lnTo>
                  <a:pt x="231" y="31"/>
                </a:lnTo>
                <a:lnTo>
                  <a:pt x="233" y="31"/>
                </a:lnTo>
                <a:lnTo>
                  <a:pt x="234" y="31"/>
                </a:lnTo>
                <a:lnTo>
                  <a:pt x="238" y="32"/>
                </a:lnTo>
                <a:lnTo>
                  <a:pt x="241" y="32"/>
                </a:lnTo>
                <a:lnTo>
                  <a:pt x="246" y="34"/>
                </a:lnTo>
                <a:lnTo>
                  <a:pt x="251" y="35"/>
                </a:lnTo>
                <a:lnTo>
                  <a:pt x="253" y="36"/>
                </a:lnTo>
                <a:lnTo>
                  <a:pt x="255" y="37"/>
                </a:lnTo>
                <a:lnTo>
                  <a:pt x="257" y="38"/>
                </a:lnTo>
                <a:lnTo>
                  <a:pt x="258" y="38"/>
                </a:lnTo>
                <a:lnTo>
                  <a:pt x="259" y="39"/>
                </a:lnTo>
                <a:lnTo>
                  <a:pt x="260" y="40"/>
                </a:lnTo>
                <a:lnTo>
                  <a:pt x="263" y="43"/>
                </a:lnTo>
                <a:lnTo>
                  <a:pt x="264" y="45"/>
                </a:lnTo>
                <a:lnTo>
                  <a:pt x="264" y="45"/>
                </a:lnTo>
                <a:lnTo>
                  <a:pt x="265" y="46"/>
                </a:lnTo>
                <a:lnTo>
                  <a:pt x="265" y="47"/>
                </a:lnTo>
                <a:lnTo>
                  <a:pt x="266" y="49"/>
                </a:lnTo>
                <a:lnTo>
                  <a:pt x="267" y="51"/>
                </a:lnTo>
                <a:lnTo>
                  <a:pt x="268" y="55"/>
                </a:lnTo>
                <a:lnTo>
                  <a:pt x="269" y="58"/>
                </a:lnTo>
                <a:lnTo>
                  <a:pt x="270" y="59"/>
                </a:lnTo>
                <a:lnTo>
                  <a:pt x="270" y="60"/>
                </a:lnTo>
                <a:lnTo>
                  <a:pt x="271" y="61"/>
                </a:lnTo>
                <a:lnTo>
                  <a:pt x="272" y="62"/>
                </a:lnTo>
                <a:lnTo>
                  <a:pt x="273" y="62"/>
                </a:lnTo>
                <a:lnTo>
                  <a:pt x="274" y="63"/>
                </a:lnTo>
                <a:lnTo>
                  <a:pt x="275" y="64"/>
                </a:lnTo>
                <a:lnTo>
                  <a:pt x="277" y="64"/>
                </a:lnTo>
                <a:lnTo>
                  <a:pt x="282" y="66"/>
                </a:lnTo>
                <a:lnTo>
                  <a:pt x="284" y="66"/>
                </a:lnTo>
                <a:lnTo>
                  <a:pt x="286" y="67"/>
                </a:lnTo>
                <a:lnTo>
                  <a:pt x="287" y="68"/>
                </a:lnTo>
                <a:lnTo>
                  <a:pt x="288" y="68"/>
                </a:lnTo>
                <a:lnTo>
                  <a:pt x="289" y="69"/>
                </a:lnTo>
                <a:lnTo>
                  <a:pt x="290" y="70"/>
                </a:lnTo>
                <a:lnTo>
                  <a:pt x="292" y="72"/>
                </a:lnTo>
                <a:lnTo>
                  <a:pt x="295" y="76"/>
                </a:lnTo>
                <a:lnTo>
                  <a:pt x="296" y="77"/>
                </a:lnTo>
                <a:lnTo>
                  <a:pt x="297" y="79"/>
                </a:lnTo>
                <a:lnTo>
                  <a:pt x="299" y="80"/>
                </a:lnTo>
                <a:lnTo>
                  <a:pt x="300" y="81"/>
                </a:lnTo>
                <a:lnTo>
                  <a:pt x="302" y="82"/>
                </a:lnTo>
                <a:lnTo>
                  <a:pt x="305" y="83"/>
                </a:lnTo>
                <a:lnTo>
                  <a:pt x="309" y="85"/>
                </a:lnTo>
                <a:lnTo>
                  <a:pt x="310" y="86"/>
                </a:lnTo>
                <a:lnTo>
                  <a:pt x="312" y="86"/>
                </a:lnTo>
                <a:lnTo>
                  <a:pt x="313" y="87"/>
                </a:lnTo>
                <a:lnTo>
                  <a:pt x="314" y="88"/>
                </a:lnTo>
                <a:lnTo>
                  <a:pt x="318" y="91"/>
                </a:lnTo>
                <a:lnTo>
                  <a:pt x="319" y="92"/>
                </a:lnTo>
                <a:lnTo>
                  <a:pt x="321" y="93"/>
                </a:lnTo>
                <a:lnTo>
                  <a:pt x="322" y="94"/>
                </a:lnTo>
                <a:lnTo>
                  <a:pt x="324" y="95"/>
                </a:lnTo>
                <a:lnTo>
                  <a:pt x="327" y="96"/>
                </a:lnTo>
                <a:lnTo>
                  <a:pt x="330" y="97"/>
                </a:lnTo>
                <a:lnTo>
                  <a:pt x="333" y="99"/>
                </a:lnTo>
                <a:lnTo>
                  <a:pt x="335" y="100"/>
                </a:lnTo>
                <a:lnTo>
                  <a:pt x="336" y="100"/>
                </a:lnTo>
                <a:lnTo>
                  <a:pt x="338" y="102"/>
                </a:lnTo>
                <a:lnTo>
                  <a:pt x="343" y="106"/>
                </a:lnTo>
                <a:lnTo>
                  <a:pt x="345" y="107"/>
                </a:lnTo>
                <a:lnTo>
                  <a:pt x="346" y="108"/>
                </a:lnTo>
                <a:lnTo>
                  <a:pt x="347" y="108"/>
                </a:lnTo>
                <a:lnTo>
                  <a:pt x="348" y="109"/>
                </a:lnTo>
                <a:lnTo>
                  <a:pt x="349" y="109"/>
                </a:lnTo>
                <a:lnTo>
                  <a:pt x="350" y="109"/>
                </a:lnTo>
                <a:lnTo>
                  <a:pt x="352" y="109"/>
                </a:lnTo>
                <a:lnTo>
                  <a:pt x="354" y="109"/>
                </a:lnTo>
                <a:lnTo>
                  <a:pt x="356" y="108"/>
                </a:lnTo>
                <a:lnTo>
                  <a:pt x="360" y="107"/>
                </a:lnTo>
                <a:lnTo>
                  <a:pt x="361" y="107"/>
                </a:lnTo>
                <a:lnTo>
                  <a:pt x="363" y="107"/>
                </a:lnTo>
                <a:lnTo>
                  <a:pt x="366" y="105"/>
                </a:lnTo>
                <a:lnTo>
                  <a:pt x="367" y="105"/>
                </a:lnTo>
                <a:lnTo>
                  <a:pt x="367" y="105"/>
                </a:lnTo>
                <a:lnTo>
                  <a:pt x="368" y="105"/>
                </a:lnTo>
                <a:lnTo>
                  <a:pt x="369" y="105"/>
                </a:lnTo>
                <a:lnTo>
                  <a:pt x="371" y="106"/>
                </a:lnTo>
                <a:lnTo>
                  <a:pt x="372" y="106"/>
                </a:lnTo>
                <a:lnTo>
                  <a:pt x="372" y="106"/>
                </a:lnTo>
                <a:lnTo>
                  <a:pt x="373" y="107"/>
                </a:lnTo>
                <a:lnTo>
                  <a:pt x="375" y="107"/>
                </a:lnTo>
                <a:lnTo>
                  <a:pt x="377" y="106"/>
                </a:lnTo>
                <a:lnTo>
                  <a:pt x="381" y="106"/>
                </a:lnTo>
                <a:lnTo>
                  <a:pt x="384" y="106"/>
                </a:lnTo>
                <a:lnTo>
                  <a:pt x="385" y="105"/>
                </a:lnTo>
                <a:lnTo>
                  <a:pt x="386" y="106"/>
                </a:lnTo>
                <a:lnTo>
                  <a:pt x="388" y="106"/>
                </a:lnTo>
                <a:lnTo>
                  <a:pt x="390" y="106"/>
                </a:lnTo>
                <a:lnTo>
                  <a:pt x="393" y="107"/>
                </a:lnTo>
                <a:lnTo>
                  <a:pt x="395" y="107"/>
                </a:lnTo>
                <a:lnTo>
                  <a:pt x="396" y="107"/>
                </a:lnTo>
                <a:lnTo>
                  <a:pt x="397" y="107"/>
                </a:lnTo>
                <a:lnTo>
                  <a:pt x="398" y="107"/>
                </a:lnTo>
                <a:lnTo>
                  <a:pt x="399" y="107"/>
                </a:lnTo>
                <a:lnTo>
                  <a:pt x="400" y="107"/>
                </a:lnTo>
                <a:lnTo>
                  <a:pt x="400" y="107"/>
                </a:lnTo>
                <a:lnTo>
                  <a:pt x="401" y="106"/>
                </a:lnTo>
                <a:lnTo>
                  <a:pt x="401" y="105"/>
                </a:lnTo>
                <a:lnTo>
                  <a:pt x="401" y="105"/>
                </a:lnTo>
                <a:lnTo>
                  <a:pt x="401" y="104"/>
                </a:lnTo>
                <a:lnTo>
                  <a:pt x="401" y="103"/>
                </a:lnTo>
                <a:lnTo>
                  <a:pt x="400" y="100"/>
                </a:lnTo>
                <a:lnTo>
                  <a:pt x="400" y="98"/>
                </a:lnTo>
                <a:lnTo>
                  <a:pt x="400" y="98"/>
                </a:lnTo>
                <a:lnTo>
                  <a:pt x="400" y="97"/>
                </a:lnTo>
                <a:lnTo>
                  <a:pt x="400" y="96"/>
                </a:lnTo>
                <a:lnTo>
                  <a:pt x="400" y="95"/>
                </a:lnTo>
                <a:lnTo>
                  <a:pt x="401" y="94"/>
                </a:lnTo>
                <a:lnTo>
                  <a:pt x="401" y="94"/>
                </a:lnTo>
                <a:lnTo>
                  <a:pt x="402" y="93"/>
                </a:lnTo>
                <a:lnTo>
                  <a:pt x="403" y="92"/>
                </a:lnTo>
                <a:lnTo>
                  <a:pt x="405" y="90"/>
                </a:lnTo>
                <a:lnTo>
                  <a:pt x="407" y="89"/>
                </a:lnTo>
                <a:lnTo>
                  <a:pt x="408" y="88"/>
                </a:lnTo>
                <a:lnTo>
                  <a:pt x="409" y="87"/>
                </a:lnTo>
                <a:lnTo>
                  <a:pt x="409" y="86"/>
                </a:lnTo>
                <a:lnTo>
                  <a:pt x="409" y="86"/>
                </a:lnTo>
                <a:lnTo>
                  <a:pt x="410" y="85"/>
                </a:lnTo>
                <a:lnTo>
                  <a:pt x="410" y="84"/>
                </a:lnTo>
                <a:lnTo>
                  <a:pt x="410" y="80"/>
                </a:lnTo>
                <a:lnTo>
                  <a:pt x="410" y="79"/>
                </a:lnTo>
                <a:lnTo>
                  <a:pt x="410" y="78"/>
                </a:lnTo>
                <a:lnTo>
                  <a:pt x="411" y="77"/>
                </a:lnTo>
                <a:lnTo>
                  <a:pt x="411" y="76"/>
                </a:lnTo>
                <a:lnTo>
                  <a:pt x="412" y="75"/>
                </a:lnTo>
                <a:lnTo>
                  <a:pt x="413" y="74"/>
                </a:lnTo>
                <a:lnTo>
                  <a:pt x="414" y="73"/>
                </a:lnTo>
                <a:lnTo>
                  <a:pt x="415" y="72"/>
                </a:lnTo>
                <a:lnTo>
                  <a:pt x="417" y="71"/>
                </a:lnTo>
                <a:lnTo>
                  <a:pt x="420" y="69"/>
                </a:lnTo>
                <a:lnTo>
                  <a:pt x="422" y="68"/>
                </a:lnTo>
                <a:lnTo>
                  <a:pt x="424" y="66"/>
                </a:lnTo>
                <a:lnTo>
                  <a:pt x="428" y="63"/>
                </a:lnTo>
                <a:lnTo>
                  <a:pt x="430" y="62"/>
                </a:lnTo>
                <a:lnTo>
                  <a:pt x="431" y="61"/>
                </a:lnTo>
                <a:lnTo>
                  <a:pt x="434" y="60"/>
                </a:lnTo>
                <a:lnTo>
                  <a:pt x="438" y="58"/>
                </a:lnTo>
                <a:lnTo>
                  <a:pt x="442" y="56"/>
                </a:lnTo>
                <a:lnTo>
                  <a:pt x="443" y="56"/>
                </a:lnTo>
                <a:lnTo>
                  <a:pt x="444" y="54"/>
                </a:lnTo>
                <a:lnTo>
                  <a:pt x="445" y="54"/>
                </a:lnTo>
                <a:lnTo>
                  <a:pt x="448" y="52"/>
                </a:lnTo>
                <a:lnTo>
                  <a:pt x="451" y="51"/>
                </a:lnTo>
                <a:lnTo>
                  <a:pt x="453" y="50"/>
                </a:lnTo>
                <a:lnTo>
                  <a:pt x="455" y="49"/>
                </a:lnTo>
                <a:lnTo>
                  <a:pt x="457" y="47"/>
                </a:lnTo>
                <a:lnTo>
                  <a:pt x="458" y="46"/>
                </a:lnTo>
                <a:lnTo>
                  <a:pt x="460" y="45"/>
                </a:lnTo>
                <a:lnTo>
                  <a:pt x="461" y="43"/>
                </a:lnTo>
                <a:lnTo>
                  <a:pt x="462" y="42"/>
                </a:lnTo>
                <a:lnTo>
                  <a:pt x="462" y="41"/>
                </a:lnTo>
                <a:lnTo>
                  <a:pt x="463" y="39"/>
                </a:lnTo>
                <a:lnTo>
                  <a:pt x="466" y="34"/>
                </a:lnTo>
                <a:lnTo>
                  <a:pt x="466" y="32"/>
                </a:lnTo>
                <a:lnTo>
                  <a:pt x="467" y="32"/>
                </a:lnTo>
                <a:lnTo>
                  <a:pt x="468" y="31"/>
                </a:lnTo>
                <a:lnTo>
                  <a:pt x="468" y="30"/>
                </a:lnTo>
                <a:lnTo>
                  <a:pt x="469" y="29"/>
                </a:lnTo>
                <a:lnTo>
                  <a:pt x="470" y="29"/>
                </a:lnTo>
                <a:lnTo>
                  <a:pt x="471" y="29"/>
                </a:lnTo>
                <a:lnTo>
                  <a:pt x="471" y="28"/>
                </a:lnTo>
                <a:lnTo>
                  <a:pt x="472" y="28"/>
                </a:lnTo>
                <a:lnTo>
                  <a:pt x="473" y="28"/>
                </a:lnTo>
                <a:lnTo>
                  <a:pt x="474" y="28"/>
                </a:lnTo>
                <a:lnTo>
                  <a:pt x="475" y="28"/>
                </a:lnTo>
                <a:lnTo>
                  <a:pt x="476" y="29"/>
                </a:lnTo>
                <a:lnTo>
                  <a:pt x="477" y="29"/>
                </a:lnTo>
                <a:lnTo>
                  <a:pt x="478" y="30"/>
                </a:lnTo>
                <a:lnTo>
                  <a:pt x="480" y="31"/>
                </a:lnTo>
                <a:lnTo>
                  <a:pt x="481" y="31"/>
                </a:lnTo>
                <a:lnTo>
                  <a:pt x="484" y="33"/>
                </a:lnTo>
                <a:lnTo>
                  <a:pt x="487" y="35"/>
                </a:lnTo>
                <a:lnTo>
                  <a:pt x="489" y="36"/>
                </a:lnTo>
                <a:lnTo>
                  <a:pt x="492" y="37"/>
                </a:lnTo>
                <a:lnTo>
                  <a:pt x="499" y="40"/>
                </a:lnTo>
                <a:lnTo>
                  <a:pt x="501" y="41"/>
                </a:lnTo>
                <a:lnTo>
                  <a:pt x="503" y="41"/>
                </a:lnTo>
                <a:lnTo>
                  <a:pt x="505" y="42"/>
                </a:lnTo>
                <a:lnTo>
                  <a:pt x="506" y="42"/>
                </a:lnTo>
                <a:lnTo>
                  <a:pt x="507" y="42"/>
                </a:lnTo>
                <a:lnTo>
                  <a:pt x="507" y="42"/>
                </a:lnTo>
                <a:lnTo>
                  <a:pt x="508" y="41"/>
                </a:lnTo>
                <a:lnTo>
                  <a:pt x="508" y="41"/>
                </a:lnTo>
                <a:lnTo>
                  <a:pt x="509" y="41"/>
                </a:lnTo>
                <a:lnTo>
                  <a:pt x="510" y="42"/>
                </a:lnTo>
                <a:lnTo>
                  <a:pt x="511" y="42"/>
                </a:lnTo>
                <a:lnTo>
                  <a:pt x="512" y="43"/>
                </a:lnTo>
                <a:lnTo>
                  <a:pt x="515" y="45"/>
                </a:lnTo>
                <a:lnTo>
                  <a:pt x="517" y="47"/>
                </a:lnTo>
                <a:lnTo>
                  <a:pt x="518" y="48"/>
                </a:lnTo>
                <a:lnTo>
                  <a:pt x="520" y="49"/>
                </a:lnTo>
                <a:lnTo>
                  <a:pt x="524" y="54"/>
                </a:lnTo>
                <a:lnTo>
                  <a:pt x="526" y="55"/>
                </a:lnTo>
                <a:lnTo>
                  <a:pt x="528" y="57"/>
                </a:lnTo>
                <a:lnTo>
                  <a:pt x="530" y="58"/>
                </a:lnTo>
                <a:lnTo>
                  <a:pt x="531" y="59"/>
                </a:lnTo>
                <a:lnTo>
                  <a:pt x="532" y="60"/>
                </a:lnTo>
                <a:lnTo>
                  <a:pt x="534" y="61"/>
                </a:lnTo>
                <a:lnTo>
                  <a:pt x="536" y="62"/>
                </a:lnTo>
                <a:lnTo>
                  <a:pt x="538" y="63"/>
                </a:lnTo>
                <a:lnTo>
                  <a:pt x="543" y="65"/>
                </a:lnTo>
                <a:lnTo>
                  <a:pt x="548" y="66"/>
                </a:lnTo>
                <a:lnTo>
                  <a:pt x="552" y="67"/>
                </a:lnTo>
                <a:lnTo>
                  <a:pt x="553" y="68"/>
                </a:lnTo>
                <a:lnTo>
                  <a:pt x="554" y="68"/>
                </a:lnTo>
                <a:lnTo>
                  <a:pt x="556" y="68"/>
                </a:lnTo>
                <a:lnTo>
                  <a:pt x="557" y="68"/>
                </a:lnTo>
                <a:lnTo>
                  <a:pt x="558" y="68"/>
                </a:lnTo>
                <a:lnTo>
                  <a:pt x="559" y="68"/>
                </a:lnTo>
                <a:lnTo>
                  <a:pt x="560" y="68"/>
                </a:lnTo>
                <a:lnTo>
                  <a:pt x="561" y="67"/>
                </a:lnTo>
                <a:lnTo>
                  <a:pt x="562" y="67"/>
                </a:lnTo>
                <a:lnTo>
                  <a:pt x="563" y="67"/>
                </a:lnTo>
                <a:lnTo>
                  <a:pt x="564" y="66"/>
                </a:lnTo>
                <a:lnTo>
                  <a:pt x="566" y="65"/>
                </a:lnTo>
                <a:lnTo>
                  <a:pt x="567" y="63"/>
                </a:lnTo>
                <a:lnTo>
                  <a:pt x="568" y="62"/>
                </a:lnTo>
                <a:lnTo>
                  <a:pt x="570" y="60"/>
                </a:lnTo>
                <a:lnTo>
                  <a:pt x="575" y="52"/>
                </a:lnTo>
                <a:lnTo>
                  <a:pt x="576" y="50"/>
                </a:lnTo>
                <a:lnTo>
                  <a:pt x="578" y="49"/>
                </a:lnTo>
                <a:lnTo>
                  <a:pt x="579" y="48"/>
                </a:lnTo>
                <a:lnTo>
                  <a:pt x="580" y="46"/>
                </a:lnTo>
                <a:lnTo>
                  <a:pt x="585" y="43"/>
                </a:lnTo>
                <a:lnTo>
                  <a:pt x="587" y="40"/>
                </a:lnTo>
                <a:lnTo>
                  <a:pt x="589" y="38"/>
                </a:lnTo>
                <a:lnTo>
                  <a:pt x="591" y="36"/>
                </a:lnTo>
                <a:lnTo>
                  <a:pt x="592" y="35"/>
                </a:lnTo>
                <a:lnTo>
                  <a:pt x="594" y="32"/>
                </a:lnTo>
                <a:lnTo>
                  <a:pt x="595" y="30"/>
                </a:lnTo>
                <a:lnTo>
                  <a:pt x="596" y="28"/>
                </a:lnTo>
                <a:lnTo>
                  <a:pt x="597" y="26"/>
                </a:lnTo>
                <a:lnTo>
                  <a:pt x="598" y="24"/>
                </a:lnTo>
                <a:lnTo>
                  <a:pt x="601" y="17"/>
                </a:lnTo>
                <a:lnTo>
                  <a:pt x="601" y="16"/>
                </a:lnTo>
                <a:lnTo>
                  <a:pt x="602" y="14"/>
                </a:lnTo>
                <a:lnTo>
                  <a:pt x="603" y="12"/>
                </a:lnTo>
                <a:lnTo>
                  <a:pt x="604" y="11"/>
                </a:lnTo>
                <a:lnTo>
                  <a:pt x="605" y="10"/>
                </a:lnTo>
                <a:lnTo>
                  <a:pt x="606" y="8"/>
                </a:lnTo>
                <a:lnTo>
                  <a:pt x="608" y="7"/>
                </a:lnTo>
                <a:lnTo>
                  <a:pt x="609" y="6"/>
                </a:lnTo>
                <a:lnTo>
                  <a:pt x="611" y="5"/>
                </a:lnTo>
                <a:lnTo>
                  <a:pt x="613" y="4"/>
                </a:lnTo>
                <a:lnTo>
                  <a:pt x="614" y="3"/>
                </a:lnTo>
                <a:lnTo>
                  <a:pt x="616" y="2"/>
                </a:lnTo>
                <a:lnTo>
                  <a:pt x="617" y="1"/>
                </a:lnTo>
                <a:lnTo>
                  <a:pt x="618" y="1"/>
                </a:lnTo>
                <a:lnTo>
                  <a:pt x="619" y="0"/>
                </a:lnTo>
                <a:lnTo>
                  <a:pt x="621" y="0"/>
                </a:lnTo>
                <a:lnTo>
                  <a:pt x="622" y="0"/>
                </a:lnTo>
                <a:lnTo>
                  <a:pt x="623" y="0"/>
                </a:lnTo>
                <a:lnTo>
                  <a:pt x="624" y="0"/>
                </a:lnTo>
                <a:lnTo>
                  <a:pt x="625" y="1"/>
                </a:lnTo>
                <a:lnTo>
                  <a:pt x="625" y="1"/>
                </a:lnTo>
                <a:lnTo>
                  <a:pt x="626" y="2"/>
                </a:lnTo>
                <a:lnTo>
                  <a:pt x="626" y="2"/>
                </a:lnTo>
                <a:lnTo>
                  <a:pt x="626" y="2"/>
                </a:lnTo>
                <a:lnTo>
                  <a:pt x="626" y="4"/>
                </a:lnTo>
                <a:lnTo>
                  <a:pt x="626" y="6"/>
                </a:lnTo>
                <a:lnTo>
                  <a:pt x="626" y="8"/>
                </a:lnTo>
                <a:lnTo>
                  <a:pt x="626" y="10"/>
                </a:lnTo>
                <a:lnTo>
                  <a:pt x="625" y="12"/>
                </a:lnTo>
                <a:lnTo>
                  <a:pt x="625" y="14"/>
                </a:lnTo>
                <a:lnTo>
                  <a:pt x="624" y="16"/>
                </a:lnTo>
                <a:lnTo>
                  <a:pt x="624" y="18"/>
                </a:lnTo>
                <a:lnTo>
                  <a:pt x="621" y="24"/>
                </a:lnTo>
                <a:lnTo>
                  <a:pt x="620" y="29"/>
                </a:lnTo>
                <a:lnTo>
                  <a:pt x="616" y="40"/>
                </a:lnTo>
                <a:lnTo>
                  <a:pt x="614" y="45"/>
                </a:lnTo>
                <a:lnTo>
                  <a:pt x="613" y="47"/>
                </a:lnTo>
                <a:lnTo>
                  <a:pt x="612" y="51"/>
                </a:lnTo>
                <a:lnTo>
                  <a:pt x="610" y="56"/>
                </a:lnTo>
                <a:lnTo>
                  <a:pt x="609" y="57"/>
                </a:lnTo>
                <a:lnTo>
                  <a:pt x="607" y="60"/>
                </a:lnTo>
                <a:lnTo>
                  <a:pt x="607" y="61"/>
                </a:lnTo>
                <a:lnTo>
                  <a:pt x="607" y="62"/>
                </a:lnTo>
                <a:lnTo>
                  <a:pt x="606" y="63"/>
                </a:lnTo>
                <a:lnTo>
                  <a:pt x="606" y="64"/>
                </a:lnTo>
                <a:lnTo>
                  <a:pt x="606" y="66"/>
                </a:lnTo>
                <a:lnTo>
                  <a:pt x="606" y="68"/>
                </a:lnTo>
                <a:lnTo>
                  <a:pt x="607" y="73"/>
                </a:lnTo>
                <a:lnTo>
                  <a:pt x="607" y="74"/>
                </a:lnTo>
                <a:lnTo>
                  <a:pt x="607" y="76"/>
                </a:lnTo>
                <a:lnTo>
                  <a:pt x="607" y="77"/>
                </a:lnTo>
                <a:lnTo>
                  <a:pt x="607" y="78"/>
                </a:lnTo>
                <a:lnTo>
                  <a:pt x="605" y="82"/>
                </a:lnTo>
                <a:lnTo>
                  <a:pt x="605" y="84"/>
                </a:lnTo>
                <a:lnTo>
                  <a:pt x="605" y="85"/>
                </a:lnTo>
                <a:lnTo>
                  <a:pt x="605" y="86"/>
                </a:lnTo>
                <a:lnTo>
                  <a:pt x="604" y="87"/>
                </a:lnTo>
                <a:lnTo>
                  <a:pt x="605" y="89"/>
                </a:lnTo>
                <a:lnTo>
                  <a:pt x="605" y="90"/>
                </a:lnTo>
                <a:lnTo>
                  <a:pt x="605" y="93"/>
                </a:lnTo>
                <a:lnTo>
                  <a:pt x="606" y="95"/>
                </a:lnTo>
                <a:lnTo>
                  <a:pt x="606" y="100"/>
                </a:lnTo>
                <a:lnTo>
                  <a:pt x="606" y="102"/>
                </a:lnTo>
                <a:lnTo>
                  <a:pt x="606" y="103"/>
                </a:lnTo>
                <a:lnTo>
                  <a:pt x="606" y="104"/>
                </a:lnTo>
                <a:lnTo>
                  <a:pt x="606" y="106"/>
                </a:lnTo>
                <a:lnTo>
                  <a:pt x="605" y="108"/>
                </a:lnTo>
                <a:lnTo>
                  <a:pt x="604" y="109"/>
                </a:lnTo>
                <a:lnTo>
                  <a:pt x="604" y="110"/>
                </a:lnTo>
                <a:lnTo>
                  <a:pt x="603" y="111"/>
                </a:lnTo>
                <a:lnTo>
                  <a:pt x="602" y="112"/>
                </a:lnTo>
                <a:lnTo>
                  <a:pt x="601" y="113"/>
                </a:lnTo>
                <a:lnTo>
                  <a:pt x="600" y="115"/>
                </a:lnTo>
                <a:lnTo>
                  <a:pt x="595" y="118"/>
                </a:lnTo>
                <a:lnTo>
                  <a:pt x="594" y="120"/>
                </a:lnTo>
                <a:lnTo>
                  <a:pt x="590" y="123"/>
                </a:lnTo>
                <a:lnTo>
                  <a:pt x="589" y="124"/>
                </a:lnTo>
                <a:lnTo>
                  <a:pt x="588" y="126"/>
                </a:lnTo>
                <a:lnTo>
                  <a:pt x="587" y="127"/>
                </a:lnTo>
                <a:lnTo>
                  <a:pt x="586" y="129"/>
                </a:lnTo>
                <a:lnTo>
                  <a:pt x="584" y="130"/>
                </a:lnTo>
                <a:lnTo>
                  <a:pt x="584" y="131"/>
                </a:lnTo>
                <a:lnTo>
                  <a:pt x="583" y="131"/>
                </a:lnTo>
                <a:lnTo>
                  <a:pt x="582" y="132"/>
                </a:lnTo>
                <a:lnTo>
                  <a:pt x="581" y="132"/>
                </a:lnTo>
                <a:lnTo>
                  <a:pt x="579" y="133"/>
                </a:lnTo>
                <a:lnTo>
                  <a:pt x="576" y="133"/>
                </a:lnTo>
                <a:lnTo>
                  <a:pt x="574" y="133"/>
                </a:lnTo>
                <a:lnTo>
                  <a:pt x="573" y="134"/>
                </a:lnTo>
                <a:lnTo>
                  <a:pt x="572" y="134"/>
                </a:lnTo>
                <a:lnTo>
                  <a:pt x="571" y="135"/>
                </a:lnTo>
                <a:lnTo>
                  <a:pt x="571" y="135"/>
                </a:lnTo>
                <a:lnTo>
                  <a:pt x="570" y="136"/>
                </a:lnTo>
                <a:lnTo>
                  <a:pt x="570" y="136"/>
                </a:lnTo>
                <a:lnTo>
                  <a:pt x="570" y="137"/>
                </a:lnTo>
                <a:lnTo>
                  <a:pt x="569" y="137"/>
                </a:lnTo>
                <a:lnTo>
                  <a:pt x="569" y="138"/>
                </a:lnTo>
                <a:lnTo>
                  <a:pt x="569" y="139"/>
                </a:lnTo>
                <a:lnTo>
                  <a:pt x="569" y="140"/>
                </a:lnTo>
                <a:lnTo>
                  <a:pt x="570" y="142"/>
                </a:lnTo>
                <a:lnTo>
                  <a:pt x="570" y="144"/>
                </a:lnTo>
                <a:lnTo>
                  <a:pt x="572" y="149"/>
                </a:lnTo>
                <a:lnTo>
                  <a:pt x="573" y="153"/>
                </a:lnTo>
                <a:lnTo>
                  <a:pt x="574" y="156"/>
                </a:lnTo>
                <a:lnTo>
                  <a:pt x="576" y="163"/>
                </a:lnTo>
                <a:lnTo>
                  <a:pt x="576" y="166"/>
                </a:lnTo>
                <a:lnTo>
                  <a:pt x="577" y="168"/>
                </a:lnTo>
                <a:lnTo>
                  <a:pt x="578" y="172"/>
                </a:lnTo>
                <a:lnTo>
                  <a:pt x="581" y="179"/>
                </a:lnTo>
                <a:lnTo>
                  <a:pt x="583" y="185"/>
                </a:lnTo>
                <a:lnTo>
                  <a:pt x="584" y="187"/>
                </a:lnTo>
                <a:lnTo>
                  <a:pt x="584" y="189"/>
                </a:lnTo>
                <a:lnTo>
                  <a:pt x="585" y="191"/>
                </a:lnTo>
                <a:lnTo>
                  <a:pt x="585" y="197"/>
                </a:lnTo>
                <a:lnTo>
                  <a:pt x="585" y="201"/>
                </a:lnTo>
                <a:lnTo>
                  <a:pt x="586" y="203"/>
                </a:lnTo>
                <a:lnTo>
                  <a:pt x="586" y="205"/>
                </a:lnTo>
                <a:lnTo>
                  <a:pt x="587" y="210"/>
                </a:lnTo>
                <a:lnTo>
                  <a:pt x="587" y="212"/>
                </a:lnTo>
                <a:lnTo>
                  <a:pt x="587" y="213"/>
                </a:lnTo>
                <a:lnTo>
                  <a:pt x="587" y="215"/>
                </a:lnTo>
                <a:lnTo>
                  <a:pt x="587" y="216"/>
                </a:lnTo>
                <a:lnTo>
                  <a:pt x="586" y="217"/>
                </a:lnTo>
                <a:lnTo>
                  <a:pt x="586" y="218"/>
                </a:lnTo>
                <a:lnTo>
                  <a:pt x="585" y="219"/>
                </a:lnTo>
                <a:lnTo>
                  <a:pt x="583" y="223"/>
                </a:lnTo>
                <a:lnTo>
                  <a:pt x="581" y="224"/>
                </a:lnTo>
                <a:lnTo>
                  <a:pt x="581" y="226"/>
                </a:lnTo>
                <a:lnTo>
                  <a:pt x="580" y="227"/>
                </a:lnTo>
                <a:lnTo>
                  <a:pt x="580" y="228"/>
                </a:lnTo>
                <a:lnTo>
                  <a:pt x="580" y="230"/>
                </a:lnTo>
                <a:lnTo>
                  <a:pt x="579" y="231"/>
                </a:lnTo>
                <a:lnTo>
                  <a:pt x="579" y="233"/>
                </a:lnTo>
                <a:lnTo>
                  <a:pt x="579" y="234"/>
                </a:lnTo>
                <a:lnTo>
                  <a:pt x="579" y="235"/>
                </a:lnTo>
                <a:lnTo>
                  <a:pt x="579" y="238"/>
                </a:lnTo>
                <a:lnTo>
                  <a:pt x="579" y="239"/>
                </a:lnTo>
                <a:lnTo>
                  <a:pt x="579" y="241"/>
                </a:lnTo>
                <a:lnTo>
                  <a:pt x="580" y="242"/>
                </a:lnTo>
                <a:lnTo>
                  <a:pt x="580" y="244"/>
                </a:lnTo>
                <a:lnTo>
                  <a:pt x="581" y="245"/>
                </a:lnTo>
                <a:lnTo>
                  <a:pt x="584" y="250"/>
                </a:lnTo>
                <a:lnTo>
                  <a:pt x="585" y="252"/>
                </a:lnTo>
                <a:lnTo>
                  <a:pt x="586" y="253"/>
                </a:lnTo>
                <a:lnTo>
                  <a:pt x="586" y="254"/>
                </a:lnTo>
                <a:lnTo>
                  <a:pt x="587" y="256"/>
                </a:lnTo>
                <a:lnTo>
                  <a:pt x="588" y="260"/>
                </a:lnTo>
                <a:lnTo>
                  <a:pt x="589" y="262"/>
                </a:lnTo>
                <a:lnTo>
                  <a:pt x="590" y="265"/>
                </a:lnTo>
                <a:lnTo>
                  <a:pt x="592" y="268"/>
                </a:lnTo>
                <a:lnTo>
                  <a:pt x="593" y="269"/>
                </a:lnTo>
                <a:lnTo>
                  <a:pt x="594" y="271"/>
                </a:lnTo>
                <a:lnTo>
                  <a:pt x="596" y="274"/>
                </a:lnTo>
                <a:lnTo>
                  <a:pt x="599" y="277"/>
                </a:lnTo>
                <a:lnTo>
                  <a:pt x="602" y="280"/>
                </a:lnTo>
                <a:lnTo>
                  <a:pt x="603" y="281"/>
                </a:lnTo>
                <a:lnTo>
                  <a:pt x="604" y="283"/>
                </a:lnTo>
                <a:lnTo>
                  <a:pt x="605" y="284"/>
                </a:lnTo>
                <a:lnTo>
                  <a:pt x="605" y="285"/>
                </a:lnTo>
                <a:lnTo>
                  <a:pt x="605" y="286"/>
                </a:lnTo>
                <a:lnTo>
                  <a:pt x="606" y="290"/>
                </a:lnTo>
                <a:lnTo>
                  <a:pt x="606" y="291"/>
                </a:lnTo>
                <a:lnTo>
                  <a:pt x="606" y="292"/>
                </a:lnTo>
                <a:lnTo>
                  <a:pt x="608" y="296"/>
                </a:lnTo>
                <a:lnTo>
                  <a:pt x="608" y="297"/>
                </a:lnTo>
                <a:lnTo>
                  <a:pt x="608" y="298"/>
                </a:lnTo>
                <a:lnTo>
                  <a:pt x="608" y="299"/>
                </a:lnTo>
                <a:lnTo>
                  <a:pt x="608" y="301"/>
                </a:lnTo>
                <a:lnTo>
                  <a:pt x="608" y="302"/>
                </a:lnTo>
                <a:lnTo>
                  <a:pt x="607" y="305"/>
                </a:lnTo>
                <a:lnTo>
                  <a:pt x="606" y="306"/>
                </a:lnTo>
                <a:lnTo>
                  <a:pt x="606" y="307"/>
                </a:lnTo>
                <a:lnTo>
                  <a:pt x="606" y="308"/>
                </a:lnTo>
                <a:lnTo>
                  <a:pt x="607" y="308"/>
                </a:lnTo>
                <a:lnTo>
                  <a:pt x="607" y="308"/>
                </a:lnTo>
                <a:lnTo>
                  <a:pt x="607" y="309"/>
                </a:lnTo>
                <a:lnTo>
                  <a:pt x="608" y="309"/>
                </a:lnTo>
                <a:lnTo>
                  <a:pt x="608" y="309"/>
                </a:lnTo>
                <a:lnTo>
                  <a:pt x="609" y="309"/>
                </a:lnTo>
                <a:lnTo>
                  <a:pt x="611" y="310"/>
                </a:lnTo>
                <a:lnTo>
                  <a:pt x="612" y="310"/>
                </a:lnTo>
                <a:lnTo>
                  <a:pt x="616" y="311"/>
                </a:lnTo>
                <a:lnTo>
                  <a:pt x="618" y="311"/>
                </a:lnTo>
                <a:lnTo>
                  <a:pt x="618" y="312"/>
                </a:lnTo>
                <a:lnTo>
                  <a:pt x="619" y="312"/>
                </a:lnTo>
                <a:lnTo>
                  <a:pt x="620" y="313"/>
                </a:lnTo>
                <a:lnTo>
                  <a:pt x="621" y="314"/>
                </a:lnTo>
                <a:lnTo>
                  <a:pt x="622" y="315"/>
                </a:lnTo>
                <a:lnTo>
                  <a:pt x="623" y="315"/>
                </a:lnTo>
                <a:lnTo>
                  <a:pt x="624" y="316"/>
                </a:lnTo>
                <a:lnTo>
                  <a:pt x="624" y="318"/>
                </a:lnTo>
                <a:lnTo>
                  <a:pt x="625" y="319"/>
                </a:lnTo>
                <a:lnTo>
                  <a:pt x="625" y="320"/>
                </a:lnTo>
                <a:lnTo>
                  <a:pt x="626" y="322"/>
                </a:lnTo>
                <a:lnTo>
                  <a:pt x="626" y="327"/>
                </a:lnTo>
                <a:lnTo>
                  <a:pt x="626" y="329"/>
                </a:lnTo>
                <a:lnTo>
                  <a:pt x="626" y="330"/>
                </a:lnTo>
                <a:lnTo>
                  <a:pt x="626" y="333"/>
                </a:lnTo>
                <a:lnTo>
                  <a:pt x="626" y="335"/>
                </a:lnTo>
                <a:lnTo>
                  <a:pt x="625" y="338"/>
                </a:lnTo>
                <a:lnTo>
                  <a:pt x="625" y="340"/>
                </a:lnTo>
                <a:lnTo>
                  <a:pt x="624" y="341"/>
                </a:lnTo>
                <a:lnTo>
                  <a:pt x="624" y="342"/>
                </a:lnTo>
                <a:lnTo>
                  <a:pt x="623" y="344"/>
                </a:lnTo>
                <a:lnTo>
                  <a:pt x="622" y="345"/>
                </a:lnTo>
                <a:lnTo>
                  <a:pt x="619" y="349"/>
                </a:lnTo>
                <a:lnTo>
                  <a:pt x="615" y="354"/>
                </a:lnTo>
                <a:lnTo>
                  <a:pt x="615" y="355"/>
                </a:lnTo>
                <a:lnTo>
                  <a:pt x="614" y="356"/>
                </a:lnTo>
                <a:lnTo>
                  <a:pt x="613" y="357"/>
                </a:lnTo>
                <a:lnTo>
                  <a:pt x="612" y="359"/>
                </a:lnTo>
                <a:lnTo>
                  <a:pt x="612" y="360"/>
                </a:lnTo>
                <a:lnTo>
                  <a:pt x="611" y="362"/>
                </a:lnTo>
                <a:lnTo>
                  <a:pt x="611" y="363"/>
                </a:lnTo>
                <a:lnTo>
                  <a:pt x="611" y="365"/>
                </a:lnTo>
                <a:lnTo>
                  <a:pt x="611" y="366"/>
                </a:lnTo>
                <a:lnTo>
                  <a:pt x="611" y="368"/>
                </a:lnTo>
                <a:lnTo>
                  <a:pt x="611" y="369"/>
                </a:lnTo>
                <a:lnTo>
                  <a:pt x="612" y="371"/>
                </a:lnTo>
                <a:lnTo>
                  <a:pt x="614" y="376"/>
                </a:lnTo>
                <a:lnTo>
                  <a:pt x="614" y="377"/>
                </a:lnTo>
                <a:lnTo>
                  <a:pt x="614" y="377"/>
                </a:lnTo>
                <a:lnTo>
                  <a:pt x="614" y="379"/>
                </a:lnTo>
                <a:lnTo>
                  <a:pt x="613" y="381"/>
                </a:lnTo>
                <a:lnTo>
                  <a:pt x="612" y="385"/>
                </a:lnTo>
                <a:lnTo>
                  <a:pt x="611" y="388"/>
                </a:lnTo>
                <a:lnTo>
                  <a:pt x="611" y="391"/>
                </a:lnTo>
                <a:lnTo>
                  <a:pt x="611" y="394"/>
                </a:lnTo>
                <a:lnTo>
                  <a:pt x="611" y="395"/>
                </a:lnTo>
                <a:lnTo>
                  <a:pt x="611" y="395"/>
                </a:lnTo>
                <a:lnTo>
                  <a:pt x="611" y="395"/>
                </a:lnTo>
                <a:lnTo>
                  <a:pt x="610" y="395"/>
                </a:lnTo>
                <a:lnTo>
                  <a:pt x="610" y="395"/>
                </a:lnTo>
                <a:lnTo>
                  <a:pt x="608" y="396"/>
                </a:lnTo>
                <a:lnTo>
                  <a:pt x="606" y="396"/>
                </a:lnTo>
                <a:lnTo>
                  <a:pt x="604" y="395"/>
                </a:lnTo>
                <a:lnTo>
                  <a:pt x="602" y="395"/>
                </a:lnTo>
                <a:lnTo>
                  <a:pt x="600" y="395"/>
                </a:lnTo>
                <a:lnTo>
                  <a:pt x="598" y="394"/>
                </a:lnTo>
                <a:lnTo>
                  <a:pt x="595" y="393"/>
                </a:lnTo>
                <a:lnTo>
                  <a:pt x="593" y="392"/>
                </a:lnTo>
                <a:lnTo>
                  <a:pt x="590" y="391"/>
                </a:lnTo>
                <a:lnTo>
                  <a:pt x="588" y="390"/>
                </a:lnTo>
                <a:lnTo>
                  <a:pt x="586" y="389"/>
                </a:lnTo>
                <a:lnTo>
                  <a:pt x="576" y="385"/>
                </a:lnTo>
                <a:lnTo>
                  <a:pt x="572" y="383"/>
                </a:lnTo>
                <a:lnTo>
                  <a:pt x="571" y="382"/>
                </a:lnTo>
                <a:lnTo>
                  <a:pt x="569" y="381"/>
                </a:lnTo>
                <a:lnTo>
                  <a:pt x="567" y="381"/>
                </a:lnTo>
                <a:lnTo>
                  <a:pt x="565" y="380"/>
                </a:lnTo>
                <a:lnTo>
                  <a:pt x="563" y="380"/>
                </a:lnTo>
                <a:lnTo>
                  <a:pt x="562" y="380"/>
                </a:lnTo>
                <a:lnTo>
                  <a:pt x="558" y="379"/>
                </a:lnTo>
                <a:lnTo>
                  <a:pt x="555" y="379"/>
                </a:lnTo>
                <a:lnTo>
                  <a:pt x="553" y="379"/>
                </a:lnTo>
                <a:lnTo>
                  <a:pt x="552" y="379"/>
                </a:lnTo>
                <a:lnTo>
                  <a:pt x="550" y="379"/>
                </a:lnTo>
                <a:lnTo>
                  <a:pt x="546" y="380"/>
                </a:lnTo>
                <a:lnTo>
                  <a:pt x="545" y="380"/>
                </a:lnTo>
                <a:lnTo>
                  <a:pt x="544" y="380"/>
                </a:lnTo>
                <a:lnTo>
                  <a:pt x="543" y="380"/>
                </a:lnTo>
                <a:lnTo>
                  <a:pt x="542" y="380"/>
                </a:lnTo>
                <a:lnTo>
                  <a:pt x="539" y="378"/>
                </a:lnTo>
                <a:lnTo>
                  <a:pt x="537" y="378"/>
                </a:lnTo>
                <a:lnTo>
                  <a:pt x="535" y="378"/>
                </a:lnTo>
                <a:lnTo>
                  <a:pt x="534" y="378"/>
                </a:lnTo>
                <a:lnTo>
                  <a:pt x="533" y="378"/>
                </a:lnTo>
                <a:lnTo>
                  <a:pt x="532" y="378"/>
                </a:lnTo>
                <a:lnTo>
                  <a:pt x="528" y="379"/>
                </a:lnTo>
                <a:lnTo>
                  <a:pt x="526" y="380"/>
                </a:lnTo>
                <a:lnTo>
                  <a:pt x="524" y="380"/>
                </a:lnTo>
                <a:lnTo>
                  <a:pt x="522" y="380"/>
                </a:lnTo>
                <a:lnTo>
                  <a:pt x="518" y="380"/>
                </a:lnTo>
                <a:lnTo>
                  <a:pt x="515" y="379"/>
                </a:lnTo>
                <a:lnTo>
                  <a:pt x="513" y="379"/>
                </a:lnTo>
                <a:lnTo>
                  <a:pt x="509" y="378"/>
                </a:lnTo>
                <a:lnTo>
                  <a:pt x="507" y="377"/>
                </a:lnTo>
                <a:lnTo>
                  <a:pt x="507" y="377"/>
                </a:lnTo>
                <a:lnTo>
                  <a:pt x="506" y="377"/>
                </a:lnTo>
                <a:lnTo>
                  <a:pt x="506" y="377"/>
                </a:lnTo>
                <a:lnTo>
                  <a:pt x="506" y="377"/>
                </a:lnTo>
                <a:lnTo>
                  <a:pt x="505" y="378"/>
                </a:lnTo>
                <a:lnTo>
                  <a:pt x="504" y="379"/>
                </a:lnTo>
                <a:lnTo>
                  <a:pt x="504" y="381"/>
                </a:lnTo>
                <a:lnTo>
                  <a:pt x="503" y="384"/>
                </a:lnTo>
                <a:lnTo>
                  <a:pt x="500" y="395"/>
                </a:lnTo>
                <a:lnTo>
                  <a:pt x="500" y="397"/>
                </a:lnTo>
                <a:lnTo>
                  <a:pt x="499" y="398"/>
                </a:lnTo>
                <a:lnTo>
                  <a:pt x="498" y="400"/>
                </a:lnTo>
                <a:lnTo>
                  <a:pt x="498" y="400"/>
                </a:lnTo>
                <a:lnTo>
                  <a:pt x="497" y="401"/>
                </a:lnTo>
                <a:lnTo>
                  <a:pt x="496" y="402"/>
                </a:lnTo>
                <a:lnTo>
                  <a:pt x="496" y="402"/>
                </a:lnTo>
                <a:lnTo>
                  <a:pt x="495" y="402"/>
                </a:lnTo>
                <a:lnTo>
                  <a:pt x="493" y="402"/>
                </a:lnTo>
                <a:lnTo>
                  <a:pt x="491" y="403"/>
                </a:lnTo>
                <a:lnTo>
                  <a:pt x="488" y="403"/>
                </a:lnTo>
                <a:lnTo>
                  <a:pt x="486" y="402"/>
                </a:lnTo>
                <a:lnTo>
                  <a:pt x="484" y="402"/>
                </a:lnTo>
                <a:lnTo>
                  <a:pt x="478" y="401"/>
                </a:lnTo>
                <a:lnTo>
                  <a:pt x="477" y="401"/>
                </a:lnTo>
                <a:lnTo>
                  <a:pt x="476" y="401"/>
                </a:lnTo>
                <a:lnTo>
                  <a:pt x="475" y="401"/>
                </a:lnTo>
                <a:lnTo>
                  <a:pt x="473" y="401"/>
                </a:lnTo>
                <a:lnTo>
                  <a:pt x="469" y="402"/>
                </a:lnTo>
                <a:lnTo>
                  <a:pt x="467" y="402"/>
                </a:lnTo>
                <a:lnTo>
                  <a:pt x="464" y="403"/>
                </a:lnTo>
                <a:lnTo>
                  <a:pt x="462" y="403"/>
                </a:lnTo>
                <a:lnTo>
                  <a:pt x="461" y="403"/>
                </a:lnTo>
                <a:lnTo>
                  <a:pt x="460" y="403"/>
                </a:lnTo>
                <a:lnTo>
                  <a:pt x="459" y="402"/>
                </a:lnTo>
                <a:lnTo>
                  <a:pt x="458" y="401"/>
                </a:lnTo>
                <a:lnTo>
                  <a:pt x="456" y="401"/>
                </a:lnTo>
                <a:lnTo>
                  <a:pt x="456" y="401"/>
                </a:lnTo>
                <a:lnTo>
                  <a:pt x="455" y="401"/>
                </a:lnTo>
                <a:lnTo>
                  <a:pt x="454" y="401"/>
                </a:lnTo>
                <a:lnTo>
                  <a:pt x="453" y="401"/>
                </a:lnTo>
                <a:lnTo>
                  <a:pt x="452" y="401"/>
                </a:lnTo>
                <a:lnTo>
                  <a:pt x="451" y="402"/>
                </a:lnTo>
                <a:lnTo>
                  <a:pt x="449" y="402"/>
                </a:lnTo>
                <a:lnTo>
                  <a:pt x="448" y="403"/>
                </a:lnTo>
                <a:lnTo>
                  <a:pt x="447" y="404"/>
                </a:lnTo>
                <a:lnTo>
                  <a:pt x="447" y="404"/>
                </a:lnTo>
                <a:lnTo>
                  <a:pt x="444" y="407"/>
                </a:lnTo>
                <a:lnTo>
                  <a:pt x="443" y="409"/>
                </a:lnTo>
                <a:lnTo>
                  <a:pt x="441" y="410"/>
                </a:lnTo>
                <a:lnTo>
                  <a:pt x="440" y="411"/>
                </a:lnTo>
                <a:lnTo>
                  <a:pt x="439" y="412"/>
                </a:lnTo>
                <a:lnTo>
                  <a:pt x="439" y="412"/>
                </a:lnTo>
                <a:lnTo>
                  <a:pt x="438" y="412"/>
                </a:lnTo>
                <a:lnTo>
                  <a:pt x="437" y="412"/>
                </a:lnTo>
                <a:lnTo>
                  <a:pt x="437" y="412"/>
                </a:lnTo>
                <a:lnTo>
                  <a:pt x="436" y="412"/>
                </a:lnTo>
                <a:lnTo>
                  <a:pt x="436" y="412"/>
                </a:lnTo>
                <a:lnTo>
                  <a:pt x="435" y="412"/>
                </a:lnTo>
                <a:lnTo>
                  <a:pt x="435" y="411"/>
                </a:lnTo>
                <a:lnTo>
                  <a:pt x="429" y="403"/>
                </a:lnTo>
                <a:lnTo>
                  <a:pt x="428" y="401"/>
                </a:lnTo>
                <a:lnTo>
                  <a:pt x="426" y="400"/>
                </a:lnTo>
                <a:lnTo>
                  <a:pt x="425" y="399"/>
                </a:lnTo>
                <a:lnTo>
                  <a:pt x="424" y="398"/>
                </a:lnTo>
                <a:lnTo>
                  <a:pt x="420" y="395"/>
                </a:lnTo>
                <a:lnTo>
                  <a:pt x="415" y="392"/>
                </a:lnTo>
                <a:lnTo>
                  <a:pt x="413" y="391"/>
                </a:lnTo>
                <a:lnTo>
                  <a:pt x="411" y="390"/>
                </a:lnTo>
                <a:lnTo>
                  <a:pt x="409" y="389"/>
                </a:lnTo>
                <a:lnTo>
                  <a:pt x="404" y="387"/>
                </a:lnTo>
                <a:lnTo>
                  <a:pt x="398" y="386"/>
                </a:lnTo>
                <a:lnTo>
                  <a:pt x="397" y="385"/>
                </a:lnTo>
                <a:lnTo>
                  <a:pt x="394" y="385"/>
                </a:lnTo>
                <a:lnTo>
                  <a:pt x="393" y="384"/>
                </a:lnTo>
                <a:lnTo>
                  <a:pt x="392" y="384"/>
                </a:lnTo>
                <a:lnTo>
                  <a:pt x="391" y="384"/>
                </a:lnTo>
                <a:lnTo>
                  <a:pt x="389" y="382"/>
                </a:lnTo>
                <a:lnTo>
                  <a:pt x="387" y="381"/>
                </a:lnTo>
                <a:lnTo>
                  <a:pt x="386" y="379"/>
                </a:lnTo>
                <a:lnTo>
                  <a:pt x="384" y="378"/>
                </a:lnTo>
                <a:lnTo>
                  <a:pt x="382" y="375"/>
                </a:lnTo>
                <a:lnTo>
                  <a:pt x="381" y="373"/>
                </a:lnTo>
                <a:lnTo>
                  <a:pt x="379" y="371"/>
                </a:lnTo>
                <a:lnTo>
                  <a:pt x="374" y="365"/>
                </a:lnTo>
                <a:lnTo>
                  <a:pt x="372" y="364"/>
                </a:lnTo>
                <a:lnTo>
                  <a:pt x="370" y="362"/>
                </a:lnTo>
                <a:lnTo>
                  <a:pt x="368" y="361"/>
                </a:lnTo>
                <a:lnTo>
                  <a:pt x="366" y="359"/>
                </a:lnTo>
                <a:lnTo>
                  <a:pt x="364" y="358"/>
                </a:lnTo>
                <a:lnTo>
                  <a:pt x="362" y="357"/>
                </a:lnTo>
                <a:lnTo>
                  <a:pt x="356" y="355"/>
                </a:lnTo>
                <a:lnTo>
                  <a:pt x="351" y="351"/>
                </a:lnTo>
                <a:lnTo>
                  <a:pt x="349" y="351"/>
                </a:lnTo>
                <a:lnTo>
                  <a:pt x="348" y="351"/>
                </a:lnTo>
                <a:lnTo>
                  <a:pt x="344" y="349"/>
                </a:lnTo>
                <a:lnTo>
                  <a:pt x="339" y="348"/>
                </a:lnTo>
                <a:lnTo>
                  <a:pt x="333" y="346"/>
                </a:lnTo>
                <a:lnTo>
                  <a:pt x="332" y="346"/>
                </a:lnTo>
                <a:lnTo>
                  <a:pt x="328" y="344"/>
                </a:lnTo>
                <a:lnTo>
                  <a:pt x="327" y="344"/>
                </a:lnTo>
                <a:lnTo>
                  <a:pt x="326" y="343"/>
                </a:lnTo>
                <a:lnTo>
                  <a:pt x="325" y="343"/>
                </a:lnTo>
                <a:lnTo>
                  <a:pt x="323" y="343"/>
                </a:lnTo>
                <a:lnTo>
                  <a:pt x="317" y="343"/>
                </a:lnTo>
                <a:lnTo>
                  <a:pt x="315" y="343"/>
                </a:lnTo>
                <a:lnTo>
                  <a:pt x="314" y="342"/>
                </a:lnTo>
                <a:lnTo>
                  <a:pt x="313" y="342"/>
                </a:lnTo>
                <a:lnTo>
                  <a:pt x="312" y="342"/>
                </a:lnTo>
                <a:lnTo>
                  <a:pt x="312" y="342"/>
                </a:lnTo>
                <a:lnTo>
                  <a:pt x="311" y="341"/>
                </a:lnTo>
                <a:lnTo>
                  <a:pt x="310" y="341"/>
                </a:lnTo>
                <a:lnTo>
                  <a:pt x="309" y="340"/>
                </a:lnTo>
                <a:lnTo>
                  <a:pt x="307" y="338"/>
                </a:lnTo>
                <a:lnTo>
                  <a:pt x="304" y="334"/>
                </a:lnTo>
                <a:lnTo>
                  <a:pt x="302" y="333"/>
                </a:lnTo>
                <a:lnTo>
                  <a:pt x="300" y="331"/>
                </a:lnTo>
                <a:lnTo>
                  <a:pt x="299" y="330"/>
                </a:lnTo>
                <a:lnTo>
                  <a:pt x="298" y="329"/>
                </a:lnTo>
                <a:lnTo>
                  <a:pt x="297" y="329"/>
                </a:lnTo>
                <a:lnTo>
                  <a:pt x="296" y="328"/>
                </a:lnTo>
                <a:lnTo>
                  <a:pt x="295" y="327"/>
                </a:lnTo>
                <a:lnTo>
                  <a:pt x="293" y="327"/>
                </a:lnTo>
                <a:lnTo>
                  <a:pt x="291" y="326"/>
                </a:lnTo>
                <a:lnTo>
                  <a:pt x="287" y="325"/>
                </a:lnTo>
                <a:lnTo>
                  <a:pt x="284" y="325"/>
                </a:lnTo>
                <a:lnTo>
                  <a:pt x="282" y="324"/>
                </a:lnTo>
                <a:lnTo>
                  <a:pt x="280" y="323"/>
                </a:lnTo>
                <a:lnTo>
                  <a:pt x="279" y="323"/>
                </a:lnTo>
                <a:lnTo>
                  <a:pt x="278" y="322"/>
                </a:lnTo>
                <a:lnTo>
                  <a:pt x="277" y="321"/>
                </a:lnTo>
                <a:lnTo>
                  <a:pt x="276" y="321"/>
                </a:lnTo>
                <a:lnTo>
                  <a:pt x="275" y="320"/>
                </a:lnTo>
                <a:lnTo>
                  <a:pt x="274" y="319"/>
                </a:lnTo>
                <a:lnTo>
                  <a:pt x="273" y="318"/>
                </a:lnTo>
                <a:lnTo>
                  <a:pt x="271" y="315"/>
                </a:lnTo>
                <a:lnTo>
                  <a:pt x="270" y="314"/>
                </a:lnTo>
                <a:lnTo>
                  <a:pt x="269" y="314"/>
                </a:lnTo>
                <a:lnTo>
                  <a:pt x="268" y="313"/>
                </a:lnTo>
                <a:lnTo>
                  <a:pt x="268" y="313"/>
                </a:lnTo>
                <a:lnTo>
                  <a:pt x="267" y="313"/>
                </a:lnTo>
                <a:lnTo>
                  <a:pt x="266" y="313"/>
                </a:lnTo>
                <a:lnTo>
                  <a:pt x="265" y="314"/>
                </a:lnTo>
                <a:lnTo>
                  <a:pt x="264" y="315"/>
                </a:lnTo>
                <a:lnTo>
                  <a:pt x="263" y="316"/>
                </a:lnTo>
                <a:lnTo>
                  <a:pt x="261" y="318"/>
                </a:lnTo>
                <a:lnTo>
                  <a:pt x="260" y="319"/>
                </a:lnTo>
                <a:lnTo>
                  <a:pt x="259" y="321"/>
                </a:lnTo>
                <a:lnTo>
                  <a:pt x="257" y="323"/>
                </a:lnTo>
                <a:lnTo>
                  <a:pt x="256" y="326"/>
                </a:lnTo>
                <a:lnTo>
                  <a:pt x="254" y="330"/>
                </a:lnTo>
                <a:lnTo>
                  <a:pt x="254" y="331"/>
                </a:lnTo>
                <a:lnTo>
                  <a:pt x="253" y="332"/>
                </a:lnTo>
                <a:lnTo>
                  <a:pt x="252" y="334"/>
                </a:lnTo>
                <a:lnTo>
                  <a:pt x="250" y="336"/>
                </a:lnTo>
                <a:lnTo>
                  <a:pt x="248" y="340"/>
                </a:lnTo>
                <a:lnTo>
                  <a:pt x="247" y="340"/>
                </a:lnTo>
                <a:lnTo>
                  <a:pt x="246" y="341"/>
                </a:lnTo>
                <a:lnTo>
                  <a:pt x="245" y="342"/>
                </a:lnTo>
                <a:lnTo>
                  <a:pt x="245" y="342"/>
                </a:lnTo>
                <a:lnTo>
                  <a:pt x="243" y="343"/>
                </a:lnTo>
                <a:lnTo>
                  <a:pt x="242" y="343"/>
                </a:lnTo>
                <a:lnTo>
                  <a:pt x="241" y="343"/>
                </a:lnTo>
                <a:lnTo>
                  <a:pt x="239" y="343"/>
                </a:lnTo>
                <a:lnTo>
                  <a:pt x="237" y="343"/>
                </a:lnTo>
                <a:lnTo>
                  <a:pt x="235" y="343"/>
                </a:lnTo>
                <a:lnTo>
                  <a:pt x="234" y="343"/>
                </a:lnTo>
                <a:lnTo>
                  <a:pt x="233" y="343"/>
                </a:lnTo>
                <a:lnTo>
                  <a:pt x="232" y="342"/>
                </a:lnTo>
                <a:lnTo>
                  <a:pt x="231" y="342"/>
                </a:lnTo>
                <a:lnTo>
                  <a:pt x="229" y="341"/>
                </a:lnTo>
                <a:lnTo>
                  <a:pt x="224" y="339"/>
                </a:lnTo>
                <a:lnTo>
                  <a:pt x="216" y="334"/>
                </a:lnTo>
                <a:lnTo>
                  <a:pt x="213" y="333"/>
                </a:lnTo>
                <a:lnTo>
                  <a:pt x="212" y="332"/>
                </a:lnTo>
                <a:lnTo>
                  <a:pt x="211" y="331"/>
                </a:lnTo>
                <a:lnTo>
                  <a:pt x="210" y="330"/>
                </a:lnTo>
                <a:lnTo>
                  <a:pt x="209" y="329"/>
                </a:lnTo>
                <a:lnTo>
                  <a:pt x="208" y="327"/>
                </a:lnTo>
                <a:lnTo>
                  <a:pt x="207" y="326"/>
                </a:lnTo>
                <a:lnTo>
                  <a:pt x="207" y="325"/>
                </a:lnTo>
                <a:lnTo>
                  <a:pt x="207" y="323"/>
                </a:lnTo>
                <a:lnTo>
                  <a:pt x="207" y="322"/>
                </a:lnTo>
                <a:lnTo>
                  <a:pt x="207" y="320"/>
                </a:lnTo>
                <a:lnTo>
                  <a:pt x="207" y="318"/>
                </a:lnTo>
                <a:lnTo>
                  <a:pt x="208" y="315"/>
                </a:lnTo>
                <a:lnTo>
                  <a:pt x="208" y="314"/>
                </a:lnTo>
                <a:lnTo>
                  <a:pt x="208" y="314"/>
                </a:lnTo>
                <a:lnTo>
                  <a:pt x="208" y="313"/>
                </a:lnTo>
                <a:lnTo>
                  <a:pt x="208" y="312"/>
                </a:lnTo>
                <a:lnTo>
                  <a:pt x="208" y="311"/>
                </a:lnTo>
                <a:lnTo>
                  <a:pt x="207" y="310"/>
                </a:lnTo>
                <a:lnTo>
                  <a:pt x="207" y="310"/>
                </a:lnTo>
                <a:lnTo>
                  <a:pt x="206" y="310"/>
                </a:lnTo>
                <a:lnTo>
                  <a:pt x="203" y="309"/>
                </a:lnTo>
                <a:lnTo>
                  <a:pt x="202" y="309"/>
                </a:lnTo>
                <a:lnTo>
                  <a:pt x="200" y="308"/>
                </a:lnTo>
                <a:lnTo>
                  <a:pt x="199" y="308"/>
                </a:lnTo>
                <a:lnTo>
                  <a:pt x="197" y="307"/>
                </a:lnTo>
                <a:lnTo>
                  <a:pt x="196" y="306"/>
                </a:lnTo>
                <a:lnTo>
                  <a:pt x="194" y="305"/>
                </a:lnTo>
                <a:lnTo>
                  <a:pt x="191" y="303"/>
                </a:lnTo>
                <a:lnTo>
                  <a:pt x="190" y="302"/>
                </a:lnTo>
                <a:lnTo>
                  <a:pt x="188" y="301"/>
                </a:lnTo>
                <a:lnTo>
                  <a:pt x="186" y="301"/>
                </a:lnTo>
                <a:lnTo>
                  <a:pt x="184" y="300"/>
                </a:lnTo>
                <a:lnTo>
                  <a:pt x="182" y="299"/>
                </a:lnTo>
                <a:lnTo>
                  <a:pt x="180" y="299"/>
                </a:lnTo>
                <a:lnTo>
                  <a:pt x="178" y="298"/>
                </a:lnTo>
                <a:lnTo>
                  <a:pt x="177" y="298"/>
                </a:lnTo>
                <a:lnTo>
                  <a:pt x="176" y="297"/>
                </a:lnTo>
                <a:lnTo>
                  <a:pt x="175" y="297"/>
                </a:lnTo>
                <a:lnTo>
                  <a:pt x="174" y="296"/>
                </a:lnTo>
                <a:lnTo>
                  <a:pt x="174" y="296"/>
                </a:lnTo>
                <a:lnTo>
                  <a:pt x="173" y="295"/>
                </a:lnTo>
                <a:lnTo>
                  <a:pt x="173" y="294"/>
                </a:lnTo>
                <a:lnTo>
                  <a:pt x="172" y="293"/>
                </a:lnTo>
                <a:lnTo>
                  <a:pt x="171" y="289"/>
                </a:lnTo>
                <a:lnTo>
                  <a:pt x="171" y="288"/>
                </a:lnTo>
                <a:lnTo>
                  <a:pt x="171" y="288"/>
                </a:lnTo>
                <a:lnTo>
                  <a:pt x="170" y="287"/>
                </a:lnTo>
                <a:lnTo>
                  <a:pt x="170" y="287"/>
                </a:lnTo>
                <a:lnTo>
                  <a:pt x="170" y="286"/>
                </a:lnTo>
                <a:lnTo>
                  <a:pt x="169" y="286"/>
                </a:lnTo>
                <a:lnTo>
                  <a:pt x="168" y="286"/>
                </a:lnTo>
                <a:lnTo>
                  <a:pt x="167" y="285"/>
                </a:lnTo>
                <a:lnTo>
                  <a:pt x="164" y="284"/>
                </a:lnTo>
                <a:lnTo>
                  <a:pt x="162" y="283"/>
                </a:lnTo>
                <a:lnTo>
                  <a:pt x="158" y="283"/>
                </a:lnTo>
                <a:lnTo>
                  <a:pt x="157" y="282"/>
                </a:lnTo>
                <a:lnTo>
                  <a:pt x="155" y="282"/>
                </a:lnTo>
                <a:lnTo>
                  <a:pt x="154" y="281"/>
                </a:lnTo>
                <a:lnTo>
                  <a:pt x="152" y="280"/>
                </a:lnTo>
                <a:lnTo>
                  <a:pt x="150" y="279"/>
                </a:lnTo>
                <a:lnTo>
                  <a:pt x="149" y="278"/>
                </a:lnTo>
                <a:lnTo>
                  <a:pt x="148" y="277"/>
                </a:lnTo>
                <a:lnTo>
                  <a:pt x="147" y="276"/>
                </a:lnTo>
                <a:lnTo>
                  <a:pt x="143" y="272"/>
                </a:lnTo>
                <a:lnTo>
                  <a:pt x="143" y="272"/>
                </a:lnTo>
                <a:lnTo>
                  <a:pt x="142" y="272"/>
                </a:lnTo>
                <a:lnTo>
                  <a:pt x="141" y="271"/>
                </a:lnTo>
                <a:lnTo>
                  <a:pt x="139" y="270"/>
                </a:lnTo>
                <a:lnTo>
                  <a:pt x="135" y="268"/>
                </a:lnTo>
                <a:lnTo>
                  <a:pt x="134" y="268"/>
                </a:lnTo>
                <a:lnTo>
                  <a:pt x="132" y="267"/>
                </a:lnTo>
                <a:lnTo>
                  <a:pt x="131" y="266"/>
                </a:lnTo>
                <a:lnTo>
                  <a:pt x="130" y="266"/>
                </a:lnTo>
                <a:lnTo>
                  <a:pt x="129" y="265"/>
                </a:lnTo>
                <a:lnTo>
                  <a:pt x="126" y="264"/>
                </a:lnTo>
                <a:lnTo>
                  <a:pt x="125" y="264"/>
                </a:lnTo>
                <a:lnTo>
                  <a:pt x="124" y="264"/>
                </a:lnTo>
                <a:lnTo>
                  <a:pt x="123" y="264"/>
                </a:lnTo>
                <a:lnTo>
                  <a:pt x="122" y="264"/>
                </a:lnTo>
                <a:lnTo>
                  <a:pt x="120" y="265"/>
                </a:lnTo>
                <a:lnTo>
                  <a:pt x="119" y="265"/>
                </a:lnTo>
                <a:lnTo>
                  <a:pt x="118" y="265"/>
                </a:lnTo>
                <a:lnTo>
                  <a:pt x="117" y="265"/>
                </a:lnTo>
                <a:lnTo>
                  <a:pt x="115" y="265"/>
                </a:lnTo>
                <a:lnTo>
                  <a:pt x="112" y="264"/>
                </a:lnTo>
                <a:lnTo>
                  <a:pt x="111" y="264"/>
                </a:lnTo>
                <a:lnTo>
                  <a:pt x="110" y="264"/>
                </a:lnTo>
                <a:lnTo>
                  <a:pt x="109" y="264"/>
                </a:lnTo>
                <a:lnTo>
                  <a:pt x="104" y="265"/>
                </a:lnTo>
                <a:lnTo>
                  <a:pt x="102" y="265"/>
                </a:lnTo>
                <a:lnTo>
                  <a:pt x="101" y="265"/>
                </a:lnTo>
                <a:lnTo>
                  <a:pt x="99" y="264"/>
                </a:lnTo>
                <a:lnTo>
                  <a:pt x="97" y="264"/>
                </a:lnTo>
                <a:lnTo>
                  <a:pt x="96" y="264"/>
                </a:lnTo>
                <a:lnTo>
                  <a:pt x="95" y="263"/>
                </a:lnTo>
                <a:lnTo>
                  <a:pt x="94" y="263"/>
                </a:lnTo>
                <a:lnTo>
                  <a:pt x="93" y="263"/>
                </a:lnTo>
                <a:lnTo>
                  <a:pt x="92" y="261"/>
                </a:lnTo>
                <a:lnTo>
                  <a:pt x="89" y="259"/>
                </a:lnTo>
                <a:lnTo>
                  <a:pt x="88" y="258"/>
                </a:lnTo>
                <a:lnTo>
                  <a:pt x="85" y="255"/>
                </a:lnTo>
                <a:lnTo>
                  <a:pt x="84" y="254"/>
                </a:lnTo>
                <a:lnTo>
                  <a:pt x="74" y="247"/>
                </a:lnTo>
                <a:lnTo>
                  <a:pt x="69" y="244"/>
                </a:lnTo>
                <a:lnTo>
                  <a:pt x="67" y="242"/>
                </a:lnTo>
                <a:lnTo>
                  <a:pt x="59" y="236"/>
                </a:lnTo>
                <a:lnTo>
                  <a:pt x="53" y="232"/>
                </a:lnTo>
                <a:lnTo>
                  <a:pt x="53" y="232"/>
                </a:lnTo>
                <a:lnTo>
                  <a:pt x="53" y="231"/>
                </a:lnTo>
                <a:lnTo>
                  <a:pt x="53" y="228"/>
                </a:lnTo>
                <a:lnTo>
                  <a:pt x="54" y="223"/>
                </a:lnTo>
                <a:lnTo>
                  <a:pt x="55" y="218"/>
                </a:lnTo>
                <a:lnTo>
                  <a:pt x="55" y="213"/>
                </a:lnTo>
                <a:lnTo>
                  <a:pt x="55" y="212"/>
                </a:lnTo>
                <a:lnTo>
                  <a:pt x="56" y="211"/>
                </a:lnTo>
                <a:lnTo>
                  <a:pt x="56" y="210"/>
                </a:lnTo>
                <a:lnTo>
                  <a:pt x="56" y="209"/>
                </a:lnTo>
                <a:lnTo>
                  <a:pt x="57" y="208"/>
                </a:lnTo>
                <a:lnTo>
                  <a:pt x="59" y="205"/>
                </a:lnTo>
                <a:lnTo>
                  <a:pt x="60" y="204"/>
                </a:lnTo>
                <a:lnTo>
                  <a:pt x="61" y="203"/>
                </a:lnTo>
                <a:lnTo>
                  <a:pt x="63" y="198"/>
                </a:lnTo>
                <a:lnTo>
                  <a:pt x="64" y="195"/>
                </a:lnTo>
                <a:lnTo>
                  <a:pt x="65" y="193"/>
                </a:lnTo>
                <a:lnTo>
                  <a:pt x="65" y="191"/>
                </a:lnTo>
                <a:lnTo>
                  <a:pt x="66" y="190"/>
                </a:lnTo>
                <a:lnTo>
                  <a:pt x="66" y="189"/>
                </a:lnTo>
                <a:lnTo>
                  <a:pt x="66" y="187"/>
                </a:lnTo>
                <a:lnTo>
                  <a:pt x="65" y="186"/>
                </a:lnTo>
                <a:lnTo>
                  <a:pt x="65" y="182"/>
                </a:lnTo>
                <a:lnTo>
                  <a:pt x="64" y="181"/>
                </a:lnTo>
                <a:lnTo>
                  <a:pt x="64" y="180"/>
                </a:lnTo>
                <a:lnTo>
                  <a:pt x="64" y="179"/>
                </a:lnTo>
                <a:lnTo>
                  <a:pt x="64" y="178"/>
                </a:lnTo>
                <a:lnTo>
                  <a:pt x="65" y="177"/>
                </a:lnTo>
                <a:lnTo>
                  <a:pt x="65" y="174"/>
                </a:lnTo>
                <a:lnTo>
                  <a:pt x="65" y="172"/>
                </a:lnTo>
                <a:lnTo>
                  <a:pt x="65" y="171"/>
                </a:lnTo>
                <a:lnTo>
                  <a:pt x="65" y="170"/>
                </a:lnTo>
                <a:lnTo>
                  <a:pt x="65" y="169"/>
                </a:lnTo>
                <a:lnTo>
                  <a:pt x="65" y="168"/>
                </a:lnTo>
                <a:lnTo>
                  <a:pt x="64" y="167"/>
                </a:lnTo>
                <a:lnTo>
                  <a:pt x="63" y="166"/>
                </a:lnTo>
                <a:lnTo>
                  <a:pt x="62" y="165"/>
                </a:lnTo>
                <a:lnTo>
                  <a:pt x="61" y="164"/>
                </a:lnTo>
                <a:lnTo>
                  <a:pt x="59" y="163"/>
                </a:lnTo>
                <a:lnTo>
                  <a:pt x="58" y="162"/>
                </a:lnTo>
                <a:lnTo>
                  <a:pt x="54" y="160"/>
                </a:lnTo>
                <a:lnTo>
                  <a:pt x="53" y="160"/>
                </a:lnTo>
                <a:lnTo>
                  <a:pt x="50" y="158"/>
                </a:lnTo>
                <a:lnTo>
                  <a:pt x="48" y="156"/>
                </a:lnTo>
                <a:lnTo>
                  <a:pt x="46" y="155"/>
                </a:lnTo>
                <a:lnTo>
                  <a:pt x="45" y="154"/>
                </a:lnTo>
                <a:lnTo>
                  <a:pt x="43" y="152"/>
                </a:lnTo>
                <a:lnTo>
                  <a:pt x="43" y="151"/>
                </a:lnTo>
                <a:lnTo>
                  <a:pt x="42" y="151"/>
                </a:lnTo>
                <a:lnTo>
                  <a:pt x="42" y="150"/>
                </a:lnTo>
                <a:lnTo>
                  <a:pt x="41" y="149"/>
                </a:lnTo>
                <a:lnTo>
                  <a:pt x="41" y="148"/>
                </a:lnTo>
                <a:lnTo>
                  <a:pt x="41" y="147"/>
                </a:lnTo>
                <a:lnTo>
                  <a:pt x="41" y="144"/>
                </a:lnTo>
                <a:lnTo>
                  <a:pt x="40" y="142"/>
                </a:lnTo>
                <a:lnTo>
                  <a:pt x="40" y="142"/>
                </a:lnTo>
                <a:lnTo>
                  <a:pt x="40" y="141"/>
                </a:lnTo>
                <a:lnTo>
                  <a:pt x="40" y="140"/>
                </a:lnTo>
                <a:lnTo>
                  <a:pt x="39" y="140"/>
                </a:lnTo>
                <a:lnTo>
                  <a:pt x="39" y="140"/>
                </a:lnTo>
                <a:lnTo>
                  <a:pt x="37" y="139"/>
                </a:lnTo>
                <a:lnTo>
                  <a:pt x="37" y="139"/>
                </a:lnTo>
                <a:lnTo>
                  <a:pt x="36" y="138"/>
                </a:lnTo>
                <a:lnTo>
                  <a:pt x="35" y="137"/>
                </a:lnTo>
                <a:lnTo>
                  <a:pt x="34" y="137"/>
                </a:lnTo>
                <a:lnTo>
                  <a:pt x="34" y="136"/>
                </a:lnTo>
                <a:lnTo>
                  <a:pt x="33" y="136"/>
                </a:lnTo>
                <a:lnTo>
                  <a:pt x="32" y="136"/>
                </a:lnTo>
                <a:lnTo>
                  <a:pt x="30" y="136"/>
                </a:lnTo>
                <a:lnTo>
                  <a:pt x="29" y="135"/>
                </a:lnTo>
                <a:lnTo>
                  <a:pt x="26" y="135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2" y="133"/>
                </a:lnTo>
                <a:lnTo>
                  <a:pt x="21" y="131"/>
                </a:lnTo>
                <a:lnTo>
                  <a:pt x="20" y="131"/>
                </a:lnTo>
                <a:lnTo>
                  <a:pt x="19" y="130"/>
                </a:lnTo>
                <a:lnTo>
                  <a:pt x="17" y="129"/>
                </a:lnTo>
                <a:lnTo>
                  <a:pt x="16" y="129"/>
                </a:lnTo>
                <a:lnTo>
                  <a:pt x="15" y="128"/>
                </a:lnTo>
                <a:lnTo>
                  <a:pt x="12" y="127"/>
                </a:lnTo>
                <a:lnTo>
                  <a:pt x="10" y="127"/>
                </a:lnTo>
                <a:lnTo>
                  <a:pt x="8" y="126"/>
                </a:lnTo>
                <a:lnTo>
                  <a:pt x="7" y="125"/>
                </a:lnTo>
                <a:lnTo>
                  <a:pt x="5" y="124"/>
                </a:lnTo>
                <a:lnTo>
                  <a:pt x="4" y="124"/>
                </a:lnTo>
                <a:lnTo>
                  <a:pt x="3" y="123"/>
                </a:lnTo>
                <a:lnTo>
                  <a:pt x="2" y="122"/>
                </a:lnTo>
                <a:lnTo>
                  <a:pt x="1" y="121"/>
                </a:lnTo>
                <a:lnTo>
                  <a:pt x="1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1" y="114"/>
                </a:lnTo>
                <a:lnTo>
                  <a:pt x="1" y="113"/>
                </a:lnTo>
                <a:lnTo>
                  <a:pt x="2" y="113"/>
                </a:lnTo>
                <a:lnTo>
                  <a:pt x="3" y="112"/>
                </a:lnTo>
                <a:lnTo>
                  <a:pt x="4" y="112"/>
                </a:lnTo>
                <a:lnTo>
                  <a:pt x="5" y="111"/>
                </a:lnTo>
                <a:lnTo>
                  <a:pt x="7" y="110"/>
                </a:lnTo>
                <a:lnTo>
                  <a:pt x="7" y="110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8"/>
                </a:lnTo>
                <a:lnTo>
                  <a:pt x="7" y="108"/>
                </a:lnTo>
                <a:lnTo>
                  <a:pt x="6" y="106"/>
                </a:lnTo>
                <a:lnTo>
                  <a:pt x="6" y="106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7" y="102"/>
                </a:lnTo>
                <a:lnTo>
                  <a:pt x="10" y="100"/>
                </a:lnTo>
                <a:lnTo>
                  <a:pt x="11" y="99"/>
                </a:lnTo>
                <a:lnTo>
                  <a:pt x="12" y="98"/>
                </a:lnTo>
                <a:lnTo>
                  <a:pt x="13" y="98"/>
                </a:lnTo>
                <a:lnTo>
                  <a:pt x="13" y="97"/>
                </a:lnTo>
                <a:lnTo>
                  <a:pt x="14" y="96"/>
                </a:lnTo>
                <a:lnTo>
                  <a:pt x="14" y="95"/>
                </a:lnTo>
                <a:lnTo>
                  <a:pt x="14" y="94"/>
                </a:lnTo>
                <a:lnTo>
                  <a:pt x="15" y="93"/>
                </a:lnTo>
                <a:lnTo>
                  <a:pt x="15" y="89"/>
                </a:lnTo>
                <a:lnTo>
                  <a:pt x="15" y="87"/>
                </a:lnTo>
                <a:lnTo>
                  <a:pt x="16" y="86"/>
                </a:lnTo>
                <a:lnTo>
                  <a:pt x="16" y="86"/>
                </a:lnTo>
                <a:lnTo>
                  <a:pt x="17" y="84"/>
                </a:lnTo>
                <a:lnTo>
                  <a:pt x="18" y="83"/>
                </a:lnTo>
                <a:lnTo>
                  <a:pt x="18" y="83"/>
                </a:lnTo>
                <a:lnTo>
                  <a:pt x="17" y="82"/>
                </a:lnTo>
                <a:lnTo>
                  <a:pt x="17" y="82"/>
                </a:lnTo>
                <a:lnTo>
                  <a:pt x="17" y="81"/>
                </a:lnTo>
                <a:lnTo>
                  <a:pt x="15" y="80"/>
                </a:lnTo>
                <a:lnTo>
                  <a:pt x="15" y="79"/>
                </a:lnTo>
                <a:lnTo>
                  <a:pt x="14" y="78"/>
                </a:lnTo>
                <a:lnTo>
                  <a:pt x="14" y="78"/>
                </a:lnTo>
                <a:lnTo>
                  <a:pt x="14" y="77"/>
                </a:lnTo>
                <a:lnTo>
                  <a:pt x="14" y="77"/>
                </a:lnTo>
                <a:lnTo>
                  <a:pt x="14" y="76"/>
                </a:lnTo>
                <a:lnTo>
                  <a:pt x="15" y="76"/>
                </a:lnTo>
                <a:lnTo>
                  <a:pt x="15" y="75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9" y="73"/>
                </a:lnTo>
                <a:lnTo>
                  <a:pt x="21" y="73"/>
                </a:lnTo>
                <a:lnTo>
                  <a:pt x="22" y="72"/>
                </a:lnTo>
                <a:lnTo>
                  <a:pt x="23" y="72"/>
                </a:lnTo>
                <a:lnTo>
                  <a:pt x="24" y="71"/>
                </a:lnTo>
                <a:lnTo>
                  <a:pt x="25" y="71"/>
                </a:lnTo>
                <a:lnTo>
                  <a:pt x="25" y="70"/>
                </a:lnTo>
                <a:lnTo>
                  <a:pt x="26" y="70"/>
                </a:lnTo>
                <a:lnTo>
                  <a:pt x="26" y="69"/>
                </a:lnTo>
                <a:lnTo>
                  <a:pt x="27" y="70"/>
                </a:lnTo>
                <a:lnTo>
                  <a:pt x="27" y="71"/>
                </a:lnTo>
                <a:lnTo>
                  <a:pt x="28" y="71"/>
                </a:lnTo>
                <a:lnTo>
                  <a:pt x="29" y="72"/>
                </a:lnTo>
                <a:lnTo>
                  <a:pt x="30" y="73"/>
                </a:lnTo>
                <a:lnTo>
                  <a:pt x="31" y="73"/>
                </a:lnTo>
                <a:lnTo>
                  <a:pt x="32" y="73"/>
                </a:lnTo>
                <a:lnTo>
                  <a:pt x="33" y="74"/>
                </a:lnTo>
                <a:lnTo>
                  <a:pt x="35" y="74"/>
                </a:lnTo>
                <a:lnTo>
                  <a:pt x="36" y="74"/>
                </a:lnTo>
                <a:lnTo>
                  <a:pt x="37" y="74"/>
                </a:lnTo>
                <a:lnTo>
                  <a:pt x="38" y="73"/>
                </a:lnTo>
                <a:lnTo>
                  <a:pt x="40" y="73"/>
                </a:lnTo>
                <a:lnTo>
                  <a:pt x="41" y="73"/>
                </a:lnTo>
                <a:lnTo>
                  <a:pt x="43" y="72"/>
                </a:lnTo>
                <a:lnTo>
                  <a:pt x="44" y="72"/>
                </a:lnTo>
                <a:lnTo>
                  <a:pt x="45" y="71"/>
                </a:lnTo>
                <a:lnTo>
                  <a:pt x="47" y="70"/>
                </a:lnTo>
                <a:lnTo>
                  <a:pt x="49" y="69"/>
                </a:lnTo>
                <a:lnTo>
                  <a:pt x="51" y="67"/>
                </a:lnTo>
                <a:lnTo>
                  <a:pt x="52" y="67"/>
                </a:lnTo>
                <a:lnTo>
                  <a:pt x="54" y="66"/>
                </a:lnTo>
                <a:lnTo>
                  <a:pt x="56" y="65"/>
                </a:lnTo>
                <a:lnTo>
                  <a:pt x="57" y="64"/>
                </a:lnTo>
                <a:lnTo>
                  <a:pt x="59" y="62"/>
                </a:lnTo>
                <a:lnTo>
                  <a:pt x="60" y="61"/>
                </a:lnTo>
                <a:lnTo>
                  <a:pt x="61" y="61"/>
                </a:lnTo>
                <a:lnTo>
                  <a:pt x="61" y="60"/>
                </a:lnTo>
                <a:lnTo>
                  <a:pt x="63" y="57"/>
                </a:lnTo>
                <a:lnTo>
                  <a:pt x="63" y="56"/>
                </a:lnTo>
                <a:lnTo>
                  <a:pt x="64" y="55"/>
                </a:lnTo>
                <a:lnTo>
                  <a:pt x="65" y="54"/>
                </a:lnTo>
                <a:lnTo>
                  <a:pt x="65" y="53"/>
                </a:lnTo>
                <a:lnTo>
                  <a:pt x="66" y="53"/>
                </a:lnTo>
                <a:lnTo>
                  <a:pt x="67" y="52"/>
                </a:lnTo>
                <a:lnTo>
                  <a:pt x="68" y="51"/>
                </a:lnTo>
                <a:lnTo>
                  <a:pt x="70" y="51"/>
                </a:lnTo>
                <a:lnTo>
                  <a:pt x="71" y="50"/>
                </a:lnTo>
                <a:lnTo>
                  <a:pt x="74" y="50"/>
                </a:lnTo>
                <a:lnTo>
                  <a:pt x="75" y="49"/>
                </a:lnTo>
                <a:lnTo>
                  <a:pt x="76" y="49"/>
                </a:lnTo>
                <a:lnTo>
                  <a:pt x="81" y="46"/>
                </a:lnTo>
                <a:lnTo>
                  <a:pt x="82" y="46"/>
                </a:lnTo>
                <a:lnTo>
                  <a:pt x="82" y="46"/>
                </a:lnTo>
                <a:lnTo>
                  <a:pt x="83" y="46"/>
                </a:lnTo>
                <a:lnTo>
                  <a:pt x="84" y="46"/>
                </a:lnTo>
                <a:lnTo>
                  <a:pt x="84" y="46"/>
                </a:lnTo>
                <a:lnTo>
                  <a:pt x="85" y="46"/>
                </a:lnTo>
                <a:lnTo>
                  <a:pt x="85" y="47"/>
                </a:lnTo>
                <a:lnTo>
                  <a:pt x="86" y="47"/>
                </a:lnTo>
                <a:lnTo>
                  <a:pt x="88" y="49"/>
                </a:lnTo>
                <a:lnTo>
                  <a:pt x="90" y="50"/>
                </a:lnTo>
                <a:lnTo>
                  <a:pt x="91" y="51"/>
                </a:lnTo>
                <a:lnTo>
                  <a:pt x="92" y="51"/>
                </a:lnTo>
                <a:lnTo>
                  <a:pt x="93" y="51"/>
                </a:lnTo>
                <a:lnTo>
                  <a:pt x="94" y="51"/>
                </a:lnTo>
                <a:lnTo>
                  <a:pt x="96" y="51"/>
                </a:lnTo>
                <a:lnTo>
                  <a:pt x="98" y="51"/>
                </a:lnTo>
                <a:lnTo>
                  <a:pt x="99" y="51"/>
                </a:lnTo>
                <a:lnTo>
                  <a:pt x="103" y="51"/>
                </a:lnTo>
                <a:lnTo>
                  <a:pt x="105" y="51"/>
                </a:lnTo>
                <a:lnTo>
                  <a:pt x="107" y="51"/>
                </a:lnTo>
                <a:lnTo>
                  <a:pt x="109" y="52"/>
                </a:lnTo>
                <a:lnTo>
                  <a:pt x="111" y="52"/>
                </a:lnTo>
                <a:lnTo>
                  <a:pt x="113" y="52"/>
                </a:lnTo>
                <a:lnTo>
                  <a:pt x="115" y="52"/>
                </a:lnTo>
                <a:lnTo>
                  <a:pt x="116" y="52"/>
                </a:lnTo>
                <a:lnTo>
                  <a:pt x="117" y="52"/>
                </a:lnTo>
                <a:lnTo>
                  <a:pt x="118" y="52"/>
                </a:lnTo>
                <a:lnTo>
                  <a:pt x="120" y="53"/>
                </a:lnTo>
                <a:lnTo>
                  <a:pt x="124" y="55"/>
                </a:lnTo>
                <a:lnTo>
                  <a:pt x="126" y="55"/>
                </a:lnTo>
                <a:lnTo>
                  <a:pt x="127" y="55"/>
                </a:lnTo>
                <a:lnTo>
                  <a:pt x="128" y="55"/>
                </a:lnTo>
                <a:lnTo>
                  <a:pt x="130" y="55"/>
                </a:lnTo>
                <a:lnTo>
                  <a:pt x="131" y="55"/>
                </a:lnTo>
                <a:lnTo>
                  <a:pt x="132" y="55"/>
                </a:lnTo>
                <a:lnTo>
                  <a:pt x="134" y="55"/>
                </a:lnTo>
                <a:lnTo>
                  <a:pt x="137" y="53"/>
                </a:lnTo>
                <a:lnTo>
                  <a:pt x="139" y="52"/>
                </a:lnTo>
                <a:lnTo>
                  <a:pt x="141" y="51"/>
                </a:lnTo>
                <a:lnTo>
                  <a:pt x="145" y="50"/>
                </a:lnTo>
                <a:lnTo>
                  <a:pt x="146" y="50"/>
                </a:lnTo>
                <a:lnTo>
                  <a:pt x="148" y="49"/>
                </a:lnTo>
                <a:lnTo>
                  <a:pt x="149" y="48"/>
                </a:lnTo>
                <a:lnTo>
                  <a:pt x="150" y="47"/>
                </a:lnTo>
                <a:lnTo>
                  <a:pt x="151" y="46"/>
                </a:lnTo>
                <a:lnTo>
                  <a:pt x="152" y="46"/>
                </a:lnTo>
                <a:lnTo>
                  <a:pt x="152" y="45"/>
                </a:lnTo>
                <a:lnTo>
                  <a:pt x="153" y="44"/>
                </a:lnTo>
                <a:lnTo>
                  <a:pt x="154" y="43"/>
                </a:lnTo>
                <a:lnTo>
                  <a:pt x="155" y="39"/>
                </a:lnTo>
                <a:lnTo>
                  <a:pt x="156" y="37"/>
                </a:lnTo>
                <a:lnTo>
                  <a:pt x="157" y="36"/>
                </a:lnTo>
                <a:lnTo>
                  <a:pt x="157" y="36"/>
                </a:lnTo>
                <a:lnTo>
                  <a:pt x="158" y="35"/>
                </a:lnTo>
                <a:lnTo>
                  <a:pt x="159" y="34"/>
                </a:lnTo>
                <a:lnTo>
                  <a:pt x="160" y="32"/>
                </a:lnTo>
                <a:lnTo>
                  <a:pt x="161" y="31"/>
                </a:lnTo>
                <a:lnTo>
                  <a:pt x="163" y="30"/>
                </a:lnTo>
                <a:lnTo>
                  <a:pt x="165" y="29"/>
                </a:lnTo>
                <a:lnTo>
                  <a:pt x="167" y="28"/>
                </a:lnTo>
                <a:lnTo>
                  <a:pt x="170" y="26"/>
                </a:lnTo>
                <a:lnTo>
                  <a:pt x="170" y="26"/>
                </a:lnTo>
                <a:lnTo>
                  <a:pt x="171" y="26"/>
                </a:lnTo>
                <a:lnTo>
                  <a:pt x="171" y="26"/>
                </a:lnTo>
                <a:close/>
              </a:path>
            </a:pathLst>
          </a:custGeom>
          <a:solidFill>
            <a:srgbClr val="B0C2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6" name="Freeform 279">
            <a:extLst>
              <a:ext uri="{FF2B5EF4-FFF2-40B4-BE49-F238E27FC236}">
                <a16:creationId xmlns:a16="http://schemas.microsoft.com/office/drawing/2014/main" id="{44EFCD4A-45DE-410A-A3C4-B972FAF93F0A}"/>
              </a:ext>
            </a:extLst>
          </p:cNvPr>
          <p:cNvSpPr>
            <a:spLocks/>
          </p:cNvSpPr>
          <p:nvPr/>
        </p:nvSpPr>
        <p:spPr bwMode="auto">
          <a:xfrm>
            <a:off x="9021216" y="4134290"/>
            <a:ext cx="1189852" cy="856774"/>
          </a:xfrm>
          <a:custGeom>
            <a:avLst/>
            <a:gdLst>
              <a:gd name="T0" fmla="*/ 185 w 626"/>
              <a:gd name="T1" fmla="*/ 48 h 412"/>
              <a:gd name="T2" fmla="*/ 210 w 626"/>
              <a:gd name="T3" fmla="*/ 42 h 412"/>
              <a:gd name="T4" fmla="*/ 241 w 626"/>
              <a:gd name="T5" fmla="*/ 32 h 412"/>
              <a:gd name="T6" fmla="*/ 269 w 626"/>
              <a:gd name="T7" fmla="*/ 58 h 412"/>
              <a:gd name="T8" fmla="*/ 295 w 626"/>
              <a:gd name="T9" fmla="*/ 76 h 412"/>
              <a:gd name="T10" fmla="*/ 327 w 626"/>
              <a:gd name="T11" fmla="*/ 96 h 412"/>
              <a:gd name="T12" fmla="*/ 361 w 626"/>
              <a:gd name="T13" fmla="*/ 107 h 412"/>
              <a:gd name="T14" fmla="*/ 388 w 626"/>
              <a:gd name="T15" fmla="*/ 106 h 412"/>
              <a:gd name="T16" fmla="*/ 400 w 626"/>
              <a:gd name="T17" fmla="*/ 98 h 412"/>
              <a:gd name="T18" fmla="*/ 410 w 626"/>
              <a:gd name="T19" fmla="*/ 79 h 412"/>
              <a:gd name="T20" fmla="*/ 442 w 626"/>
              <a:gd name="T21" fmla="*/ 56 h 412"/>
              <a:gd name="T22" fmla="*/ 467 w 626"/>
              <a:gd name="T23" fmla="*/ 32 h 412"/>
              <a:gd name="T24" fmla="*/ 487 w 626"/>
              <a:gd name="T25" fmla="*/ 35 h 412"/>
              <a:gd name="T26" fmla="*/ 517 w 626"/>
              <a:gd name="T27" fmla="*/ 47 h 412"/>
              <a:gd name="T28" fmla="*/ 556 w 626"/>
              <a:gd name="T29" fmla="*/ 68 h 412"/>
              <a:gd name="T30" fmla="*/ 580 w 626"/>
              <a:gd name="T31" fmla="*/ 46 h 412"/>
              <a:gd name="T32" fmla="*/ 606 w 626"/>
              <a:gd name="T33" fmla="*/ 8 h 412"/>
              <a:gd name="T34" fmla="*/ 626 w 626"/>
              <a:gd name="T35" fmla="*/ 2 h 412"/>
              <a:gd name="T36" fmla="*/ 609 w 626"/>
              <a:gd name="T37" fmla="*/ 57 h 412"/>
              <a:gd name="T38" fmla="*/ 604 w 626"/>
              <a:gd name="T39" fmla="*/ 87 h 412"/>
              <a:gd name="T40" fmla="*/ 595 w 626"/>
              <a:gd name="T41" fmla="*/ 118 h 412"/>
              <a:gd name="T42" fmla="*/ 571 w 626"/>
              <a:gd name="T43" fmla="*/ 135 h 412"/>
              <a:gd name="T44" fmla="*/ 578 w 626"/>
              <a:gd name="T45" fmla="*/ 172 h 412"/>
              <a:gd name="T46" fmla="*/ 585 w 626"/>
              <a:gd name="T47" fmla="*/ 219 h 412"/>
              <a:gd name="T48" fmla="*/ 584 w 626"/>
              <a:gd name="T49" fmla="*/ 250 h 412"/>
              <a:gd name="T50" fmla="*/ 605 w 626"/>
              <a:gd name="T51" fmla="*/ 285 h 412"/>
              <a:gd name="T52" fmla="*/ 607 w 626"/>
              <a:gd name="T53" fmla="*/ 309 h 412"/>
              <a:gd name="T54" fmla="*/ 625 w 626"/>
              <a:gd name="T55" fmla="*/ 320 h 412"/>
              <a:gd name="T56" fmla="*/ 613 w 626"/>
              <a:gd name="T57" fmla="*/ 357 h 412"/>
              <a:gd name="T58" fmla="*/ 611 w 626"/>
              <a:gd name="T59" fmla="*/ 391 h 412"/>
              <a:gd name="T60" fmla="*/ 586 w 626"/>
              <a:gd name="T61" fmla="*/ 389 h 412"/>
              <a:gd name="T62" fmla="*/ 543 w 626"/>
              <a:gd name="T63" fmla="*/ 380 h 412"/>
              <a:gd name="T64" fmla="*/ 507 w 626"/>
              <a:gd name="T65" fmla="*/ 377 h 412"/>
              <a:gd name="T66" fmla="*/ 493 w 626"/>
              <a:gd name="T67" fmla="*/ 402 h 412"/>
              <a:gd name="T68" fmla="*/ 458 w 626"/>
              <a:gd name="T69" fmla="*/ 401 h 412"/>
              <a:gd name="T70" fmla="*/ 439 w 626"/>
              <a:gd name="T71" fmla="*/ 412 h 412"/>
              <a:gd name="T72" fmla="*/ 409 w 626"/>
              <a:gd name="T73" fmla="*/ 389 h 412"/>
              <a:gd name="T74" fmla="*/ 370 w 626"/>
              <a:gd name="T75" fmla="*/ 362 h 412"/>
              <a:gd name="T76" fmla="*/ 323 w 626"/>
              <a:gd name="T77" fmla="*/ 343 h 412"/>
              <a:gd name="T78" fmla="*/ 296 w 626"/>
              <a:gd name="T79" fmla="*/ 328 h 412"/>
              <a:gd name="T80" fmla="*/ 269 w 626"/>
              <a:gd name="T81" fmla="*/ 314 h 412"/>
              <a:gd name="T82" fmla="*/ 250 w 626"/>
              <a:gd name="T83" fmla="*/ 336 h 412"/>
              <a:gd name="T84" fmla="*/ 224 w 626"/>
              <a:gd name="T85" fmla="*/ 339 h 412"/>
              <a:gd name="T86" fmla="*/ 208 w 626"/>
              <a:gd name="T87" fmla="*/ 313 h 412"/>
              <a:gd name="T88" fmla="*/ 184 w 626"/>
              <a:gd name="T89" fmla="*/ 300 h 412"/>
              <a:gd name="T90" fmla="*/ 170 w 626"/>
              <a:gd name="T91" fmla="*/ 286 h 412"/>
              <a:gd name="T92" fmla="*/ 142 w 626"/>
              <a:gd name="T93" fmla="*/ 272 h 412"/>
              <a:gd name="T94" fmla="*/ 117 w 626"/>
              <a:gd name="T95" fmla="*/ 265 h 412"/>
              <a:gd name="T96" fmla="*/ 88 w 626"/>
              <a:gd name="T97" fmla="*/ 258 h 412"/>
              <a:gd name="T98" fmla="*/ 56 w 626"/>
              <a:gd name="T99" fmla="*/ 209 h 412"/>
              <a:gd name="T100" fmla="*/ 64 w 626"/>
              <a:gd name="T101" fmla="*/ 178 h 412"/>
              <a:gd name="T102" fmla="*/ 48 w 626"/>
              <a:gd name="T103" fmla="*/ 156 h 412"/>
              <a:gd name="T104" fmla="*/ 37 w 626"/>
              <a:gd name="T105" fmla="*/ 139 h 412"/>
              <a:gd name="T106" fmla="*/ 19 w 626"/>
              <a:gd name="T107" fmla="*/ 130 h 412"/>
              <a:gd name="T108" fmla="*/ 0 w 626"/>
              <a:gd name="T109" fmla="*/ 116 h 412"/>
              <a:gd name="T110" fmla="*/ 6 w 626"/>
              <a:gd name="T111" fmla="*/ 106 h 412"/>
              <a:gd name="T112" fmla="*/ 15 w 626"/>
              <a:gd name="T113" fmla="*/ 89 h 412"/>
              <a:gd name="T114" fmla="*/ 15 w 626"/>
              <a:gd name="T115" fmla="*/ 76 h 412"/>
              <a:gd name="T116" fmla="*/ 29 w 626"/>
              <a:gd name="T117" fmla="*/ 72 h 412"/>
              <a:gd name="T118" fmla="*/ 52 w 626"/>
              <a:gd name="T119" fmla="*/ 6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6" h="412">
                <a:moveTo>
                  <a:pt x="171" y="26"/>
                </a:moveTo>
                <a:lnTo>
                  <a:pt x="171" y="26"/>
                </a:lnTo>
                <a:lnTo>
                  <a:pt x="173" y="27"/>
                </a:lnTo>
                <a:lnTo>
                  <a:pt x="174" y="28"/>
                </a:lnTo>
                <a:lnTo>
                  <a:pt x="174" y="29"/>
                </a:lnTo>
                <a:lnTo>
                  <a:pt x="175" y="29"/>
                </a:lnTo>
                <a:lnTo>
                  <a:pt x="176" y="30"/>
                </a:lnTo>
                <a:lnTo>
                  <a:pt x="177" y="32"/>
                </a:lnTo>
                <a:lnTo>
                  <a:pt x="178" y="34"/>
                </a:lnTo>
                <a:lnTo>
                  <a:pt x="179" y="36"/>
                </a:lnTo>
                <a:lnTo>
                  <a:pt x="180" y="38"/>
                </a:lnTo>
                <a:lnTo>
                  <a:pt x="181" y="42"/>
                </a:lnTo>
                <a:lnTo>
                  <a:pt x="182" y="44"/>
                </a:lnTo>
                <a:lnTo>
                  <a:pt x="183" y="45"/>
                </a:lnTo>
                <a:lnTo>
                  <a:pt x="184" y="46"/>
                </a:lnTo>
                <a:lnTo>
                  <a:pt x="184" y="47"/>
                </a:lnTo>
                <a:lnTo>
                  <a:pt x="185" y="48"/>
                </a:lnTo>
                <a:lnTo>
                  <a:pt x="186" y="49"/>
                </a:lnTo>
                <a:lnTo>
                  <a:pt x="187" y="49"/>
                </a:lnTo>
                <a:lnTo>
                  <a:pt x="188" y="50"/>
                </a:lnTo>
                <a:lnTo>
                  <a:pt x="189" y="50"/>
                </a:lnTo>
                <a:lnTo>
                  <a:pt x="190" y="50"/>
                </a:lnTo>
                <a:lnTo>
                  <a:pt x="191" y="50"/>
                </a:lnTo>
                <a:lnTo>
                  <a:pt x="193" y="51"/>
                </a:lnTo>
                <a:lnTo>
                  <a:pt x="194" y="51"/>
                </a:lnTo>
                <a:lnTo>
                  <a:pt x="194" y="50"/>
                </a:lnTo>
                <a:lnTo>
                  <a:pt x="195" y="50"/>
                </a:lnTo>
                <a:lnTo>
                  <a:pt x="196" y="50"/>
                </a:lnTo>
                <a:lnTo>
                  <a:pt x="197" y="49"/>
                </a:lnTo>
                <a:lnTo>
                  <a:pt x="200" y="48"/>
                </a:lnTo>
                <a:lnTo>
                  <a:pt x="203" y="46"/>
                </a:lnTo>
                <a:lnTo>
                  <a:pt x="204" y="45"/>
                </a:lnTo>
                <a:lnTo>
                  <a:pt x="206" y="44"/>
                </a:lnTo>
                <a:lnTo>
                  <a:pt x="210" y="42"/>
                </a:lnTo>
                <a:lnTo>
                  <a:pt x="211" y="42"/>
                </a:lnTo>
                <a:lnTo>
                  <a:pt x="212" y="41"/>
                </a:lnTo>
                <a:lnTo>
                  <a:pt x="213" y="40"/>
                </a:lnTo>
                <a:lnTo>
                  <a:pt x="214" y="40"/>
                </a:lnTo>
                <a:lnTo>
                  <a:pt x="217" y="36"/>
                </a:lnTo>
                <a:lnTo>
                  <a:pt x="218" y="35"/>
                </a:lnTo>
                <a:lnTo>
                  <a:pt x="220" y="34"/>
                </a:lnTo>
                <a:lnTo>
                  <a:pt x="221" y="33"/>
                </a:lnTo>
                <a:lnTo>
                  <a:pt x="223" y="33"/>
                </a:lnTo>
                <a:lnTo>
                  <a:pt x="227" y="31"/>
                </a:lnTo>
                <a:lnTo>
                  <a:pt x="229" y="31"/>
                </a:lnTo>
                <a:lnTo>
                  <a:pt x="230" y="31"/>
                </a:lnTo>
                <a:lnTo>
                  <a:pt x="231" y="31"/>
                </a:lnTo>
                <a:lnTo>
                  <a:pt x="233" y="31"/>
                </a:lnTo>
                <a:lnTo>
                  <a:pt x="234" y="31"/>
                </a:lnTo>
                <a:lnTo>
                  <a:pt x="238" y="32"/>
                </a:lnTo>
                <a:lnTo>
                  <a:pt x="241" y="32"/>
                </a:lnTo>
                <a:lnTo>
                  <a:pt x="246" y="34"/>
                </a:lnTo>
                <a:lnTo>
                  <a:pt x="251" y="35"/>
                </a:lnTo>
                <a:lnTo>
                  <a:pt x="253" y="36"/>
                </a:lnTo>
                <a:lnTo>
                  <a:pt x="255" y="37"/>
                </a:lnTo>
                <a:lnTo>
                  <a:pt x="257" y="38"/>
                </a:lnTo>
                <a:lnTo>
                  <a:pt x="258" y="38"/>
                </a:lnTo>
                <a:lnTo>
                  <a:pt x="259" y="39"/>
                </a:lnTo>
                <a:lnTo>
                  <a:pt x="260" y="40"/>
                </a:lnTo>
                <a:lnTo>
                  <a:pt x="263" y="43"/>
                </a:lnTo>
                <a:lnTo>
                  <a:pt x="264" y="45"/>
                </a:lnTo>
                <a:lnTo>
                  <a:pt x="264" y="45"/>
                </a:lnTo>
                <a:lnTo>
                  <a:pt x="265" y="46"/>
                </a:lnTo>
                <a:lnTo>
                  <a:pt x="265" y="47"/>
                </a:lnTo>
                <a:lnTo>
                  <a:pt x="266" y="49"/>
                </a:lnTo>
                <a:lnTo>
                  <a:pt x="267" y="51"/>
                </a:lnTo>
                <a:lnTo>
                  <a:pt x="268" y="55"/>
                </a:lnTo>
                <a:lnTo>
                  <a:pt x="269" y="58"/>
                </a:lnTo>
                <a:lnTo>
                  <a:pt x="270" y="59"/>
                </a:lnTo>
                <a:lnTo>
                  <a:pt x="270" y="60"/>
                </a:lnTo>
                <a:lnTo>
                  <a:pt x="271" y="61"/>
                </a:lnTo>
                <a:lnTo>
                  <a:pt x="272" y="62"/>
                </a:lnTo>
                <a:lnTo>
                  <a:pt x="273" y="62"/>
                </a:lnTo>
                <a:lnTo>
                  <a:pt x="274" y="63"/>
                </a:lnTo>
                <a:lnTo>
                  <a:pt x="275" y="64"/>
                </a:lnTo>
                <a:lnTo>
                  <a:pt x="277" y="64"/>
                </a:lnTo>
                <a:lnTo>
                  <a:pt x="282" y="66"/>
                </a:lnTo>
                <a:lnTo>
                  <a:pt x="284" y="66"/>
                </a:lnTo>
                <a:lnTo>
                  <a:pt x="286" y="67"/>
                </a:lnTo>
                <a:lnTo>
                  <a:pt x="287" y="68"/>
                </a:lnTo>
                <a:lnTo>
                  <a:pt x="288" y="68"/>
                </a:lnTo>
                <a:lnTo>
                  <a:pt x="289" y="69"/>
                </a:lnTo>
                <a:lnTo>
                  <a:pt x="290" y="70"/>
                </a:lnTo>
                <a:lnTo>
                  <a:pt x="292" y="72"/>
                </a:lnTo>
                <a:lnTo>
                  <a:pt x="295" y="76"/>
                </a:lnTo>
                <a:lnTo>
                  <a:pt x="296" y="77"/>
                </a:lnTo>
                <a:lnTo>
                  <a:pt x="297" y="79"/>
                </a:lnTo>
                <a:lnTo>
                  <a:pt x="299" y="80"/>
                </a:lnTo>
                <a:lnTo>
                  <a:pt x="300" y="81"/>
                </a:lnTo>
                <a:lnTo>
                  <a:pt x="302" y="82"/>
                </a:lnTo>
                <a:lnTo>
                  <a:pt x="305" y="83"/>
                </a:lnTo>
                <a:lnTo>
                  <a:pt x="309" y="85"/>
                </a:lnTo>
                <a:lnTo>
                  <a:pt x="310" y="86"/>
                </a:lnTo>
                <a:lnTo>
                  <a:pt x="312" y="86"/>
                </a:lnTo>
                <a:lnTo>
                  <a:pt x="313" y="87"/>
                </a:lnTo>
                <a:lnTo>
                  <a:pt x="314" y="88"/>
                </a:lnTo>
                <a:lnTo>
                  <a:pt x="318" y="91"/>
                </a:lnTo>
                <a:lnTo>
                  <a:pt x="319" y="92"/>
                </a:lnTo>
                <a:lnTo>
                  <a:pt x="321" y="93"/>
                </a:lnTo>
                <a:lnTo>
                  <a:pt x="322" y="94"/>
                </a:lnTo>
                <a:lnTo>
                  <a:pt x="324" y="95"/>
                </a:lnTo>
                <a:lnTo>
                  <a:pt x="327" y="96"/>
                </a:lnTo>
                <a:lnTo>
                  <a:pt x="330" y="97"/>
                </a:lnTo>
                <a:lnTo>
                  <a:pt x="333" y="99"/>
                </a:lnTo>
                <a:lnTo>
                  <a:pt x="335" y="100"/>
                </a:lnTo>
                <a:lnTo>
                  <a:pt x="336" y="100"/>
                </a:lnTo>
                <a:lnTo>
                  <a:pt x="338" y="102"/>
                </a:lnTo>
                <a:lnTo>
                  <a:pt x="343" y="106"/>
                </a:lnTo>
                <a:lnTo>
                  <a:pt x="345" y="107"/>
                </a:lnTo>
                <a:lnTo>
                  <a:pt x="346" y="108"/>
                </a:lnTo>
                <a:lnTo>
                  <a:pt x="347" y="108"/>
                </a:lnTo>
                <a:lnTo>
                  <a:pt x="348" y="109"/>
                </a:lnTo>
                <a:lnTo>
                  <a:pt x="349" y="109"/>
                </a:lnTo>
                <a:lnTo>
                  <a:pt x="350" y="109"/>
                </a:lnTo>
                <a:lnTo>
                  <a:pt x="352" y="109"/>
                </a:lnTo>
                <a:lnTo>
                  <a:pt x="354" y="109"/>
                </a:lnTo>
                <a:lnTo>
                  <a:pt x="356" y="108"/>
                </a:lnTo>
                <a:lnTo>
                  <a:pt x="360" y="107"/>
                </a:lnTo>
                <a:lnTo>
                  <a:pt x="361" y="107"/>
                </a:lnTo>
                <a:lnTo>
                  <a:pt x="363" y="107"/>
                </a:lnTo>
                <a:lnTo>
                  <a:pt x="366" y="105"/>
                </a:lnTo>
                <a:lnTo>
                  <a:pt x="367" y="105"/>
                </a:lnTo>
                <a:lnTo>
                  <a:pt x="367" y="105"/>
                </a:lnTo>
                <a:lnTo>
                  <a:pt x="368" y="105"/>
                </a:lnTo>
                <a:lnTo>
                  <a:pt x="369" y="105"/>
                </a:lnTo>
                <a:lnTo>
                  <a:pt x="371" y="106"/>
                </a:lnTo>
                <a:lnTo>
                  <a:pt x="372" y="106"/>
                </a:lnTo>
                <a:lnTo>
                  <a:pt x="372" y="106"/>
                </a:lnTo>
                <a:lnTo>
                  <a:pt x="373" y="107"/>
                </a:lnTo>
                <a:lnTo>
                  <a:pt x="375" y="107"/>
                </a:lnTo>
                <a:lnTo>
                  <a:pt x="377" y="106"/>
                </a:lnTo>
                <a:lnTo>
                  <a:pt x="381" y="106"/>
                </a:lnTo>
                <a:lnTo>
                  <a:pt x="384" y="106"/>
                </a:lnTo>
                <a:lnTo>
                  <a:pt x="385" y="105"/>
                </a:lnTo>
                <a:lnTo>
                  <a:pt x="386" y="106"/>
                </a:lnTo>
                <a:lnTo>
                  <a:pt x="388" y="106"/>
                </a:lnTo>
                <a:lnTo>
                  <a:pt x="390" y="106"/>
                </a:lnTo>
                <a:lnTo>
                  <a:pt x="393" y="107"/>
                </a:lnTo>
                <a:lnTo>
                  <a:pt x="395" y="107"/>
                </a:lnTo>
                <a:lnTo>
                  <a:pt x="396" y="107"/>
                </a:lnTo>
                <a:lnTo>
                  <a:pt x="397" y="107"/>
                </a:lnTo>
                <a:lnTo>
                  <a:pt x="398" y="107"/>
                </a:lnTo>
                <a:lnTo>
                  <a:pt x="399" y="107"/>
                </a:lnTo>
                <a:lnTo>
                  <a:pt x="400" y="107"/>
                </a:lnTo>
                <a:lnTo>
                  <a:pt x="400" y="107"/>
                </a:lnTo>
                <a:lnTo>
                  <a:pt x="401" y="106"/>
                </a:lnTo>
                <a:lnTo>
                  <a:pt x="401" y="105"/>
                </a:lnTo>
                <a:lnTo>
                  <a:pt x="401" y="105"/>
                </a:lnTo>
                <a:lnTo>
                  <a:pt x="401" y="104"/>
                </a:lnTo>
                <a:lnTo>
                  <a:pt x="401" y="103"/>
                </a:lnTo>
                <a:lnTo>
                  <a:pt x="400" y="100"/>
                </a:lnTo>
                <a:lnTo>
                  <a:pt x="400" y="98"/>
                </a:lnTo>
                <a:lnTo>
                  <a:pt x="400" y="98"/>
                </a:lnTo>
                <a:lnTo>
                  <a:pt x="400" y="97"/>
                </a:lnTo>
                <a:lnTo>
                  <a:pt x="400" y="96"/>
                </a:lnTo>
                <a:lnTo>
                  <a:pt x="400" y="95"/>
                </a:lnTo>
                <a:lnTo>
                  <a:pt x="401" y="94"/>
                </a:lnTo>
                <a:lnTo>
                  <a:pt x="401" y="94"/>
                </a:lnTo>
                <a:lnTo>
                  <a:pt x="402" y="93"/>
                </a:lnTo>
                <a:lnTo>
                  <a:pt x="403" y="92"/>
                </a:lnTo>
                <a:lnTo>
                  <a:pt x="405" y="90"/>
                </a:lnTo>
                <a:lnTo>
                  <a:pt x="407" y="89"/>
                </a:lnTo>
                <a:lnTo>
                  <a:pt x="408" y="88"/>
                </a:lnTo>
                <a:lnTo>
                  <a:pt x="409" y="87"/>
                </a:lnTo>
                <a:lnTo>
                  <a:pt x="409" y="86"/>
                </a:lnTo>
                <a:lnTo>
                  <a:pt x="409" y="86"/>
                </a:lnTo>
                <a:lnTo>
                  <a:pt x="410" y="85"/>
                </a:lnTo>
                <a:lnTo>
                  <a:pt x="410" y="84"/>
                </a:lnTo>
                <a:lnTo>
                  <a:pt x="410" y="80"/>
                </a:lnTo>
                <a:lnTo>
                  <a:pt x="410" y="79"/>
                </a:lnTo>
                <a:lnTo>
                  <a:pt x="410" y="78"/>
                </a:lnTo>
                <a:lnTo>
                  <a:pt x="411" y="77"/>
                </a:lnTo>
                <a:lnTo>
                  <a:pt x="411" y="76"/>
                </a:lnTo>
                <a:lnTo>
                  <a:pt x="412" y="75"/>
                </a:lnTo>
                <a:lnTo>
                  <a:pt x="413" y="74"/>
                </a:lnTo>
                <a:lnTo>
                  <a:pt x="414" y="73"/>
                </a:lnTo>
                <a:lnTo>
                  <a:pt x="415" y="72"/>
                </a:lnTo>
                <a:lnTo>
                  <a:pt x="417" y="71"/>
                </a:lnTo>
                <a:lnTo>
                  <a:pt x="420" y="69"/>
                </a:lnTo>
                <a:lnTo>
                  <a:pt x="422" y="68"/>
                </a:lnTo>
                <a:lnTo>
                  <a:pt x="424" y="66"/>
                </a:lnTo>
                <a:lnTo>
                  <a:pt x="428" y="63"/>
                </a:lnTo>
                <a:lnTo>
                  <a:pt x="430" y="62"/>
                </a:lnTo>
                <a:lnTo>
                  <a:pt x="431" y="61"/>
                </a:lnTo>
                <a:lnTo>
                  <a:pt x="434" y="60"/>
                </a:lnTo>
                <a:lnTo>
                  <a:pt x="438" y="58"/>
                </a:lnTo>
                <a:lnTo>
                  <a:pt x="442" y="56"/>
                </a:lnTo>
                <a:lnTo>
                  <a:pt x="443" y="56"/>
                </a:lnTo>
                <a:lnTo>
                  <a:pt x="444" y="54"/>
                </a:lnTo>
                <a:lnTo>
                  <a:pt x="445" y="54"/>
                </a:lnTo>
                <a:lnTo>
                  <a:pt x="448" y="52"/>
                </a:lnTo>
                <a:lnTo>
                  <a:pt x="451" y="51"/>
                </a:lnTo>
                <a:lnTo>
                  <a:pt x="453" y="50"/>
                </a:lnTo>
                <a:lnTo>
                  <a:pt x="455" y="49"/>
                </a:lnTo>
                <a:lnTo>
                  <a:pt x="457" y="47"/>
                </a:lnTo>
                <a:lnTo>
                  <a:pt x="458" y="46"/>
                </a:lnTo>
                <a:lnTo>
                  <a:pt x="460" y="45"/>
                </a:lnTo>
                <a:lnTo>
                  <a:pt x="461" y="43"/>
                </a:lnTo>
                <a:lnTo>
                  <a:pt x="462" y="42"/>
                </a:lnTo>
                <a:lnTo>
                  <a:pt x="462" y="41"/>
                </a:lnTo>
                <a:lnTo>
                  <a:pt x="463" y="39"/>
                </a:lnTo>
                <a:lnTo>
                  <a:pt x="466" y="34"/>
                </a:lnTo>
                <a:lnTo>
                  <a:pt x="466" y="32"/>
                </a:lnTo>
                <a:lnTo>
                  <a:pt x="467" y="32"/>
                </a:lnTo>
                <a:lnTo>
                  <a:pt x="468" y="31"/>
                </a:lnTo>
                <a:lnTo>
                  <a:pt x="468" y="30"/>
                </a:lnTo>
                <a:lnTo>
                  <a:pt x="469" y="29"/>
                </a:lnTo>
                <a:lnTo>
                  <a:pt x="470" y="29"/>
                </a:lnTo>
                <a:lnTo>
                  <a:pt x="471" y="29"/>
                </a:lnTo>
                <a:lnTo>
                  <a:pt x="471" y="28"/>
                </a:lnTo>
                <a:lnTo>
                  <a:pt x="472" y="28"/>
                </a:lnTo>
                <a:lnTo>
                  <a:pt x="473" y="28"/>
                </a:lnTo>
                <a:lnTo>
                  <a:pt x="474" y="28"/>
                </a:lnTo>
                <a:lnTo>
                  <a:pt x="475" y="28"/>
                </a:lnTo>
                <a:lnTo>
                  <a:pt x="476" y="29"/>
                </a:lnTo>
                <a:lnTo>
                  <a:pt x="477" y="29"/>
                </a:lnTo>
                <a:lnTo>
                  <a:pt x="478" y="30"/>
                </a:lnTo>
                <a:lnTo>
                  <a:pt x="480" y="31"/>
                </a:lnTo>
                <a:lnTo>
                  <a:pt x="481" y="31"/>
                </a:lnTo>
                <a:lnTo>
                  <a:pt x="484" y="33"/>
                </a:lnTo>
                <a:lnTo>
                  <a:pt x="487" y="35"/>
                </a:lnTo>
                <a:lnTo>
                  <a:pt x="489" y="36"/>
                </a:lnTo>
                <a:lnTo>
                  <a:pt x="492" y="37"/>
                </a:lnTo>
                <a:lnTo>
                  <a:pt x="499" y="40"/>
                </a:lnTo>
                <a:lnTo>
                  <a:pt x="501" y="41"/>
                </a:lnTo>
                <a:lnTo>
                  <a:pt x="503" y="41"/>
                </a:lnTo>
                <a:lnTo>
                  <a:pt x="505" y="42"/>
                </a:lnTo>
                <a:lnTo>
                  <a:pt x="506" y="42"/>
                </a:lnTo>
                <a:lnTo>
                  <a:pt x="507" y="42"/>
                </a:lnTo>
                <a:lnTo>
                  <a:pt x="507" y="42"/>
                </a:lnTo>
                <a:lnTo>
                  <a:pt x="508" y="41"/>
                </a:lnTo>
                <a:lnTo>
                  <a:pt x="508" y="41"/>
                </a:lnTo>
                <a:lnTo>
                  <a:pt x="509" y="41"/>
                </a:lnTo>
                <a:lnTo>
                  <a:pt x="510" y="42"/>
                </a:lnTo>
                <a:lnTo>
                  <a:pt x="511" y="42"/>
                </a:lnTo>
                <a:lnTo>
                  <a:pt x="512" y="43"/>
                </a:lnTo>
                <a:lnTo>
                  <a:pt x="515" y="45"/>
                </a:lnTo>
                <a:lnTo>
                  <a:pt x="517" y="47"/>
                </a:lnTo>
                <a:lnTo>
                  <a:pt x="518" y="48"/>
                </a:lnTo>
                <a:lnTo>
                  <a:pt x="520" y="49"/>
                </a:lnTo>
                <a:lnTo>
                  <a:pt x="524" y="54"/>
                </a:lnTo>
                <a:lnTo>
                  <a:pt x="526" y="55"/>
                </a:lnTo>
                <a:lnTo>
                  <a:pt x="528" y="57"/>
                </a:lnTo>
                <a:lnTo>
                  <a:pt x="530" y="58"/>
                </a:lnTo>
                <a:lnTo>
                  <a:pt x="531" y="59"/>
                </a:lnTo>
                <a:lnTo>
                  <a:pt x="532" y="60"/>
                </a:lnTo>
                <a:lnTo>
                  <a:pt x="534" y="61"/>
                </a:lnTo>
                <a:lnTo>
                  <a:pt x="536" y="62"/>
                </a:lnTo>
                <a:lnTo>
                  <a:pt x="538" y="63"/>
                </a:lnTo>
                <a:lnTo>
                  <a:pt x="543" y="65"/>
                </a:lnTo>
                <a:lnTo>
                  <a:pt x="548" y="66"/>
                </a:lnTo>
                <a:lnTo>
                  <a:pt x="552" y="67"/>
                </a:lnTo>
                <a:lnTo>
                  <a:pt x="553" y="68"/>
                </a:lnTo>
                <a:lnTo>
                  <a:pt x="554" y="68"/>
                </a:lnTo>
                <a:lnTo>
                  <a:pt x="556" y="68"/>
                </a:lnTo>
                <a:lnTo>
                  <a:pt x="557" y="68"/>
                </a:lnTo>
                <a:lnTo>
                  <a:pt x="558" y="68"/>
                </a:lnTo>
                <a:lnTo>
                  <a:pt x="559" y="68"/>
                </a:lnTo>
                <a:lnTo>
                  <a:pt x="560" y="68"/>
                </a:lnTo>
                <a:lnTo>
                  <a:pt x="561" y="67"/>
                </a:lnTo>
                <a:lnTo>
                  <a:pt x="562" y="67"/>
                </a:lnTo>
                <a:lnTo>
                  <a:pt x="563" y="67"/>
                </a:lnTo>
                <a:lnTo>
                  <a:pt x="564" y="66"/>
                </a:lnTo>
                <a:lnTo>
                  <a:pt x="566" y="65"/>
                </a:lnTo>
                <a:lnTo>
                  <a:pt x="567" y="63"/>
                </a:lnTo>
                <a:lnTo>
                  <a:pt x="568" y="62"/>
                </a:lnTo>
                <a:lnTo>
                  <a:pt x="570" y="60"/>
                </a:lnTo>
                <a:lnTo>
                  <a:pt x="575" y="52"/>
                </a:lnTo>
                <a:lnTo>
                  <a:pt x="576" y="50"/>
                </a:lnTo>
                <a:lnTo>
                  <a:pt x="578" y="49"/>
                </a:lnTo>
                <a:lnTo>
                  <a:pt x="579" y="48"/>
                </a:lnTo>
                <a:lnTo>
                  <a:pt x="580" y="46"/>
                </a:lnTo>
                <a:lnTo>
                  <a:pt x="585" y="43"/>
                </a:lnTo>
                <a:lnTo>
                  <a:pt x="587" y="40"/>
                </a:lnTo>
                <a:lnTo>
                  <a:pt x="589" y="38"/>
                </a:lnTo>
                <a:lnTo>
                  <a:pt x="591" y="36"/>
                </a:lnTo>
                <a:lnTo>
                  <a:pt x="592" y="35"/>
                </a:lnTo>
                <a:lnTo>
                  <a:pt x="594" y="32"/>
                </a:lnTo>
                <a:lnTo>
                  <a:pt x="595" y="30"/>
                </a:lnTo>
                <a:lnTo>
                  <a:pt x="596" y="28"/>
                </a:lnTo>
                <a:lnTo>
                  <a:pt x="597" y="26"/>
                </a:lnTo>
                <a:lnTo>
                  <a:pt x="598" y="24"/>
                </a:lnTo>
                <a:lnTo>
                  <a:pt x="601" y="17"/>
                </a:lnTo>
                <a:lnTo>
                  <a:pt x="601" y="16"/>
                </a:lnTo>
                <a:lnTo>
                  <a:pt x="602" y="14"/>
                </a:lnTo>
                <a:lnTo>
                  <a:pt x="603" y="12"/>
                </a:lnTo>
                <a:lnTo>
                  <a:pt x="604" y="11"/>
                </a:lnTo>
                <a:lnTo>
                  <a:pt x="605" y="10"/>
                </a:lnTo>
                <a:lnTo>
                  <a:pt x="606" y="8"/>
                </a:lnTo>
                <a:lnTo>
                  <a:pt x="608" y="7"/>
                </a:lnTo>
                <a:lnTo>
                  <a:pt x="609" y="6"/>
                </a:lnTo>
                <a:lnTo>
                  <a:pt x="611" y="5"/>
                </a:lnTo>
                <a:lnTo>
                  <a:pt x="613" y="4"/>
                </a:lnTo>
                <a:lnTo>
                  <a:pt x="614" y="3"/>
                </a:lnTo>
                <a:lnTo>
                  <a:pt x="616" y="2"/>
                </a:lnTo>
                <a:lnTo>
                  <a:pt x="617" y="1"/>
                </a:lnTo>
                <a:lnTo>
                  <a:pt x="618" y="1"/>
                </a:lnTo>
                <a:lnTo>
                  <a:pt x="619" y="0"/>
                </a:lnTo>
                <a:lnTo>
                  <a:pt x="621" y="0"/>
                </a:lnTo>
                <a:lnTo>
                  <a:pt x="622" y="0"/>
                </a:lnTo>
                <a:lnTo>
                  <a:pt x="623" y="0"/>
                </a:lnTo>
                <a:lnTo>
                  <a:pt x="624" y="0"/>
                </a:lnTo>
                <a:lnTo>
                  <a:pt x="625" y="1"/>
                </a:lnTo>
                <a:lnTo>
                  <a:pt x="625" y="1"/>
                </a:lnTo>
                <a:lnTo>
                  <a:pt x="626" y="2"/>
                </a:lnTo>
                <a:lnTo>
                  <a:pt x="626" y="2"/>
                </a:lnTo>
                <a:lnTo>
                  <a:pt x="626" y="2"/>
                </a:lnTo>
                <a:lnTo>
                  <a:pt x="626" y="4"/>
                </a:lnTo>
                <a:lnTo>
                  <a:pt x="626" y="6"/>
                </a:lnTo>
                <a:lnTo>
                  <a:pt x="626" y="8"/>
                </a:lnTo>
                <a:lnTo>
                  <a:pt x="626" y="10"/>
                </a:lnTo>
                <a:lnTo>
                  <a:pt x="625" y="12"/>
                </a:lnTo>
                <a:lnTo>
                  <a:pt x="625" y="14"/>
                </a:lnTo>
                <a:lnTo>
                  <a:pt x="624" y="16"/>
                </a:lnTo>
                <a:lnTo>
                  <a:pt x="624" y="18"/>
                </a:lnTo>
                <a:lnTo>
                  <a:pt x="621" y="24"/>
                </a:lnTo>
                <a:lnTo>
                  <a:pt x="620" y="29"/>
                </a:lnTo>
                <a:lnTo>
                  <a:pt x="616" y="40"/>
                </a:lnTo>
                <a:lnTo>
                  <a:pt x="614" y="45"/>
                </a:lnTo>
                <a:lnTo>
                  <a:pt x="613" y="47"/>
                </a:lnTo>
                <a:lnTo>
                  <a:pt x="612" y="51"/>
                </a:lnTo>
                <a:lnTo>
                  <a:pt x="610" y="56"/>
                </a:lnTo>
                <a:lnTo>
                  <a:pt x="609" y="57"/>
                </a:lnTo>
                <a:lnTo>
                  <a:pt x="607" y="60"/>
                </a:lnTo>
                <a:lnTo>
                  <a:pt x="607" y="61"/>
                </a:lnTo>
                <a:lnTo>
                  <a:pt x="607" y="62"/>
                </a:lnTo>
                <a:lnTo>
                  <a:pt x="606" y="63"/>
                </a:lnTo>
                <a:lnTo>
                  <a:pt x="606" y="64"/>
                </a:lnTo>
                <a:lnTo>
                  <a:pt x="606" y="66"/>
                </a:lnTo>
                <a:lnTo>
                  <a:pt x="606" y="68"/>
                </a:lnTo>
                <a:lnTo>
                  <a:pt x="607" y="73"/>
                </a:lnTo>
                <a:lnTo>
                  <a:pt x="607" y="74"/>
                </a:lnTo>
                <a:lnTo>
                  <a:pt x="607" y="76"/>
                </a:lnTo>
                <a:lnTo>
                  <a:pt x="607" y="77"/>
                </a:lnTo>
                <a:lnTo>
                  <a:pt x="607" y="78"/>
                </a:lnTo>
                <a:lnTo>
                  <a:pt x="605" y="82"/>
                </a:lnTo>
                <a:lnTo>
                  <a:pt x="605" y="84"/>
                </a:lnTo>
                <a:lnTo>
                  <a:pt x="605" y="85"/>
                </a:lnTo>
                <a:lnTo>
                  <a:pt x="605" y="86"/>
                </a:lnTo>
                <a:lnTo>
                  <a:pt x="604" y="87"/>
                </a:lnTo>
                <a:lnTo>
                  <a:pt x="605" y="89"/>
                </a:lnTo>
                <a:lnTo>
                  <a:pt x="605" y="90"/>
                </a:lnTo>
                <a:lnTo>
                  <a:pt x="605" y="93"/>
                </a:lnTo>
                <a:lnTo>
                  <a:pt x="606" y="95"/>
                </a:lnTo>
                <a:lnTo>
                  <a:pt x="606" y="100"/>
                </a:lnTo>
                <a:lnTo>
                  <a:pt x="606" y="102"/>
                </a:lnTo>
                <a:lnTo>
                  <a:pt x="606" y="103"/>
                </a:lnTo>
                <a:lnTo>
                  <a:pt x="606" y="104"/>
                </a:lnTo>
                <a:lnTo>
                  <a:pt x="606" y="106"/>
                </a:lnTo>
                <a:lnTo>
                  <a:pt x="605" y="108"/>
                </a:lnTo>
                <a:lnTo>
                  <a:pt x="604" y="109"/>
                </a:lnTo>
                <a:lnTo>
                  <a:pt x="604" y="110"/>
                </a:lnTo>
                <a:lnTo>
                  <a:pt x="603" y="111"/>
                </a:lnTo>
                <a:lnTo>
                  <a:pt x="602" y="112"/>
                </a:lnTo>
                <a:lnTo>
                  <a:pt x="601" y="113"/>
                </a:lnTo>
                <a:lnTo>
                  <a:pt x="600" y="115"/>
                </a:lnTo>
                <a:lnTo>
                  <a:pt x="595" y="118"/>
                </a:lnTo>
                <a:lnTo>
                  <a:pt x="594" y="120"/>
                </a:lnTo>
                <a:lnTo>
                  <a:pt x="590" y="123"/>
                </a:lnTo>
                <a:lnTo>
                  <a:pt x="589" y="124"/>
                </a:lnTo>
                <a:lnTo>
                  <a:pt x="588" y="126"/>
                </a:lnTo>
                <a:lnTo>
                  <a:pt x="587" y="127"/>
                </a:lnTo>
                <a:lnTo>
                  <a:pt x="586" y="129"/>
                </a:lnTo>
                <a:lnTo>
                  <a:pt x="584" y="130"/>
                </a:lnTo>
                <a:lnTo>
                  <a:pt x="584" y="131"/>
                </a:lnTo>
                <a:lnTo>
                  <a:pt x="583" y="131"/>
                </a:lnTo>
                <a:lnTo>
                  <a:pt x="582" y="132"/>
                </a:lnTo>
                <a:lnTo>
                  <a:pt x="581" y="132"/>
                </a:lnTo>
                <a:lnTo>
                  <a:pt x="579" y="133"/>
                </a:lnTo>
                <a:lnTo>
                  <a:pt x="576" y="133"/>
                </a:lnTo>
                <a:lnTo>
                  <a:pt x="574" y="133"/>
                </a:lnTo>
                <a:lnTo>
                  <a:pt x="573" y="134"/>
                </a:lnTo>
                <a:lnTo>
                  <a:pt x="572" y="134"/>
                </a:lnTo>
                <a:lnTo>
                  <a:pt x="571" y="135"/>
                </a:lnTo>
                <a:lnTo>
                  <a:pt x="571" y="135"/>
                </a:lnTo>
                <a:lnTo>
                  <a:pt x="570" y="136"/>
                </a:lnTo>
                <a:lnTo>
                  <a:pt x="570" y="136"/>
                </a:lnTo>
                <a:lnTo>
                  <a:pt x="570" y="137"/>
                </a:lnTo>
                <a:lnTo>
                  <a:pt x="569" y="137"/>
                </a:lnTo>
                <a:lnTo>
                  <a:pt x="569" y="138"/>
                </a:lnTo>
                <a:lnTo>
                  <a:pt x="569" y="139"/>
                </a:lnTo>
                <a:lnTo>
                  <a:pt x="569" y="140"/>
                </a:lnTo>
                <a:lnTo>
                  <a:pt x="570" y="142"/>
                </a:lnTo>
                <a:lnTo>
                  <a:pt x="570" y="144"/>
                </a:lnTo>
                <a:lnTo>
                  <a:pt x="572" y="149"/>
                </a:lnTo>
                <a:lnTo>
                  <a:pt x="573" y="153"/>
                </a:lnTo>
                <a:lnTo>
                  <a:pt x="574" y="156"/>
                </a:lnTo>
                <a:lnTo>
                  <a:pt x="576" y="163"/>
                </a:lnTo>
                <a:lnTo>
                  <a:pt x="576" y="166"/>
                </a:lnTo>
                <a:lnTo>
                  <a:pt x="577" y="168"/>
                </a:lnTo>
                <a:lnTo>
                  <a:pt x="578" y="172"/>
                </a:lnTo>
                <a:lnTo>
                  <a:pt x="581" y="179"/>
                </a:lnTo>
                <a:lnTo>
                  <a:pt x="583" y="185"/>
                </a:lnTo>
                <a:lnTo>
                  <a:pt x="584" y="187"/>
                </a:lnTo>
                <a:lnTo>
                  <a:pt x="584" y="189"/>
                </a:lnTo>
                <a:lnTo>
                  <a:pt x="585" y="191"/>
                </a:lnTo>
                <a:lnTo>
                  <a:pt x="585" y="197"/>
                </a:lnTo>
                <a:lnTo>
                  <a:pt x="585" y="201"/>
                </a:lnTo>
                <a:lnTo>
                  <a:pt x="586" y="203"/>
                </a:lnTo>
                <a:lnTo>
                  <a:pt x="586" y="205"/>
                </a:lnTo>
                <a:lnTo>
                  <a:pt x="587" y="210"/>
                </a:lnTo>
                <a:lnTo>
                  <a:pt x="587" y="212"/>
                </a:lnTo>
                <a:lnTo>
                  <a:pt x="587" y="213"/>
                </a:lnTo>
                <a:lnTo>
                  <a:pt x="587" y="215"/>
                </a:lnTo>
                <a:lnTo>
                  <a:pt x="587" y="216"/>
                </a:lnTo>
                <a:lnTo>
                  <a:pt x="586" y="217"/>
                </a:lnTo>
                <a:lnTo>
                  <a:pt x="586" y="218"/>
                </a:lnTo>
                <a:lnTo>
                  <a:pt x="585" y="219"/>
                </a:lnTo>
                <a:lnTo>
                  <a:pt x="583" y="223"/>
                </a:lnTo>
                <a:lnTo>
                  <a:pt x="581" y="224"/>
                </a:lnTo>
                <a:lnTo>
                  <a:pt x="581" y="226"/>
                </a:lnTo>
                <a:lnTo>
                  <a:pt x="580" y="227"/>
                </a:lnTo>
                <a:lnTo>
                  <a:pt x="580" y="228"/>
                </a:lnTo>
                <a:lnTo>
                  <a:pt x="580" y="230"/>
                </a:lnTo>
                <a:lnTo>
                  <a:pt x="579" y="231"/>
                </a:lnTo>
                <a:lnTo>
                  <a:pt x="579" y="233"/>
                </a:lnTo>
                <a:lnTo>
                  <a:pt x="579" y="234"/>
                </a:lnTo>
                <a:lnTo>
                  <a:pt x="579" y="235"/>
                </a:lnTo>
                <a:lnTo>
                  <a:pt x="579" y="238"/>
                </a:lnTo>
                <a:lnTo>
                  <a:pt x="579" y="239"/>
                </a:lnTo>
                <a:lnTo>
                  <a:pt x="579" y="241"/>
                </a:lnTo>
                <a:lnTo>
                  <a:pt x="580" y="242"/>
                </a:lnTo>
                <a:lnTo>
                  <a:pt x="580" y="244"/>
                </a:lnTo>
                <a:lnTo>
                  <a:pt x="581" y="245"/>
                </a:lnTo>
                <a:lnTo>
                  <a:pt x="584" y="250"/>
                </a:lnTo>
                <a:lnTo>
                  <a:pt x="585" y="252"/>
                </a:lnTo>
                <a:lnTo>
                  <a:pt x="586" y="253"/>
                </a:lnTo>
                <a:lnTo>
                  <a:pt x="586" y="254"/>
                </a:lnTo>
                <a:lnTo>
                  <a:pt x="587" y="256"/>
                </a:lnTo>
                <a:lnTo>
                  <a:pt x="588" y="260"/>
                </a:lnTo>
                <a:lnTo>
                  <a:pt x="589" y="262"/>
                </a:lnTo>
                <a:lnTo>
                  <a:pt x="590" y="265"/>
                </a:lnTo>
                <a:lnTo>
                  <a:pt x="592" y="268"/>
                </a:lnTo>
                <a:lnTo>
                  <a:pt x="593" y="269"/>
                </a:lnTo>
                <a:lnTo>
                  <a:pt x="594" y="271"/>
                </a:lnTo>
                <a:lnTo>
                  <a:pt x="596" y="274"/>
                </a:lnTo>
                <a:lnTo>
                  <a:pt x="599" y="277"/>
                </a:lnTo>
                <a:lnTo>
                  <a:pt x="602" y="280"/>
                </a:lnTo>
                <a:lnTo>
                  <a:pt x="603" y="281"/>
                </a:lnTo>
                <a:lnTo>
                  <a:pt x="604" y="283"/>
                </a:lnTo>
                <a:lnTo>
                  <a:pt x="605" y="284"/>
                </a:lnTo>
                <a:lnTo>
                  <a:pt x="605" y="285"/>
                </a:lnTo>
                <a:lnTo>
                  <a:pt x="605" y="286"/>
                </a:lnTo>
                <a:lnTo>
                  <a:pt x="606" y="290"/>
                </a:lnTo>
                <a:lnTo>
                  <a:pt x="606" y="291"/>
                </a:lnTo>
                <a:lnTo>
                  <a:pt x="606" y="292"/>
                </a:lnTo>
                <a:lnTo>
                  <a:pt x="608" y="296"/>
                </a:lnTo>
                <a:lnTo>
                  <a:pt x="608" y="297"/>
                </a:lnTo>
                <a:lnTo>
                  <a:pt x="608" y="298"/>
                </a:lnTo>
                <a:lnTo>
                  <a:pt x="608" y="299"/>
                </a:lnTo>
                <a:lnTo>
                  <a:pt x="608" y="301"/>
                </a:lnTo>
                <a:lnTo>
                  <a:pt x="608" y="302"/>
                </a:lnTo>
                <a:lnTo>
                  <a:pt x="607" y="305"/>
                </a:lnTo>
                <a:lnTo>
                  <a:pt x="606" y="306"/>
                </a:lnTo>
                <a:lnTo>
                  <a:pt x="606" y="307"/>
                </a:lnTo>
                <a:lnTo>
                  <a:pt x="606" y="308"/>
                </a:lnTo>
                <a:lnTo>
                  <a:pt x="607" y="308"/>
                </a:lnTo>
                <a:lnTo>
                  <a:pt x="607" y="308"/>
                </a:lnTo>
                <a:lnTo>
                  <a:pt x="607" y="309"/>
                </a:lnTo>
                <a:lnTo>
                  <a:pt x="608" y="309"/>
                </a:lnTo>
                <a:lnTo>
                  <a:pt x="608" y="309"/>
                </a:lnTo>
                <a:lnTo>
                  <a:pt x="609" y="309"/>
                </a:lnTo>
                <a:lnTo>
                  <a:pt x="611" y="310"/>
                </a:lnTo>
                <a:lnTo>
                  <a:pt x="612" y="310"/>
                </a:lnTo>
                <a:lnTo>
                  <a:pt x="616" y="311"/>
                </a:lnTo>
                <a:lnTo>
                  <a:pt x="618" y="311"/>
                </a:lnTo>
                <a:lnTo>
                  <a:pt x="618" y="312"/>
                </a:lnTo>
                <a:lnTo>
                  <a:pt x="619" y="312"/>
                </a:lnTo>
                <a:lnTo>
                  <a:pt x="620" y="313"/>
                </a:lnTo>
                <a:lnTo>
                  <a:pt x="621" y="314"/>
                </a:lnTo>
                <a:lnTo>
                  <a:pt x="622" y="315"/>
                </a:lnTo>
                <a:lnTo>
                  <a:pt x="623" y="315"/>
                </a:lnTo>
                <a:lnTo>
                  <a:pt x="624" y="316"/>
                </a:lnTo>
                <a:lnTo>
                  <a:pt x="624" y="318"/>
                </a:lnTo>
                <a:lnTo>
                  <a:pt x="625" y="319"/>
                </a:lnTo>
                <a:lnTo>
                  <a:pt x="625" y="320"/>
                </a:lnTo>
                <a:lnTo>
                  <a:pt x="626" y="322"/>
                </a:lnTo>
                <a:lnTo>
                  <a:pt x="626" y="327"/>
                </a:lnTo>
                <a:lnTo>
                  <a:pt x="626" y="329"/>
                </a:lnTo>
                <a:lnTo>
                  <a:pt x="626" y="330"/>
                </a:lnTo>
                <a:lnTo>
                  <a:pt x="626" y="333"/>
                </a:lnTo>
                <a:lnTo>
                  <a:pt x="626" y="335"/>
                </a:lnTo>
                <a:lnTo>
                  <a:pt x="625" y="338"/>
                </a:lnTo>
                <a:lnTo>
                  <a:pt x="625" y="340"/>
                </a:lnTo>
                <a:lnTo>
                  <a:pt x="624" y="341"/>
                </a:lnTo>
                <a:lnTo>
                  <a:pt x="624" y="342"/>
                </a:lnTo>
                <a:lnTo>
                  <a:pt x="623" y="344"/>
                </a:lnTo>
                <a:lnTo>
                  <a:pt x="622" y="345"/>
                </a:lnTo>
                <a:lnTo>
                  <a:pt x="619" y="349"/>
                </a:lnTo>
                <a:lnTo>
                  <a:pt x="615" y="354"/>
                </a:lnTo>
                <a:lnTo>
                  <a:pt x="615" y="355"/>
                </a:lnTo>
                <a:lnTo>
                  <a:pt x="614" y="356"/>
                </a:lnTo>
                <a:lnTo>
                  <a:pt x="613" y="357"/>
                </a:lnTo>
                <a:lnTo>
                  <a:pt x="612" y="359"/>
                </a:lnTo>
                <a:lnTo>
                  <a:pt x="612" y="360"/>
                </a:lnTo>
                <a:lnTo>
                  <a:pt x="611" y="362"/>
                </a:lnTo>
                <a:lnTo>
                  <a:pt x="611" y="363"/>
                </a:lnTo>
                <a:lnTo>
                  <a:pt x="611" y="365"/>
                </a:lnTo>
                <a:lnTo>
                  <a:pt x="611" y="366"/>
                </a:lnTo>
                <a:lnTo>
                  <a:pt x="611" y="368"/>
                </a:lnTo>
                <a:lnTo>
                  <a:pt x="611" y="369"/>
                </a:lnTo>
                <a:lnTo>
                  <a:pt x="612" y="371"/>
                </a:lnTo>
                <a:lnTo>
                  <a:pt x="614" y="376"/>
                </a:lnTo>
                <a:lnTo>
                  <a:pt x="614" y="377"/>
                </a:lnTo>
                <a:lnTo>
                  <a:pt x="614" y="377"/>
                </a:lnTo>
                <a:lnTo>
                  <a:pt x="614" y="379"/>
                </a:lnTo>
                <a:lnTo>
                  <a:pt x="613" y="381"/>
                </a:lnTo>
                <a:lnTo>
                  <a:pt x="612" y="385"/>
                </a:lnTo>
                <a:lnTo>
                  <a:pt x="611" y="388"/>
                </a:lnTo>
                <a:lnTo>
                  <a:pt x="611" y="391"/>
                </a:lnTo>
                <a:lnTo>
                  <a:pt x="611" y="394"/>
                </a:lnTo>
                <a:lnTo>
                  <a:pt x="611" y="395"/>
                </a:lnTo>
                <a:lnTo>
                  <a:pt x="611" y="395"/>
                </a:lnTo>
                <a:lnTo>
                  <a:pt x="611" y="395"/>
                </a:lnTo>
                <a:lnTo>
                  <a:pt x="610" y="395"/>
                </a:lnTo>
                <a:lnTo>
                  <a:pt x="610" y="395"/>
                </a:lnTo>
                <a:lnTo>
                  <a:pt x="608" y="396"/>
                </a:lnTo>
                <a:lnTo>
                  <a:pt x="606" y="396"/>
                </a:lnTo>
                <a:lnTo>
                  <a:pt x="604" y="395"/>
                </a:lnTo>
                <a:lnTo>
                  <a:pt x="602" y="395"/>
                </a:lnTo>
                <a:lnTo>
                  <a:pt x="600" y="395"/>
                </a:lnTo>
                <a:lnTo>
                  <a:pt x="598" y="394"/>
                </a:lnTo>
                <a:lnTo>
                  <a:pt x="595" y="393"/>
                </a:lnTo>
                <a:lnTo>
                  <a:pt x="593" y="392"/>
                </a:lnTo>
                <a:lnTo>
                  <a:pt x="590" y="391"/>
                </a:lnTo>
                <a:lnTo>
                  <a:pt x="588" y="390"/>
                </a:lnTo>
                <a:lnTo>
                  <a:pt x="586" y="389"/>
                </a:lnTo>
                <a:lnTo>
                  <a:pt x="576" y="385"/>
                </a:lnTo>
                <a:lnTo>
                  <a:pt x="572" y="383"/>
                </a:lnTo>
                <a:lnTo>
                  <a:pt x="571" y="382"/>
                </a:lnTo>
                <a:lnTo>
                  <a:pt x="569" y="381"/>
                </a:lnTo>
                <a:lnTo>
                  <a:pt x="567" y="381"/>
                </a:lnTo>
                <a:lnTo>
                  <a:pt x="565" y="380"/>
                </a:lnTo>
                <a:lnTo>
                  <a:pt x="563" y="380"/>
                </a:lnTo>
                <a:lnTo>
                  <a:pt x="562" y="380"/>
                </a:lnTo>
                <a:lnTo>
                  <a:pt x="558" y="379"/>
                </a:lnTo>
                <a:lnTo>
                  <a:pt x="555" y="379"/>
                </a:lnTo>
                <a:lnTo>
                  <a:pt x="553" y="379"/>
                </a:lnTo>
                <a:lnTo>
                  <a:pt x="552" y="379"/>
                </a:lnTo>
                <a:lnTo>
                  <a:pt x="550" y="379"/>
                </a:lnTo>
                <a:lnTo>
                  <a:pt x="546" y="380"/>
                </a:lnTo>
                <a:lnTo>
                  <a:pt x="545" y="380"/>
                </a:lnTo>
                <a:lnTo>
                  <a:pt x="544" y="380"/>
                </a:lnTo>
                <a:lnTo>
                  <a:pt x="543" y="380"/>
                </a:lnTo>
                <a:lnTo>
                  <a:pt x="542" y="380"/>
                </a:lnTo>
                <a:lnTo>
                  <a:pt x="539" y="378"/>
                </a:lnTo>
                <a:lnTo>
                  <a:pt x="537" y="378"/>
                </a:lnTo>
                <a:lnTo>
                  <a:pt x="535" y="378"/>
                </a:lnTo>
                <a:lnTo>
                  <a:pt x="534" y="378"/>
                </a:lnTo>
                <a:lnTo>
                  <a:pt x="533" y="378"/>
                </a:lnTo>
                <a:lnTo>
                  <a:pt x="532" y="378"/>
                </a:lnTo>
                <a:lnTo>
                  <a:pt x="528" y="379"/>
                </a:lnTo>
                <a:lnTo>
                  <a:pt x="526" y="380"/>
                </a:lnTo>
                <a:lnTo>
                  <a:pt x="524" y="380"/>
                </a:lnTo>
                <a:lnTo>
                  <a:pt x="522" y="380"/>
                </a:lnTo>
                <a:lnTo>
                  <a:pt x="518" y="380"/>
                </a:lnTo>
                <a:lnTo>
                  <a:pt x="515" y="379"/>
                </a:lnTo>
                <a:lnTo>
                  <a:pt x="513" y="379"/>
                </a:lnTo>
                <a:lnTo>
                  <a:pt x="509" y="378"/>
                </a:lnTo>
                <a:lnTo>
                  <a:pt x="507" y="377"/>
                </a:lnTo>
                <a:lnTo>
                  <a:pt x="507" y="377"/>
                </a:lnTo>
                <a:lnTo>
                  <a:pt x="506" y="377"/>
                </a:lnTo>
                <a:lnTo>
                  <a:pt x="506" y="377"/>
                </a:lnTo>
                <a:lnTo>
                  <a:pt x="506" y="377"/>
                </a:lnTo>
                <a:lnTo>
                  <a:pt x="505" y="378"/>
                </a:lnTo>
                <a:lnTo>
                  <a:pt x="504" y="379"/>
                </a:lnTo>
                <a:lnTo>
                  <a:pt x="504" y="381"/>
                </a:lnTo>
                <a:lnTo>
                  <a:pt x="503" y="384"/>
                </a:lnTo>
                <a:lnTo>
                  <a:pt x="500" y="395"/>
                </a:lnTo>
                <a:lnTo>
                  <a:pt x="500" y="397"/>
                </a:lnTo>
                <a:lnTo>
                  <a:pt x="499" y="398"/>
                </a:lnTo>
                <a:lnTo>
                  <a:pt x="498" y="400"/>
                </a:lnTo>
                <a:lnTo>
                  <a:pt x="498" y="400"/>
                </a:lnTo>
                <a:lnTo>
                  <a:pt x="497" y="401"/>
                </a:lnTo>
                <a:lnTo>
                  <a:pt x="496" y="402"/>
                </a:lnTo>
                <a:lnTo>
                  <a:pt x="496" y="402"/>
                </a:lnTo>
                <a:lnTo>
                  <a:pt x="495" y="402"/>
                </a:lnTo>
                <a:lnTo>
                  <a:pt x="493" y="402"/>
                </a:lnTo>
                <a:lnTo>
                  <a:pt x="491" y="403"/>
                </a:lnTo>
                <a:lnTo>
                  <a:pt x="488" y="403"/>
                </a:lnTo>
                <a:lnTo>
                  <a:pt x="486" y="402"/>
                </a:lnTo>
                <a:lnTo>
                  <a:pt x="484" y="402"/>
                </a:lnTo>
                <a:lnTo>
                  <a:pt x="478" y="401"/>
                </a:lnTo>
                <a:lnTo>
                  <a:pt x="477" y="401"/>
                </a:lnTo>
                <a:lnTo>
                  <a:pt x="476" y="401"/>
                </a:lnTo>
                <a:lnTo>
                  <a:pt x="475" y="401"/>
                </a:lnTo>
                <a:lnTo>
                  <a:pt x="473" y="401"/>
                </a:lnTo>
                <a:lnTo>
                  <a:pt x="469" y="402"/>
                </a:lnTo>
                <a:lnTo>
                  <a:pt x="467" y="402"/>
                </a:lnTo>
                <a:lnTo>
                  <a:pt x="464" y="403"/>
                </a:lnTo>
                <a:lnTo>
                  <a:pt x="462" y="403"/>
                </a:lnTo>
                <a:lnTo>
                  <a:pt x="461" y="403"/>
                </a:lnTo>
                <a:lnTo>
                  <a:pt x="460" y="403"/>
                </a:lnTo>
                <a:lnTo>
                  <a:pt x="459" y="402"/>
                </a:lnTo>
                <a:lnTo>
                  <a:pt x="458" y="401"/>
                </a:lnTo>
                <a:lnTo>
                  <a:pt x="456" y="401"/>
                </a:lnTo>
                <a:lnTo>
                  <a:pt x="456" y="401"/>
                </a:lnTo>
                <a:lnTo>
                  <a:pt x="455" y="401"/>
                </a:lnTo>
                <a:lnTo>
                  <a:pt x="454" y="401"/>
                </a:lnTo>
                <a:lnTo>
                  <a:pt x="453" y="401"/>
                </a:lnTo>
                <a:lnTo>
                  <a:pt x="452" y="401"/>
                </a:lnTo>
                <a:lnTo>
                  <a:pt x="451" y="402"/>
                </a:lnTo>
                <a:lnTo>
                  <a:pt x="449" y="402"/>
                </a:lnTo>
                <a:lnTo>
                  <a:pt x="448" y="403"/>
                </a:lnTo>
                <a:lnTo>
                  <a:pt x="447" y="404"/>
                </a:lnTo>
                <a:lnTo>
                  <a:pt x="447" y="404"/>
                </a:lnTo>
                <a:lnTo>
                  <a:pt x="444" y="407"/>
                </a:lnTo>
                <a:lnTo>
                  <a:pt x="443" y="409"/>
                </a:lnTo>
                <a:lnTo>
                  <a:pt x="441" y="410"/>
                </a:lnTo>
                <a:lnTo>
                  <a:pt x="440" y="411"/>
                </a:lnTo>
                <a:lnTo>
                  <a:pt x="439" y="412"/>
                </a:lnTo>
                <a:lnTo>
                  <a:pt x="439" y="412"/>
                </a:lnTo>
                <a:lnTo>
                  <a:pt x="438" y="412"/>
                </a:lnTo>
                <a:lnTo>
                  <a:pt x="437" y="412"/>
                </a:lnTo>
                <a:lnTo>
                  <a:pt x="437" y="412"/>
                </a:lnTo>
                <a:lnTo>
                  <a:pt x="436" y="412"/>
                </a:lnTo>
                <a:lnTo>
                  <a:pt x="436" y="412"/>
                </a:lnTo>
                <a:lnTo>
                  <a:pt x="435" y="412"/>
                </a:lnTo>
                <a:lnTo>
                  <a:pt x="435" y="411"/>
                </a:lnTo>
                <a:lnTo>
                  <a:pt x="429" y="403"/>
                </a:lnTo>
                <a:lnTo>
                  <a:pt x="428" y="401"/>
                </a:lnTo>
                <a:lnTo>
                  <a:pt x="426" y="400"/>
                </a:lnTo>
                <a:lnTo>
                  <a:pt x="425" y="399"/>
                </a:lnTo>
                <a:lnTo>
                  <a:pt x="424" y="398"/>
                </a:lnTo>
                <a:lnTo>
                  <a:pt x="420" y="395"/>
                </a:lnTo>
                <a:lnTo>
                  <a:pt x="415" y="392"/>
                </a:lnTo>
                <a:lnTo>
                  <a:pt x="413" y="391"/>
                </a:lnTo>
                <a:lnTo>
                  <a:pt x="411" y="390"/>
                </a:lnTo>
                <a:lnTo>
                  <a:pt x="409" y="389"/>
                </a:lnTo>
                <a:lnTo>
                  <a:pt x="404" y="387"/>
                </a:lnTo>
                <a:lnTo>
                  <a:pt x="398" y="386"/>
                </a:lnTo>
                <a:lnTo>
                  <a:pt x="397" y="385"/>
                </a:lnTo>
                <a:lnTo>
                  <a:pt x="394" y="385"/>
                </a:lnTo>
                <a:lnTo>
                  <a:pt x="393" y="384"/>
                </a:lnTo>
                <a:lnTo>
                  <a:pt x="392" y="384"/>
                </a:lnTo>
                <a:lnTo>
                  <a:pt x="391" y="384"/>
                </a:lnTo>
                <a:lnTo>
                  <a:pt x="389" y="382"/>
                </a:lnTo>
                <a:lnTo>
                  <a:pt x="387" y="381"/>
                </a:lnTo>
                <a:lnTo>
                  <a:pt x="386" y="379"/>
                </a:lnTo>
                <a:lnTo>
                  <a:pt x="384" y="378"/>
                </a:lnTo>
                <a:lnTo>
                  <a:pt x="382" y="375"/>
                </a:lnTo>
                <a:lnTo>
                  <a:pt x="381" y="373"/>
                </a:lnTo>
                <a:lnTo>
                  <a:pt x="379" y="371"/>
                </a:lnTo>
                <a:lnTo>
                  <a:pt x="374" y="365"/>
                </a:lnTo>
                <a:lnTo>
                  <a:pt x="372" y="364"/>
                </a:lnTo>
                <a:lnTo>
                  <a:pt x="370" y="362"/>
                </a:lnTo>
                <a:lnTo>
                  <a:pt x="368" y="361"/>
                </a:lnTo>
                <a:lnTo>
                  <a:pt x="366" y="359"/>
                </a:lnTo>
                <a:lnTo>
                  <a:pt x="364" y="358"/>
                </a:lnTo>
                <a:lnTo>
                  <a:pt x="362" y="357"/>
                </a:lnTo>
                <a:lnTo>
                  <a:pt x="356" y="355"/>
                </a:lnTo>
                <a:lnTo>
                  <a:pt x="351" y="351"/>
                </a:lnTo>
                <a:lnTo>
                  <a:pt x="349" y="351"/>
                </a:lnTo>
                <a:lnTo>
                  <a:pt x="348" y="351"/>
                </a:lnTo>
                <a:lnTo>
                  <a:pt x="344" y="349"/>
                </a:lnTo>
                <a:lnTo>
                  <a:pt x="339" y="348"/>
                </a:lnTo>
                <a:lnTo>
                  <a:pt x="333" y="346"/>
                </a:lnTo>
                <a:lnTo>
                  <a:pt x="332" y="346"/>
                </a:lnTo>
                <a:lnTo>
                  <a:pt x="328" y="344"/>
                </a:lnTo>
                <a:lnTo>
                  <a:pt x="327" y="344"/>
                </a:lnTo>
                <a:lnTo>
                  <a:pt x="326" y="343"/>
                </a:lnTo>
                <a:lnTo>
                  <a:pt x="325" y="343"/>
                </a:lnTo>
                <a:lnTo>
                  <a:pt x="323" y="343"/>
                </a:lnTo>
                <a:lnTo>
                  <a:pt x="317" y="343"/>
                </a:lnTo>
                <a:lnTo>
                  <a:pt x="315" y="343"/>
                </a:lnTo>
                <a:lnTo>
                  <a:pt x="314" y="342"/>
                </a:lnTo>
                <a:lnTo>
                  <a:pt x="313" y="342"/>
                </a:lnTo>
                <a:lnTo>
                  <a:pt x="312" y="342"/>
                </a:lnTo>
                <a:lnTo>
                  <a:pt x="312" y="342"/>
                </a:lnTo>
                <a:lnTo>
                  <a:pt x="311" y="341"/>
                </a:lnTo>
                <a:lnTo>
                  <a:pt x="310" y="341"/>
                </a:lnTo>
                <a:lnTo>
                  <a:pt x="309" y="340"/>
                </a:lnTo>
                <a:lnTo>
                  <a:pt x="307" y="338"/>
                </a:lnTo>
                <a:lnTo>
                  <a:pt x="304" y="334"/>
                </a:lnTo>
                <a:lnTo>
                  <a:pt x="302" y="333"/>
                </a:lnTo>
                <a:lnTo>
                  <a:pt x="300" y="331"/>
                </a:lnTo>
                <a:lnTo>
                  <a:pt x="299" y="330"/>
                </a:lnTo>
                <a:lnTo>
                  <a:pt x="298" y="329"/>
                </a:lnTo>
                <a:lnTo>
                  <a:pt x="297" y="329"/>
                </a:lnTo>
                <a:lnTo>
                  <a:pt x="296" y="328"/>
                </a:lnTo>
                <a:lnTo>
                  <a:pt x="295" y="327"/>
                </a:lnTo>
                <a:lnTo>
                  <a:pt x="293" y="327"/>
                </a:lnTo>
                <a:lnTo>
                  <a:pt x="291" y="326"/>
                </a:lnTo>
                <a:lnTo>
                  <a:pt x="287" y="325"/>
                </a:lnTo>
                <a:lnTo>
                  <a:pt x="284" y="325"/>
                </a:lnTo>
                <a:lnTo>
                  <a:pt x="282" y="324"/>
                </a:lnTo>
                <a:lnTo>
                  <a:pt x="280" y="323"/>
                </a:lnTo>
                <a:lnTo>
                  <a:pt x="279" y="323"/>
                </a:lnTo>
                <a:lnTo>
                  <a:pt x="278" y="322"/>
                </a:lnTo>
                <a:lnTo>
                  <a:pt x="277" y="321"/>
                </a:lnTo>
                <a:lnTo>
                  <a:pt x="276" y="321"/>
                </a:lnTo>
                <a:lnTo>
                  <a:pt x="275" y="320"/>
                </a:lnTo>
                <a:lnTo>
                  <a:pt x="274" y="319"/>
                </a:lnTo>
                <a:lnTo>
                  <a:pt x="273" y="318"/>
                </a:lnTo>
                <a:lnTo>
                  <a:pt x="271" y="315"/>
                </a:lnTo>
                <a:lnTo>
                  <a:pt x="270" y="314"/>
                </a:lnTo>
                <a:lnTo>
                  <a:pt x="269" y="314"/>
                </a:lnTo>
                <a:lnTo>
                  <a:pt x="268" y="313"/>
                </a:lnTo>
                <a:lnTo>
                  <a:pt x="268" y="313"/>
                </a:lnTo>
                <a:lnTo>
                  <a:pt x="267" y="313"/>
                </a:lnTo>
                <a:lnTo>
                  <a:pt x="266" y="313"/>
                </a:lnTo>
                <a:lnTo>
                  <a:pt x="265" y="314"/>
                </a:lnTo>
                <a:lnTo>
                  <a:pt x="264" y="315"/>
                </a:lnTo>
                <a:lnTo>
                  <a:pt x="263" y="316"/>
                </a:lnTo>
                <a:lnTo>
                  <a:pt x="261" y="318"/>
                </a:lnTo>
                <a:lnTo>
                  <a:pt x="260" y="319"/>
                </a:lnTo>
                <a:lnTo>
                  <a:pt x="259" y="321"/>
                </a:lnTo>
                <a:lnTo>
                  <a:pt x="257" y="323"/>
                </a:lnTo>
                <a:lnTo>
                  <a:pt x="256" y="326"/>
                </a:lnTo>
                <a:lnTo>
                  <a:pt x="254" y="330"/>
                </a:lnTo>
                <a:lnTo>
                  <a:pt x="254" y="331"/>
                </a:lnTo>
                <a:lnTo>
                  <a:pt x="253" y="332"/>
                </a:lnTo>
                <a:lnTo>
                  <a:pt x="252" y="334"/>
                </a:lnTo>
                <a:lnTo>
                  <a:pt x="250" y="336"/>
                </a:lnTo>
                <a:lnTo>
                  <a:pt x="248" y="340"/>
                </a:lnTo>
                <a:lnTo>
                  <a:pt x="247" y="340"/>
                </a:lnTo>
                <a:lnTo>
                  <a:pt x="246" y="341"/>
                </a:lnTo>
                <a:lnTo>
                  <a:pt x="245" y="342"/>
                </a:lnTo>
                <a:lnTo>
                  <a:pt x="245" y="342"/>
                </a:lnTo>
                <a:lnTo>
                  <a:pt x="243" y="343"/>
                </a:lnTo>
                <a:lnTo>
                  <a:pt x="242" y="343"/>
                </a:lnTo>
                <a:lnTo>
                  <a:pt x="241" y="343"/>
                </a:lnTo>
                <a:lnTo>
                  <a:pt x="239" y="343"/>
                </a:lnTo>
                <a:lnTo>
                  <a:pt x="237" y="343"/>
                </a:lnTo>
                <a:lnTo>
                  <a:pt x="235" y="343"/>
                </a:lnTo>
                <a:lnTo>
                  <a:pt x="234" y="343"/>
                </a:lnTo>
                <a:lnTo>
                  <a:pt x="233" y="343"/>
                </a:lnTo>
                <a:lnTo>
                  <a:pt x="232" y="342"/>
                </a:lnTo>
                <a:lnTo>
                  <a:pt x="231" y="342"/>
                </a:lnTo>
                <a:lnTo>
                  <a:pt x="229" y="341"/>
                </a:lnTo>
                <a:lnTo>
                  <a:pt x="224" y="339"/>
                </a:lnTo>
                <a:lnTo>
                  <a:pt x="216" y="334"/>
                </a:lnTo>
                <a:lnTo>
                  <a:pt x="213" y="333"/>
                </a:lnTo>
                <a:lnTo>
                  <a:pt x="212" y="332"/>
                </a:lnTo>
                <a:lnTo>
                  <a:pt x="211" y="331"/>
                </a:lnTo>
                <a:lnTo>
                  <a:pt x="210" y="330"/>
                </a:lnTo>
                <a:lnTo>
                  <a:pt x="209" y="329"/>
                </a:lnTo>
                <a:lnTo>
                  <a:pt x="208" y="327"/>
                </a:lnTo>
                <a:lnTo>
                  <a:pt x="207" y="326"/>
                </a:lnTo>
                <a:lnTo>
                  <a:pt x="207" y="325"/>
                </a:lnTo>
                <a:lnTo>
                  <a:pt x="207" y="323"/>
                </a:lnTo>
                <a:lnTo>
                  <a:pt x="207" y="322"/>
                </a:lnTo>
                <a:lnTo>
                  <a:pt x="207" y="320"/>
                </a:lnTo>
                <a:lnTo>
                  <a:pt x="207" y="318"/>
                </a:lnTo>
                <a:lnTo>
                  <a:pt x="208" y="315"/>
                </a:lnTo>
                <a:lnTo>
                  <a:pt x="208" y="314"/>
                </a:lnTo>
                <a:lnTo>
                  <a:pt x="208" y="314"/>
                </a:lnTo>
                <a:lnTo>
                  <a:pt x="208" y="313"/>
                </a:lnTo>
                <a:lnTo>
                  <a:pt x="208" y="312"/>
                </a:lnTo>
                <a:lnTo>
                  <a:pt x="208" y="311"/>
                </a:lnTo>
                <a:lnTo>
                  <a:pt x="207" y="310"/>
                </a:lnTo>
                <a:lnTo>
                  <a:pt x="207" y="310"/>
                </a:lnTo>
                <a:lnTo>
                  <a:pt x="206" y="310"/>
                </a:lnTo>
                <a:lnTo>
                  <a:pt x="203" y="309"/>
                </a:lnTo>
                <a:lnTo>
                  <a:pt x="202" y="309"/>
                </a:lnTo>
                <a:lnTo>
                  <a:pt x="200" y="308"/>
                </a:lnTo>
                <a:lnTo>
                  <a:pt x="199" y="308"/>
                </a:lnTo>
                <a:lnTo>
                  <a:pt x="197" y="307"/>
                </a:lnTo>
                <a:lnTo>
                  <a:pt x="196" y="306"/>
                </a:lnTo>
                <a:lnTo>
                  <a:pt x="194" y="305"/>
                </a:lnTo>
                <a:lnTo>
                  <a:pt x="191" y="303"/>
                </a:lnTo>
                <a:lnTo>
                  <a:pt x="190" y="302"/>
                </a:lnTo>
                <a:lnTo>
                  <a:pt x="188" y="301"/>
                </a:lnTo>
                <a:lnTo>
                  <a:pt x="186" y="301"/>
                </a:lnTo>
                <a:lnTo>
                  <a:pt x="184" y="300"/>
                </a:lnTo>
                <a:lnTo>
                  <a:pt x="182" y="299"/>
                </a:lnTo>
                <a:lnTo>
                  <a:pt x="180" y="299"/>
                </a:lnTo>
                <a:lnTo>
                  <a:pt x="178" y="298"/>
                </a:lnTo>
                <a:lnTo>
                  <a:pt x="177" y="298"/>
                </a:lnTo>
                <a:lnTo>
                  <a:pt x="176" y="297"/>
                </a:lnTo>
                <a:lnTo>
                  <a:pt x="175" y="297"/>
                </a:lnTo>
                <a:lnTo>
                  <a:pt x="174" y="296"/>
                </a:lnTo>
                <a:lnTo>
                  <a:pt x="174" y="296"/>
                </a:lnTo>
                <a:lnTo>
                  <a:pt x="173" y="295"/>
                </a:lnTo>
                <a:lnTo>
                  <a:pt x="173" y="294"/>
                </a:lnTo>
                <a:lnTo>
                  <a:pt x="172" y="293"/>
                </a:lnTo>
                <a:lnTo>
                  <a:pt x="171" y="289"/>
                </a:lnTo>
                <a:lnTo>
                  <a:pt x="171" y="288"/>
                </a:lnTo>
                <a:lnTo>
                  <a:pt x="171" y="288"/>
                </a:lnTo>
                <a:lnTo>
                  <a:pt x="170" y="287"/>
                </a:lnTo>
                <a:lnTo>
                  <a:pt x="170" y="287"/>
                </a:lnTo>
                <a:lnTo>
                  <a:pt x="170" y="286"/>
                </a:lnTo>
                <a:lnTo>
                  <a:pt x="169" y="286"/>
                </a:lnTo>
                <a:lnTo>
                  <a:pt x="168" y="286"/>
                </a:lnTo>
                <a:lnTo>
                  <a:pt x="167" y="285"/>
                </a:lnTo>
                <a:lnTo>
                  <a:pt x="164" y="284"/>
                </a:lnTo>
                <a:lnTo>
                  <a:pt x="162" y="283"/>
                </a:lnTo>
                <a:lnTo>
                  <a:pt x="158" y="283"/>
                </a:lnTo>
                <a:lnTo>
                  <a:pt x="157" y="282"/>
                </a:lnTo>
                <a:lnTo>
                  <a:pt x="155" y="282"/>
                </a:lnTo>
                <a:lnTo>
                  <a:pt x="154" y="281"/>
                </a:lnTo>
                <a:lnTo>
                  <a:pt x="152" y="280"/>
                </a:lnTo>
                <a:lnTo>
                  <a:pt x="150" y="279"/>
                </a:lnTo>
                <a:lnTo>
                  <a:pt x="149" y="278"/>
                </a:lnTo>
                <a:lnTo>
                  <a:pt x="148" y="277"/>
                </a:lnTo>
                <a:lnTo>
                  <a:pt x="147" y="276"/>
                </a:lnTo>
                <a:lnTo>
                  <a:pt x="143" y="272"/>
                </a:lnTo>
                <a:lnTo>
                  <a:pt x="143" y="272"/>
                </a:lnTo>
                <a:lnTo>
                  <a:pt x="142" y="272"/>
                </a:lnTo>
                <a:lnTo>
                  <a:pt x="141" y="271"/>
                </a:lnTo>
                <a:lnTo>
                  <a:pt x="139" y="270"/>
                </a:lnTo>
                <a:lnTo>
                  <a:pt x="135" y="268"/>
                </a:lnTo>
                <a:lnTo>
                  <a:pt x="134" y="268"/>
                </a:lnTo>
                <a:lnTo>
                  <a:pt x="132" y="267"/>
                </a:lnTo>
                <a:lnTo>
                  <a:pt x="131" y="266"/>
                </a:lnTo>
                <a:lnTo>
                  <a:pt x="130" y="266"/>
                </a:lnTo>
                <a:lnTo>
                  <a:pt x="129" y="265"/>
                </a:lnTo>
                <a:lnTo>
                  <a:pt x="126" y="264"/>
                </a:lnTo>
                <a:lnTo>
                  <a:pt x="125" y="264"/>
                </a:lnTo>
                <a:lnTo>
                  <a:pt x="124" y="264"/>
                </a:lnTo>
                <a:lnTo>
                  <a:pt x="123" y="264"/>
                </a:lnTo>
                <a:lnTo>
                  <a:pt x="122" y="264"/>
                </a:lnTo>
                <a:lnTo>
                  <a:pt x="120" y="265"/>
                </a:lnTo>
                <a:lnTo>
                  <a:pt x="119" y="265"/>
                </a:lnTo>
                <a:lnTo>
                  <a:pt x="118" y="265"/>
                </a:lnTo>
                <a:lnTo>
                  <a:pt x="117" y="265"/>
                </a:lnTo>
                <a:lnTo>
                  <a:pt x="115" y="265"/>
                </a:lnTo>
                <a:lnTo>
                  <a:pt x="112" y="264"/>
                </a:lnTo>
                <a:lnTo>
                  <a:pt x="111" y="264"/>
                </a:lnTo>
                <a:lnTo>
                  <a:pt x="110" y="264"/>
                </a:lnTo>
                <a:lnTo>
                  <a:pt x="109" y="264"/>
                </a:lnTo>
                <a:lnTo>
                  <a:pt x="104" y="265"/>
                </a:lnTo>
                <a:lnTo>
                  <a:pt x="102" y="265"/>
                </a:lnTo>
                <a:lnTo>
                  <a:pt x="101" y="265"/>
                </a:lnTo>
                <a:lnTo>
                  <a:pt x="99" y="264"/>
                </a:lnTo>
                <a:lnTo>
                  <a:pt x="97" y="264"/>
                </a:lnTo>
                <a:lnTo>
                  <a:pt x="96" y="264"/>
                </a:lnTo>
                <a:lnTo>
                  <a:pt x="95" y="263"/>
                </a:lnTo>
                <a:lnTo>
                  <a:pt x="94" y="263"/>
                </a:lnTo>
                <a:lnTo>
                  <a:pt x="93" y="263"/>
                </a:lnTo>
                <a:lnTo>
                  <a:pt x="92" y="261"/>
                </a:lnTo>
                <a:lnTo>
                  <a:pt x="89" y="259"/>
                </a:lnTo>
                <a:lnTo>
                  <a:pt x="88" y="258"/>
                </a:lnTo>
                <a:lnTo>
                  <a:pt x="85" y="255"/>
                </a:lnTo>
                <a:lnTo>
                  <a:pt x="84" y="254"/>
                </a:lnTo>
                <a:lnTo>
                  <a:pt x="74" y="247"/>
                </a:lnTo>
                <a:lnTo>
                  <a:pt x="69" y="244"/>
                </a:lnTo>
                <a:lnTo>
                  <a:pt x="67" y="242"/>
                </a:lnTo>
                <a:lnTo>
                  <a:pt x="59" y="236"/>
                </a:lnTo>
                <a:lnTo>
                  <a:pt x="53" y="232"/>
                </a:lnTo>
                <a:lnTo>
                  <a:pt x="53" y="232"/>
                </a:lnTo>
                <a:lnTo>
                  <a:pt x="53" y="231"/>
                </a:lnTo>
                <a:lnTo>
                  <a:pt x="53" y="228"/>
                </a:lnTo>
                <a:lnTo>
                  <a:pt x="54" y="223"/>
                </a:lnTo>
                <a:lnTo>
                  <a:pt x="55" y="218"/>
                </a:lnTo>
                <a:lnTo>
                  <a:pt x="55" y="213"/>
                </a:lnTo>
                <a:lnTo>
                  <a:pt x="55" y="212"/>
                </a:lnTo>
                <a:lnTo>
                  <a:pt x="56" y="211"/>
                </a:lnTo>
                <a:lnTo>
                  <a:pt x="56" y="210"/>
                </a:lnTo>
                <a:lnTo>
                  <a:pt x="56" y="209"/>
                </a:lnTo>
                <a:lnTo>
                  <a:pt x="57" y="208"/>
                </a:lnTo>
                <a:lnTo>
                  <a:pt x="59" y="205"/>
                </a:lnTo>
                <a:lnTo>
                  <a:pt x="60" y="204"/>
                </a:lnTo>
                <a:lnTo>
                  <a:pt x="61" y="203"/>
                </a:lnTo>
                <a:lnTo>
                  <a:pt x="63" y="198"/>
                </a:lnTo>
                <a:lnTo>
                  <a:pt x="64" y="195"/>
                </a:lnTo>
                <a:lnTo>
                  <a:pt x="65" y="193"/>
                </a:lnTo>
                <a:lnTo>
                  <a:pt x="65" y="191"/>
                </a:lnTo>
                <a:lnTo>
                  <a:pt x="66" y="190"/>
                </a:lnTo>
                <a:lnTo>
                  <a:pt x="66" y="189"/>
                </a:lnTo>
                <a:lnTo>
                  <a:pt x="66" y="187"/>
                </a:lnTo>
                <a:lnTo>
                  <a:pt x="65" y="186"/>
                </a:lnTo>
                <a:lnTo>
                  <a:pt x="65" y="182"/>
                </a:lnTo>
                <a:lnTo>
                  <a:pt x="64" y="181"/>
                </a:lnTo>
                <a:lnTo>
                  <a:pt x="64" y="180"/>
                </a:lnTo>
                <a:lnTo>
                  <a:pt x="64" y="179"/>
                </a:lnTo>
                <a:lnTo>
                  <a:pt x="64" y="178"/>
                </a:lnTo>
                <a:lnTo>
                  <a:pt x="65" y="177"/>
                </a:lnTo>
                <a:lnTo>
                  <a:pt x="65" y="174"/>
                </a:lnTo>
                <a:lnTo>
                  <a:pt x="65" y="172"/>
                </a:lnTo>
                <a:lnTo>
                  <a:pt x="65" y="171"/>
                </a:lnTo>
                <a:lnTo>
                  <a:pt x="65" y="170"/>
                </a:lnTo>
                <a:lnTo>
                  <a:pt x="65" y="169"/>
                </a:lnTo>
                <a:lnTo>
                  <a:pt x="65" y="168"/>
                </a:lnTo>
                <a:lnTo>
                  <a:pt x="64" y="167"/>
                </a:lnTo>
                <a:lnTo>
                  <a:pt x="63" y="166"/>
                </a:lnTo>
                <a:lnTo>
                  <a:pt x="62" y="165"/>
                </a:lnTo>
                <a:lnTo>
                  <a:pt x="61" y="164"/>
                </a:lnTo>
                <a:lnTo>
                  <a:pt x="59" y="163"/>
                </a:lnTo>
                <a:lnTo>
                  <a:pt x="58" y="162"/>
                </a:lnTo>
                <a:lnTo>
                  <a:pt x="54" y="160"/>
                </a:lnTo>
                <a:lnTo>
                  <a:pt x="53" y="160"/>
                </a:lnTo>
                <a:lnTo>
                  <a:pt x="50" y="158"/>
                </a:lnTo>
                <a:lnTo>
                  <a:pt x="48" y="156"/>
                </a:lnTo>
                <a:lnTo>
                  <a:pt x="46" y="155"/>
                </a:lnTo>
                <a:lnTo>
                  <a:pt x="45" y="154"/>
                </a:lnTo>
                <a:lnTo>
                  <a:pt x="43" y="152"/>
                </a:lnTo>
                <a:lnTo>
                  <a:pt x="43" y="151"/>
                </a:lnTo>
                <a:lnTo>
                  <a:pt x="42" y="151"/>
                </a:lnTo>
                <a:lnTo>
                  <a:pt x="42" y="150"/>
                </a:lnTo>
                <a:lnTo>
                  <a:pt x="41" y="149"/>
                </a:lnTo>
                <a:lnTo>
                  <a:pt x="41" y="148"/>
                </a:lnTo>
                <a:lnTo>
                  <a:pt x="41" y="147"/>
                </a:lnTo>
                <a:lnTo>
                  <a:pt x="41" y="144"/>
                </a:lnTo>
                <a:lnTo>
                  <a:pt x="40" y="142"/>
                </a:lnTo>
                <a:lnTo>
                  <a:pt x="40" y="142"/>
                </a:lnTo>
                <a:lnTo>
                  <a:pt x="40" y="141"/>
                </a:lnTo>
                <a:lnTo>
                  <a:pt x="40" y="140"/>
                </a:lnTo>
                <a:lnTo>
                  <a:pt x="39" y="140"/>
                </a:lnTo>
                <a:lnTo>
                  <a:pt x="39" y="140"/>
                </a:lnTo>
                <a:lnTo>
                  <a:pt x="37" y="139"/>
                </a:lnTo>
                <a:lnTo>
                  <a:pt x="37" y="139"/>
                </a:lnTo>
                <a:lnTo>
                  <a:pt x="36" y="138"/>
                </a:lnTo>
                <a:lnTo>
                  <a:pt x="35" y="137"/>
                </a:lnTo>
                <a:lnTo>
                  <a:pt x="34" y="137"/>
                </a:lnTo>
                <a:lnTo>
                  <a:pt x="34" y="136"/>
                </a:lnTo>
                <a:lnTo>
                  <a:pt x="33" y="136"/>
                </a:lnTo>
                <a:lnTo>
                  <a:pt x="32" y="136"/>
                </a:lnTo>
                <a:lnTo>
                  <a:pt x="30" y="136"/>
                </a:lnTo>
                <a:lnTo>
                  <a:pt x="29" y="135"/>
                </a:lnTo>
                <a:lnTo>
                  <a:pt x="26" y="135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2" y="133"/>
                </a:lnTo>
                <a:lnTo>
                  <a:pt x="21" y="131"/>
                </a:lnTo>
                <a:lnTo>
                  <a:pt x="20" y="131"/>
                </a:lnTo>
                <a:lnTo>
                  <a:pt x="19" y="130"/>
                </a:lnTo>
                <a:lnTo>
                  <a:pt x="17" y="129"/>
                </a:lnTo>
                <a:lnTo>
                  <a:pt x="16" y="129"/>
                </a:lnTo>
                <a:lnTo>
                  <a:pt x="15" y="128"/>
                </a:lnTo>
                <a:lnTo>
                  <a:pt x="12" y="127"/>
                </a:lnTo>
                <a:lnTo>
                  <a:pt x="10" y="127"/>
                </a:lnTo>
                <a:lnTo>
                  <a:pt x="8" y="126"/>
                </a:lnTo>
                <a:lnTo>
                  <a:pt x="7" y="125"/>
                </a:lnTo>
                <a:lnTo>
                  <a:pt x="5" y="124"/>
                </a:lnTo>
                <a:lnTo>
                  <a:pt x="4" y="124"/>
                </a:lnTo>
                <a:lnTo>
                  <a:pt x="3" y="123"/>
                </a:lnTo>
                <a:lnTo>
                  <a:pt x="2" y="122"/>
                </a:lnTo>
                <a:lnTo>
                  <a:pt x="1" y="121"/>
                </a:lnTo>
                <a:lnTo>
                  <a:pt x="1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1" y="114"/>
                </a:lnTo>
                <a:lnTo>
                  <a:pt x="1" y="113"/>
                </a:lnTo>
                <a:lnTo>
                  <a:pt x="2" y="113"/>
                </a:lnTo>
                <a:lnTo>
                  <a:pt x="3" y="112"/>
                </a:lnTo>
                <a:lnTo>
                  <a:pt x="4" y="112"/>
                </a:lnTo>
                <a:lnTo>
                  <a:pt x="5" y="111"/>
                </a:lnTo>
                <a:lnTo>
                  <a:pt x="7" y="110"/>
                </a:lnTo>
                <a:lnTo>
                  <a:pt x="7" y="110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8"/>
                </a:lnTo>
                <a:lnTo>
                  <a:pt x="7" y="108"/>
                </a:lnTo>
                <a:lnTo>
                  <a:pt x="6" y="106"/>
                </a:lnTo>
                <a:lnTo>
                  <a:pt x="6" y="106"/>
                </a:lnTo>
                <a:lnTo>
                  <a:pt x="6" y="105"/>
                </a:lnTo>
                <a:lnTo>
                  <a:pt x="6" y="105"/>
                </a:lnTo>
                <a:lnTo>
                  <a:pt x="6" y="105"/>
                </a:lnTo>
                <a:lnTo>
                  <a:pt x="6" y="104"/>
                </a:lnTo>
                <a:lnTo>
                  <a:pt x="6" y="104"/>
                </a:lnTo>
                <a:lnTo>
                  <a:pt x="6" y="103"/>
                </a:lnTo>
                <a:lnTo>
                  <a:pt x="7" y="102"/>
                </a:lnTo>
                <a:lnTo>
                  <a:pt x="10" y="100"/>
                </a:lnTo>
                <a:lnTo>
                  <a:pt x="11" y="99"/>
                </a:lnTo>
                <a:lnTo>
                  <a:pt x="12" y="98"/>
                </a:lnTo>
                <a:lnTo>
                  <a:pt x="13" y="98"/>
                </a:lnTo>
                <a:lnTo>
                  <a:pt x="13" y="97"/>
                </a:lnTo>
                <a:lnTo>
                  <a:pt x="14" y="96"/>
                </a:lnTo>
                <a:lnTo>
                  <a:pt x="14" y="95"/>
                </a:lnTo>
                <a:lnTo>
                  <a:pt x="14" y="94"/>
                </a:lnTo>
                <a:lnTo>
                  <a:pt x="15" y="93"/>
                </a:lnTo>
                <a:lnTo>
                  <a:pt x="15" y="89"/>
                </a:lnTo>
                <a:lnTo>
                  <a:pt x="15" y="87"/>
                </a:lnTo>
                <a:lnTo>
                  <a:pt x="16" y="86"/>
                </a:lnTo>
                <a:lnTo>
                  <a:pt x="16" y="86"/>
                </a:lnTo>
                <a:lnTo>
                  <a:pt x="17" y="84"/>
                </a:lnTo>
                <a:lnTo>
                  <a:pt x="18" y="83"/>
                </a:lnTo>
                <a:lnTo>
                  <a:pt x="18" y="83"/>
                </a:lnTo>
                <a:lnTo>
                  <a:pt x="17" y="82"/>
                </a:lnTo>
                <a:lnTo>
                  <a:pt x="17" y="82"/>
                </a:lnTo>
                <a:lnTo>
                  <a:pt x="17" y="81"/>
                </a:lnTo>
                <a:lnTo>
                  <a:pt x="15" y="80"/>
                </a:lnTo>
                <a:lnTo>
                  <a:pt x="15" y="79"/>
                </a:lnTo>
                <a:lnTo>
                  <a:pt x="14" y="78"/>
                </a:lnTo>
                <a:lnTo>
                  <a:pt x="14" y="78"/>
                </a:lnTo>
                <a:lnTo>
                  <a:pt x="14" y="77"/>
                </a:lnTo>
                <a:lnTo>
                  <a:pt x="14" y="77"/>
                </a:lnTo>
                <a:lnTo>
                  <a:pt x="14" y="76"/>
                </a:lnTo>
                <a:lnTo>
                  <a:pt x="15" y="76"/>
                </a:lnTo>
                <a:lnTo>
                  <a:pt x="15" y="75"/>
                </a:lnTo>
                <a:lnTo>
                  <a:pt x="16" y="75"/>
                </a:lnTo>
                <a:lnTo>
                  <a:pt x="16" y="74"/>
                </a:lnTo>
                <a:lnTo>
                  <a:pt x="17" y="74"/>
                </a:lnTo>
                <a:lnTo>
                  <a:pt x="19" y="73"/>
                </a:lnTo>
                <a:lnTo>
                  <a:pt x="21" y="73"/>
                </a:lnTo>
                <a:lnTo>
                  <a:pt x="22" y="72"/>
                </a:lnTo>
                <a:lnTo>
                  <a:pt x="23" y="72"/>
                </a:lnTo>
                <a:lnTo>
                  <a:pt x="24" y="71"/>
                </a:lnTo>
                <a:lnTo>
                  <a:pt x="25" y="71"/>
                </a:lnTo>
                <a:lnTo>
                  <a:pt x="25" y="70"/>
                </a:lnTo>
                <a:lnTo>
                  <a:pt x="26" y="70"/>
                </a:lnTo>
                <a:lnTo>
                  <a:pt x="26" y="69"/>
                </a:lnTo>
                <a:lnTo>
                  <a:pt x="27" y="70"/>
                </a:lnTo>
                <a:lnTo>
                  <a:pt x="27" y="71"/>
                </a:lnTo>
                <a:lnTo>
                  <a:pt x="28" y="71"/>
                </a:lnTo>
                <a:lnTo>
                  <a:pt x="29" y="72"/>
                </a:lnTo>
                <a:lnTo>
                  <a:pt x="30" y="73"/>
                </a:lnTo>
                <a:lnTo>
                  <a:pt x="31" y="73"/>
                </a:lnTo>
                <a:lnTo>
                  <a:pt x="32" y="73"/>
                </a:lnTo>
                <a:lnTo>
                  <a:pt x="33" y="74"/>
                </a:lnTo>
                <a:lnTo>
                  <a:pt x="35" y="74"/>
                </a:lnTo>
                <a:lnTo>
                  <a:pt x="36" y="74"/>
                </a:lnTo>
                <a:lnTo>
                  <a:pt x="37" y="74"/>
                </a:lnTo>
                <a:lnTo>
                  <a:pt x="38" y="73"/>
                </a:lnTo>
                <a:lnTo>
                  <a:pt x="40" y="73"/>
                </a:lnTo>
                <a:lnTo>
                  <a:pt x="41" y="73"/>
                </a:lnTo>
                <a:lnTo>
                  <a:pt x="43" y="72"/>
                </a:lnTo>
                <a:lnTo>
                  <a:pt x="44" y="72"/>
                </a:lnTo>
                <a:lnTo>
                  <a:pt x="45" y="71"/>
                </a:lnTo>
                <a:lnTo>
                  <a:pt x="47" y="70"/>
                </a:lnTo>
                <a:lnTo>
                  <a:pt x="49" y="69"/>
                </a:lnTo>
                <a:lnTo>
                  <a:pt x="51" y="67"/>
                </a:lnTo>
                <a:lnTo>
                  <a:pt x="52" y="67"/>
                </a:lnTo>
                <a:lnTo>
                  <a:pt x="54" y="66"/>
                </a:lnTo>
                <a:lnTo>
                  <a:pt x="56" y="65"/>
                </a:lnTo>
                <a:lnTo>
                  <a:pt x="57" y="64"/>
                </a:lnTo>
                <a:lnTo>
                  <a:pt x="59" y="62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7" name="Freeform 280">
            <a:extLst>
              <a:ext uri="{FF2B5EF4-FFF2-40B4-BE49-F238E27FC236}">
                <a16:creationId xmlns:a16="http://schemas.microsoft.com/office/drawing/2014/main" id="{54478A0B-92C7-4C7C-985F-89EBB8B53B8A}"/>
              </a:ext>
            </a:extLst>
          </p:cNvPr>
          <p:cNvSpPr>
            <a:spLocks/>
          </p:cNvSpPr>
          <p:nvPr/>
        </p:nvSpPr>
        <p:spPr bwMode="auto">
          <a:xfrm>
            <a:off x="9133357" y="4188357"/>
            <a:ext cx="212881" cy="74864"/>
          </a:xfrm>
          <a:custGeom>
            <a:avLst/>
            <a:gdLst>
              <a:gd name="T0" fmla="*/ 1 w 112"/>
              <a:gd name="T1" fmla="*/ 35 h 36"/>
              <a:gd name="T2" fmla="*/ 2 w 112"/>
              <a:gd name="T3" fmla="*/ 34 h 36"/>
              <a:gd name="T4" fmla="*/ 4 w 112"/>
              <a:gd name="T5" fmla="*/ 30 h 36"/>
              <a:gd name="T6" fmla="*/ 6 w 112"/>
              <a:gd name="T7" fmla="*/ 28 h 36"/>
              <a:gd name="T8" fmla="*/ 7 w 112"/>
              <a:gd name="T9" fmla="*/ 27 h 36"/>
              <a:gd name="T10" fmla="*/ 9 w 112"/>
              <a:gd name="T11" fmla="*/ 25 h 36"/>
              <a:gd name="T12" fmla="*/ 12 w 112"/>
              <a:gd name="T13" fmla="*/ 24 h 36"/>
              <a:gd name="T14" fmla="*/ 16 w 112"/>
              <a:gd name="T15" fmla="*/ 23 h 36"/>
              <a:gd name="T16" fmla="*/ 22 w 112"/>
              <a:gd name="T17" fmla="*/ 20 h 36"/>
              <a:gd name="T18" fmla="*/ 23 w 112"/>
              <a:gd name="T19" fmla="*/ 20 h 36"/>
              <a:gd name="T20" fmla="*/ 25 w 112"/>
              <a:gd name="T21" fmla="*/ 20 h 36"/>
              <a:gd name="T22" fmla="*/ 26 w 112"/>
              <a:gd name="T23" fmla="*/ 20 h 36"/>
              <a:gd name="T24" fmla="*/ 27 w 112"/>
              <a:gd name="T25" fmla="*/ 21 h 36"/>
              <a:gd name="T26" fmla="*/ 31 w 112"/>
              <a:gd name="T27" fmla="*/ 24 h 36"/>
              <a:gd name="T28" fmla="*/ 33 w 112"/>
              <a:gd name="T29" fmla="*/ 25 h 36"/>
              <a:gd name="T30" fmla="*/ 35 w 112"/>
              <a:gd name="T31" fmla="*/ 25 h 36"/>
              <a:gd name="T32" fmla="*/ 39 w 112"/>
              <a:gd name="T33" fmla="*/ 25 h 36"/>
              <a:gd name="T34" fmla="*/ 44 w 112"/>
              <a:gd name="T35" fmla="*/ 25 h 36"/>
              <a:gd name="T36" fmla="*/ 48 w 112"/>
              <a:gd name="T37" fmla="*/ 25 h 36"/>
              <a:gd name="T38" fmla="*/ 52 w 112"/>
              <a:gd name="T39" fmla="*/ 26 h 36"/>
              <a:gd name="T40" fmla="*/ 56 w 112"/>
              <a:gd name="T41" fmla="*/ 26 h 36"/>
              <a:gd name="T42" fmla="*/ 58 w 112"/>
              <a:gd name="T43" fmla="*/ 26 h 36"/>
              <a:gd name="T44" fmla="*/ 61 w 112"/>
              <a:gd name="T45" fmla="*/ 27 h 36"/>
              <a:gd name="T46" fmla="*/ 67 w 112"/>
              <a:gd name="T47" fmla="*/ 29 h 36"/>
              <a:gd name="T48" fmla="*/ 69 w 112"/>
              <a:gd name="T49" fmla="*/ 29 h 36"/>
              <a:gd name="T50" fmla="*/ 72 w 112"/>
              <a:gd name="T51" fmla="*/ 29 h 36"/>
              <a:gd name="T52" fmla="*/ 75 w 112"/>
              <a:gd name="T53" fmla="*/ 29 h 36"/>
              <a:gd name="T54" fmla="*/ 80 w 112"/>
              <a:gd name="T55" fmla="*/ 26 h 36"/>
              <a:gd name="T56" fmla="*/ 86 w 112"/>
              <a:gd name="T57" fmla="*/ 24 h 36"/>
              <a:gd name="T58" fmla="*/ 89 w 112"/>
              <a:gd name="T59" fmla="*/ 23 h 36"/>
              <a:gd name="T60" fmla="*/ 91 w 112"/>
              <a:gd name="T61" fmla="*/ 21 h 36"/>
              <a:gd name="T62" fmla="*/ 93 w 112"/>
              <a:gd name="T63" fmla="*/ 20 h 36"/>
              <a:gd name="T64" fmla="*/ 94 w 112"/>
              <a:gd name="T65" fmla="*/ 18 h 36"/>
              <a:gd name="T66" fmla="*/ 96 w 112"/>
              <a:gd name="T67" fmla="*/ 13 h 36"/>
              <a:gd name="T68" fmla="*/ 98 w 112"/>
              <a:gd name="T69" fmla="*/ 10 h 36"/>
              <a:gd name="T70" fmla="*/ 99 w 112"/>
              <a:gd name="T71" fmla="*/ 9 h 36"/>
              <a:gd name="T72" fmla="*/ 101 w 112"/>
              <a:gd name="T73" fmla="*/ 6 h 36"/>
              <a:gd name="T74" fmla="*/ 104 w 112"/>
              <a:gd name="T75" fmla="*/ 4 h 36"/>
              <a:gd name="T76" fmla="*/ 108 w 112"/>
              <a:gd name="T77" fmla="*/ 2 h 36"/>
              <a:gd name="T78" fmla="*/ 111 w 112"/>
              <a:gd name="T79" fmla="*/ 0 h 36"/>
              <a:gd name="T80" fmla="*/ 112 w 112"/>
              <a:gd name="T8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2" h="36">
                <a:moveTo>
                  <a:pt x="0" y="36"/>
                </a:moveTo>
                <a:lnTo>
                  <a:pt x="1" y="35"/>
                </a:lnTo>
                <a:lnTo>
                  <a:pt x="2" y="35"/>
                </a:lnTo>
                <a:lnTo>
                  <a:pt x="2" y="34"/>
                </a:lnTo>
                <a:lnTo>
                  <a:pt x="4" y="31"/>
                </a:lnTo>
                <a:lnTo>
                  <a:pt x="4" y="30"/>
                </a:lnTo>
                <a:lnTo>
                  <a:pt x="5" y="29"/>
                </a:lnTo>
                <a:lnTo>
                  <a:pt x="6" y="28"/>
                </a:lnTo>
                <a:lnTo>
                  <a:pt x="6" y="27"/>
                </a:lnTo>
                <a:lnTo>
                  <a:pt x="7" y="27"/>
                </a:lnTo>
                <a:lnTo>
                  <a:pt x="8" y="26"/>
                </a:lnTo>
                <a:lnTo>
                  <a:pt x="9" y="25"/>
                </a:lnTo>
                <a:lnTo>
                  <a:pt x="11" y="25"/>
                </a:lnTo>
                <a:lnTo>
                  <a:pt x="12" y="24"/>
                </a:lnTo>
                <a:lnTo>
                  <a:pt x="15" y="24"/>
                </a:lnTo>
                <a:lnTo>
                  <a:pt x="16" y="23"/>
                </a:lnTo>
                <a:lnTo>
                  <a:pt x="17" y="23"/>
                </a:lnTo>
                <a:lnTo>
                  <a:pt x="22" y="20"/>
                </a:lnTo>
                <a:lnTo>
                  <a:pt x="23" y="20"/>
                </a:lnTo>
                <a:lnTo>
                  <a:pt x="23" y="20"/>
                </a:lnTo>
                <a:lnTo>
                  <a:pt x="24" y="20"/>
                </a:lnTo>
                <a:lnTo>
                  <a:pt x="25" y="20"/>
                </a:lnTo>
                <a:lnTo>
                  <a:pt x="25" y="20"/>
                </a:lnTo>
                <a:lnTo>
                  <a:pt x="26" y="20"/>
                </a:lnTo>
                <a:lnTo>
                  <a:pt x="26" y="21"/>
                </a:lnTo>
                <a:lnTo>
                  <a:pt x="27" y="21"/>
                </a:lnTo>
                <a:lnTo>
                  <a:pt x="29" y="23"/>
                </a:lnTo>
                <a:lnTo>
                  <a:pt x="31" y="24"/>
                </a:lnTo>
                <a:lnTo>
                  <a:pt x="32" y="25"/>
                </a:lnTo>
                <a:lnTo>
                  <a:pt x="33" y="25"/>
                </a:lnTo>
                <a:lnTo>
                  <a:pt x="34" y="25"/>
                </a:lnTo>
                <a:lnTo>
                  <a:pt x="35" y="25"/>
                </a:lnTo>
                <a:lnTo>
                  <a:pt x="37" y="25"/>
                </a:lnTo>
                <a:lnTo>
                  <a:pt x="39" y="25"/>
                </a:lnTo>
                <a:lnTo>
                  <a:pt x="40" y="25"/>
                </a:lnTo>
                <a:lnTo>
                  <a:pt x="44" y="25"/>
                </a:lnTo>
                <a:lnTo>
                  <a:pt x="46" y="25"/>
                </a:lnTo>
                <a:lnTo>
                  <a:pt x="48" y="25"/>
                </a:lnTo>
                <a:lnTo>
                  <a:pt x="50" y="26"/>
                </a:lnTo>
                <a:lnTo>
                  <a:pt x="52" y="26"/>
                </a:lnTo>
                <a:lnTo>
                  <a:pt x="54" y="26"/>
                </a:lnTo>
                <a:lnTo>
                  <a:pt x="56" y="26"/>
                </a:lnTo>
                <a:lnTo>
                  <a:pt x="57" y="26"/>
                </a:lnTo>
                <a:lnTo>
                  <a:pt x="58" y="26"/>
                </a:lnTo>
                <a:lnTo>
                  <a:pt x="59" y="26"/>
                </a:lnTo>
                <a:lnTo>
                  <a:pt x="61" y="27"/>
                </a:lnTo>
                <a:lnTo>
                  <a:pt x="65" y="29"/>
                </a:lnTo>
                <a:lnTo>
                  <a:pt x="67" y="29"/>
                </a:lnTo>
                <a:lnTo>
                  <a:pt x="68" y="29"/>
                </a:lnTo>
                <a:lnTo>
                  <a:pt x="69" y="29"/>
                </a:lnTo>
                <a:lnTo>
                  <a:pt x="71" y="29"/>
                </a:lnTo>
                <a:lnTo>
                  <a:pt x="72" y="29"/>
                </a:lnTo>
                <a:lnTo>
                  <a:pt x="73" y="29"/>
                </a:lnTo>
                <a:lnTo>
                  <a:pt x="75" y="29"/>
                </a:lnTo>
                <a:lnTo>
                  <a:pt x="78" y="27"/>
                </a:lnTo>
                <a:lnTo>
                  <a:pt x="80" y="26"/>
                </a:lnTo>
                <a:lnTo>
                  <a:pt x="82" y="25"/>
                </a:lnTo>
                <a:lnTo>
                  <a:pt x="86" y="24"/>
                </a:lnTo>
                <a:lnTo>
                  <a:pt x="87" y="24"/>
                </a:lnTo>
                <a:lnTo>
                  <a:pt x="89" y="23"/>
                </a:lnTo>
                <a:lnTo>
                  <a:pt x="90" y="22"/>
                </a:lnTo>
                <a:lnTo>
                  <a:pt x="91" y="21"/>
                </a:lnTo>
                <a:lnTo>
                  <a:pt x="92" y="20"/>
                </a:lnTo>
                <a:lnTo>
                  <a:pt x="93" y="20"/>
                </a:lnTo>
                <a:lnTo>
                  <a:pt x="93" y="19"/>
                </a:lnTo>
                <a:lnTo>
                  <a:pt x="94" y="18"/>
                </a:lnTo>
                <a:lnTo>
                  <a:pt x="95" y="17"/>
                </a:lnTo>
                <a:lnTo>
                  <a:pt x="96" y="13"/>
                </a:lnTo>
                <a:lnTo>
                  <a:pt x="97" y="11"/>
                </a:lnTo>
                <a:lnTo>
                  <a:pt x="98" y="10"/>
                </a:lnTo>
                <a:lnTo>
                  <a:pt x="98" y="10"/>
                </a:lnTo>
                <a:lnTo>
                  <a:pt x="99" y="9"/>
                </a:lnTo>
                <a:lnTo>
                  <a:pt x="100" y="8"/>
                </a:lnTo>
                <a:lnTo>
                  <a:pt x="101" y="6"/>
                </a:lnTo>
                <a:lnTo>
                  <a:pt x="102" y="5"/>
                </a:lnTo>
                <a:lnTo>
                  <a:pt x="104" y="4"/>
                </a:lnTo>
                <a:lnTo>
                  <a:pt x="106" y="3"/>
                </a:lnTo>
                <a:lnTo>
                  <a:pt x="108" y="2"/>
                </a:lnTo>
                <a:lnTo>
                  <a:pt x="111" y="0"/>
                </a:lnTo>
                <a:lnTo>
                  <a:pt x="111" y="0"/>
                </a:lnTo>
                <a:lnTo>
                  <a:pt x="112" y="0"/>
                </a:lnTo>
                <a:lnTo>
                  <a:pt x="112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8" name="Freeform 281">
            <a:extLst>
              <a:ext uri="{FF2B5EF4-FFF2-40B4-BE49-F238E27FC236}">
                <a16:creationId xmlns:a16="http://schemas.microsoft.com/office/drawing/2014/main" id="{9F5AD7C4-6623-4CB5-A55F-4B6DDFA9337C}"/>
              </a:ext>
            </a:extLst>
          </p:cNvPr>
          <p:cNvSpPr>
            <a:spLocks/>
          </p:cNvSpPr>
          <p:nvPr/>
        </p:nvSpPr>
        <p:spPr bwMode="auto">
          <a:xfrm>
            <a:off x="8635368" y="4616744"/>
            <a:ext cx="1229768" cy="1249809"/>
          </a:xfrm>
          <a:custGeom>
            <a:avLst/>
            <a:gdLst>
              <a:gd name="T0" fmla="*/ 318 w 647"/>
              <a:gd name="T1" fmla="*/ 33 h 601"/>
              <a:gd name="T2" fmla="*/ 352 w 647"/>
              <a:gd name="T3" fmla="*/ 46 h 601"/>
              <a:gd name="T4" fmla="*/ 378 w 647"/>
              <a:gd name="T5" fmla="*/ 65 h 601"/>
              <a:gd name="T6" fmla="*/ 411 w 647"/>
              <a:gd name="T7" fmla="*/ 81 h 601"/>
              <a:gd name="T8" fmla="*/ 438 w 647"/>
              <a:gd name="T9" fmla="*/ 111 h 601"/>
              <a:gd name="T10" fmla="*/ 468 w 647"/>
              <a:gd name="T11" fmla="*/ 82 h 601"/>
              <a:gd name="T12" fmla="*/ 500 w 647"/>
              <a:gd name="T13" fmla="*/ 97 h 601"/>
              <a:gd name="T14" fmla="*/ 542 w 647"/>
              <a:gd name="T15" fmla="*/ 116 h 601"/>
              <a:gd name="T16" fmla="*/ 597 w 647"/>
              <a:gd name="T17" fmla="*/ 153 h 601"/>
              <a:gd name="T18" fmla="*/ 633 w 647"/>
              <a:gd name="T19" fmla="*/ 197 h 601"/>
              <a:gd name="T20" fmla="*/ 647 w 647"/>
              <a:gd name="T21" fmla="*/ 219 h 601"/>
              <a:gd name="T22" fmla="*/ 627 w 647"/>
              <a:gd name="T23" fmla="*/ 237 h 601"/>
              <a:gd name="T24" fmla="*/ 630 w 647"/>
              <a:gd name="T25" fmla="*/ 262 h 601"/>
              <a:gd name="T26" fmla="*/ 609 w 647"/>
              <a:gd name="T27" fmla="*/ 255 h 601"/>
              <a:gd name="T28" fmla="*/ 613 w 647"/>
              <a:gd name="T29" fmla="*/ 271 h 601"/>
              <a:gd name="T30" fmla="*/ 584 w 647"/>
              <a:gd name="T31" fmla="*/ 286 h 601"/>
              <a:gd name="T32" fmla="*/ 571 w 647"/>
              <a:gd name="T33" fmla="*/ 330 h 601"/>
              <a:gd name="T34" fmla="*/ 586 w 647"/>
              <a:gd name="T35" fmla="*/ 349 h 601"/>
              <a:gd name="T36" fmla="*/ 587 w 647"/>
              <a:gd name="T37" fmla="*/ 374 h 601"/>
              <a:gd name="T38" fmla="*/ 583 w 647"/>
              <a:gd name="T39" fmla="*/ 400 h 601"/>
              <a:gd name="T40" fmla="*/ 588 w 647"/>
              <a:gd name="T41" fmla="*/ 427 h 601"/>
              <a:gd name="T42" fmla="*/ 576 w 647"/>
              <a:gd name="T43" fmla="*/ 450 h 601"/>
              <a:gd name="T44" fmla="*/ 567 w 647"/>
              <a:gd name="T45" fmla="*/ 472 h 601"/>
              <a:gd name="T46" fmla="*/ 577 w 647"/>
              <a:gd name="T47" fmla="*/ 495 h 601"/>
              <a:gd name="T48" fmla="*/ 543 w 647"/>
              <a:gd name="T49" fmla="*/ 515 h 601"/>
              <a:gd name="T50" fmla="*/ 521 w 647"/>
              <a:gd name="T51" fmla="*/ 536 h 601"/>
              <a:gd name="T52" fmla="*/ 476 w 647"/>
              <a:gd name="T53" fmla="*/ 541 h 601"/>
              <a:gd name="T54" fmla="*/ 449 w 647"/>
              <a:gd name="T55" fmla="*/ 532 h 601"/>
              <a:gd name="T56" fmla="*/ 427 w 647"/>
              <a:gd name="T57" fmla="*/ 543 h 601"/>
              <a:gd name="T58" fmla="*/ 393 w 647"/>
              <a:gd name="T59" fmla="*/ 563 h 601"/>
              <a:gd name="T60" fmla="*/ 360 w 647"/>
              <a:gd name="T61" fmla="*/ 593 h 601"/>
              <a:gd name="T62" fmla="*/ 327 w 647"/>
              <a:gd name="T63" fmla="*/ 597 h 601"/>
              <a:gd name="T64" fmla="*/ 301 w 647"/>
              <a:gd name="T65" fmla="*/ 596 h 601"/>
              <a:gd name="T66" fmla="*/ 276 w 647"/>
              <a:gd name="T67" fmla="*/ 579 h 601"/>
              <a:gd name="T68" fmla="*/ 259 w 647"/>
              <a:gd name="T69" fmla="*/ 563 h 601"/>
              <a:gd name="T70" fmla="*/ 281 w 647"/>
              <a:gd name="T71" fmla="*/ 525 h 601"/>
              <a:gd name="T72" fmla="*/ 301 w 647"/>
              <a:gd name="T73" fmla="*/ 504 h 601"/>
              <a:gd name="T74" fmla="*/ 286 w 647"/>
              <a:gd name="T75" fmla="*/ 481 h 601"/>
              <a:gd name="T76" fmla="*/ 251 w 647"/>
              <a:gd name="T77" fmla="*/ 484 h 601"/>
              <a:gd name="T78" fmla="*/ 210 w 647"/>
              <a:gd name="T79" fmla="*/ 473 h 601"/>
              <a:gd name="T80" fmla="*/ 192 w 647"/>
              <a:gd name="T81" fmla="*/ 428 h 601"/>
              <a:gd name="T82" fmla="*/ 155 w 647"/>
              <a:gd name="T83" fmla="*/ 425 h 601"/>
              <a:gd name="T84" fmla="*/ 112 w 647"/>
              <a:gd name="T85" fmla="*/ 419 h 601"/>
              <a:gd name="T86" fmla="*/ 83 w 647"/>
              <a:gd name="T87" fmla="*/ 402 h 601"/>
              <a:gd name="T88" fmla="*/ 82 w 647"/>
              <a:gd name="T89" fmla="*/ 387 h 601"/>
              <a:gd name="T90" fmla="*/ 40 w 647"/>
              <a:gd name="T91" fmla="*/ 381 h 601"/>
              <a:gd name="T92" fmla="*/ 7 w 647"/>
              <a:gd name="T93" fmla="*/ 344 h 601"/>
              <a:gd name="T94" fmla="*/ 1 w 647"/>
              <a:gd name="T95" fmla="*/ 316 h 601"/>
              <a:gd name="T96" fmla="*/ 11 w 647"/>
              <a:gd name="T97" fmla="*/ 270 h 601"/>
              <a:gd name="T98" fmla="*/ 7 w 647"/>
              <a:gd name="T99" fmla="*/ 227 h 601"/>
              <a:gd name="T100" fmla="*/ 16 w 647"/>
              <a:gd name="T101" fmla="*/ 205 h 601"/>
              <a:gd name="T102" fmla="*/ 37 w 647"/>
              <a:gd name="T103" fmla="*/ 182 h 601"/>
              <a:gd name="T104" fmla="*/ 53 w 647"/>
              <a:gd name="T105" fmla="*/ 171 h 601"/>
              <a:gd name="T106" fmla="*/ 101 w 647"/>
              <a:gd name="T107" fmla="*/ 170 h 601"/>
              <a:gd name="T108" fmla="*/ 123 w 647"/>
              <a:gd name="T109" fmla="*/ 162 h 601"/>
              <a:gd name="T110" fmla="*/ 150 w 647"/>
              <a:gd name="T111" fmla="*/ 150 h 601"/>
              <a:gd name="T112" fmla="*/ 124 w 647"/>
              <a:gd name="T113" fmla="*/ 123 h 601"/>
              <a:gd name="T114" fmla="*/ 139 w 647"/>
              <a:gd name="T115" fmla="*/ 78 h 601"/>
              <a:gd name="T116" fmla="*/ 158 w 647"/>
              <a:gd name="T117" fmla="*/ 70 h 601"/>
              <a:gd name="T118" fmla="*/ 205 w 647"/>
              <a:gd name="T119" fmla="*/ 46 h 601"/>
              <a:gd name="T120" fmla="*/ 228 w 647"/>
              <a:gd name="T121" fmla="*/ 37 h 601"/>
              <a:gd name="T122" fmla="*/ 236 w 647"/>
              <a:gd name="T123" fmla="*/ 12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47" h="601">
                <a:moveTo>
                  <a:pt x="262" y="4"/>
                </a:moveTo>
                <a:lnTo>
                  <a:pt x="270" y="10"/>
                </a:lnTo>
                <a:lnTo>
                  <a:pt x="272" y="12"/>
                </a:lnTo>
                <a:lnTo>
                  <a:pt x="277" y="15"/>
                </a:lnTo>
                <a:lnTo>
                  <a:pt x="287" y="22"/>
                </a:lnTo>
                <a:lnTo>
                  <a:pt x="288" y="23"/>
                </a:lnTo>
                <a:lnTo>
                  <a:pt x="291" y="26"/>
                </a:lnTo>
                <a:lnTo>
                  <a:pt x="292" y="27"/>
                </a:lnTo>
                <a:lnTo>
                  <a:pt x="295" y="29"/>
                </a:lnTo>
                <a:lnTo>
                  <a:pt x="296" y="31"/>
                </a:lnTo>
                <a:lnTo>
                  <a:pt x="297" y="31"/>
                </a:lnTo>
                <a:lnTo>
                  <a:pt x="298" y="31"/>
                </a:lnTo>
                <a:lnTo>
                  <a:pt x="299" y="32"/>
                </a:lnTo>
                <a:lnTo>
                  <a:pt x="300" y="32"/>
                </a:lnTo>
                <a:lnTo>
                  <a:pt x="302" y="32"/>
                </a:lnTo>
                <a:lnTo>
                  <a:pt x="304" y="33"/>
                </a:lnTo>
                <a:lnTo>
                  <a:pt x="305" y="33"/>
                </a:lnTo>
                <a:lnTo>
                  <a:pt x="307" y="33"/>
                </a:lnTo>
                <a:lnTo>
                  <a:pt x="312" y="32"/>
                </a:lnTo>
                <a:lnTo>
                  <a:pt x="313" y="32"/>
                </a:lnTo>
                <a:lnTo>
                  <a:pt x="314" y="32"/>
                </a:lnTo>
                <a:lnTo>
                  <a:pt x="315" y="32"/>
                </a:lnTo>
                <a:lnTo>
                  <a:pt x="318" y="33"/>
                </a:lnTo>
                <a:lnTo>
                  <a:pt x="320" y="33"/>
                </a:lnTo>
                <a:lnTo>
                  <a:pt x="321" y="33"/>
                </a:lnTo>
                <a:lnTo>
                  <a:pt x="322" y="33"/>
                </a:lnTo>
                <a:lnTo>
                  <a:pt x="323" y="33"/>
                </a:lnTo>
                <a:lnTo>
                  <a:pt x="325" y="32"/>
                </a:lnTo>
                <a:lnTo>
                  <a:pt x="326" y="32"/>
                </a:lnTo>
                <a:lnTo>
                  <a:pt x="327" y="32"/>
                </a:lnTo>
                <a:lnTo>
                  <a:pt x="328" y="32"/>
                </a:lnTo>
                <a:lnTo>
                  <a:pt x="329" y="32"/>
                </a:lnTo>
                <a:lnTo>
                  <a:pt x="332" y="33"/>
                </a:lnTo>
                <a:lnTo>
                  <a:pt x="333" y="34"/>
                </a:lnTo>
                <a:lnTo>
                  <a:pt x="334" y="34"/>
                </a:lnTo>
                <a:lnTo>
                  <a:pt x="335" y="35"/>
                </a:lnTo>
                <a:lnTo>
                  <a:pt x="337" y="36"/>
                </a:lnTo>
                <a:lnTo>
                  <a:pt x="338" y="36"/>
                </a:lnTo>
                <a:lnTo>
                  <a:pt x="342" y="38"/>
                </a:lnTo>
                <a:lnTo>
                  <a:pt x="344" y="39"/>
                </a:lnTo>
                <a:lnTo>
                  <a:pt x="345" y="40"/>
                </a:lnTo>
                <a:lnTo>
                  <a:pt x="346" y="40"/>
                </a:lnTo>
                <a:lnTo>
                  <a:pt x="346" y="40"/>
                </a:lnTo>
                <a:lnTo>
                  <a:pt x="350" y="44"/>
                </a:lnTo>
                <a:lnTo>
                  <a:pt x="351" y="45"/>
                </a:lnTo>
                <a:lnTo>
                  <a:pt x="352" y="46"/>
                </a:lnTo>
                <a:lnTo>
                  <a:pt x="353" y="47"/>
                </a:lnTo>
                <a:lnTo>
                  <a:pt x="355" y="48"/>
                </a:lnTo>
                <a:lnTo>
                  <a:pt x="357" y="49"/>
                </a:lnTo>
                <a:lnTo>
                  <a:pt x="358" y="50"/>
                </a:lnTo>
                <a:lnTo>
                  <a:pt x="360" y="50"/>
                </a:lnTo>
                <a:lnTo>
                  <a:pt x="361" y="51"/>
                </a:lnTo>
                <a:lnTo>
                  <a:pt x="365" y="51"/>
                </a:lnTo>
                <a:lnTo>
                  <a:pt x="367" y="52"/>
                </a:lnTo>
                <a:lnTo>
                  <a:pt x="370" y="53"/>
                </a:lnTo>
                <a:lnTo>
                  <a:pt x="371" y="54"/>
                </a:lnTo>
                <a:lnTo>
                  <a:pt x="372" y="54"/>
                </a:lnTo>
                <a:lnTo>
                  <a:pt x="373" y="54"/>
                </a:lnTo>
                <a:lnTo>
                  <a:pt x="373" y="55"/>
                </a:lnTo>
                <a:lnTo>
                  <a:pt x="373" y="55"/>
                </a:lnTo>
                <a:lnTo>
                  <a:pt x="374" y="56"/>
                </a:lnTo>
                <a:lnTo>
                  <a:pt x="374" y="56"/>
                </a:lnTo>
                <a:lnTo>
                  <a:pt x="374" y="57"/>
                </a:lnTo>
                <a:lnTo>
                  <a:pt x="375" y="61"/>
                </a:lnTo>
                <a:lnTo>
                  <a:pt x="376" y="62"/>
                </a:lnTo>
                <a:lnTo>
                  <a:pt x="376" y="63"/>
                </a:lnTo>
                <a:lnTo>
                  <a:pt x="377" y="64"/>
                </a:lnTo>
                <a:lnTo>
                  <a:pt x="377" y="64"/>
                </a:lnTo>
                <a:lnTo>
                  <a:pt x="378" y="65"/>
                </a:lnTo>
                <a:lnTo>
                  <a:pt x="379" y="65"/>
                </a:lnTo>
                <a:lnTo>
                  <a:pt x="380" y="66"/>
                </a:lnTo>
                <a:lnTo>
                  <a:pt x="381" y="66"/>
                </a:lnTo>
                <a:lnTo>
                  <a:pt x="383" y="67"/>
                </a:lnTo>
                <a:lnTo>
                  <a:pt x="385" y="67"/>
                </a:lnTo>
                <a:lnTo>
                  <a:pt x="387" y="68"/>
                </a:lnTo>
                <a:lnTo>
                  <a:pt x="389" y="69"/>
                </a:lnTo>
                <a:lnTo>
                  <a:pt x="391" y="69"/>
                </a:lnTo>
                <a:lnTo>
                  <a:pt x="393" y="70"/>
                </a:lnTo>
                <a:lnTo>
                  <a:pt x="394" y="71"/>
                </a:lnTo>
                <a:lnTo>
                  <a:pt x="397" y="73"/>
                </a:lnTo>
                <a:lnTo>
                  <a:pt x="399" y="74"/>
                </a:lnTo>
                <a:lnTo>
                  <a:pt x="400" y="75"/>
                </a:lnTo>
                <a:lnTo>
                  <a:pt x="402" y="76"/>
                </a:lnTo>
                <a:lnTo>
                  <a:pt x="403" y="76"/>
                </a:lnTo>
                <a:lnTo>
                  <a:pt x="405" y="77"/>
                </a:lnTo>
                <a:lnTo>
                  <a:pt x="406" y="77"/>
                </a:lnTo>
                <a:lnTo>
                  <a:pt x="409" y="78"/>
                </a:lnTo>
                <a:lnTo>
                  <a:pt x="410" y="78"/>
                </a:lnTo>
                <a:lnTo>
                  <a:pt x="410" y="78"/>
                </a:lnTo>
                <a:lnTo>
                  <a:pt x="411" y="79"/>
                </a:lnTo>
                <a:lnTo>
                  <a:pt x="411" y="80"/>
                </a:lnTo>
                <a:lnTo>
                  <a:pt x="411" y="81"/>
                </a:lnTo>
                <a:lnTo>
                  <a:pt x="411" y="82"/>
                </a:lnTo>
                <a:lnTo>
                  <a:pt x="411" y="82"/>
                </a:lnTo>
                <a:lnTo>
                  <a:pt x="411" y="83"/>
                </a:lnTo>
                <a:lnTo>
                  <a:pt x="410" y="86"/>
                </a:lnTo>
                <a:lnTo>
                  <a:pt x="410" y="88"/>
                </a:lnTo>
                <a:lnTo>
                  <a:pt x="410" y="90"/>
                </a:lnTo>
                <a:lnTo>
                  <a:pt x="410" y="91"/>
                </a:lnTo>
                <a:lnTo>
                  <a:pt x="410" y="93"/>
                </a:lnTo>
                <a:lnTo>
                  <a:pt x="410" y="94"/>
                </a:lnTo>
                <a:lnTo>
                  <a:pt x="411" y="95"/>
                </a:lnTo>
                <a:lnTo>
                  <a:pt x="412" y="97"/>
                </a:lnTo>
                <a:lnTo>
                  <a:pt x="413" y="98"/>
                </a:lnTo>
                <a:lnTo>
                  <a:pt x="414" y="99"/>
                </a:lnTo>
                <a:lnTo>
                  <a:pt x="415" y="100"/>
                </a:lnTo>
                <a:lnTo>
                  <a:pt x="416" y="101"/>
                </a:lnTo>
                <a:lnTo>
                  <a:pt x="419" y="102"/>
                </a:lnTo>
                <a:lnTo>
                  <a:pt x="427" y="107"/>
                </a:lnTo>
                <a:lnTo>
                  <a:pt x="432" y="109"/>
                </a:lnTo>
                <a:lnTo>
                  <a:pt x="434" y="110"/>
                </a:lnTo>
                <a:lnTo>
                  <a:pt x="435" y="110"/>
                </a:lnTo>
                <a:lnTo>
                  <a:pt x="436" y="111"/>
                </a:lnTo>
                <a:lnTo>
                  <a:pt x="437" y="111"/>
                </a:lnTo>
                <a:lnTo>
                  <a:pt x="438" y="111"/>
                </a:lnTo>
                <a:lnTo>
                  <a:pt x="440" y="111"/>
                </a:lnTo>
                <a:lnTo>
                  <a:pt x="442" y="111"/>
                </a:lnTo>
                <a:lnTo>
                  <a:pt x="444" y="111"/>
                </a:lnTo>
                <a:lnTo>
                  <a:pt x="445" y="111"/>
                </a:lnTo>
                <a:lnTo>
                  <a:pt x="446" y="111"/>
                </a:lnTo>
                <a:lnTo>
                  <a:pt x="448" y="110"/>
                </a:lnTo>
                <a:lnTo>
                  <a:pt x="448" y="110"/>
                </a:lnTo>
                <a:lnTo>
                  <a:pt x="449" y="109"/>
                </a:lnTo>
                <a:lnTo>
                  <a:pt x="450" y="108"/>
                </a:lnTo>
                <a:lnTo>
                  <a:pt x="451" y="108"/>
                </a:lnTo>
                <a:lnTo>
                  <a:pt x="453" y="104"/>
                </a:lnTo>
                <a:lnTo>
                  <a:pt x="455" y="102"/>
                </a:lnTo>
                <a:lnTo>
                  <a:pt x="456" y="100"/>
                </a:lnTo>
                <a:lnTo>
                  <a:pt x="457" y="99"/>
                </a:lnTo>
                <a:lnTo>
                  <a:pt x="457" y="98"/>
                </a:lnTo>
                <a:lnTo>
                  <a:pt x="459" y="94"/>
                </a:lnTo>
                <a:lnTo>
                  <a:pt x="460" y="91"/>
                </a:lnTo>
                <a:lnTo>
                  <a:pt x="462" y="89"/>
                </a:lnTo>
                <a:lnTo>
                  <a:pt x="463" y="87"/>
                </a:lnTo>
                <a:lnTo>
                  <a:pt x="464" y="86"/>
                </a:lnTo>
                <a:lnTo>
                  <a:pt x="466" y="84"/>
                </a:lnTo>
                <a:lnTo>
                  <a:pt x="467" y="83"/>
                </a:lnTo>
                <a:lnTo>
                  <a:pt x="468" y="82"/>
                </a:lnTo>
                <a:lnTo>
                  <a:pt x="469" y="81"/>
                </a:lnTo>
                <a:lnTo>
                  <a:pt x="470" y="81"/>
                </a:lnTo>
                <a:lnTo>
                  <a:pt x="471" y="81"/>
                </a:lnTo>
                <a:lnTo>
                  <a:pt x="471" y="81"/>
                </a:lnTo>
                <a:lnTo>
                  <a:pt x="472" y="82"/>
                </a:lnTo>
                <a:lnTo>
                  <a:pt x="473" y="82"/>
                </a:lnTo>
                <a:lnTo>
                  <a:pt x="474" y="83"/>
                </a:lnTo>
                <a:lnTo>
                  <a:pt x="476" y="86"/>
                </a:lnTo>
                <a:lnTo>
                  <a:pt x="477" y="87"/>
                </a:lnTo>
                <a:lnTo>
                  <a:pt x="478" y="88"/>
                </a:lnTo>
                <a:lnTo>
                  <a:pt x="479" y="89"/>
                </a:lnTo>
                <a:lnTo>
                  <a:pt x="480" y="89"/>
                </a:lnTo>
                <a:lnTo>
                  <a:pt x="481" y="90"/>
                </a:lnTo>
                <a:lnTo>
                  <a:pt x="482" y="91"/>
                </a:lnTo>
                <a:lnTo>
                  <a:pt x="483" y="91"/>
                </a:lnTo>
                <a:lnTo>
                  <a:pt x="485" y="92"/>
                </a:lnTo>
                <a:lnTo>
                  <a:pt x="487" y="93"/>
                </a:lnTo>
                <a:lnTo>
                  <a:pt x="490" y="93"/>
                </a:lnTo>
                <a:lnTo>
                  <a:pt x="494" y="94"/>
                </a:lnTo>
                <a:lnTo>
                  <a:pt x="496" y="95"/>
                </a:lnTo>
                <a:lnTo>
                  <a:pt x="498" y="95"/>
                </a:lnTo>
                <a:lnTo>
                  <a:pt x="499" y="96"/>
                </a:lnTo>
                <a:lnTo>
                  <a:pt x="500" y="97"/>
                </a:lnTo>
                <a:lnTo>
                  <a:pt x="501" y="97"/>
                </a:lnTo>
                <a:lnTo>
                  <a:pt x="502" y="98"/>
                </a:lnTo>
                <a:lnTo>
                  <a:pt x="503" y="99"/>
                </a:lnTo>
                <a:lnTo>
                  <a:pt x="505" y="101"/>
                </a:lnTo>
                <a:lnTo>
                  <a:pt x="507" y="102"/>
                </a:lnTo>
                <a:lnTo>
                  <a:pt x="510" y="106"/>
                </a:lnTo>
                <a:lnTo>
                  <a:pt x="512" y="108"/>
                </a:lnTo>
                <a:lnTo>
                  <a:pt x="513" y="109"/>
                </a:lnTo>
                <a:lnTo>
                  <a:pt x="514" y="109"/>
                </a:lnTo>
                <a:lnTo>
                  <a:pt x="515" y="110"/>
                </a:lnTo>
                <a:lnTo>
                  <a:pt x="515" y="110"/>
                </a:lnTo>
                <a:lnTo>
                  <a:pt x="516" y="110"/>
                </a:lnTo>
                <a:lnTo>
                  <a:pt x="517" y="110"/>
                </a:lnTo>
                <a:lnTo>
                  <a:pt x="518" y="111"/>
                </a:lnTo>
                <a:lnTo>
                  <a:pt x="520" y="111"/>
                </a:lnTo>
                <a:lnTo>
                  <a:pt x="526" y="111"/>
                </a:lnTo>
                <a:lnTo>
                  <a:pt x="528" y="111"/>
                </a:lnTo>
                <a:lnTo>
                  <a:pt x="529" y="111"/>
                </a:lnTo>
                <a:lnTo>
                  <a:pt x="530" y="112"/>
                </a:lnTo>
                <a:lnTo>
                  <a:pt x="531" y="112"/>
                </a:lnTo>
                <a:lnTo>
                  <a:pt x="535" y="114"/>
                </a:lnTo>
                <a:lnTo>
                  <a:pt x="536" y="114"/>
                </a:lnTo>
                <a:lnTo>
                  <a:pt x="542" y="116"/>
                </a:lnTo>
                <a:lnTo>
                  <a:pt x="547" y="117"/>
                </a:lnTo>
                <a:lnTo>
                  <a:pt x="551" y="119"/>
                </a:lnTo>
                <a:lnTo>
                  <a:pt x="552" y="119"/>
                </a:lnTo>
                <a:lnTo>
                  <a:pt x="554" y="119"/>
                </a:lnTo>
                <a:lnTo>
                  <a:pt x="559" y="123"/>
                </a:lnTo>
                <a:lnTo>
                  <a:pt x="565" y="125"/>
                </a:lnTo>
                <a:lnTo>
                  <a:pt x="567" y="126"/>
                </a:lnTo>
                <a:lnTo>
                  <a:pt x="569" y="127"/>
                </a:lnTo>
                <a:lnTo>
                  <a:pt x="571" y="129"/>
                </a:lnTo>
                <a:lnTo>
                  <a:pt x="573" y="130"/>
                </a:lnTo>
                <a:lnTo>
                  <a:pt x="575" y="132"/>
                </a:lnTo>
                <a:lnTo>
                  <a:pt x="577" y="133"/>
                </a:lnTo>
                <a:lnTo>
                  <a:pt x="582" y="139"/>
                </a:lnTo>
                <a:lnTo>
                  <a:pt x="584" y="141"/>
                </a:lnTo>
                <a:lnTo>
                  <a:pt x="585" y="143"/>
                </a:lnTo>
                <a:lnTo>
                  <a:pt x="587" y="146"/>
                </a:lnTo>
                <a:lnTo>
                  <a:pt x="589" y="147"/>
                </a:lnTo>
                <a:lnTo>
                  <a:pt x="590" y="149"/>
                </a:lnTo>
                <a:lnTo>
                  <a:pt x="592" y="150"/>
                </a:lnTo>
                <a:lnTo>
                  <a:pt x="594" y="152"/>
                </a:lnTo>
                <a:lnTo>
                  <a:pt x="595" y="152"/>
                </a:lnTo>
                <a:lnTo>
                  <a:pt x="596" y="152"/>
                </a:lnTo>
                <a:lnTo>
                  <a:pt x="597" y="153"/>
                </a:lnTo>
                <a:lnTo>
                  <a:pt x="600" y="153"/>
                </a:lnTo>
                <a:lnTo>
                  <a:pt x="601" y="154"/>
                </a:lnTo>
                <a:lnTo>
                  <a:pt x="607" y="155"/>
                </a:lnTo>
                <a:lnTo>
                  <a:pt x="612" y="157"/>
                </a:lnTo>
                <a:lnTo>
                  <a:pt x="614" y="158"/>
                </a:lnTo>
                <a:lnTo>
                  <a:pt x="616" y="159"/>
                </a:lnTo>
                <a:lnTo>
                  <a:pt x="618" y="160"/>
                </a:lnTo>
                <a:lnTo>
                  <a:pt x="623" y="163"/>
                </a:lnTo>
                <a:lnTo>
                  <a:pt x="627" y="166"/>
                </a:lnTo>
                <a:lnTo>
                  <a:pt x="628" y="167"/>
                </a:lnTo>
                <a:lnTo>
                  <a:pt x="629" y="168"/>
                </a:lnTo>
                <a:lnTo>
                  <a:pt x="631" y="169"/>
                </a:lnTo>
                <a:lnTo>
                  <a:pt x="632" y="171"/>
                </a:lnTo>
                <a:lnTo>
                  <a:pt x="638" y="179"/>
                </a:lnTo>
                <a:lnTo>
                  <a:pt x="638" y="180"/>
                </a:lnTo>
                <a:lnTo>
                  <a:pt x="638" y="181"/>
                </a:lnTo>
                <a:lnTo>
                  <a:pt x="638" y="182"/>
                </a:lnTo>
                <a:lnTo>
                  <a:pt x="638" y="184"/>
                </a:lnTo>
                <a:lnTo>
                  <a:pt x="637" y="186"/>
                </a:lnTo>
                <a:lnTo>
                  <a:pt x="636" y="189"/>
                </a:lnTo>
                <a:lnTo>
                  <a:pt x="634" y="195"/>
                </a:lnTo>
                <a:lnTo>
                  <a:pt x="634" y="196"/>
                </a:lnTo>
                <a:lnTo>
                  <a:pt x="633" y="197"/>
                </a:lnTo>
                <a:lnTo>
                  <a:pt x="633" y="198"/>
                </a:lnTo>
                <a:lnTo>
                  <a:pt x="633" y="199"/>
                </a:lnTo>
                <a:lnTo>
                  <a:pt x="633" y="199"/>
                </a:lnTo>
                <a:lnTo>
                  <a:pt x="634" y="200"/>
                </a:lnTo>
                <a:lnTo>
                  <a:pt x="634" y="201"/>
                </a:lnTo>
                <a:lnTo>
                  <a:pt x="635" y="202"/>
                </a:lnTo>
                <a:lnTo>
                  <a:pt x="636" y="204"/>
                </a:lnTo>
                <a:lnTo>
                  <a:pt x="637" y="204"/>
                </a:lnTo>
                <a:lnTo>
                  <a:pt x="639" y="205"/>
                </a:lnTo>
                <a:lnTo>
                  <a:pt x="642" y="207"/>
                </a:lnTo>
                <a:lnTo>
                  <a:pt x="643" y="208"/>
                </a:lnTo>
                <a:lnTo>
                  <a:pt x="644" y="209"/>
                </a:lnTo>
                <a:lnTo>
                  <a:pt x="645" y="210"/>
                </a:lnTo>
                <a:lnTo>
                  <a:pt x="646" y="210"/>
                </a:lnTo>
                <a:lnTo>
                  <a:pt x="646" y="211"/>
                </a:lnTo>
                <a:lnTo>
                  <a:pt x="647" y="212"/>
                </a:lnTo>
                <a:lnTo>
                  <a:pt x="647" y="213"/>
                </a:lnTo>
                <a:lnTo>
                  <a:pt x="647" y="214"/>
                </a:lnTo>
                <a:lnTo>
                  <a:pt x="647" y="215"/>
                </a:lnTo>
                <a:lnTo>
                  <a:pt x="647" y="216"/>
                </a:lnTo>
                <a:lnTo>
                  <a:pt x="647" y="217"/>
                </a:lnTo>
                <a:lnTo>
                  <a:pt x="647" y="218"/>
                </a:lnTo>
                <a:lnTo>
                  <a:pt x="647" y="219"/>
                </a:lnTo>
                <a:lnTo>
                  <a:pt x="647" y="220"/>
                </a:lnTo>
                <a:lnTo>
                  <a:pt x="646" y="222"/>
                </a:lnTo>
                <a:lnTo>
                  <a:pt x="645" y="224"/>
                </a:lnTo>
                <a:lnTo>
                  <a:pt x="644" y="225"/>
                </a:lnTo>
                <a:lnTo>
                  <a:pt x="642" y="227"/>
                </a:lnTo>
                <a:lnTo>
                  <a:pt x="640" y="229"/>
                </a:lnTo>
                <a:lnTo>
                  <a:pt x="639" y="231"/>
                </a:lnTo>
                <a:lnTo>
                  <a:pt x="637" y="232"/>
                </a:lnTo>
                <a:lnTo>
                  <a:pt x="636" y="232"/>
                </a:lnTo>
                <a:lnTo>
                  <a:pt x="635" y="233"/>
                </a:lnTo>
                <a:lnTo>
                  <a:pt x="634" y="233"/>
                </a:lnTo>
                <a:lnTo>
                  <a:pt x="633" y="234"/>
                </a:lnTo>
                <a:lnTo>
                  <a:pt x="632" y="234"/>
                </a:lnTo>
                <a:lnTo>
                  <a:pt x="631" y="234"/>
                </a:lnTo>
                <a:lnTo>
                  <a:pt x="629" y="234"/>
                </a:lnTo>
                <a:lnTo>
                  <a:pt x="628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4"/>
                </a:lnTo>
                <a:lnTo>
                  <a:pt x="627" y="235"/>
                </a:lnTo>
                <a:lnTo>
                  <a:pt x="627" y="236"/>
                </a:lnTo>
                <a:lnTo>
                  <a:pt x="627" y="237"/>
                </a:lnTo>
                <a:lnTo>
                  <a:pt x="628" y="238"/>
                </a:lnTo>
                <a:lnTo>
                  <a:pt x="628" y="239"/>
                </a:lnTo>
                <a:lnTo>
                  <a:pt x="629" y="240"/>
                </a:lnTo>
                <a:lnTo>
                  <a:pt x="630" y="241"/>
                </a:lnTo>
                <a:lnTo>
                  <a:pt x="632" y="243"/>
                </a:lnTo>
                <a:lnTo>
                  <a:pt x="633" y="244"/>
                </a:lnTo>
                <a:lnTo>
                  <a:pt x="634" y="245"/>
                </a:lnTo>
                <a:lnTo>
                  <a:pt x="635" y="247"/>
                </a:lnTo>
                <a:lnTo>
                  <a:pt x="635" y="248"/>
                </a:lnTo>
                <a:lnTo>
                  <a:pt x="635" y="249"/>
                </a:lnTo>
                <a:lnTo>
                  <a:pt x="635" y="250"/>
                </a:lnTo>
                <a:lnTo>
                  <a:pt x="635" y="251"/>
                </a:lnTo>
                <a:lnTo>
                  <a:pt x="635" y="251"/>
                </a:lnTo>
                <a:lnTo>
                  <a:pt x="635" y="252"/>
                </a:lnTo>
                <a:lnTo>
                  <a:pt x="635" y="253"/>
                </a:lnTo>
                <a:lnTo>
                  <a:pt x="634" y="256"/>
                </a:lnTo>
                <a:lnTo>
                  <a:pt x="633" y="259"/>
                </a:lnTo>
                <a:lnTo>
                  <a:pt x="633" y="260"/>
                </a:lnTo>
                <a:lnTo>
                  <a:pt x="632" y="261"/>
                </a:lnTo>
                <a:lnTo>
                  <a:pt x="632" y="261"/>
                </a:lnTo>
                <a:lnTo>
                  <a:pt x="631" y="262"/>
                </a:lnTo>
                <a:lnTo>
                  <a:pt x="630" y="262"/>
                </a:lnTo>
                <a:lnTo>
                  <a:pt x="630" y="262"/>
                </a:lnTo>
                <a:lnTo>
                  <a:pt x="629" y="263"/>
                </a:lnTo>
                <a:lnTo>
                  <a:pt x="627" y="263"/>
                </a:lnTo>
                <a:lnTo>
                  <a:pt x="626" y="263"/>
                </a:lnTo>
                <a:lnTo>
                  <a:pt x="626" y="262"/>
                </a:lnTo>
                <a:lnTo>
                  <a:pt x="625" y="262"/>
                </a:lnTo>
                <a:lnTo>
                  <a:pt x="624" y="262"/>
                </a:lnTo>
                <a:lnTo>
                  <a:pt x="624" y="261"/>
                </a:lnTo>
                <a:lnTo>
                  <a:pt x="623" y="260"/>
                </a:lnTo>
                <a:lnTo>
                  <a:pt x="622" y="259"/>
                </a:lnTo>
                <a:lnTo>
                  <a:pt x="622" y="259"/>
                </a:lnTo>
                <a:lnTo>
                  <a:pt x="621" y="257"/>
                </a:lnTo>
                <a:lnTo>
                  <a:pt x="620" y="255"/>
                </a:lnTo>
                <a:lnTo>
                  <a:pt x="620" y="255"/>
                </a:lnTo>
                <a:lnTo>
                  <a:pt x="619" y="255"/>
                </a:lnTo>
                <a:lnTo>
                  <a:pt x="619" y="254"/>
                </a:lnTo>
                <a:lnTo>
                  <a:pt x="618" y="254"/>
                </a:lnTo>
                <a:lnTo>
                  <a:pt x="617" y="254"/>
                </a:lnTo>
                <a:lnTo>
                  <a:pt x="616" y="253"/>
                </a:lnTo>
                <a:lnTo>
                  <a:pt x="615" y="253"/>
                </a:lnTo>
                <a:lnTo>
                  <a:pt x="613" y="254"/>
                </a:lnTo>
                <a:lnTo>
                  <a:pt x="612" y="254"/>
                </a:lnTo>
                <a:lnTo>
                  <a:pt x="611" y="255"/>
                </a:lnTo>
                <a:lnTo>
                  <a:pt x="609" y="255"/>
                </a:lnTo>
                <a:lnTo>
                  <a:pt x="608" y="256"/>
                </a:lnTo>
                <a:lnTo>
                  <a:pt x="607" y="257"/>
                </a:lnTo>
                <a:lnTo>
                  <a:pt x="606" y="258"/>
                </a:lnTo>
                <a:lnTo>
                  <a:pt x="604" y="260"/>
                </a:lnTo>
                <a:lnTo>
                  <a:pt x="603" y="261"/>
                </a:lnTo>
                <a:lnTo>
                  <a:pt x="603" y="262"/>
                </a:lnTo>
                <a:lnTo>
                  <a:pt x="602" y="263"/>
                </a:lnTo>
                <a:lnTo>
                  <a:pt x="602" y="263"/>
                </a:lnTo>
                <a:lnTo>
                  <a:pt x="602" y="264"/>
                </a:lnTo>
                <a:lnTo>
                  <a:pt x="602" y="264"/>
                </a:lnTo>
                <a:lnTo>
                  <a:pt x="602" y="265"/>
                </a:lnTo>
                <a:lnTo>
                  <a:pt x="602" y="265"/>
                </a:lnTo>
                <a:lnTo>
                  <a:pt x="603" y="265"/>
                </a:lnTo>
                <a:lnTo>
                  <a:pt x="604" y="265"/>
                </a:lnTo>
                <a:lnTo>
                  <a:pt x="608" y="266"/>
                </a:lnTo>
                <a:lnTo>
                  <a:pt x="609" y="267"/>
                </a:lnTo>
                <a:lnTo>
                  <a:pt x="610" y="267"/>
                </a:lnTo>
                <a:lnTo>
                  <a:pt x="611" y="268"/>
                </a:lnTo>
                <a:lnTo>
                  <a:pt x="611" y="268"/>
                </a:lnTo>
                <a:lnTo>
                  <a:pt x="612" y="269"/>
                </a:lnTo>
                <a:lnTo>
                  <a:pt x="612" y="269"/>
                </a:lnTo>
                <a:lnTo>
                  <a:pt x="613" y="270"/>
                </a:lnTo>
                <a:lnTo>
                  <a:pt x="613" y="271"/>
                </a:lnTo>
                <a:lnTo>
                  <a:pt x="613" y="271"/>
                </a:lnTo>
                <a:lnTo>
                  <a:pt x="613" y="272"/>
                </a:lnTo>
                <a:lnTo>
                  <a:pt x="612" y="273"/>
                </a:lnTo>
                <a:lnTo>
                  <a:pt x="612" y="273"/>
                </a:lnTo>
                <a:lnTo>
                  <a:pt x="612" y="274"/>
                </a:lnTo>
                <a:lnTo>
                  <a:pt x="611" y="275"/>
                </a:lnTo>
                <a:lnTo>
                  <a:pt x="610" y="276"/>
                </a:lnTo>
                <a:lnTo>
                  <a:pt x="609" y="276"/>
                </a:lnTo>
                <a:lnTo>
                  <a:pt x="608" y="277"/>
                </a:lnTo>
                <a:lnTo>
                  <a:pt x="606" y="277"/>
                </a:lnTo>
                <a:lnTo>
                  <a:pt x="603" y="278"/>
                </a:lnTo>
                <a:lnTo>
                  <a:pt x="600" y="278"/>
                </a:lnTo>
                <a:lnTo>
                  <a:pt x="596" y="278"/>
                </a:lnTo>
                <a:lnTo>
                  <a:pt x="594" y="279"/>
                </a:lnTo>
                <a:lnTo>
                  <a:pt x="592" y="279"/>
                </a:lnTo>
                <a:lnTo>
                  <a:pt x="591" y="280"/>
                </a:lnTo>
                <a:lnTo>
                  <a:pt x="589" y="281"/>
                </a:lnTo>
                <a:lnTo>
                  <a:pt x="588" y="282"/>
                </a:lnTo>
                <a:lnTo>
                  <a:pt x="587" y="282"/>
                </a:lnTo>
                <a:lnTo>
                  <a:pt x="587" y="283"/>
                </a:lnTo>
                <a:lnTo>
                  <a:pt x="586" y="284"/>
                </a:lnTo>
                <a:lnTo>
                  <a:pt x="585" y="285"/>
                </a:lnTo>
                <a:lnTo>
                  <a:pt x="584" y="286"/>
                </a:lnTo>
                <a:lnTo>
                  <a:pt x="583" y="288"/>
                </a:lnTo>
                <a:lnTo>
                  <a:pt x="581" y="292"/>
                </a:lnTo>
                <a:lnTo>
                  <a:pt x="580" y="293"/>
                </a:lnTo>
                <a:lnTo>
                  <a:pt x="579" y="295"/>
                </a:lnTo>
                <a:lnTo>
                  <a:pt x="577" y="298"/>
                </a:lnTo>
                <a:lnTo>
                  <a:pt x="575" y="299"/>
                </a:lnTo>
                <a:lnTo>
                  <a:pt x="574" y="301"/>
                </a:lnTo>
                <a:lnTo>
                  <a:pt x="573" y="303"/>
                </a:lnTo>
                <a:lnTo>
                  <a:pt x="573" y="304"/>
                </a:lnTo>
                <a:lnTo>
                  <a:pt x="573" y="305"/>
                </a:lnTo>
                <a:lnTo>
                  <a:pt x="572" y="307"/>
                </a:lnTo>
                <a:lnTo>
                  <a:pt x="572" y="311"/>
                </a:lnTo>
                <a:lnTo>
                  <a:pt x="572" y="314"/>
                </a:lnTo>
                <a:lnTo>
                  <a:pt x="572" y="316"/>
                </a:lnTo>
                <a:lnTo>
                  <a:pt x="571" y="319"/>
                </a:lnTo>
                <a:lnTo>
                  <a:pt x="570" y="323"/>
                </a:lnTo>
                <a:lnTo>
                  <a:pt x="570" y="325"/>
                </a:lnTo>
                <a:lnTo>
                  <a:pt x="570" y="326"/>
                </a:lnTo>
                <a:lnTo>
                  <a:pt x="570" y="327"/>
                </a:lnTo>
                <a:lnTo>
                  <a:pt x="570" y="328"/>
                </a:lnTo>
                <a:lnTo>
                  <a:pt x="570" y="329"/>
                </a:lnTo>
                <a:lnTo>
                  <a:pt x="571" y="329"/>
                </a:lnTo>
                <a:lnTo>
                  <a:pt x="571" y="330"/>
                </a:lnTo>
                <a:lnTo>
                  <a:pt x="572" y="331"/>
                </a:lnTo>
                <a:lnTo>
                  <a:pt x="573" y="331"/>
                </a:lnTo>
                <a:lnTo>
                  <a:pt x="577" y="335"/>
                </a:lnTo>
                <a:lnTo>
                  <a:pt x="584" y="340"/>
                </a:lnTo>
                <a:lnTo>
                  <a:pt x="585" y="340"/>
                </a:lnTo>
                <a:lnTo>
                  <a:pt x="585" y="341"/>
                </a:lnTo>
                <a:lnTo>
                  <a:pt x="585" y="341"/>
                </a:lnTo>
                <a:lnTo>
                  <a:pt x="586" y="342"/>
                </a:lnTo>
                <a:lnTo>
                  <a:pt x="585" y="342"/>
                </a:lnTo>
                <a:lnTo>
                  <a:pt x="585" y="342"/>
                </a:lnTo>
                <a:lnTo>
                  <a:pt x="585" y="343"/>
                </a:lnTo>
                <a:lnTo>
                  <a:pt x="583" y="344"/>
                </a:lnTo>
                <a:lnTo>
                  <a:pt x="583" y="344"/>
                </a:lnTo>
                <a:lnTo>
                  <a:pt x="582" y="345"/>
                </a:lnTo>
                <a:lnTo>
                  <a:pt x="582" y="345"/>
                </a:lnTo>
                <a:lnTo>
                  <a:pt x="582" y="346"/>
                </a:lnTo>
                <a:lnTo>
                  <a:pt x="582" y="346"/>
                </a:lnTo>
                <a:lnTo>
                  <a:pt x="582" y="347"/>
                </a:lnTo>
                <a:lnTo>
                  <a:pt x="583" y="347"/>
                </a:lnTo>
                <a:lnTo>
                  <a:pt x="583" y="348"/>
                </a:lnTo>
                <a:lnTo>
                  <a:pt x="584" y="348"/>
                </a:lnTo>
                <a:lnTo>
                  <a:pt x="585" y="349"/>
                </a:lnTo>
                <a:lnTo>
                  <a:pt x="586" y="349"/>
                </a:lnTo>
                <a:lnTo>
                  <a:pt x="588" y="350"/>
                </a:lnTo>
                <a:lnTo>
                  <a:pt x="589" y="350"/>
                </a:lnTo>
                <a:lnTo>
                  <a:pt x="593" y="351"/>
                </a:lnTo>
                <a:lnTo>
                  <a:pt x="594" y="352"/>
                </a:lnTo>
                <a:lnTo>
                  <a:pt x="594" y="352"/>
                </a:lnTo>
                <a:lnTo>
                  <a:pt x="595" y="353"/>
                </a:lnTo>
                <a:lnTo>
                  <a:pt x="595" y="353"/>
                </a:lnTo>
                <a:lnTo>
                  <a:pt x="596" y="354"/>
                </a:lnTo>
                <a:lnTo>
                  <a:pt x="596" y="355"/>
                </a:lnTo>
                <a:lnTo>
                  <a:pt x="596" y="355"/>
                </a:lnTo>
                <a:lnTo>
                  <a:pt x="596" y="356"/>
                </a:lnTo>
                <a:lnTo>
                  <a:pt x="596" y="357"/>
                </a:lnTo>
                <a:lnTo>
                  <a:pt x="596" y="358"/>
                </a:lnTo>
                <a:lnTo>
                  <a:pt x="595" y="359"/>
                </a:lnTo>
                <a:lnTo>
                  <a:pt x="595" y="360"/>
                </a:lnTo>
                <a:lnTo>
                  <a:pt x="594" y="362"/>
                </a:lnTo>
                <a:lnTo>
                  <a:pt x="593" y="364"/>
                </a:lnTo>
                <a:lnTo>
                  <a:pt x="589" y="369"/>
                </a:lnTo>
                <a:lnTo>
                  <a:pt x="588" y="370"/>
                </a:lnTo>
                <a:lnTo>
                  <a:pt x="588" y="371"/>
                </a:lnTo>
                <a:lnTo>
                  <a:pt x="587" y="372"/>
                </a:lnTo>
                <a:lnTo>
                  <a:pt x="587" y="373"/>
                </a:lnTo>
                <a:lnTo>
                  <a:pt x="587" y="374"/>
                </a:lnTo>
                <a:lnTo>
                  <a:pt x="587" y="375"/>
                </a:lnTo>
                <a:lnTo>
                  <a:pt x="587" y="376"/>
                </a:lnTo>
                <a:lnTo>
                  <a:pt x="588" y="378"/>
                </a:lnTo>
                <a:lnTo>
                  <a:pt x="588" y="379"/>
                </a:lnTo>
                <a:lnTo>
                  <a:pt x="589" y="380"/>
                </a:lnTo>
                <a:lnTo>
                  <a:pt x="589" y="381"/>
                </a:lnTo>
                <a:lnTo>
                  <a:pt x="591" y="383"/>
                </a:lnTo>
                <a:lnTo>
                  <a:pt x="592" y="385"/>
                </a:lnTo>
                <a:lnTo>
                  <a:pt x="593" y="386"/>
                </a:lnTo>
                <a:lnTo>
                  <a:pt x="593" y="387"/>
                </a:lnTo>
                <a:lnTo>
                  <a:pt x="594" y="388"/>
                </a:lnTo>
                <a:lnTo>
                  <a:pt x="594" y="388"/>
                </a:lnTo>
                <a:lnTo>
                  <a:pt x="594" y="389"/>
                </a:lnTo>
                <a:lnTo>
                  <a:pt x="594" y="390"/>
                </a:lnTo>
                <a:lnTo>
                  <a:pt x="593" y="391"/>
                </a:lnTo>
                <a:lnTo>
                  <a:pt x="593" y="391"/>
                </a:lnTo>
                <a:lnTo>
                  <a:pt x="592" y="392"/>
                </a:lnTo>
                <a:lnTo>
                  <a:pt x="592" y="392"/>
                </a:lnTo>
                <a:lnTo>
                  <a:pt x="590" y="394"/>
                </a:lnTo>
                <a:lnTo>
                  <a:pt x="587" y="396"/>
                </a:lnTo>
                <a:lnTo>
                  <a:pt x="585" y="397"/>
                </a:lnTo>
                <a:lnTo>
                  <a:pt x="584" y="398"/>
                </a:lnTo>
                <a:lnTo>
                  <a:pt x="583" y="400"/>
                </a:lnTo>
                <a:lnTo>
                  <a:pt x="582" y="401"/>
                </a:lnTo>
                <a:lnTo>
                  <a:pt x="581" y="403"/>
                </a:lnTo>
                <a:lnTo>
                  <a:pt x="580" y="404"/>
                </a:lnTo>
                <a:lnTo>
                  <a:pt x="579" y="406"/>
                </a:lnTo>
                <a:lnTo>
                  <a:pt x="579" y="407"/>
                </a:lnTo>
                <a:lnTo>
                  <a:pt x="578" y="409"/>
                </a:lnTo>
                <a:lnTo>
                  <a:pt x="578" y="410"/>
                </a:lnTo>
                <a:lnTo>
                  <a:pt x="577" y="412"/>
                </a:lnTo>
                <a:lnTo>
                  <a:pt x="577" y="413"/>
                </a:lnTo>
                <a:lnTo>
                  <a:pt x="577" y="414"/>
                </a:lnTo>
                <a:lnTo>
                  <a:pt x="577" y="415"/>
                </a:lnTo>
                <a:lnTo>
                  <a:pt x="577" y="416"/>
                </a:lnTo>
                <a:lnTo>
                  <a:pt x="577" y="417"/>
                </a:lnTo>
                <a:lnTo>
                  <a:pt x="578" y="418"/>
                </a:lnTo>
                <a:lnTo>
                  <a:pt x="578" y="419"/>
                </a:lnTo>
                <a:lnTo>
                  <a:pt x="578" y="419"/>
                </a:lnTo>
                <a:lnTo>
                  <a:pt x="579" y="420"/>
                </a:lnTo>
                <a:lnTo>
                  <a:pt x="580" y="421"/>
                </a:lnTo>
                <a:lnTo>
                  <a:pt x="582" y="422"/>
                </a:lnTo>
                <a:lnTo>
                  <a:pt x="585" y="425"/>
                </a:lnTo>
                <a:lnTo>
                  <a:pt x="586" y="426"/>
                </a:lnTo>
                <a:lnTo>
                  <a:pt x="587" y="427"/>
                </a:lnTo>
                <a:lnTo>
                  <a:pt x="588" y="427"/>
                </a:lnTo>
                <a:lnTo>
                  <a:pt x="588" y="428"/>
                </a:lnTo>
                <a:lnTo>
                  <a:pt x="589" y="429"/>
                </a:lnTo>
                <a:lnTo>
                  <a:pt x="589" y="430"/>
                </a:lnTo>
                <a:lnTo>
                  <a:pt x="590" y="431"/>
                </a:lnTo>
                <a:lnTo>
                  <a:pt x="590" y="432"/>
                </a:lnTo>
                <a:lnTo>
                  <a:pt x="590" y="433"/>
                </a:lnTo>
                <a:lnTo>
                  <a:pt x="590" y="435"/>
                </a:lnTo>
                <a:lnTo>
                  <a:pt x="590" y="437"/>
                </a:lnTo>
                <a:lnTo>
                  <a:pt x="590" y="438"/>
                </a:lnTo>
                <a:lnTo>
                  <a:pt x="590" y="439"/>
                </a:lnTo>
                <a:lnTo>
                  <a:pt x="589" y="440"/>
                </a:lnTo>
                <a:lnTo>
                  <a:pt x="589" y="441"/>
                </a:lnTo>
                <a:lnTo>
                  <a:pt x="588" y="442"/>
                </a:lnTo>
                <a:lnTo>
                  <a:pt x="586" y="443"/>
                </a:lnTo>
                <a:lnTo>
                  <a:pt x="584" y="444"/>
                </a:lnTo>
                <a:lnTo>
                  <a:pt x="583" y="445"/>
                </a:lnTo>
                <a:lnTo>
                  <a:pt x="580" y="446"/>
                </a:lnTo>
                <a:lnTo>
                  <a:pt x="579" y="447"/>
                </a:lnTo>
                <a:lnTo>
                  <a:pt x="578" y="448"/>
                </a:lnTo>
                <a:lnTo>
                  <a:pt x="577" y="448"/>
                </a:lnTo>
                <a:lnTo>
                  <a:pt x="577" y="449"/>
                </a:lnTo>
                <a:lnTo>
                  <a:pt x="576" y="450"/>
                </a:lnTo>
                <a:lnTo>
                  <a:pt x="576" y="450"/>
                </a:lnTo>
                <a:lnTo>
                  <a:pt x="575" y="452"/>
                </a:lnTo>
                <a:lnTo>
                  <a:pt x="575" y="453"/>
                </a:lnTo>
                <a:lnTo>
                  <a:pt x="575" y="454"/>
                </a:lnTo>
                <a:lnTo>
                  <a:pt x="575" y="455"/>
                </a:lnTo>
                <a:lnTo>
                  <a:pt x="575" y="456"/>
                </a:lnTo>
                <a:lnTo>
                  <a:pt x="576" y="459"/>
                </a:lnTo>
                <a:lnTo>
                  <a:pt x="576" y="461"/>
                </a:lnTo>
                <a:lnTo>
                  <a:pt x="577" y="462"/>
                </a:lnTo>
                <a:lnTo>
                  <a:pt x="577" y="463"/>
                </a:lnTo>
                <a:lnTo>
                  <a:pt x="577" y="464"/>
                </a:lnTo>
                <a:lnTo>
                  <a:pt x="577" y="464"/>
                </a:lnTo>
                <a:lnTo>
                  <a:pt x="576" y="465"/>
                </a:lnTo>
                <a:lnTo>
                  <a:pt x="576" y="466"/>
                </a:lnTo>
                <a:lnTo>
                  <a:pt x="575" y="467"/>
                </a:lnTo>
                <a:lnTo>
                  <a:pt x="574" y="468"/>
                </a:lnTo>
                <a:lnTo>
                  <a:pt x="574" y="469"/>
                </a:lnTo>
                <a:lnTo>
                  <a:pt x="573" y="469"/>
                </a:lnTo>
                <a:lnTo>
                  <a:pt x="571" y="470"/>
                </a:lnTo>
                <a:lnTo>
                  <a:pt x="570" y="470"/>
                </a:lnTo>
                <a:lnTo>
                  <a:pt x="569" y="471"/>
                </a:lnTo>
                <a:lnTo>
                  <a:pt x="568" y="471"/>
                </a:lnTo>
                <a:lnTo>
                  <a:pt x="567" y="471"/>
                </a:lnTo>
                <a:lnTo>
                  <a:pt x="567" y="472"/>
                </a:lnTo>
                <a:lnTo>
                  <a:pt x="567" y="472"/>
                </a:lnTo>
                <a:lnTo>
                  <a:pt x="567" y="472"/>
                </a:lnTo>
                <a:lnTo>
                  <a:pt x="567" y="473"/>
                </a:lnTo>
                <a:lnTo>
                  <a:pt x="567" y="474"/>
                </a:lnTo>
                <a:lnTo>
                  <a:pt x="567" y="475"/>
                </a:lnTo>
                <a:lnTo>
                  <a:pt x="568" y="476"/>
                </a:lnTo>
                <a:lnTo>
                  <a:pt x="569" y="477"/>
                </a:lnTo>
                <a:lnTo>
                  <a:pt x="571" y="479"/>
                </a:lnTo>
                <a:lnTo>
                  <a:pt x="572" y="480"/>
                </a:lnTo>
                <a:lnTo>
                  <a:pt x="576" y="484"/>
                </a:lnTo>
                <a:lnTo>
                  <a:pt x="578" y="485"/>
                </a:lnTo>
                <a:lnTo>
                  <a:pt x="578" y="486"/>
                </a:lnTo>
                <a:lnTo>
                  <a:pt x="579" y="487"/>
                </a:lnTo>
                <a:lnTo>
                  <a:pt x="580" y="488"/>
                </a:lnTo>
                <a:lnTo>
                  <a:pt x="580" y="489"/>
                </a:lnTo>
                <a:lnTo>
                  <a:pt x="581" y="490"/>
                </a:lnTo>
                <a:lnTo>
                  <a:pt x="581" y="491"/>
                </a:lnTo>
                <a:lnTo>
                  <a:pt x="580" y="491"/>
                </a:lnTo>
                <a:lnTo>
                  <a:pt x="580" y="492"/>
                </a:lnTo>
                <a:lnTo>
                  <a:pt x="580" y="493"/>
                </a:lnTo>
                <a:lnTo>
                  <a:pt x="579" y="494"/>
                </a:lnTo>
                <a:lnTo>
                  <a:pt x="578" y="495"/>
                </a:lnTo>
                <a:lnTo>
                  <a:pt x="577" y="495"/>
                </a:lnTo>
                <a:lnTo>
                  <a:pt x="575" y="498"/>
                </a:lnTo>
                <a:lnTo>
                  <a:pt x="574" y="499"/>
                </a:lnTo>
                <a:lnTo>
                  <a:pt x="573" y="499"/>
                </a:lnTo>
                <a:lnTo>
                  <a:pt x="573" y="500"/>
                </a:lnTo>
                <a:lnTo>
                  <a:pt x="572" y="501"/>
                </a:lnTo>
                <a:lnTo>
                  <a:pt x="571" y="504"/>
                </a:lnTo>
                <a:lnTo>
                  <a:pt x="571" y="505"/>
                </a:lnTo>
                <a:lnTo>
                  <a:pt x="570" y="506"/>
                </a:lnTo>
                <a:lnTo>
                  <a:pt x="569" y="507"/>
                </a:lnTo>
                <a:lnTo>
                  <a:pt x="568" y="508"/>
                </a:lnTo>
                <a:lnTo>
                  <a:pt x="568" y="509"/>
                </a:lnTo>
                <a:lnTo>
                  <a:pt x="567" y="509"/>
                </a:lnTo>
                <a:lnTo>
                  <a:pt x="566" y="510"/>
                </a:lnTo>
                <a:lnTo>
                  <a:pt x="565" y="511"/>
                </a:lnTo>
                <a:lnTo>
                  <a:pt x="565" y="511"/>
                </a:lnTo>
                <a:lnTo>
                  <a:pt x="564" y="511"/>
                </a:lnTo>
                <a:lnTo>
                  <a:pt x="563" y="512"/>
                </a:lnTo>
                <a:lnTo>
                  <a:pt x="560" y="512"/>
                </a:lnTo>
                <a:lnTo>
                  <a:pt x="557" y="513"/>
                </a:lnTo>
                <a:lnTo>
                  <a:pt x="553" y="514"/>
                </a:lnTo>
                <a:lnTo>
                  <a:pt x="548" y="514"/>
                </a:lnTo>
                <a:lnTo>
                  <a:pt x="545" y="514"/>
                </a:lnTo>
                <a:lnTo>
                  <a:pt x="543" y="515"/>
                </a:lnTo>
                <a:lnTo>
                  <a:pt x="541" y="516"/>
                </a:lnTo>
                <a:lnTo>
                  <a:pt x="540" y="516"/>
                </a:lnTo>
                <a:lnTo>
                  <a:pt x="539" y="517"/>
                </a:lnTo>
                <a:lnTo>
                  <a:pt x="538" y="518"/>
                </a:lnTo>
                <a:lnTo>
                  <a:pt x="537" y="518"/>
                </a:lnTo>
                <a:lnTo>
                  <a:pt x="536" y="520"/>
                </a:lnTo>
                <a:lnTo>
                  <a:pt x="535" y="521"/>
                </a:lnTo>
                <a:lnTo>
                  <a:pt x="535" y="522"/>
                </a:lnTo>
                <a:lnTo>
                  <a:pt x="534" y="523"/>
                </a:lnTo>
                <a:lnTo>
                  <a:pt x="535" y="524"/>
                </a:lnTo>
                <a:lnTo>
                  <a:pt x="535" y="527"/>
                </a:lnTo>
                <a:lnTo>
                  <a:pt x="535" y="528"/>
                </a:lnTo>
                <a:lnTo>
                  <a:pt x="535" y="528"/>
                </a:lnTo>
                <a:lnTo>
                  <a:pt x="534" y="529"/>
                </a:lnTo>
                <a:lnTo>
                  <a:pt x="534" y="530"/>
                </a:lnTo>
                <a:lnTo>
                  <a:pt x="533" y="530"/>
                </a:lnTo>
                <a:lnTo>
                  <a:pt x="533" y="531"/>
                </a:lnTo>
                <a:lnTo>
                  <a:pt x="532" y="532"/>
                </a:lnTo>
                <a:lnTo>
                  <a:pt x="528" y="534"/>
                </a:lnTo>
                <a:lnTo>
                  <a:pt x="527" y="535"/>
                </a:lnTo>
                <a:lnTo>
                  <a:pt x="526" y="535"/>
                </a:lnTo>
                <a:lnTo>
                  <a:pt x="524" y="535"/>
                </a:lnTo>
                <a:lnTo>
                  <a:pt x="521" y="536"/>
                </a:lnTo>
                <a:lnTo>
                  <a:pt x="516" y="537"/>
                </a:lnTo>
                <a:lnTo>
                  <a:pt x="513" y="538"/>
                </a:lnTo>
                <a:lnTo>
                  <a:pt x="512" y="538"/>
                </a:lnTo>
                <a:lnTo>
                  <a:pt x="511" y="538"/>
                </a:lnTo>
                <a:lnTo>
                  <a:pt x="507" y="537"/>
                </a:lnTo>
                <a:lnTo>
                  <a:pt x="504" y="537"/>
                </a:lnTo>
                <a:lnTo>
                  <a:pt x="503" y="536"/>
                </a:lnTo>
                <a:lnTo>
                  <a:pt x="500" y="536"/>
                </a:lnTo>
                <a:lnTo>
                  <a:pt x="498" y="535"/>
                </a:lnTo>
                <a:lnTo>
                  <a:pt x="495" y="535"/>
                </a:lnTo>
                <a:lnTo>
                  <a:pt x="494" y="535"/>
                </a:lnTo>
                <a:lnTo>
                  <a:pt x="493" y="535"/>
                </a:lnTo>
                <a:lnTo>
                  <a:pt x="492" y="535"/>
                </a:lnTo>
                <a:lnTo>
                  <a:pt x="491" y="535"/>
                </a:lnTo>
                <a:lnTo>
                  <a:pt x="490" y="536"/>
                </a:lnTo>
                <a:lnTo>
                  <a:pt x="488" y="537"/>
                </a:lnTo>
                <a:lnTo>
                  <a:pt x="487" y="538"/>
                </a:lnTo>
                <a:lnTo>
                  <a:pt x="485" y="540"/>
                </a:lnTo>
                <a:lnTo>
                  <a:pt x="483" y="540"/>
                </a:lnTo>
                <a:lnTo>
                  <a:pt x="481" y="541"/>
                </a:lnTo>
                <a:lnTo>
                  <a:pt x="479" y="541"/>
                </a:lnTo>
                <a:lnTo>
                  <a:pt x="477" y="541"/>
                </a:lnTo>
                <a:lnTo>
                  <a:pt x="476" y="541"/>
                </a:lnTo>
                <a:lnTo>
                  <a:pt x="475" y="541"/>
                </a:lnTo>
                <a:lnTo>
                  <a:pt x="474" y="541"/>
                </a:lnTo>
                <a:lnTo>
                  <a:pt x="472" y="540"/>
                </a:lnTo>
                <a:lnTo>
                  <a:pt x="471" y="540"/>
                </a:lnTo>
                <a:lnTo>
                  <a:pt x="470" y="539"/>
                </a:lnTo>
                <a:lnTo>
                  <a:pt x="466" y="537"/>
                </a:lnTo>
                <a:lnTo>
                  <a:pt x="465" y="536"/>
                </a:lnTo>
                <a:lnTo>
                  <a:pt x="464" y="535"/>
                </a:lnTo>
                <a:lnTo>
                  <a:pt x="464" y="534"/>
                </a:lnTo>
                <a:lnTo>
                  <a:pt x="462" y="532"/>
                </a:lnTo>
                <a:lnTo>
                  <a:pt x="461" y="531"/>
                </a:lnTo>
                <a:lnTo>
                  <a:pt x="460" y="530"/>
                </a:lnTo>
                <a:lnTo>
                  <a:pt x="460" y="529"/>
                </a:lnTo>
                <a:lnTo>
                  <a:pt x="459" y="529"/>
                </a:lnTo>
                <a:lnTo>
                  <a:pt x="459" y="529"/>
                </a:lnTo>
                <a:lnTo>
                  <a:pt x="458" y="529"/>
                </a:lnTo>
                <a:lnTo>
                  <a:pt x="457" y="529"/>
                </a:lnTo>
                <a:lnTo>
                  <a:pt x="456" y="529"/>
                </a:lnTo>
                <a:lnTo>
                  <a:pt x="455" y="529"/>
                </a:lnTo>
                <a:lnTo>
                  <a:pt x="453" y="530"/>
                </a:lnTo>
                <a:lnTo>
                  <a:pt x="451" y="531"/>
                </a:lnTo>
                <a:lnTo>
                  <a:pt x="450" y="531"/>
                </a:lnTo>
                <a:lnTo>
                  <a:pt x="449" y="532"/>
                </a:lnTo>
                <a:lnTo>
                  <a:pt x="449" y="532"/>
                </a:lnTo>
                <a:lnTo>
                  <a:pt x="448" y="533"/>
                </a:lnTo>
                <a:lnTo>
                  <a:pt x="445" y="536"/>
                </a:lnTo>
                <a:lnTo>
                  <a:pt x="444" y="537"/>
                </a:lnTo>
                <a:lnTo>
                  <a:pt x="443" y="538"/>
                </a:lnTo>
                <a:lnTo>
                  <a:pt x="442" y="539"/>
                </a:lnTo>
                <a:lnTo>
                  <a:pt x="441" y="539"/>
                </a:lnTo>
                <a:lnTo>
                  <a:pt x="440" y="540"/>
                </a:lnTo>
                <a:lnTo>
                  <a:pt x="440" y="540"/>
                </a:lnTo>
                <a:lnTo>
                  <a:pt x="439" y="540"/>
                </a:lnTo>
                <a:lnTo>
                  <a:pt x="438" y="540"/>
                </a:lnTo>
                <a:lnTo>
                  <a:pt x="437" y="541"/>
                </a:lnTo>
                <a:lnTo>
                  <a:pt x="436" y="540"/>
                </a:lnTo>
                <a:lnTo>
                  <a:pt x="433" y="540"/>
                </a:lnTo>
                <a:lnTo>
                  <a:pt x="432" y="540"/>
                </a:lnTo>
                <a:lnTo>
                  <a:pt x="431" y="540"/>
                </a:lnTo>
                <a:lnTo>
                  <a:pt x="430" y="540"/>
                </a:lnTo>
                <a:lnTo>
                  <a:pt x="430" y="540"/>
                </a:lnTo>
                <a:lnTo>
                  <a:pt x="429" y="540"/>
                </a:lnTo>
                <a:lnTo>
                  <a:pt x="429" y="541"/>
                </a:lnTo>
                <a:lnTo>
                  <a:pt x="428" y="541"/>
                </a:lnTo>
                <a:lnTo>
                  <a:pt x="427" y="542"/>
                </a:lnTo>
                <a:lnTo>
                  <a:pt x="427" y="543"/>
                </a:lnTo>
                <a:lnTo>
                  <a:pt x="426" y="544"/>
                </a:lnTo>
                <a:lnTo>
                  <a:pt x="425" y="546"/>
                </a:lnTo>
                <a:lnTo>
                  <a:pt x="424" y="550"/>
                </a:lnTo>
                <a:lnTo>
                  <a:pt x="423" y="551"/>
                </a:lnTo>
                <a:lnTo>
                  <a:pt x="423" y="552"/>
                </a:lnTo>
                <a:lnTo>
                  <a:pt x="422" y="553"/>
                </a:lnTo>
                <a:lnTo>
                  <a:pt x="421" y="554"/>
                </a:lnTo>
                <a:lnTo>
                  <a:pt x="421" y="554"/>
                </a:lnTo>
                <a:lnTo>
                  <a:pt x="420" y="554"/>
                </a:lnTo>
                <a:lnTo>
                  <a:pt x="419" y="555"/>
                </a:lnTo>
                <a:lnTo>
                  <a:pt x="418" y="555"/>
                </a:lnTo>
                <a:lnTo>
                  <a:pt x="416" y="555"/>
                </a:lnTo>
                <a:lnTo>
                  <a:pt x="413" y="555"/>
                </a:lnTo>
                <a:lnTo>
                  <a:pt x="412" y="555"/>
                </a:lnTo>
                <a:lnTo>
                  <a:pt x="409" y="555"/>
                </a:lnTo>
                <a:lnTo>
                  <a:pt x="406" y="556"/>
                </a:lnTo>
                <a:lnTo>
                  <a:pt x="404" y="557"/>
                </a:lnTo>
                <a:lnTo>
                  <a:pt x="400" y="558"/>
                </a:lnTo>
                <a:lnTo>
                  <a:pt x="398" y="559"/>
                </a:lnTo>
                <a:lnTo>
                  <a:pt x="396" y="560"/>
                </a:lnTo>
                <a:lnTo>
                  <a:pt x="394" y="561"/>
                </a:lnTo>
                <a:lnTo>
                  <a:pt x="394" y="562"/>
                </a:lnTo>
                <a:lnTo>
                  <a:pt x="393" y="563"/>
                </a:lnTo>
                <a:lnTo>
                  <a:pt x="392" y="564"/>
                </a:lnTo>
                <a:lnTo>
                  <a:pt x="390" y="566"/>
                </a:lnTo>
                <a:lnTo>
                  <a:pt x="389" y="568"/>
                </a:lnTo>
                <a:lnTo>
                  <a:pt x="387" y="571"/>
                </a:lnTo>
                <a:lnTo>
                  <a:pt x="385" y="572"/>
                </a:lnTo>
                <a:lnTo>
                  <a:pt x="383" y="573"/>
                </a:lnTo>
                <a:lnTo>
                  <a:pt x="382" y="574"/>
                </a:lnTo>
                <a:lnTo>
                  <a:pt x="381" y="575"/>
                </a:lnTo>
                <a:lnTo>
                  <a:pt x="377" y="577"/>
                </a:lnTo>
                <a:lnTo>
                  <a:pt x="376" y="578"/>
                </a:lnTo>
                <a:lnTo>
                  <a:pt x="375" y="579"/>
                </a:lnTo>
                <a:lnTo>
                  <a:pt x="374" y="579"/>
                </a:lnTo>
                <a:lnTo>
                  <a:pt x="372" y="581"/>
                </a:lnTo>
                <a:lnTo>
                  <a:pt x="370" y="583"/>
                </a:lnTo>
                <a:lnTo>
                  <a:pt x="368" y="585"/>
                </a:lnTo>
                <a:lnTo>
                  <a:pt x="367" y="586"/>
                </a:lnTo>
                <a:lnTo>
                  <a:pt x="366" y="588"/>
                </a:lnTo>
                <a:lnTo>
                  <a:pt x="364" y="591"/>
                </a:lnTo>
                <a:lnTo>
                  <a:pt x="363" y="592"/>
                </a:lnTo>
                <a:lnTo>
                  <a:pt x="362" y="593"/>
                </a:lnTo>
                <a:lnTo>
                  <a:pt x="361" y="593"/>
                </a:lnTo>
                <a:lnTo>
                  <a:pt x="361" y="593"/>
                </a:lnTo>
                <a:lnTo>
                  <a:pt x="360" y="593"/>
                </a:lnTo>
                <a:lnTo>
                  <a:pt x="359" y="593"/>
                </a:lnTo>
                <a:lnTo>
                  <a:pt x="358" y="593"/>
                </a:lnTo>
                <a:lnTo>
                  <a:pt x="358" y="593"/>
                </a:lnTo>
                <a:lnTo>
                  <a:pt x="357" y="592"/>
                </a:lnTo>
                <a:lnTo>
                  <a:pt x="354" y="590"/>
                </a:lnTo>
                <a:lnTo>
                  <a:pt x="352" y="589"/>
                </a:lnTo>
                <a:lnTo>
                  <a:pt x="351" y="588"/>
                </a:lnTo>
                <a:lnTo>
                  <a:pt x="349" y="588"/>
                </a:lnTo>
                <a:lnTo>
                  <a:pt x="348" y="587"/>
                </a:lnTo>
                <a:lnTo>
                  <a:pt x="346" y="587"/>
                </a:lnTo>
                <a:lnTo>
                  <a:pt x="345" y="587"/>
                </a:lnTo>
                <a:lnTo>
                  <a:pt x="343" y="587"/>
                </a:lnTo>
                <a:lnTo>
                  <a:pt x="338" y="588"/>
                </a:lnTo>
                <a:lnTo>
                  <a:pt x="336" y="588"/>
                </a:lnTo>
                <a:lnTo>
                  <a:pt x="335" y="588"/>
                </a:lnTo>
                <a:lnTo>
                  <a:pt x="335" y="589"/>
                </a:lnTo>
                <a:lnTo>
                  <a:pt x="334" y="589"/>
                </a:lnTo>
                <a:lnTo>
                  <a:pt x="333" y="589"/>
                </a:lnTo>
                <a:lnTo>
                  <a:pt x="333" y="590"/>
                </a:lnTo>
                <a:lnTo>
                  <a:pt x="332" y="591"/>
                </a:lnTo>
                <a:lnTo>
                  <a:pt x="330" y="594"/>
                </a:lnTo>
                <a:lnTo>
                  <a:pt x="328" y="596"/>
                </a:lnTo>
                <a:lnTo>
                  <a:pt x="327" y="597"/>
                </a:lnTo>
                <a:lnTo>
                  <a:pt x="326" y="598"/>
                </a:lnTo>
                <a:lnTo>
                  <a:pt x="325" y="599"/>
                </a:lnTo>
                <a:lnTo>
                  <a:pt x="325" y="600"/>
                </a:lnTo>
                <a:lnTo>
                  <a:pt x="324" y="600"/>
                </a:lnTo>
                <a:lnTo>
                  <a:pt x="323" y="601"/>
                </a:lnTo>
                <a:lnTo>
                  <a:pt x="322" y="601"/>
                </a:lnTo>
                <a:lnTo>
                  <a:pt x="322" y="601"/>
                </a:lnTo>
                <a:lnTo>
                  <a:pt x="320" y="601"/>
                </a:lnTo>
                <a:lnTo>
                  <a:pt x="319" y="600"/>
                </a:lnTo>
                <a:lnTo>
                  <a:pt x="317" y="600"/>
                </a:lnTo>
                <a:lnTo>
                  <a:pt x="316" y="600"/>
                </a:lnTo>
                <a:lnTo>
                  <a:pt x="315" y="599"/>
                </a:lnTo>
                <a:lnTo>
                  <a:pt x="314" y="599"/>
                </a:lnTo>
                <a:lnTo>
                  <a:pt x="312" y="597"/>
                </a:lnTo>
                <a:lnTo>
                  <a:pt x="311" y="596"/>
                </a:lnTo>
                <a:lnTo>
                  <a:pt x="310" y="595"/>
                </a:lnTo>
                <a:lnTo>
                  <a:pt x="309" y="595"/>
                </a:lnTo>
                <a:lnTo>
                  <a:pt x="308" y="595"/>
                </a:lnTo>
                <a:lnTo>
                  <a:pt x="307" y="595"/>
                </a:lnTo>
                <a:lnTo>
                  <a:pt x="305" y="595"/>
                </a:lnTo>
                <a:lnTo>
                  <a:pt x="304" y="595"/>
                </a:lnTo>
                <a:lnTo>
                  <a:pt x="302" y="595"/>
                </a:lnTo>
                <a:lnTo>
                  <a:pt x="301" y="596"/>
                </a:lnTo>
                <a:lnTo>
                  <a:pt x="300" y="596"/>
                </a:lnTo>
                <a:lnTo>
                  <a:pt x="299" y="597"/>
                </a:lnTo>
                <a:lnTo>
                  <a:pt x="299" y="597"/>
                </a:lnTo>
                <a:lnTo>
                  <a:pt x="299" y="598"/>
                </a:lnTo>
                <a:lnTo>
                  <a:pt x="298" y="598"/>
                </a:lnTo>
                <a:lnTo>
                  <a:pt x="298" y="598"/>
                </a:lnTo>
                <a:lnTo>
                  <a:pt x="298" y="598"/>
                </a:lnTo>
                <a:lnTo>
                  <a:pt x="297" y="597"/>
                </a:lnTo>
                <a:lnTo>
                  <a:pt x="297" y="596"/>
                </a:lnTo>
                <a:lnTo>
                  <a:pt x="295" y="593"/>
                </a:lnTo>
                <a:lnTo>
                  <a:pt x="295" y="592"/>
                </a:lnTo>
                <a:lnTo>
                  <a:pt x="294" y="591"/>
                </a:lnTo>
                <a:lnTo>
                  <a:pt x="293" y="590"/>
                </a:lnTo>
                <a:lnTo>
                  <a:pt x="293" y="589"/>
                </a:lnTo>
                <a:lnTo>
                  <a:pt x="292" y="588"/>
                </a:lnTo>
                <a:lnTo>
                  <a:pt x="291" y="587"/>
                </a:lnTo>
                <a:lnTo>
                  <a:pt x="288" y="585"/>
                </a:lnTo>
                <a:lnTo>
                  <a:pt x="287" y="584"/>
                </a:lnTo>
                <a:lnTo>
                  <a:pt x="285" y="584"/>
                </a:lnTo>
                <a:lnTo>
                  <a:pt x="283" y="582"/>
                </a:lnTo>
                <a:lnTo>
                  <a:pt x="280" y="581"/>
                </a:lnTo>
                <a:lnTo>
                  <a:pt x="278" y="580"/>
                </a:lnTo>
                <a:lnTo>
                  <a:pt x="276" y="579"/>
                </a:lnTo>
                <a:lnTo>
                  <a:pt x="275" y="578"/>
                </a:lnTo>
                <a:lnTo>
                  <a:pt x="274" y="577"/>
                </a:lnTo>
                <a:lnTo>
                  <a:pt x="273" y="576"/>
                </a:lnTo>
                <a:lnTo>
                  <a:pt x="272" y="575"/>
                </a:lnTo>
                <a:lnTo>
                  <a:pt x="271" y="572"/>
                </a:lnTo>
                <a:lnTo>
                  <a:pt x="270" y="571"/>
                </a:lnTo>
                <a:lnTo>
                  <a:pt x="269" y="570"/>
                </a:lnTo>
                <a:lnTo>
                  <a:pt x="268" y="569"/>
                </a:lnTo>
                <a:lnTo>
                  <a:pt x="268" y="569"/>
                </a:lnTo>
                <a:lnTo>
                  <a:pt x="267" y="569"/>
                </a:lnTo>
                <a:lnTo>
                  <a:pt x="266" y="568"/>
                </a:lnTo>
                <a:lnTo>
                  <a:pt x="265" y="568"/>
                </a:lnTo>
                <a:lnTo>
                  <a:pt x="264" y="568"/>
                </a:lnTo>
                <a:lnTo>
                  <a:pt x="261" y="568"/>
                </a:lnTo>
                <a:lnTo>
                  <a:pt x="261" y="568"/>
                </a:lnTo>
                <a:lnTo>
                  <a:pt x="260" y="567"/>
                </a:lnTo>
                <a:lnTo>
                  <a:pt x="259" y="567"/>
                </a:lnTo>
                <a:lnTo>
                  <a:pt x="259" y="567"/>
                </a:lnTo>
                <a:lnTo>
                  <a:pt x="259" y="566"/>
                </a:lnTo>
                <a:lnTo>
                  <a:pt x="259" y="565"/>
                </a:lnTo>
                <a:lnTo>
                  <a:pt x="259" y="565"/>
                </a:lnTo>
                <a:lnTo>
                  <a:pt x="259" y="564"/>
                </a:lnTo>
                <a:lnTo>
                  <a:pt x="259" y="563"/>
                </a:lnTo>
                <a:lnTo>
                  <a:pt x="259" y="563"/>
                </a:lnTo>
                <a:lnTo>
                  <a:pt x="260" y="561"/>
                </a:lnTo>
                <a:lnTo>
                  <a:pt x="261" y="560"/>
                </a:lnTo>
                <a:lnTo>
                  <a:pt x="262" y="558"/>
                </a:lnTo>
                <a:lnTo>
                  <a:pt x="264" y="555"/>
                </a:lnTo>
                <a:lnTo>
                  <a:pt x="265" y="555"/>
                </a:lnTo>
                <a:lnTo>
                  <a:pt x="267" y="553"/>
                </a:lnTo>
                <a:lnTo>
                  <a:pt x="270" y="549"/>
                </a:lnTo>
                <a:lnTo>
                  <a:pt x="271" y="548"/>
                </a:lnTo>
                <a:lnTo>
                  <a:pt x="272" y="547"/>
                </a:lnTo>
                <a:lnTo>
                  <a:pt x="272" y="546"/>
                </a:lnTo>
                <a:lnTo>
                  <a:pt x="273" y="545"/>
                </a:lnTo>
                <a:lnTo>
                  <a:pt x="274" y="541"/>
                </a:lnTo>
                <a:lnTo>
                  <a:pt x="275" y="540"/>
                </a:lnTo>
                <a:lnTo>
                  <a:pt x="275" y="539"/>
                </a:lnTo>
                <a:lnTo>
                  <a:pt x="277" y="535"/>
                </a:lnTo>
                <a:lnTo>
                  <a:pt x="278" y="534"/>
                </a:lnTo>
                <a:lnTo>
                  <a:pt x="279" y="533"/>
                </a:lnTo>
                <a:lnTo>
                  <a:pt x="279" y="532"/>
                </a:lnTo>
                <a:lnTo>
                  <a:pt x="279" y="531"/>
                </a:lnTo>
                <a:lnTo>
                  <a:pt x="280" y="528"/>
                </a:lnTo>
                <a:lnTo>
                  <a:pt x="280" y="527"/>
                </a:lnTo>
                <a:lnTo>
                  <a:pt x="281" y="525"/>
                </a:lnTo>
                <a:lnTo>
                  <a:pt x="282" y="524"/>
                </a:lnTo>
                <a:lnTo>
                  <a:pt x="283" y="522"/>
                </a:lnTo>
                <a:lnTo>
                  <a:pt x="284" y="519"/>
                </a:lnTo>
                <a:lnTo>
                  <a:pt x="285" y="518"/>
                </a:lnTo>
                <a:lnTo>
                  <a:pt x="286" y="518"/>
                </a:lnTo>
                <a:lnTo>
                  <a:pt x="286" y="517"/>
                </a:lnTo>
                <a:lnTo>
                  <a:pt x="287" y="517"/>
                </a:lnTo>
                <a:lnTo>
                  <a:pt x="288" y="517"/>
                </a:lnTo>
                <a:lnTo>
                  <a:pt x="289" y="516"/>
                </a:lnTo>
                <a:lnTo>
                  <a:pt x="292" y="516"/>
                </a:lnTo>
                <a:lnTo>
                  <a:pt x="295" y="515"/>
                </a:lnTo>
                <a:lnTo>
                  <a:pt x="296" y="514"/>
                </a:lnTo>
                <a:lnTo>
                  <a:pt x="298" y="514"/>
                </a:lnTo>
                <a:lnTo>
                  <a:pt x="298" y="513"/>
                </a:lnTo>
                <a:lnTo>
                  <a:pt x="299" y="513"/>
                </a:lnTo>
                <a:lnTo>
                  <a:pt x="300" y="512"/>
                </a:lnTo>
                <a:lnTo>
                  <a:pt x="300" y="512"/>
                </a:lnTo>
                <a:lnTo>
                  <a:pt x="301" y="510"/>
                </a:lnTo>
                <a:lnTo>
                  <a:pt x="301" y="508"/>
                </a:lnTo>
                <a:lnTo>
                  <a:pt x="302" y="507"/>
                </a:lnTo>
                <a:lnTo>
                  <a:pt x="302" y="506"/>
                </a:lnTo>
                <a:lnTo>
                  <a:pt x="302" y="505"/>
                </a:lnTo>
                <a:lnTo>
                  <a:pt x="301" y="504"/>
                </a:lnTo>
                <a:lnTo>
                  <a:pt x="301" y="503"/>
                </a:lnTo>
                <a:lnTo>
                  <a:pt x="300" y="502"/>
                </a:lnTo>
                <a:lnTo>
                  <a:pt x="297" y="498"/>
                </a:lnTo>
                <a:lnTo>
                  <a:pt x="296" y="497"/>
                </a:lnTo>
                <a:lnTo>
                  <a:pt x="296" y="496"/>
                </a:lnTo>
                <a:lnTo>
                  <a:pt x="294" y="496"/>
                </a:lnTo>
                <a:lnTo>
                  <a:pt x="292" y="494"/>
                </a:lnTo>
                <a:lnTo>
                  <a:pt x="290" y="493"/>
                </a:lnTo>
                <a:lnTo>
                  <a:pt x="289" y="492"/>
                </a:lnTo>
                <a:lnTo>
                  <a:pt x="288" y="491"/>
                </a:lnTo>
                <a:lnTo>
                  <a:pt x="288" y="490"/>
                </a:lnTo>
                <a:lnTo>
                  <a:pt x="287" y="490"/>
                </a:lnTo>
                <a:lnTo>
                  <a:pt x="287" y="489"/>
                </a:lnTo>
                <a:lnTo>
                  <a:pt x="287" y="488"/>
                </a:lnTo>
                <a:lnTo>
                  <a:pt x="287" y="487"/>
                </a:lnTo>
                <a:lnTo>
                  <a:pt x="287" y="486"/>
                </a:lnTo>
                <a:lnTo>
                  <a:pt x="288" y="485"/>
                </a:lnTo>
                <a:lnTo>
                  <a:pt x="288" y="485"/>
                </a:lnTo>
                <a:lnTo>
                  <a:pt x="288" y="484"/>
                </a:lnTo>
                <a:lnTo>
                  <a:pt x="287" y="483"/>
                </a:lnTo>
                <a:lnTo>
                  <a:pt x="287" y="482"/>
                </a:lnTo>
                <a:lnTo>
                  <a:pt x="287" y="481"/>
                </a:lnTo>
                <a:lnTo>
                  <a:pt x="286" y="481"/>
                </a:lnTo>
                <a:lnTo>
                  <a:pt x="285" y="480"/>
                </a:lnTo>
                <a:lnTo>
                  <a:pt x="284" y="479"/>
                </a:lnTo>
                <a:lnTo>
                  <a:pt x="283" y="479"/>
                </a:lnTo>
                <a:lnTo>
                  <a:pt x="282" y="478"/>
                </a:lnTo>
                <a:lnTo>
                  <a:pt x="281" y="478"/>
                </a:lnTo>
                <a:lnTo>
                  <a:pt x="280" y="478"/>
                </a:lnTo>
                <a:lnTo>
                  <a:pt x="280" y="478"/>
                </a:lnTo>
                <a:lnTo>
                  <a:pt x="279" y="478"/>
                </a:lnTo>
                <a:lnTo>
                  <a:pt x="278" y="478"/>
                </a:lnTo>
                <a:lnTo>
                  <a:pt x="277" y="478"/>
                </a:lnTo>
                <a:lnTo>
                  <a:pt x="277" y="478"/>
                </a:lnTo>
                <a:lnTo>
                  <a:pt x="275" y="479"/>
                </a:lnTo>
                <a:lnTo>
                  <a:pt x="273" y="480"/>
                </a:lnTo>
                <a:lnTo>
                  <a:pt x="273" y="480"/>
                </a:lnTo>
                <a:lnTo>
                  <a:pt x="269" y="480"/>
                </a:lnTo>
                <a:lnTo>
                  <a:pt x="267" y="481"/>
                </a:lnTo>
                <a:lnTo>
                  <a:pt x="265" y="481"/>
                </a:lnTo>
                <a:lnTo>
                  <a:pt x="262" y="483"/>
                </a:lnTo>
                <a:lnTo>
                  <a:pt x="260" y="483"/>
                </a:lnTo>
                <a:lnTo>
                  <a:pt x="259" y="484"/>
                </a:lnTo>
                <a:lnTo>
                  <a:pt x="257" y="484"/>
                </a:lnTo>
                <a:lnTo>
                  <a:pt x="255" y="484"/>
                </a:lnTo>
                <a:lnTo>
                  <a:pt x="251" y="484"/>
                </a:lnTo>
                <a:lnTo>
                  <a:pt x="248" y="484"/>
                </a:lnTo>
                <a:lnTo>
                  <a:pt x="246" y="484"/>
                </a:lnTo>
                <a:lnTo>
                  <a:pt x="244" y="484"/>
                </a:lnTo>
                <a:lnTo>
                  <a:pt x="243" y="483"/>
                </a:lnTo>
                <a:lnTo>
                  <a:pt x="238" y="482"/>
                </a:lnTo>
                <a:lnTo>
                  <a:pt x="237" y="482"/>
                </a:lnTo>
                <a:lnTo>
                  <a:pt x="236" y="482"/>
                </a:lnTo>
                <a:lnTo>
                  <a:pt x="235" y="481"/>
                </a:lnTo>
                <a:lnTo>
                  <a:pt x="234" y="481"/>
                </a:lnTo>
                <a:lnTo>
                  <a:pt x="232" y="482"/>
                </a:lnTo>
                <a:lnTo>
                  <a:pt x="231" y="482"/>
                </a:lnTo>
                <a:lnTo>
                  <a:pt x="229" y="483"/>
                </a:lnTo>
                <a:lnTo>
                  <a:pt x="228" y="483"/>
                </a:lnTo>
                <a:lnTo>
                  <a:pt x="228" y="483"/>
                </a:lnTo>
                <a:lnTo>
                  <a:pt x="227" y="483"/>
                </a:lnTo>
                <a:lnTo>
                  <a:pt x="227" y="483"/>
                </a:lnTo>
                <a:lnTo>
                  <a:pt x="226" y="483"/>
                </a:lnTo>
                <a:lnTo>
                  <a:pt x="225" y="483"/>
                </a:lnTo>
                <a:lnTo>
                  <a:pt x="222" y="481"/>
                </a:lnTo>
                <a:lnTo>
                  <a:pt x="215" y="477"/>
                </a:lnTo>
                <a:lnTo>
                  <a:pt x="213" y="475"/>
                </a:lnTo>
                <a:lnTo>
                  <a:pt x="211" y="474"/>
                </a:lnTo>
                <a:lnTo>
                  <a:pt x="210" y="473"/>
                </a:lnTo>
                <a:lnTo>
                  <a:pt x="206" y="469"/>
                </a:lnTo>
                <a:lnTo>
                  <a:pt x="202" y="467"/>
                </a:lnTo>
                <a:lnTo>
                  <a:pt x="201" y="465"/>
                </a:lnTo>
                <a:lnTo>
                  <a:pt x="198" y="463"/>
                </a:lnTo>
                <a:lnTo>
                  <a:pt x="197" y="462"/>
                </a:lnTo>
                <a:lnTo>
                  <a:pt x="196" y="461"/>
                </a:lnTo>
                <a:lnTo>
                  <a:pt x="196" y="460"/>
                </a:lnTo>
                <a:lnTo>
                  <a:pt x="195" y="458"/>
                </a:lnTo>
                <a:lnTo>
                  <a:pt x="194" y="456"/>
                </a:lnTo>
                <a:lnTo>
                  <a:pt x="193" y="454"/>
                </a:lnTo>
                <a:lnTo>
                  <a:pt x="193" y="453"/>
                </a:lnTo>
                <a:lnTo>
                  <a:pt x="193" y="451"/>
                </a:lnTo>
                <a:lnTo>
                  <a:pt x="193" y="449"/>
                </a:lnTo>
                <a:lnTo>
                  <a:pt x="193" y="446"/>
                </a:lnTo>
                <a:lnTo>
                  <a:pt x="194" y="442"/>
                </a:lnTo>
                <a:lnTo>
                  <a:pt x="194" y="439"/>
                </a:lnTo>
                <a:lnTo>
                  <a:pt x="194" y="438"/>
                </a:lnTo>
                <a:lnTo>
                  <a:pt x="194" y="437"/>
                </a:lnTo>
                <a:lnTo>
                  <a:pt x="194" y="435"/>
                </a:lnTo>
                <a:lnTo>
                  <a:pt x="194" y="434"/>
                </a:lnTo>
                <a:lnTo>
                  <a:pt x="193" y="432"/>
                </a:lnTo>
                <a:lnTo>
                  <a:pt x="193" y="429"/>
                </a:lnTo>
                <a:lnTo>
                  <a:pt x="192" y="428"/>
                </a:lnTo>
                <a:lnTo>
                  <a:pt x="192" y="427"/>
                </a:lnTo>
                <a:lnTo>
                  <a:pt x="191" y="426"/>
                </a:lnTo>
                <a:lnTo>
                  <a:pt x="190" y="425"/>
                </a:lnTo>
                <a:lnTo>
                  <a:pt x="190" y="424"/>
                </a:lnTo>
                <a:lnTo>
                  <a:pt x="189" y="423"/>
                </a:lnTo>
                <a:lnTo>
                  <a:pt x="188" y="423"/>
                </a:lnTo>
                <a:lnTo>
                  <a:pt x="187" y="423"/>
                </a:lnTo>
                <a:lnTo>
                  <a:pt x="186" y="422"/>
                </a:lnTo>
                <a:lnTo>
                  <a:pt x="185" y="422"/>
                </a:lnTo>
                <a:lnTo>
                  <a:pt x="183" y="422"/>
                </a:lnTo>
                <a:lnTo>
                  <a:pt x="181" y="422"/>
                </a:lnTo>
                <a:lnTo>
                  <a:pt x="180" y="422"/>
                </a:lnTo>
                <a:lnTo>
                  <a:pt x="176" y="423"/>
                </a:lnTo>
                <a:lnTo>
                  <a:pt x="172" y="423"/>
                </a:lnTo>
                <a:lnTo>
                  <a:pt x="171" y="423"/>
                </a:lnTo>
                <a:lnTo>
                  <a:pt x="169" y="424"/>
                </a:lnTo>
                <a:lnTo>
                  <a:pt x="165" y="425"/>
                </a:lnTo>
                <a:lnTo>
                  <a:pt x="163" y="425"/>
                </a:lnTo>
                <a:lnTo>
                  <a:pt x="158" y="426"/>
                </a:lnTo>
                <a:lnTo>
                  <a:pt x="157" y="426"/>
                </a:lnTo>
                <a:lnTo>
                  <a:pt x="157" y="426"/>
                </a:lnTo>
                <a:lnTo>
                  <a:pt x="156" y="425"/>
                </a:lnTo>
                <a:lnTo>
                  <a:pt x="155" y="425"/>
                </a:lnTo>
                <a:lnTo>
                  <a:pt x="154" y="424"/>
                </a:lnTo>
                <a:lnTo>
                  <a:pt x="153" y="422"/>
                </a:lnTo>
                <a:lnTo>
                  <a:pt x="152" y="422"/>
                </a:lnTo>
                <a:lnTo>
                  <a:pt x="151" y="421"/>
                </a:lnTo>
                <a:lnTo>
                  <a:pt x="149" y="420"/>
                </a:lnTo>
                <a:lnTo>
                  <a:pt x="147" y="419"/>
                </a:lnTo>
                <a:lnTo>
                  <a:pt x="144" y="418"/>
                </a:lnTo>
                <a:lnTo>
                  <a:pt x="139" y="416"/>
                </a:lnTo>
                <a:lnTo>
                  <a:pt x="132" y="415"/>
                </a:lnTo>
                <a:lnTo>
                  <a:pt x="131" y="414"/>
                </a:lnTo>
                <a:lnTo>
                  <a:pt x="130" y="414"/>
                </a:lnTo>
                <a:lnTo>
                  <a:pt x="129" y="414"/>
                </a:lnTo>
                <a:lnTo>
                  <a:pt x="128" y="414"/>
                </a:lnTo>
                <a:lnTo>
                  <a:pt x="128" y="414"/>
                </a:lnTo>
                <a:lnTo>
                  <a:pt x="127" y="415"/>
                </a:lnTo>
                <a:lnTo>
                  <a:pt x="125" y="415"/>
                </a:lnTo>
                <a:lnTo>
                  <a:pt x="121" y="417"/>
                </a:lnTo>
                <a:lnTo>
                  <a:pt x="120" y="418"/>
                </a:lnTo>
                <a:lnTo>
                  <a:pt x="118" y="419"/>
                </a:lnTo>
                <a:lnTo>
                  <a:pt x="117" y="419"/>
                </a:lnTo>
                <a:lnTo>
                  <a:pt x="115" y="419"/>
                </a:lnTo>
                <a:lnTo>
                  <a:pt x="114" y="419"/>
                </a:lnTo>
                <a:lnTo>
                  <a:pt x="112" y="419"/>
                </a:lnTo>
                <a:lnTo>
                  <a:pt x="110" y="418"/>
                </a:lnTo>
                <a:lnTo>
                  <a:pt x="109" y="418"/>
                </a:lnTo>
                <a:lnTo>
                  <a:pt x="109" y="417"/>
                </a:lnTo>
                <a:lnTo>
                  <a:pt x="108" y="417"/>
                </a:lnTo>
                <a:lnTo>
                  <a:pt x="107" y="416"/>
                </a:lnTo>
                <a:lnTo>
                  <a:pt x="106" y="415"/>
                </a:lnTo>
                <a:lnTo>
                  <a:pt x="105" y="415"/>
                </a:lnTo>
                <a:lnTo>
                  <a:pt x="102" y="411"/>
                </a:lnTo>
                <a:lnTo>
                  <a:pt x="101" y="409"/>
                </a:lnTo>
                <a:lnTo>
                  <a:pt x="99" y="408"/>
                </a:lnTo>
                <a:lnTo>
                  <a:pt x="98" y="407"/>
                </a:lnTo>
                <a:lnTo>
                  <a:pt x="97" y="406"/>
                </a:lnTo>
                <a:lnTo>
                  <a:pt x="96" y="406"/>
                </a:lnTo>
                <a:lnTo>
                  <a:pt x="96" y="406"/>
                </a:lnTo>
                <a:lnTo>
                  <a:pt x="95" y="405"/>
                </a:lnTo>
                <a:lnTo>
                  <a:pt x="94" y="405"/>
                </a:lnTo>
                <a:lnTo>
                  <a:pt x="92" y="405"/>
                </a:lnTo>
                <a:lnTo>
                  <a:pt x="88" y="404"/>
                </a:lnTo>
                <a:lnTo>
                  <a:pt x="87" y="404"/>
                </a:lnTo>
                <a:lnTo>
                  <a:pt x="86" y="404"/>
                </a:lnTo>
                <a:lnTo>
                  <a:pt x="85" y="403"/>
                </a:lnTo>
                <a:lnTo>
                  <a:pt x="84" y="403"/>
                </a:lnTo>
                <a:lnTo>
                  <a:pt x="83" y="402"/>
                </a:lnTo>
                <a:lnTo>
                  <a:pt x="82" y="402"/>
                </a:lnTo>
                <a:lnTo>
                  <a:pt x="82" y="402"/>
                </a:lnTo>
                <a:lnTo>
                  <a:pt x="82" y="401"/>
                </a:lnTo>
                <a:lnTo>
                  <a:pt x="82" y="401"/>
                </a:lnTo>
                <a:lnTo>
                  <a:pt x="83" y="401"/>
                </a:lnTo>
                <a:lnTo>
                  <a:pt x="84" y="400"/>
                </a:lnTo>
                <a:lnTo>
                  <a:pt x="85" y="399"/>
                </a:lnTo>
                <a:lnTo>
                  <a:pt x="86" y="399"/>
                </a:lnTo>
                <a:lnTo>
                  <a:pt x="86" y="398"/>
                </a:lnTo>
                <a:lnTo>
                  <a:pt x="87" y="397"/>
                </a:lnTo>
                <a:lnTo>
                  <a:pt x="87" y="397"/>
                </a:lnTo>
                <a:lnTo>
                  <a:pt x="87" y="396"/>
                </a:lnTo>
                <a:lnTo>
                  <a:pt x="88" y="394"/>
                </a:lnTo>
                <a:lnTo>
                  <a:pt x="88" y="393"/>
                </a:lnTo>
                <a:lnTo>
                  <a:pt x="88" y="393"/>
                </a:lnTo>
                <a:lnTo>
                  <a:pt x="88" y="392"/>
                </a:lnTo>
                <a:lnTo>
                  <a:pt x="87" y="391"/>
                </a:lnTo>
                <a:lnTo>
                  <a:pt x="87" y="390"/>
                </a:lnTo>
                <a:lnTo>
                  <a:pt x="86" y="390"/>
                </a:lnTo>
                <a:lnTo>
                  <a:pt x="86" y="389"/>
                </a:lnTo>
                <a:lnTo>
                  <a:pt x="85" y="389"/>
                </a:lnTo>
                <a:lnTo>
                  <a:pt x="84" y="388"/>
                </a:lnTo>
                <a:lnTo>
                  <a:pt x="82" y="387"/>
                </a:lnTo>
                <a:lnTo>
                  <a:pt x="80" y="387"/>
                </a:lnTo>
                <a:lnTo>
                  <a:pt x="75" y="385"/>
                </a:lnTo>
                <a:lnTo>
                  <a:pt x="74" y="384"/>
                </a:lnTo>
                <a:lnTo>
                  <a:pt x="72" y="384"/>
                </a:lnTo>
                <a:lnTo>
                  <a:pt x="70" y="383"/>
                </a:lnTo>
                <a:lnTo>
                  <a:pt x="68" y="381"/>
                </a:lnTo>
                <a:lnTo>
                  <a:pt x="66" y="380"/>
                </a:lnTo>
                <a:lnTo>
                  <a:pt x="63" y="377"/>
                </a:lnTo>
                <a:lnTo>
                  <a:pt x="62" y="376"/>
                </a:lnTo>
                <a:lnTo>
                  <a:pt x="61" y="376"/>
                </a:lnTo>
                <a:lnTo>
                  <a:pt x="60" y="375"/>
                </a:lnTo>
                <a:lnTo>
                  <a:pt x="59" y="375"/>
                </a:lnTo>
                <a:lnTo>
                  <a:pt x="58" y="375"/>
                </a:lnTo>
                <a:lnTo>
                  <a:pt x="57" y="375"/>
                </a:lnTo>
                <a:lnTo>
                  <a:pt x="56" y="375"/>
                </a:lnTo>
                <a:lnTo>
                  <a:pt x="54" y="375"/>
                </a:lnTo>
                <a:lnTo>
                  <a:pt x="53" y="376"/>
                </a:lnTo>
                <a:lnTo>
                  <a:pt x="51" y="376"/>
                </a:lnTo>
                <a:lnTo>
                  <a:pt x="49" y="377"/>
                </a:lnTo>
                <a:lnTo>
                  <a:pt x="44" y="380"/>
                </a:lnTo>
                <a:lnTo>
                  <a:pt x="42" y="380"/>
                </a:lnTo>
                <a:lnTo>
                  <a:pt x="41" y="381"/>
                </a:lnTo>
                <a:lnTo>
                  <a:pt x="40" y="381"/>
                </a:lnTo>
                <a:lnTo>
                  <a:pt x="39" y="381"/>
                </a:lnTo>
                <a:lnTo>
                  <a:pt x="38" y="381"/>
                </a:lnTo>
                <a:lnTo>
                  <a:pt x="36" y="380"/>
                </a:lnTo>
                <a:lnTo>
                  <a:pt x="36" y="380"/>
                </a:lnTo>
                <a:lnTo>
                  <a:pt x="35" y="380"/>
                </a:lnTo>
                <a:lnTo>
                  <a:pt x="33" y="378"/>
                </a:lnTo>
                <a:lnTo>
                  <a:pt x="30" y="376"/>
                </a:lnTo>
                <a:lnTo>
                  <a:pt x="27" y="373"/>
                </a:lnTo>
                <a:lnTo>
                  <a:pt x="25" y="371"/>
                </a:lnTo>
                <a:lnTo>
                  <a:pt x="22" y="368"/>
                </a:lnTo>
                <a:lnTo>
                  <a:pt x="21" y="367"/>
                </a:lnTo>
                <a:lnTo>
                  <a:pt x="16" y="362"/>
                </a:lnTo>
                <a:lnTo>
                  <a:pt x="15" y="361"/>
                </a:lnTo>
                <a:lnTo>
                  <a:pt x="15" y="360"/>
                </a:lnTo>
                <a:lnTo>
                  <a:pt x="12" y="356"/>
                </a:lnTo>
                <a:lnTo>
                  <a:pt x="9" y="352"/>
                </a:lnTo>
                <a:lnTo>
                  <a:pt x="8" y="350"/>
                </a:lnTo>
                <a:lnTo>
                  <a:pt x="8" y="349"/>
                </a:lnTo>
                <a:lnTo>
                  <a:pt x="7" y="348"/>
                </a:lnTo>
                <a:lnTo>
                  <a:pt x="7" y="347"/>
                </a:lnTo>
                <a:lnTo>
                  <a:pt x="7" y="346"/>
                </a:lnTo>
                <a:lnTo>
                  <a:pt x="7" y="345"/>
                </a:lnTo>
                <a:lnTo>
                  <a:pt x="7" y="344"/>
                </a:lnTo>
                <a:lnTo>
                  <a:pt x="7" y="343"/>
                </a:lnTo>
                <a:lnTo>
                  <a:pt x="8" y="342"/>
                </a:lnTo>
                <a:lnTo>
                  <a:pt x="9" y="341"/>
                </a:lnTo>
                <a:lnTo>
                  <a:pt x="10" y="339"/>
                </a:lnTo>
                <a:lnTo>
                  <a:pt x="11" y="337"/>
                </a:lnTo>
                <a:lnTo>
                  <a:pt x="13" y="335"/>
                </a:lnTo>
                <a:lnTo>
                  <a:pt x="13" y="334"/>
                </a:lnTo>
                <a:lnTo>
                  <a:pt x="14" y="333"/>
                </a:lnTo>
                <a:lnTo>
                  <a:pt x="14" y="333"/>
                </a:lnTo>
                <a:lnTo>
                  <a:pt x="14" y="332"/>
                </a:lnTo>
                <a:lnTo>
                  <a:pt x="14" y="332"/>
                </a:lnTo>
                <a:lnTo>
                  <a:pt x="13" y="331"/>
                </a:lnTo>
                <a:lnTo>
                  <a:pt x="12" y="329"/>
                </a:lnTo>
                <a:lnTo>
                  <a:pt x="11" y="328"/>
                </a:lnTo>
                <a:lnTo>
                  <a:pt x="11" y="327"/>
                </a:lnTo>
                <a:lnTo>
                  <a:pt x="10" y="326"/>
                </a:lnTo>
                <a:lnTo>
                  <a:pt x="9" y="325"/>
                </a:lnTo>
                <a:lnTo>
                  <a:pt x="6" y="323"/>
                </a:lnTo>
                <a:lnTo>
                  <a:pt x="4" y="321"/>
                </a:lnTo>
                <a:lnTo>
                  <a:pt x="3" y="320"/>
                </a:lnTo>
                <a:lnTo>
                  <a:pt x="2" y="319"/>
                </a:lnTo>
                <a:lnTo>
                  <a:pt x="1" y="317"/>
                </a:lnTo>
                <a:lnTo>
                  <a:pt x="1" y="316"/>
                </a:lnTo>
                <a:lnTo>
                  <a:pt x="1" y="316"/>
                </a:lnTo>
                <a:lnTo>
                  <a:pt x="0" y="314"/>
                </a:lnTo>
                <a:lnTo>
                  <a:pt x="0" y="313"/>
                </a:lnTo>
                <a:lnTo>
                  <a:pt x="0" y="312"/>
                </a:lnTo>
                <a:lnTo>
                  <a:pt x="0" y="310"/>
                </a:lnTo>
                <a:lnTo>
                  <a:pt x="1" y="308"/>
                </a:lnTo>
                <a:lnTo>
                  <a:pt x="1" y="307"/>
                </a:lnTo>
                <a:lnTo>
                  <a:pt x="2" y="303"/>
                </a:lnTo>
                <a:lnTo>
                  <a:pt x="3" y="301"/>
                </a:lnTo>
                <a:lnTo>
                  <a:pt x="4" y="299"/>
                </a:lnTo>
                <a:lnTo>
                  <a:pt x="5" y="295"/>
                </a:lnTo>
                <a:lnTo>
                  <a:pt x="6" y="290"/>
                </a:lnTo>
                <a:lnTo>
                  <a:pt x="6" y="289"/>
                </a:lnTo>
                <a:lnTo>
                  <a:pt x="6" y="289"/>
                </a:lnTo>
                <a:lnTo>
                  <a:pt x="6" y="288"/>
                </a:lnTo>
                <a:lnTo>
                  <a:pt x="5" y="287"/>
                </a:lnTo>
                <a:lnTo>
                  <a:pt x="5" y="286"/>
                </a:lnTo>
                <a:lnTo>
                  <a:pt x="5" y="285"/>
                </a:lnTo>
                <a:lnTo>
                  <a:pt x="6" y="284"/>
                </a:lnTo>
                <a:lnTo>
                  <a:pt x="6" y="283"/>
                </a:lnTo>
                <a:lnTo>
                  <a:pt x="7" y="279"/>
                </a:lnTo>
                <a:lnTo>
                  <a:pt x="9" y="275"/>
                </a:lnTo>
                <a:lnTo>
                  <a:pt x="11" y="270"/>
                </a:lnTo>
                <a:lnTo>
                  <a:pt x="11" y="268"/>
                </a:lnTo>
                <a:lnTo>
                  <a:pt x="12" y="266"/>
                </a:lnTo>
                <a:lnTo>
                  <a:pt x="12" y="265"/>
                </a:lnTo>
                <a:lnTo>
                  <a:pt x="13" y="263"/>
                </a:lnTo>
                <a:lnTo>
                  <a:pt x="13" y="260"/>
                </a:lnTo>
                <a:lnTo>
                  <a:pt x="13" y="259"/>
                </a:lnTo>
                <a:lnTo>
                  <a:pt x="13" y="255"/>
                </a:lnTo>
                <a:lnTo>
                  <a:pt x="13" y="254"/>
                </a:lnTo>
                <a:lnTo>
                  <a:pt x="13" y="252"/>
                </a:lnTo>
                <a:lnTo>
                  <a:pt x="14" y="248"/>
                </a:lnTo>
                <a:lnTo>
                  <a:pt x="14" y="247"/>
                </a:lnTo>
                <a:lnTo>
                  <a:pt x="14" y="245"/>
                </a:lnTo>
                <a:lnTo>
                  <a:pt x="13" y="242"/>
                </a:lnTo>
                <a:lnTo>
                  <a:pt x="13" y="241"/>
                </a:lnTo>
                <a:lnTo>
                  <a:pt x="13" y="240"/>
                </a:lnTo>
                <a:lnTo>
                  <a:pt x="12" y="238"/>
                </a:lnTo>
                <a:lnTo>
                  <a:pt x="12" y="237"/>
                </a:lnTo>
                <a:lnTo>
                  <a:pt x="11" y="235"/>
                </a:lnTo>
                <a:lnTo>
                  <a:pt x="11" y="234"/>
                </a:lnTo>
                <a:lnTo>
                  <a:pt x="8" y="230"/>
                </a:lnTo>
                <a:lnTo>
                  <a:pt x="7" y="229"/>
                </a:lnTo>
                <a:lnTo>
                  <a:pt x="7" y="228"/>
                </a:lnTo>
                <a:lnTo>
                  <a:pt x="7" y="227"/>
                </a:lnTo>
                <a:lnTo>
                  <a:pt x="7" y="227"/>
                </a:lnTo>
                <a:lnTo>
                  <a:pt x="7" y="226"/>
                </a:lnTo>
                <a:lnTo>
                  <a:pt x="7" y="225"/>
                </a:lnTo>
                <a:lnTo>
                  <a:pt x="7" y="225"/>
                </a:lnTo>
                <a:lnTo>
                  <a:pt x="8" y="225"/>
                </a:lnTo>
                <a:lnTo>
                  <a:pt x="8" y="224"/>
                </a:lnTo>
                <a:lnTo>
                  <a:pt x="9" y="223"/>
                </a:lnTo>
                <a:lnTo>
                  <a:pt x="10" y="223"/>
                </a:lnTo>
                <a:lnTo>
                  <a:pt x="11" y="222"/>
                </a:lnTo>
                <a:lnTo>
                  <a:pt x="13" y="222"/>
                </a:lnTo>
                <a:lnTo>
                  <a:pt x="14" y="221"/>
                </a:lnTo>
                <a:lnTo>
                  <a:pt x="15" y="221"/>
                </a:lnTo>
                <a:lnTo>
                  <a:pt x="16" y="220"/>
                </a:lnTo>
                <a:lnTo>
                  <a:pt x="16" y="219"/>
                </a:lnTo>
                <a:lnTo>
                  <a:pt x="17" y="218"/>
                </a:lnTo>
                <a:lnTo>
                  <a:pt x="17" y="217"/>
                </a:lnTo>
                <a:lnTo>
                  <a:pt x="17" y="217"/>
                </a:lnTo>
                <a:lnTo>
                  <a:pt x="17" y="216"/>
                </a:lnTo>
                <a:lnTo>
                  <a:pt x="17" y="215"/>
                </a:lnTo>
                <a:lnTo>
                  <a:pt x="17" y="213"/>
                </a:lnTo>
                <a:lnTo>
                  <a:pt x="17" y="212"/>
                </a:lnTo>
                <a:lnTo>
                  <a:pt x="16" y="206"/>
                </a:lnTo>
                <a:lnTo>
                  <a:pt x="16" y="205"/>
                </a:lnTo>
                <a:lnTo>
                  <a:pt x="16" y="205"/>
                </a:lnTo>
                <a:lnTo>
                  <a:pt x="16" y="204"/>
                </a:lnTo>
                <a:lnTo>
                  <a:pt x="18" y="201"/>
                </a:lnTo>
                <a:lnTo>
                  <a:pt x="18" y="200"/>
                </a:lnTo>
                <a:lnTo>
                  <a:pt x="19" y="198"/>
                </a:lnTo>
                <a:lnTo>
                  <a:pt x="19" y="194"/>
                </a:lnTo>
                <a:lnTo>
                  <a:pt x="20" y="193"/>
                </a:lnTo>
                <a:lnTo>
                  <a:pt x="20" y="192"/>
                </a:lnTo>
                <a:lnTo>
                  <a:pt x="20" y="191"/>
                </a:lnTo>
                <a:lnTo>
                  <a:pt x="21" y="190"/>
                </a:lnTo>
                <a:lnTo>
                  <a:pt x="21" y="189"/>
                </a:lnTo>
                <a:lnTo>
                  <a:pt x="22" y="188"/>
                </a:lnTo>
                <a:lnTo>
                  <a:pt x="22" y="188"/>
                </a:lnTo>
                <a:lnTo>
                  <a:pt x="23" y="188"/>
                </a:lnTo>
                <a:lnTo>
                  <a:pt x="23" y="187"/>
                </a:lnTo>
                <a:lnTo>
                  <a:pt x="25" y="187"/>
                </a:lnTo>
                <a:lnTo>
                  <a:pt x="31" y="185"/>
                </a:lnTo>
                <a:lnTo>
                  <a:pt x="33" y="185"/>
                </a:lnTo>
                <a:lnTo>
                  <a:pt x="34" y="184"/>
                </a:lnTo>
                <a:lnTo>
                  <a:pt x="35" y="184"/>
                </a:lnTo>
                <a:lnTo>
                  <a:pt x="36" y="183"/>
                </a:lnTo>
                <a:lnTo>
                  <a:pt x="36" y="183"/>
                </a:lnTo>
                <a:lnTo>
                  <a:pt x="37" y="182"/>
                </a:lnTo>
                <a:lnTo>
                  <a:pt x="37" y="182"/>
                </a:lnTo>
                <a:lnTo>
                  <a:pt x="37" y="181"/>
                </a:lnTo>
                <a:lnTo>
                  <a:pt x="37" y="181"/>
                </a:lnTo>
                <a:lnTo>
                  <a:pt x="37" y="180"/>
                </a:lnTo>
                <a:lnTo>
                  <a:pt x="37" y="179"/>
                </a:lnTo>
                <a:lnTo>
                  <a:pt x="36" y="176"/>
                </a:lnTo>
                <a:lnTo>
                  <a:pt x="36" y="175"/>
                </a:lnTo>
                <a:lnTo>
                  <a:pt x="36" y="174"/>
                </a:lnTo>
                <a:lnTo>
                  <a:pt x="36" y="173"/>
                </a:lnTo>
                <a:lnTo>
                  <a:pt x="36" y="173"/>
                </a:lnTo>
                <a:lnTo>
                  <a:pt x="37" y="172"/>
                </a:lnTo>
                <a:lnTo>
                  <a:pt x="37" y="171"/>
                </a:lnTo>
                <a:lnTo>
                  <a:pt x="38" y="171"/>
                </a:lnTo>
                <a:lnTo>
                  <a:pt x="39" y="170"/>
                </a:lnTo>
                <a:lnTo>
                  <a:pt x="39" y="170"/>
                </a:lnTo>
                <a:lnTo>
                  <a:pt x="40" y="170"/>
                </a:lnTo>
                <a:lnTo>
                  <a:pt x="41" y="169"/>
                </a:lnTo>
                <a:lnTo>
                  <a:pt x="42" y="169"/>
                </a:lnTo>
                <a:lnTo>
                  <a:pt x="43" y="169"/>
                </a:lnTo>
                <a:lnTo>
                  <a:pt x="45" y="169"/>
                </a:lnTo>
                <a:lnTo>
                  <a:pt x="46" y="169"/>
                </a:lnTo>
                <a:lnTo>
                  <a:pt x="51" y="171"/>
                </a:lnTo>
                <a:lnTo>
                  <a:pt x="53" y="171"/>
                </a:lnTo>
                <a:lnTo>
                  <a:pt x="55" y="171"/>
                </a:lnTo>
                <a:lnTo>
                  <a:pt x="56" y="172"/>
                </a:lnTo>
                <a:lnTo>
                  <a:pt x="60" y="172"/>
                </a:lnTo>
                <a:lnTo>
                  <a:pt x="62" y="172"/>
                </a:lnTo>
                <a:lnTo>
                  <a:pt x="68" y="173"/>
                </a:lnTo>
                <a:lnTo>
                  <a:pt x="69" y="173"/>
                </a:lnTo>
                <a:lnTo>
                  <a:pt x="71" y="173"/>
                </a:lnTo>
                <a:lnTo>
                  <a:pt x="73" y="173"/>
                </a:lnTo>
                <a:lnTo>
                  <a:pt x="75" y="173"/>
                </a:lnTo>
                <a:lnTo>
                  <a:pt x="77" y="173"/>
                </a:lnTo>
                <a:lnTo>
                  <a:pt x="79" y="172"/>
                </a:lnTo>
                <a:lnTo>
                  <a:pt x="80" y="172"/>
                </a:lnTo>
                <a:lnTo>
                  <a:pt x="83" y="171"/>
                </a:lnTo>
                <a:lnTo>
                  <a:pt x="88" y="169"/>
                </a:lnTo>
                <a:lnTo>
                  <a:pt x="90" y="168"/>
                </a:lnTo>
                <a:lnTo>
                  <a:pt x="92" y="167"/>
                </a:lnTo>
                <a:lnTo>
                  <a:pt x="93" y="167"/>
                </a:lnTo>
                <a:lnTo>
                  <a:pt x="93" y="167"/>
                </a:lnTo>
                <a:lnTo>
                  <a:pt x="94" y="167"/>
                </a:lnTo>
                <a:lnTo>
                  <a:pt x="94" y="168"/>
                </a:lnTo>
                <a:lnTo>
                  <a:pt x="98" y="169"/>
                </a:lnTo>
                <a:lnTo>
                  <a:pt x="100" y="170"/>
                </a:lnTo>
                <a:lnTo>
                  <a:pt x="101" y="170"/>
                </a:lnTo>
                <a:lnTo>
                  <a:pt x="104" y="171"/>
                </a:lnTo>
                <a:lnTo>
                  <a:pt x="106" y="171"/>
                </a:lnTo>
                <a:lnTo>
                  <a:pt x="106" y="172"/>
                </a:lnTo>
                <a:lnTo>
                  <a:pt x="108" y="172"/>
                </a:lnTo>
                <a:lnTo>
                  <a:pt x="110" y="174"/>
                </a:lnTo>
                <a:lnTo>
                  <a:pt x="111" y="175"/>
                </a:lnTo>
                <a:lnTo>
                  <a:pt x="112" y="175"/>
                </a:lnTo>
                <a:lnTo>
                  <a:pt x="112" y="175"/>
                </a:lnTo>
                <a:lnTo>
                  <a:pt x="113" y="175"/>
                </a:lnTo>
                <a:lnTo>
                  <a:pt x="113" y="175"/>
                </a:lnTo>
                <a:lnTo>
                  <a:pt x="114" y="175"/>
                </a:lnTo>
                <a:lnTo>
                  <a:pt x="114" y="174"/>
                </a:lnTo>
                <a:lnTo>
                  <a:pt x="115" y="174"/>
                </a:lnTo>
                <a:lnTo>
                  <a:pt x="116" y="172"/>
                </a:lnTo>
                <a:lnTo>
                  <a:pt x="117" y="171"/>
                </a:lnTo>
                <a:lnTo>
                  <a:pt x="117" y="169"/>
                </a:lnTo>
                <a:lnTo>
                  <a:pt x="118" y="166"/>
                </a:lnTo>
                <a:lnTo>
                  <a:pt x="119" y="166"/>
                </a:lnTo>
                <a:lnTo>
                  <a:pt x="119" y="165"/>
                </a:lnTo>
                <a:lnTo>
                  <a:pt x="120" y="165"/>
                </a:lnTo>
                <a:lnTo>
                  <a:pt x="120" y="164"/>
                </a:lnTo>
                <a:lnTo>
                  <a:pt x="122" y="163"/>
                </a:lnTo>
                <a:lnTo>
                  <a:pt x="123" y="162"/>
                </a:lnTo>
                <a:lnTo>
                  <a:pt x="124" y="162"/>
                </a:lnTo>
                <a:lnTo>
                  <a:pt x="125" y="162"/>
                </a:lnTo>
                <a:lnTo>
                  <a:pt x="125" y="161"/>
                </a:lnTo>
                <a:lnTo>
                  <a:pt x="126" y="161"/>
                </a:lnTo>
                <a:lnTo>
                  <a:pt x="128" y="162"/>
                </a:lnTo>
                <a:lnTo>
                  <a:pt x="131" y="162"/>
                </a:lnTo>
                <a:lnTo>
                  <a:pt x="132" y="162"/>
                </a:lnTo>
                <a:lnTo>
                  <a:pt x="135" y="162"/>
                </a:lnTo>
                <a:lnTo>
                  <a:pt x="136" y="162"/>
                </a:lnTo>
                <a:lnTo>
                  <a:pt x="137" y="162"/>
                </a:lnTo>
                <a:lnTo>
                  <a:pt x="139" y="162"/>
                </a:lnTo>
                <a:lnTo>
                  <a:pt x="140" y="161"/>
                </a:lnTo>
                <a:lnTo>
                  <a:pt x="141" y="161"/>
                </a:lnTo>
                <a:lnTo>
                  <a:pt x="143" y="160"/>
                </a:lnTo>
                <a:lnTo>
                  <a:pt x="145" y="158"/>
                </a:lnTo>
                <a:lnTo>
                  <a:pt x="146" y="157"/>
                </a:lnTo>
                <a:lnTo>
                  <a:pt x="147" y="156"/>
                </a:lnTo>
                <a:lnTo>
                  <a:pt x="147" y="155"/>
                </a:lnTo>
                <a:lnTo>
                  <a:pt x="148" y="155"/>
                </a:lnTo>
                <a:lnTo>
                  <a:pt x="149" y="154"/>
                </a:lnTo>
                <a:lnTo>
                  <a:pt x="149" y="152"/>
                </a:lnTo>
                <a:lnTo>
                  <a:pt x="149" y="151"/>
                </a:lnTo>
                <a:lnTo>
                  <a:pt x="150" y="150"/>
                </a:lnTo>
                <a:lnTo>
                  <a:pt x="150" y="149"/>
                </a:lnTo>
                <a:lnTo>
                  <a:pt x="150" y="147"/>
                </a:lnTo>
                <a:lnTo>
                  <a:pt x="150" y="146"/>
                </a:lnTo>
                <a:lnTo>
                  <a:pt x="150" y="144"/>
                </a:lnTo>
                <a:lnTo>
                  <a:pt x="149" y="143"/>
                </a:lnTo>
                <a:lnTo>
                  <a:pt x="149" y="142"/>
                </a:lnTo>
                <a:lnTo>
                  <a:pt x="148" y="140"/>
                </a:lnTo>
                <a:lnTo>
                  <a:pt x="148" y="139"/>
                </a:lnTo>
                <a:lnTo>
                  <a:pt x="146" y="137"/>
                </a:lnTo>
                <a:lnTo>
                  <a:pt x="145" y="134"/>
                </a:lnTo>
                <a:lnTo>
                  <a:pt x="144" y="134"/>
                </a:lnTo>
                <a:lnTo>
                  <a:pt x="143" y="133"/>
                </a:lnTo>
                <a:lnTo>
                  <a:pt x="143" y="132"/>
                </a:lnTo>
                <a:lnTo>
                  <a:pt x="142" y="132"/>
                </a:lnTo>
                <a:lnTo>
                  <a:pt x="141" y="131"/>
                </a:lnTo>
                <a:lnTo>
                  <a:pt x="139" y="130"/>
                </a:lnTo>
                <a:lnTo>
                  <a:pt x="138" y="130"/>
                </a:lnTo>
                <a:lnTo>
                  <a:pt x="134" y="129"/>
                </a:lnTo>
                <a:lnTo>
                  <a:pt x="132" y="128"/>
                </a:lnTo>
                <a:lnTo>
                  <a:pt x="127" y="125"/>
                </a:lnTo>
                <a:lnTo>
                  <a:pt x="126" y="125"/>
                </a:lnTo>
                <a:lnTo>
                  <a:pt x="125" y="124"/>
                </a:lnTo>
                <a:lnTo>
                  <a:pt x="124" y="123"/>
                </a:lnTo>
                <a:lnTo>
                  <a:pt x="124" y="122"/>
                </a:lnTo>
                <a:lnTo>
                  <a:pt x="123" y="121"/>
                </a:lnTo>
                <a:lnTo>
                  <a:pt x="123" y="119"/>
                </a:lnTo>
                <a:lnTo>
                  <a:pt x="122" y="118"/>
                </a:lnTo>
                <a:lnTo>
                  <a:pt x="122" y="116"/>
                </a:lnTo>
                <a:lnTo>
                  <a:pt x="122" y="114"/>
                </a:lnTo>
                <a:lnTo>
                  <a:pt x="122" y="113"/>
                </a:lnTo>
                <a:lnTo>
                  <a:pt x="121" y="111"/>
                </a:lnTo>
                <a:lnTo>
                  <a:pt x="122" y="110"/>
                </a:lnTo>
                <a:lnTo>
                  <a:pt x="122" y="108"/>
                </a:lnTo>
                <a:lnTo>
                  <a:pt x="122" y="107"/>
                </a:lnTo>
                <a:lnTo>
                  <a:pt x="122" y="106"/>
                </a:lnTo>
                <a:lnTo>
                  <a:pt x="123" y="104"/>
                </a:lnTo>
                <a:lnTo>
                  <a:pt x="123" y="103"/>
                </a:lnTo>
                <a:lnTo>
                  <a:pt x="124" y="101"/>
                </a:lnTo>
                <a:lnTo>
                  <a:pt x="124" y="100"/>
                </a:lnTo>
                <a:lnTo>
                  <a:pt x="125" y="99"/>
                </a:lnTo>
                <a:lnTo>
                  <a:pt x="133" y="89"/>
                </a:lnTo>
                <a:lnTo>
                  <a:pt x="134" y="88"/>
                </a:lnTo>
                <a:lnTo>
                  <a:pt x="135" y="87"/>
                </a:lnTo>
                <a:lnTo>
                  <a:pt x="136" y="85"/>
                </a:lnTo>
                <a:lnTo>
                  <a:pt x="137" y="81"/>
                </a:lnTo>
                <a:lnTo>
                  <a:pt x="139" y="78"/>
                </a:lnTo>
                <a:lnTo>
                  <a:pt x="139" y="77"/>
                </a:lnTo>
                <a:lnTo>
                  <a:pt x="140" y="74"/>
                </a:lnTo>
                <a:lnTo>
                  <a:pt x="141" y="74"/>
                </a:lnTo>
                <a:lnTo>
                  <a:pt x="141" y="73"/>
                </a:lnTo>
                <a:lnTo>
                  <a:pt x="142" y="72"/>
                </a:lnTo>
                <a:lnTo>
                  <a:pt x="142" y="71"/>
                </a:lnTo>
                <a:lnTo>
                  <a:pt x="143" y="70"/>
                </a:lnTo>
                <a:lnTo>
                  <a:pt x="144" y="70"/>
                </a:lnTo>
                <a:lnTo>
                  <a:pt x="144" y="69"/>
                </a:lnTo>
                <a:lnTo>
                  <a:pt x="145" y="69"/>
                </a:lnTo>
                <a:lnTo>
                  <a:pt x="147" y="68"/>
                </a:lnTo>
                <a:lnTo>
                  <a:pt x="148" y="68"/>
                </a:lnTo>
                <a:lnTo>
                  <a:pt x="149" y="68"/>
                </a:lnTo>
                <a:lnTo>
                  <a:pt x="150" y="67"/>
                </a:lnTo>
                <a:lnTo>
                  <a:pt x="151" y="68"/>
                </a:lnTo>
                <a:lnTo>
                  <a:pt x="151" y="68"/>
                </a:lnTo>
                <a:lnTo>
                  <a:pt x="153" y="69"/>
                </a:lnTo>
                <a:lnTo>
                  <a:pt x="154" y="69"/>
                </a:lnTo>
                <a:lnTo>
                  <a:pt x="154" y="69"/>
                </a:lnTo>
                <a:lnTo>
                  <a:pt x="155" y="69"/>
                </a:lnTo>
                <a:lnTo>
                  <a:pt x="156" y="70"/>
                </a:lnTo>
                <a:lnTo>
                  <a:pt x="157" y="70"/>
                </a:lnTo>
                <a:lnTo>
                  <a:pt x="158" y="70"/>
                </a:lnTo>
                <a:lnTo>
                  <a:pt x="159" y="69"/>
                </a:lnTo>
                <a:lnTo>
                  <a:pt x="161" y="69"/>
                </a:lnTo>
                <a:lnTo>
                  <a:pt x="162" y="68"/>
                </a:lnTo>
                <a:lnTo>
                  <a:pt x="163" y="68"/>
                </a:lnTo>
                <a:lnTo>
                  <a:pt x="168" y="65"/>
                </a:lnTo>
                <a:lnTo>
                  <a:pt x="170" y="64"/>
                </a:lnTo>
                <a:lnTo>
                  <a:pt x="172" y="63"/>
                </a:lnTo>
                <a:lnTo>
                  <a:pt x="174" y="63"/>
                </a:lnTo>
                <a:lnTo>
                  <a:pt x="177" y="62"/>
                </a:lnTo>
                <a:lnTo>
                  <a:pt x="179" y="61"/>
                </a:lnTo>
                <a:lnTo>
                  <a:pt x="184" y="60"/>
                </a:lnTo>
                <a:lnTo>
                  <a:pt x="186" y="59"/>
                </a:lnTo>
                <a:lnTo>
                  <a:pt x="188" y="59"/>
                </a:lnTo>
                <a:lnTo>
                  <a:pt x="191" y="58"/>
                </a:lnTo>
                <a:lnTo>
                  <a:pt x="193" y="57"/>
                </a:lnTo>
                <a:lnTo>
                  <a:pt x="194" y="57"/>
                </a:lnTo>
                <a:lnTo>
                  <a:pt x="196" y="56"/>
                </a:lnTo>
                <a:lnTo>
                  <a:pt x="198" y="54"/>
                </a:lnTo>
                <a:lnTo>
                  <a:pt x="200" y="53"/>
                </a:lnTo>
                <a:lnTo>
                  <a:pt x="200" y="52"/>
                </a:lnTo>
                <a:lnTo>
                  <a:pt x="201" y="51"/>
                </a:lnTo>
                <a:lnTo>
                  <a:pt x="204" y="48"/>
                </a:lnTo>
                <a:lnTo>
                  <a:pt x="205" y="46"/>
                </a:lnTo>
                <a:lnTo>
                  <a:pt x="206" y="45"/>
                </a:lnTo>
                <a:lnTo>
                  <a:pt x="207" y="44"/>
                </a:lnTo>
                <a:lnTo>
                  <a:pt x="208" y="44"/>
                </a:lnTo>
                <a:lnTo>
                  <a:pt x="209" y="43"/>
                </a:lnTo>
                <a:lnTo>
                  <a:pt x="210" y="43"/>
                </a:lnTo>
                <a:lnTo>
                  <a:pt x="210" y="43"/>
                </a:lnTo>
                <a:lnTo>
                  <a:pt x="213" y="43"/>
                </a:lnTo>
                <a:lnTo>
                  <a:pt x="217" y="43"/>
                </a:lnTo>
                <a:lnTo>
                  <a:pt x="219" y="43"/>
                </a:lnTo>
                <a:lnTo>
                  <a:pt x="220" y="43"/>
                </a:lnTo>
                <a:lnTo>
                  <a:pt x="221" y="43"/>
                </a:lnTo>
                <a:lnTo>
                  <a:pt x="223" y="43"/>
                </a:lnTo>
                <a:lnTo>
                  <a:pt x="224" y="43"/>
                </a:lnTo>
                <a:lnTo>
                  <a:pt x="225" y="42"/>
                </a:lnTo>
                <a:lnTo>
                  <a:pt x="225" y="42"/>
                </a:lnTo>
                <a:lnTo>
                  <a:pt x="226" y="41"/>
                </a:lnTo>
                <a:lnTo>
                  <a:pt x="226" y="40"/>
                </a:lnTo>
                <a:lnTo>
                  <a:pt x="227" y="40"/>
                </a:lnTo>
                <a:lnTo>
                  <a:pt x="227" y="40"/>
                </a:lnTo>
                <a:lnTo>
                  <a:pt x="227" y="39"/>
                </a:lnTo>
                <a:lnTo>
                  <a:pt x="228" y="38"/>
                </a:lnTo>
                <a:lnTo>
                  <a:pt x="228" y="37"/>
                </a:lnTo>
                <a:lnTo>
                  <a:pt x="228" y="37"/>
                </a:lnTo>
                <a:lnTo>
                  <a:pt x="227" y="36"/>
                </a:lnTo>
                <a:lnTo>
                  <a:pt x="227" y="35"/>
                </a:lnTo>
                <a:lnTo>
                  <a:pt x="227" y="34"/>
                </a:lnTo>
                <a:lnTo>
                  <a:pt x="226" y="32"/>
                </a:lnTo>
                <a:lnTo>
                  <a:pt x="225" y="28"/>
                </a:lnTo>
                <a:lnTo>
                  <a:pt x="224" y="27"/>
                </a:lnTo>
                <a:lnTo>
                  <a:pt x="224" y="26"/>
                </a:lnTo>
                <a:lnTo>
                  <a:pt x="224" y="25"/>
                </a:lnTo>
                <a:lnTo>
                  <a:pt x="224" y="24"/>
                </a:lnTo>
                <a:lnTo>
                  <a:pt x="224" y="23"/>
                </a:lnTo>
                <a:lnTo>
                  <a:pt x="225" y="22"/>
                </a:lnTo>
                <a:lnTo>
                  <a:pt x="225" y="22"/>
                </a:lnTo>
                <a:lnTo>
                  <a:pt x="225" y="21"/>
                </a:lnTo>
                <a:lnTo>
                  <a:pt x="226" y="20"/>
                </a:lnTo>
                <a:lnTo>
                  <a:pt x="226" y="19"/>
                </a:lnTo>
                <a:lnTo>
                  <a:pt x="228" y="18"/>
                </a:lnTo>
                <a:lnTo>
                  <a:pt x="229" y="16"/>
                </a:lnTo>
                <a:lnTo>
                  <a:pt x="230" y="15"/>
                </a:lnTo>
                <a:lnTo>
                  <a:pt x="231" y="15"/>
                </a:lnTo>
                <a:lnTo>
                  <a:pt x="232" y="14"/>
                </a:lnTo>
                <a:lnTo>
                  <a:pt x="233" y="14"/>
                </a:lnTo>
                <a:lnTo>
                  <a:pt x="235" y="13"/>
                </a:lnTo>
                <a:lnTo>
                  <a:pt x="236" y="12"/>
                </a:lnTo>
                <a:lnTo>
                  <a:pt x="237" y="12"/>
                </a:lnTo>
                <a:lnTo>
                  <a:pt x="240" y="12"/>
                </a:lnTo>
                <a:lnTo>
                  <a:pt x="241" y="12"/>
                </a:lnTo>
                <a:lnTo>
                  <a:pt x="242" y="11"/>
                </a:lnTo>
                <a:lnTo>
                  <a:pt x="243" y="11"/>
                </a:lnTo>
                <a:lnTo>
                  <a:pt x="244" y="10"/>
                </a:lnTo>
                <a:lnTo>
                  <a:pt x="245" y="10"/>
                </a:lnTo>
                <a:lnTo>
                  <a:pt x="246" y="9"/>
                </a:lnTo>
                <a:lnTo>
                  <a:pt x="249" y="7"/>
                </a:lnTo>
                <a:lnTo>
                  <a:pt x="252" y="4"/>
                </a:lnTo>
                <a:lnTo>
                  <a:pt x="253" y="3"/>
                </a:lnTo>
                <a:lnTo>
                  <a:pt x="254" y="3"/>
                </a:lnTo>
                <a:lnTo>
                  <a:pt x="255" y="2"/>
                </a:lnTo>
                <a:lnTo>
                  <a:pt x="256" y="1"/>
                </a:lnTo>
                <a:lnTo>
                  <a:pt x="256" y="0"/>
                </a:lnTo>
                <a:lnTo>
                  <a:pt x="262" y="4"/>
                </a:lnTo>
                <a:close/>
              </a:path>
            </a:pathLst>
          </a:custGeom>
          <a:solidFill>
            <a:srgbClr val="7191D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9" name="Freeform 282">
            <a:extLst>
              <a:ext uri="{FF2B5EF4-FFF2-40B4-BE49-F238E27FC236}">
                <a16:creationId xmlns:a16="http://schemas.microsoft.com/office/drawing/2014/main" id="{9A809131-3D8C-4483-8E72-095B1A36DDEA}"/>
              </a:ext>
            </a:extLst>
          </p:cNvPr>
          <p:cNvSpPr>
            <a:spLocks/>
          </p:cNvSpPr>
          <p:nvPr/>
        </p:nvSpPr>
        <p:spPr bwMode="auto">
          <a:xfrm>
            <a:off x="8791228" y="4625061"/>
            <a:ext cx="1073908" cy="1241490"/>
          </a:xfrm>
          <a:custGeom>
            <a:avLst/>
            <a:gdLst>
              <a:gd name="T0" fmla="*/ 223 w 565"/>
              <a:gd name="T1" fmla="*/ 29 h 597"/>
              <a:gd name="T2" fmla="*/ 251 w 565"/>
              <a:gd name="T3" fmla="*/ 30 h 597"/>
              <a:gd name="T4" fmla="*/ 278 w 565"/>
              <a:gd name="T5" fmla="*/ 46 h 597"/>
              <a:gd name="T6" fmla="*/ 295 w 565"/>
              <a:gd name="T7" fmla="*/ 60 h 597"/>
              <a:gd name="T8" fmla="*/ 323 w 565"/>
              <a:gd name="T9" fmla="*/ 73 h 597"/>
              <a:gd name="T10" fmla="*/ 329 w 565"/>
              <a:gd name="T11" fmla="*/ 91 h 597"/>
              <a:gd name="T12" fmla="*/ 363 w 565"/>
              <a:gd name="T13" fmla="*/ 107 h 597"/>
              <a:gd name="T14" fmla="*/ 384 w 565"/>
              <a:gd name="T15" fmla="*/ 80 h 597"/>
              <a:gd name="T16" fmla="*/ 401 w 565"/>
              <a:gd name="T17" fmla="*/ 87 h 597"/>
              <a:gd name="T18" fmla="*/ 432 w 565"/>
              <a:gd name="T19" fmla="*/ 105 h 597"/>
              <a:gd name="T20" fmla="*/ 470 w 565"/>
              <a:gd name="T21" fmla="*/ 115 h 597"/>
              <a:gd name="T22" fmla="*/ 512 w 565"/>
              <a:gd name="T23" fmla="*/ 148 h 597"/>
              <a:gd name="T24" fmla="*/ 556 w 565"/>
              <a:gd name="T25" fmla="*/ 175 h 597"/>
              <a:gd name="T26" fmla="*/ 555 w 565"/>
              <a:gd name="T27" fmla="*/ 200 h 597"/>
              <a:gd name="T28" fmla="*/ 564 w 565"/>
              <a:gd name="T29" fmla="*/ 218 h 597"/>
              <a:gd name="T30" fmla="*/ 545 w 565"/>
              <a:gd name="T31" fmla="*/ 230 h 597"/>
              <a:gd name="T32" fmla="*/ 553 w 565"/>
              <a:gd name="T33" fmla="*/ 247 h 597"/>
              <a:gd name="T34" fmla="*/ 542 w 565"/>
              <a:gd name="T35" fmla="*/ 257 h 597"/>
              <a:gd name="T36" fmla="*/ 526 w 565"/>
              <a:gd name="T37" fmla="*/ 252 h 597"/>
              <a:gd name="T38" fmla="*/ 529 w 565"/>
              <a:gd name="T39" fmla="*/ 264 h 597"/>
              <a:gd name="T40" fmla="*/ 518 w 565"/>
              <a:gd name="T41" fmla="*/ 274 h 597"/>
              <a:gd name="T42" fmla="*/ 493 w 565"/>
              <a:gd name="T43" fmla="*/ 295 h 597"/>
              <a:gd name="T44" fmla="*/ 489 w 565"/>
              <a:gd name="T45" fmla="*/ 326 h 597"/>
              <a:gd name="T46" fmla="*/ 500 w 565"/>
              <a:gd name="T47" fmla="*/ 342 h 597"/>
              <a:gd name="T48" fmla="*/ 514 w 565"/>
              <a:gd name="T49" fmla="*/ 352 h 597"/>
              <a:gd name="T50" fmla="*/ 507 w 565"/>
              <a:gd name="T51" fmla="*/ 376 h 597"/>
              <a:gd name="T52" fmla="*/ 502 w 565"/>
              <a:gd name="T53" fmla="*/ 394 h 597"/>
              <a:gd name="T54" fmla="*/ 496 w 565"/>
              <a:gd name="T55" fmla="*/ 415 h 597"/>
              <a:gd name="T56" fmla="*/ 508 w 565"/>
              <a:gd name="T57" fmla="*/ 435 h 597"/>
              <a:gd name="T58" fmla="*/ 493 w 565"/>
              <a:gd name="T59" fmla="*/ 451 h 597"/>
              <a:gd name="T60" fmla="*/ 486 w 565"/>
              <a:gd name="T61" fmla="*/ 467 h 597"/>
              <a:gd name="T62" fmla="*/ 498 w 565"/>
              <a:gd name="T63" fmla="*/ 485 h 597"/>
              <a:gd name="T64" fmla="*/ 487 w 565"/>
              <a:gd name="T65" fmla="*/ 503 h 597"/>
              <a:gd name="T66" fmla="*/ 457 w 565"/>
              <a:gd name="T67" fmla="*/ 513 h 597"/>
              <a:gd name="T68" fmla="*/ 445 w 565"/>
              <a:gd name="T69" fmla="*/ 531 h 597"/>
              <a:gd name="T70" fmla="*/ 409 w 565"/>
              <a:gd name="T71" fmla="*/ 531 h 597"/>
              <a:gd name="T72" fmla="*/ 382 w 565"/>
              <a:gd name="T73" fmla="*/ 531 h 597"/>
              <a:gd name="T74" fmla="*/ 366 w 565"/>
              <a:gd name="T75" fmla="*/ 529 h 597"/>
              <a:gd name="T76" fmla="*/ 347 w 565"/>
              <a:gd name="T77" fmla="*/ 536 h 597"/>
              <a:gd name="T78" fmla="*/ 331 w 565"/>
              <a:gd name="T79" fmla="*/ 551 h 597"/>
              <a:gd name="T80" fmla="*/ 300 w 565"/>
              <a:gd name="T81" fmla="*/ 570 h 597"/>
              <a:gd name="T82" fmla="*/ 277 w 565"/>
              <a:gd name="T83" fmla="*/ 589 h 597"/>
              <a:gd name="T84" fmla="*/ 251 w 565"/>
              <a:gd name="T85" fmla="*/ 585 h 597"/>
              <a:gd name="T86" fmla="*/ 233 w 565"/>
              <a:gd name="T87" fmla="*/ 595 h 597"/>
              <a:gd name="T88" fmla="*/ 216 w 565"/>
              <a:gd name="T89" fmla="*/ 594 h 597"/>
              <a:gd name="T90" fmla="*/ 194 w 565"/>
              <a:gd name="T91" fmla="*/ 575 h 597"/>
              <a:gd name="T92" fmla="*/ 177 w 565"/>
              <a:gd name="T93" fmla="*/ 563 h 597"/>
              <a:gd name="T94" fmla="*/ 190 w 565"/>
              <a:gd name="T95" fmla="*/ 542 h 597"/>
              <a:gd name="T96" fmla="*/ 204 w 565"/>
              <a:gd name="T97" fmla="*/ 514 h 597"/>
              <a:gd name="T98" fmla="*/ 220 w 565"/>
              <a:gd name="T99" fmla="*/ 501 h 597"/>
              <a:gd name="T100" fmla="*/ 205 w 565"/>
              <a:gd name="T101" fmla="*/ 482 h 597"/>
              <a:gd name="T102" fmla="*/ 195 w 565"/>
              <a:gd name="T103" fmla="*/ 474 h 597"/>
              <a:gd name="T104" fmla="*/ 161 w 565"/>
              <a:gd name="T105" fmla="*/ 479 h 597"/>
              <a:gd name="T106" fmla="*/ 131 w 565"/>
              <a:gd name="T107" fmla="*/ 471 h 597"/>
              <a:gd name="T108" fmla="*/ 112 w 565"/>
              <a:gd name="T109" fmla="*/ 438 h 597"/>
              <a:gd name="T110" fmla="*/ 103 w 565"/>
              <a:gd name="T111" fmla="*/ 418 h 597"/>
              <a:gd name="T112" fmla="*/ 70 w 565"/>
              <a:gd name="T113" fmla="*/ 418 h 597"/>
              <a:gd name="T114" fmla="*/ 35 w 565"/>
              <a:gd name="T115" fmla="*/ 415 h 597"/>
              <a:gd name="T116" fmla="*/ 14 w 565"/>
              <a:gd name="T117" fmla="*/ 402 h 597"/>
              <a:gd name="T118" fmla="*/ 4 w 565"/>
              <a:gd name="T119" fmla="*/ 395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5" h="597">
                <a:moveTo>
                  <a:pt x="180" y="0"/>
                </a:moveTo>
                <a:lnTo>
                  <a:pt x="188" y="6"/>
                </a:lnTo>
                <a:lnTo>
                  <a:pt x="190" y="8"/>
                </a:lnTo>
                <a:lnTo>
                  <a:pt x="195" y="11"/>
                </a:lnTo>
                <a:lnTo>
                  <a:pt x="205" y="18"/>
                </a:lnTo>
                <a:lnTo>
                  <a:pt x="206" y="19"/>
                </a:lnTo>
                <a:lnTo>
                  <a:pt x="209" y="22"/>
                </a:lnTo>
                <a:lnTo>
                  <a:pt x="210" y="23"/>
                </a:lnTo>
                <a:lnTo>
                  <a:pt x="213" y="25"/>
                </a:lnTo>
                <a:lnTo>
                  <a:pt x="214" y="27"/>
                </a:lnTo>
                <a:lnTo>
                  <a:pt x="215" y="27"/>
                </a:lnTo>
                <a:lnTo>
                  <a:pt x="216" y="27"/>
                </a:lnTo>
                <a:lnTo>
                  <a:pt x="217" y="28"/>
                </a:lnTo>
                <a:lnTo>
                  <a:pt x="218" y="28"/>
                </a:lnTo>
                <a:lnTo>
                  <a:pt x="220" y="28"/>
                </a:lnTo>
                <a:lnTo>
                  <a:pt x="222" y="29"/>
                </a:lnTo>
                <a:lnTo>
                  <a:pt x="223" y="29"/>
                </a:lnTo>
                <a:lnTo>
                  <a:pt x="225" y="29"/>
                </a:lnTo>
                <a:lnTo>
                  <a:pt x="230" y="28"/>
                </a:lnTo>
                <a:lnTo>
                  <a:pt x="231" y="28"/>
                </a:lnTo>
                <a:lnTo>
                  <a:pt x="232" y="28"/>
                </a:lnTo>
                <a:lnTo>
                  <a:pt x="233" y="28"/>
                </a:lnTo>
                <a:lnTo>
                  <a:pt x="236" y="29"/>
                </a:lnTo>
                <a:lnTo>
                  <a:pt x="238" y="29"/>
                </a:lnTo>
                <a:lnTo>
                  <a:pt x="239" y="29"/>
                </a:lnTo>
                <a:lnTo>
                  <a:pt x="240" y="29"/>
                </a:lnTo>
                <a:lnTo>
                  <a:pt x="241" y="29"/>
                </a:lnTo>
                <a:lnTo>
                  <a:pt x="243" y="28"/>
                </a:lnTo>
                <a:lnTo>
                  <a:pt x="244" y="28"/>
                </a:lnTo>
                <a:lnTo>
                  <a:pt x="245" y="28"/>
                </a:lnTo>
                <a:lnTo>
                  <a:pt x="246" y="28"/>
                </a:lnTo>
                <a:lnTo>
                  <a:pt x="247" y="28"/>
                </a:lnTo>
                <a:lnTo>
                  <a:pt x="250" y="29"/>
                </a:lnTo>
                <a:lnTo>
                  <a:pt x="251" y="30"/>
                </a:lnTo>
                <a:lnTo>
                  <a:pt x="252" y="30"/>
                </a:lnTo>
                <a:lnTo>
                  <a:pt x="253" y="31"/>
                </a:lnTo>
                <a:lnTo>
                  <a:pt x="255" y="32"/>
                </a:lnTo>
                <a:lnTo>
                  <a:pt x="256" y="32"/>
                </a:lnTo>
                <a:lnTo>
                  <a:pt x="260" y="34"/>
                </a:lnTo>
                <a:lnTo>
                  <a:pt x="262" y="35"/>
                </a:lnTo>
                <a:lnTo>
                  <a:pt x="263" y="36"/>
                </a:lnTo>
                <a:lnTo>
                  <a:pt x="264" y="36"/>
                </a:lnTo>
                <a:lnTo>
                  <a:pt x="264" y="36"/>
                </a:lnTo>
                <a:lnTo>
                  <a:pt x="268" y="40"/>
                </a:lnTo>
                <a:lnTo>
                  <a:pt x="269" y="41"/>
                </a:lnTo>
                <a:lnTo>
                  <a:pt x="270" y="42"/>
                </a:lnTo>
                <a:lnTo>
                  <a:pt x="271" y="43"/>
                </a:lnTo>
                <a:lnTo>
                  <a:pt x="273" y="44"/>
                </a:lnTo>
                <a:lnTo>
                  <a:pt x="275" y="45"/>
                </a:lnTo>
                <a:lnTo>
                  <a:pt x="276" y="46"/>
                </a:lnTo>
                <a:lnTo>
                  <a:pt x="278" y="46"/>
                </a:lnTo>
                <a:lnTo>
                  <a:pt x="279" y="47"/>
                </a:lnTo>
                <a:lnTo>
                  <a:pt x="283" y="47"/>
                </a:lnTo>
                <a:lnTo>
                  <a:pt x="285" y="48"/>
                </a:lnTo>
                <a:lnTo>
                  <a:pt x="288" y="49"/>
                </a:lnTo>
                <a:lnTo>
                  <a:pt x="289" y="50"/>
                </a:lnTo>
                <a:lnTo>
                  <a:pt x="290" y="50"/>
                </a:lnTo>
                <a:lnTo>
                  <a:pt x="291" y="50"/>
                </a:lnTo>
                <a:lnTo>
                  <a:pt x="291" y="51"/>
                </a:lnTo>
                <a:lnTo>
                  <a:pt x="291" y="51"/>
                </a:lnTo>
                <a:lnTo>
                  <a:pt x="292" y="52"/>
                </a:lnTo>
                <a:lnTo>
                  <a:pt x="292" y="52"/>
                </a:lnTo>
                <a:lnTo>
                  <a:pt x="292" y="53"/>
                </a:lnTo>
                <a:lnTo>
                  <a:pt x="293" y="57"/>
                </a:lnTo>
                <a:lnTo>
                  <a:pt x="294" y="58"/>
                </a:lnTo>
                <a:lnTo>
                  <a:pt x="294" y="59"/>
                </a:lnTo>
                <a:lnTo>
                  <a:pt x="295" y="60"/>
                </a:lnTo>
                <a:lnTo>
                  <a:pt x="295" y="60"/>
                </a:lnTo>
                <a:lnTo>
                  <a:pt x="296" y="61"/>
                </a:lnTo>
                <a:lnTo>
                  <a:pt x="297" y="61"/>
                </a:lnTo>
                <a:lnTo>
                  <a:pt x="298" y="62"/>
                </a:lnTo>
                <a:lnTo>
                  <a:pt x="299" y="62"/>
                </a:lnTo>
                <a:lnTo>
                  <a:pt x="301" y="63"/>
                </a:lnTo>
                <a:lnTo>
                  <a:pt x="303" y="63"/>
                </a:lnTo>
                <a:lnTo>
                  <a:pt x="305" y="64"/>
                </a:lnTo>
                <a:lnTo>
                  <a:pt x="307" y="65"/>
                </a:lnTo>
                <a:lnTo>
                  <a:pt x="309" y="65"/>
                </a:lnTo>
                <a:lnTo>
                  <a:pt x="311" y="66"/>
                </a:lnTo>
                <a:lnTo>
                  <a:pt x="312" y="67"/>
                </a:lnTo>
                <a:lnTo>
                  <a:pt x="315" y="69"/>
                </a:lnTo>
                <a:lnTo>
                  <a:pt x="317" y="70"/>
                </a:lnTo>
                <a:lnTo>
                  <a:pt x="318" y="71"/>
                </a:lnTo>
                <a:lnTo>
                  <a:pt x="320" y="72"/>
                </a:lnTo>
                <a:lnTo>
                  <a:pt x="321" y="72"/>
                </a:lnTo>
                <a:lnTo>
                  <a:pt x="323" y="73"/>
                </a:lnTo>
                <a:lnTo>
                  <a:pt x="324" y="73"/>
                </a:lnTo>
                <a:lnTo>
                  <a:pt x="327" y="74"/>
                </a:lnTo>
                <a:lnTo>
                  <a:pt x="328" y="74"/>
                </a:lnTo>
                <a:lnTo>
                  <a:pt x="328" y="74"/>
                </a:lnTo>
                <a:lnTo>
                  <a:pt x="329" y="75"/>
                </a:lnTo>
                <a:lnTo>
                  <a:pt x="329" y="76"/>
                </a:lnTo>
                <a:lnTo>
                  <a:pt x="329" y="77"/>
                </a:lnTo>
                <a:lnTo>
                  <a:pt x="329" y="78"/>
                </a:lnTo>
                <a:lnTo>
                  <a:pt x="329" y="78"/>
                </a:lnTo>
                <a:lnTo>
                  <a:pt x="329" y="79"/>
                </a:lnTo>
                <a:lnTo>
                  <a:pt x="328" y="82"/>
                </a:lnTo>
                <a:lnTo>
                  <a:pt x="328" y="84"/>
                </a:lnTo>
                <a:lnTo>
                  <a:pt x="328" y="86"/>
                </a:lnTo>
                <a:lnTo>
                  <a:pt x="328" y="87"/>
                </a:lnTo>
                <a:lnTo>
                  <a:pt x="328" y="89"/>
                </a:lnTo>
                <a:lnTo>
                  <a:pt x="328" y="90"/>
                </a:lnTo>
                <a:lnTo>
                  <a:pt x="329" y="91"/>
                </a:lnTo>
                <a:lnTo>
                  <a:pt x="330" y="93"/>
                </a:lnTo>
                <a:lnTo>
                  <a:pt x="331" y="94"/>
                </a:lnTo>
                <a:lnTo>
                  <a:pt x="332" y="95"/>
                </a:lnTo>
                <a:lnTo>
                  <a:pt x="333" y="96"/>
                </a:lnTo>
                <a:lnTo>
                  <a:pt x="334" y="97"/>
                </a:lnTo>
                <a:lnTo>
                  <a:pt x="337" y="98"/>
                </a:lnTo>
                <a:lnTo>
                  <a:pt x="345" y="103"/>
                </a:lnTo>
                <a:lnTo>
                  <a:pt x="350" y="105"/>
                </a:lnTo>
                <a:lnTo>
                  <a:pt x="352" y="106"/>
                </a:lnTo>
                <a:lnTo>
                  <a:pt x="353" y="106"/>
                </a:lnTo>
                <a:lnTo>
                  <a:pt x="354" y="107"/>
                </a:lnTo>
                <a:lnTo>
                  <a:pt x="355" y="107"/>
                </a:lnTo>
                <a:lnTo>
                  <a:pt x="356" y="107"/>
                </a:lnTo>
                <a:lnTo>
                  <a:pt x="358" y="107"/>
                </a:lnTo>
                <a:lnTo>
                  <a:pt x="360" y="107"/>
                </a:lnTo>
                <a:lnTo>
                  <a:pt x="362" y="107"/>
                </a:lnTo>
                <a:lnTo>
                  <a:pt x="363" y="107"/>
                </a:lnTo>
                <a:lnTo>
                  <a:pt x="364" y="107"/>
                </a:lnTo>
                <a:lnTo>
                  <a:pt x="366" y="106"/>
                </a:lnTo>
                <a:lnTo>
                  <a:pt x="366" y="106"/>
                </a:lnTo>
                <a:lnTo>
                  <a:pt x="367" y="105"/>
                </a:lnTo>
                <a:lnTo>
                  <a:pt x="368" y="104"/>
                </a:lnTo>
                <a:lnTo>
                  <a:pt x="369" y="104"/>
                </a:lnTo>
                <a:lnTo>
                  <a:pt x="371" y="100"/>
                </a:lnTo>
                <a:lnTo>
                  <a:pt x="373" y="98"/>
                </a:lnTo>
                <a:lnTo>
                  <a:pt x="374" y="96"/>
                </a:lnTo>
                <a:lnTo>
                  <a:pt x="375" y="95"/>
                </a:lnTo>
                <a:lnTo>
                  <a:pt x="375" y="94"/>
                </a:lnTo>
                <a:lnTo>
                  <a:pt x="377" y="90"/>
                </a:lnTo>
                <a:lnTo>
                  <a:pt x="378" y="87"/>
                </a:lnTo>
                <a:lnTo>
                  <a:pt x="380" y="85"/>
                </a:lnTo>
                <a:lnTo>
                  <a:pt x="381" y="83"/>
                </a:lnTo>
                <a:lnTo>
                  <a:pt x="382" y="82"/>
                </a:lnTo>
                <a:lnTo>
                  <a:pt x="384" y="80"/>
                </a:lnTo>
                <a:lnTo>
                  <a:pt x="385" y="79"/>
                </a:lnTo>
                <a:lnTo>
                  <a:pt x="386" y="78"/>
                </a:lnTo>
                <a:lnTo>
                  <a:pt x="387" y="77"/>
                </a:lnTo>
                <a:lnTo>
                  <a:pt x="388" y="77"/>
                </a:lnTo>
                <a:lnTo>
                  <a:pt x="389" y="77"/>
                </a:lnTo>
                <a:lnTo>
                  <a:pt x="389" y="77"/>
                </a:lnTo>
                <a:lnTo>
                  <a:pt x="390" y="78"/>
                </a:lnTo>
                <a:lnTo>
                  <a:pt x="391" y="78"/>
                </a:lnTo>
                <a:lnTo>
                  <a:pt x="392" y="79"/>
                </a:lnTo>
                <a:lnTo>
                  <a:pt x="394" y="82"/>
                </a:lnTo>
                <a:lnTo>
                  <a:pt x="395" y="83"/>
                </a:lnTo>
                <a:lnTo>
                  <a:pt x="396" y="84"/>
                </a:lnTo>
                <a:lnTo>
                  <a:pt x="397" y="85"/>
                </a:lnTo>
                <a:lnTo>
                  <a:pt x="398" y="85"/>
                </a:lnTo>
                <a:lnTo>
                  <a:pt x="399" y="86"/>
                </a:lnTo>
                <a:lnTo>
                  <a:pt x="400" y="87"/>
                </a:lnTo>
                <a:lnTo>
                  <a:pt x="401" y="87"/>
                </a:lnTo>
                <a:lnTo>
                  <a:pt x="403" y="88"/>
                </a:lnTo>
                <a:lnTo>
                  <a:pt x="405" y="89"/>
                </a:lnTo>
                <a:lnTo>
                  <a:pt x="408" y="89"/>
                </a:lnTo>
                <a:lnTo>
                  <a:pt x="412" y="90"/>
                </a:lnTo>
                <a:lnTo>
                  <a:pt x="414" y="91"/>
                </a:lnTo>
                <a:lnTo>
                  <a:pt x="416" y="91"/>
                </a:lnTo>
                <a:lnTo>
                  <a:pt x="417" y="92"/>
                </a:lnTo>
                <a:lnTo>
                  <a:pt x="418" y="93"/>
                </a:lnTo>
                <a:lnTo>
                  <a:pt x="419" y="93"/>
                </a:lnTo>
                <a:lnTo>
                  <a:pt x="420" y="94"/>
                </a:lnTo>
                <a:lnTo>
                  <a:pt x="421" y="95"/>
                </a:lnTo>
                <a:lnTo>
                  <a:pt x="423" y="97"/>
                </a:lnTo>
                <a:lnTo>
                  <a:pt x="425" y="98"/>
                </a:lnTo>
                <a:lnTo>
                  <a:pt x="428" y="102"/>
                </a:lnTo>
                <a:lnTo>
                  <a:pt x="430" y="104"/>
                </a:lnTo>
                <a:lnTo>
                  <a:pt x="431" y="105"/>
                </a:lnTo>
                <a:lnTo>
                  <a:pt x="432" y="105"/>
                </a:lnTo>
                <a:lnTo>
                  <a:pt x="433" y="106"/>
                </a:lnTo>
                <a:lnTo>
                  <a:pt x="433" y="106"/>
                </a:lnTo>
                <a:lnTo>
                  <a:pt x="434" y="106"/>
                </a:lnTo>
                <a:lnTo>
                  <a:pt x="435" y="106"/>
                </a:lnTo>
                <a:lnTo>
                  <a:pt x="436" y="107"/>
                </a:lnTo>
                <a:lnTo>
                  <a:pt x="438" y="107"/>
                </a:lnTo>
                <a:lnTo>
                  <a:pt x="444" y="107"/>
                </a:lnTo>
                <a:lnTo>
                  <a:pt x="446" y="107"/>
                </a:lnTo>
                <a:lnTo>
                  <a:pt x="447" y="107"/>
                </a:lnTo>
                <a:lnTo>
                  <a:pt x="448" y="108"/>
                </a:lnTo>
                <a:lnTo>
                  <a:pt x="449" y="108"/>
                </a:lnTo>
                <a:lnTo>
                  <a:pt x="453" y="110"/>
                </a:lnTo>
                <a:lnTo>
                  <a:pt x="454" y="110"/>
                </a:lnTo>
                <a:lnTo>
                  <a:pt x="460" y="112"/>
                </a:lnTo>
                <a:lnTo>
                  <a:pt x="465" y="113"/>
                </a:lnTo>
                <a:lnTo>
                  <a:pt x="469" y="115"/>
                </a:lnTo>
                <a:lnTo>
                  <a:pt x="470" y="115"/>
                </a:lnTo>
                <a:lnTo>
                  <a:pt x="472" y="115"/>
                </a:lnTo>
                <a:lnTo>
                  <a:pt x="477" y="119"/>
                </a:lnTo>
                <a:lnTo>
                  <a:pt x="483" y="121"/>
                </a:lnTo>
                <a:lnTo>
                  <a:pt x="485" y="122"/>
                </a:lnTo>
                <a:lnTo>
                  <a:pt x="487" y="123"/>
                </a:lnTo>
                <a:lnTo>
                  <a:pt x="489" y="125"/>
                </a:lnTo>
                <a:lnTo>
                  <a:pt x="491" y="126"/>
                </a:lnTo>
                <a:lnTo>
                  <a:pt x="493" y="128"/>
                </a:lnTo>
                <a:lnTo>
                  <a:pt x="495" y="129"/>
                </a:lnTo>
                <a:lnTo>
                  <a:pt x="500" y="135"/>
                </a:lnTo>
                <a:lnTo>
                  <a:pt x="502" y="137"/>
                </a:lnTo>
                <a:lnTo>
                  <a:pt x="503" y="139"/>
                </a:lnTo>
                <a:lnTo>
                  <a:pt x="505" y="142"/>
                </a:lnTo>
                <a:lnTo>
                  <a:pt x="507" y="143"/>
                </a:lnTo>
                <a:lnTo>
                  <a:pt x="508" y="145"/>
                </a:lnTo>
                <a:lnTo>
                  <a:pt x="510" y="146"/>
                </a:lnTo>
                <a:lnTo>
                  <a:pt x="512" y="148"/>
                </a:lnTo>
                <a:lnTo>
                  <a:pt x="513" y="148"/>
                </a:lnTo>
                <a:lnTo>
                  <a:pt x="514" y="148"/>
                </a:lnTo>
                <a:lnTo>
                  <a:pt x="515" y="149"/>
                </a:lnTo>
                <a:lnTo>
                  <a:pt x="518" y="149"/>
                </a:lnTo>
                <a:lnTo>
                  <a:pt x="519" y="150"/>
                </a:lnTo>
                <a:lnTo>
                  <a:pt x="525" y="151"/>
                </a:lnTo>
                <a:lnTo>
                  <a:pt x="530" y="153"/>
                </a:lnTo>
                <a:lnTo>
                  <a:pt x="532" y="154"/>
                </a:lnTo>
                <a:lnTo>
                  <a:pt x="534" y="155"/>
                </a:lnTo>
                <a:lnTo>
                  <a:pt x="536" y="156"/>
                </a:lnTo>
                <a:lnTo>
                  <a:pt x="541" y="159"/>
                </a:lnTo>
                <a:lnTo>
                  <a:pt x="545" y="162"/>
                </a:lnTo>
                <a:lnTo>
                  <a:pt x="546" y="163"/>
                </a:lnTo>
                <a:lnTo>
                  <a:pt x="547" y="164"/>
                </a:lnTo>
                <a:lnTo>
                  <a:pt x="549" y="165"/>
                </a:lnTo>
                <a:lnTo>
                  <a:pt x="550" y="167"/>
                </a:lnTo>
                <a:lnTo>
                  <a:pt x="556" y="175"/>
                </a:lnTo>
                <a:lnTo>
                  <a:pt x="556" y="176"/>
                </a:lnTo>
                <a:lnTo>
                  <a:pt x="556" y="177"/>
                </a:lnTo>
                <a:lnTo>
                  <a:pt x="556" y="178"/>
                </a:lnTo>
                <a:lnTo>
                  <a:pt x="556" y="180"/>
                </a:lnTo>
                <a:lnTo>
                  <a:pt x="555" y="182"/>
                </a:lnTo>
                <a:lnTo>
                  <a:pt x="554" y="185"/>
                </a:lnTo>
                <a:lnTo>
                  <a:pt x="552" y="191"/>
                </a:lnTo>
                <a:lnTo>
                  <a:pt x="552" y="192"/>
                </a:lnTo>
                <a:lnTo>
                  <a:pt x="551" y="193"/>
                </a:lnTo>
                <a:lnTo>
                  <a:pt x="551" y="194"/>
                </a:lnTo>
                <a:lnTo>
                  <a:pt x="551" y="195"/>
                </a:lnTo>
                <a:lnTo>
                  <a:pt x="551" y="195"/>
                </a:lnTo>
                <a:lnTo>
                  <a:pt x="552" y="196"/>
                </a:lnTo>
                <a:lnTo>
                  <a:pt x="552" y="197"/>
                </a:lnTo>
                <a:lnTo>
                  <a:pt x="553" y="198"/>
                </a:lnTo>
                <a:lnTo>
                  <a:pt x="554" y="200"/>
                </a:lnTo>
                <a:lnTo>
                  <a:pt x="555" y="200"/>
                </a:lnTo>
                <a:lnTo>
                  <a:pt x="557" y="201"/>
                </a:lnTo>
                <a:lnTo>
                  <a:pt x="560" y="203"/>
                </a:lnTo>
                <a:lnTo>
                  <a:pt x="561" y="204"/>
                </a:lnTo>
                <a:lnTo>
                  <a:pt x="562" y="205"/>
                </a:lnTo>
                <a:lnTo>
                  <a:pt x="563" y="206"/>
                </a:lnTo>
                <a:lnTo>
                  <a:pt x="564" y="206"/>
                </a:lnTo>
                <a:lnTo>
                  <a:pt x="564" y="207"/>
                </a:lnTo>
                <a:lnTo>
                  <a:pt x="565" y="208"/>
                </a:lnTo>
                <a:lnTo>
                  <a:pt x="565" y="209"/>
                </a:lnTo>
                <a:lnTo>
                  <a:pt x="565" y="210"/>
                </a:lnTo>
                <a:lnTo>
                  <a:pt x="565" y="211"/>
                </a:lnTo>
                <a:lnTo>
                  <a:pt x="565" y="212"/>
                </a:lnTo>
                <a:lnTo>
                  <a:pt x="565" y="213"/>
                </a:lnTo>
                <a:lnTo>
                  <a:pt x="565" y="214"/>
                </a:lnTo>
                <a:lnTo>
                  <a:pt x="565" y="215"/>
                </a:lnTo>
                <a:lnTo>
                  <a:pt x="565" y="216"/>
                </a:lnTo>
                <a:lnTo>
                  <a:pt x="564" y="218"/>
                </a:lnTo>
                <a:lnTo>
                  <a:pt x="563" y="220"/>
                </a:lnTo>
                <a:lnTo>
                  <a:pt x="562" y="221"/>
                </a:lnTo>
                <a:lnTo>
                  <a:pt x="560" y="223"/>
                </a:lnTo>
                <a:lnTo>
                  <a:pt x="558" y="225"/>
                </a:lnTo>
                <a:lnTo>
                  <a:pt x="557" y="227"/>
                </a:lnTo>
                <a:lnTo>
                  <a:pt x="555" y="228"/>
                </a:lnTo>
                <a:lnTo>
                  <a:pt x="554" y="228"/>
                </a:lnTo>
                <a:lnTo>
                  <a:pt x="553" y="229"/>
                </a:lnTo>
                <a:lnTo>
                  <a:pt x="552" y="229"/>
                </a:lnTo>
                <a:lnTo>
                  <a:pt x="551" y="230"/>
                </a:lnTo>
                <a:lnTo>
                  <a:pt x="550" y="230"/>
                </a:lnTo>
                <a:lnTo>
                  <a:pt x="549" y="230"/>
                </a:lnTo>
                <a:lnTo>
                  <a:pt x="547" y="230"/>
                </a:lnTo>
                <a:lnTo>
                  <a:pt x="546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0"/>
                </a:lnTo>
                <a:lnTo>
                  <a:pt x="545" y="231"/>
                </a:lnTo>
                <a:lnTo>
                  <a:pt x="545" y="232"/>
                </a:lnTo>
                <a:lnTo>
                  <a:pt x="545" y="233"/>
                </a:lnTo>
                <a:lnTo>
                  <a:pt x="546" y="234"/>
                </a:lnTo>
                <a:lnTo>
                  <a:pt x="546" y="235"/>
                </a:lnTo>
                <a:lnTo>
                  <a:pt x="547" y="236"/>
                </a:lnTo>
                <a:lnTo>
                  <a:pt x="548" y="237"/>
                </a:lnTo>
                <a:lnTo>
                  <a:pt x="550" y="239"/>
                </a:lnTo>
                <a:lnTo>
                  <a:pt x="551" y="240"/>
                </a:lnTo>
                <a:lnTo>
                  <a:pt x="552" y="241"/>
                </a:lnTo>
                <a:lnTo>
                  <a:pt x="553" y="243"/>
                </a:lnTo>
                <a:lnTo>
                  <a:pt x="553" y="244"/>
                </a:lnTo>
                <a:lnTo>
                  <a:pt x="553" y="245"/>
                </a:lnTo>
                <a:lnTo>
                  <a:pt x="553" y="246"/>
                </a:lnTo>
                <a:lnTo>
                  <a:pt x="553" y="247"/>
                </a:lnTo>
                <a:lnTo>
                  <a:pt x="553" y="247"/>
                </a:lnTo>
                <a:lnTo>
                  <a:pt x="553" y="248"/>
                </a:lnTo>
                <a:lnTo>
                  <a:pt x="553" y="249"/>
                </a:lnTo>
                <a:lnTo>
                  <a:pt x="552" y="252"/>
                </a:lnTo>
                <a:lnTo>
                  <a:pt x="551" y="255"/>
                </a:lnTo>
                <a:lnTo>
                  <a:pt x="551" y="256"/>
                </a:lnTo>
                <a:lnTo>
                  <a:pt x="550" y="257"/>
                </a:lnTo>
                <a:lnTo>
                  <a:pt x="550" y="257"/>
                </a:lnTo>
                <a:lnTo>
                  <a:pt x="549" y="258"/>
                </a:lnTo>
                <a:lnTo>
                  <a:pt x="548" y="258"/>
                </a:lnTo>
                <a:lnTo>
                  <a:pt x="548" y="258"/>
                </a:lnTo>
                <a:lnTo>
                  <a:pt x="547" y="259"/>
                </a:lnTo>
                <a:lnTo>
                  <a:pt x="545" y="259"/>
                </a:lnTo>
                <a:lnTo>
                  <a:pt x="544" y="259"/>
                </a:lnTo>
                <a:lnTo>
                  <a:pt x="544" y="258"/>
                </a:lnTo>
                <a:lnTo>
                  <a:pt x="543" y="258"/>
                </a:lnTo>
                <a:lnTo>
                  <a:pt x="542" y="258"/>
                </a:lnTo>
                <a:lnTo>
                  <a:pt x="542" y="257"/>
                </a:lnTo>
                <a:lnTo>
                  <a:pt x="541" y="256"/>
                </a:lnTo>
                <a:lnTo>
                  <a:pt x="540" y="255"/>
                </a:lnTo>
                <a:lnTo>
                  <a:pt x="540" y="255"/>
                </a:lnTo>
                <a:lnTo>
                  <a:pt x="539" y="253"/>
                </a:lnTo>
                <a:lnTo>
                  <a:pt x="538" y="251"/>
                </a:lnTo>
                <a:lnTo>
                  <a:pt x="538" y="251"/>
                </a:lnTo>
                <a:lnTo>
                  <a:pt x="537" y="251"/>
                </a:lnTo>
                <a:lnTo>
                  <a:pt x="537" y="250"/>
                </a:lnTo>
                <a:lnTo>
                  <a:pt x="536" y="250"/>
                </a:lnTo>
                <a:lnTo>
                  <a:pt x="535" y="250"/>
                </a:lnTo>
                <a:lnTo>
                  <a:pt x="534" y="249"/>
                </a:lnTo>
                <a:lnTo>
                  <a:pt x="533" y="249"/>
                </a:lnTo>
                <a:lnTo>
                  <a:pt x="531" y="250"/>
                </a:lnTo>
                <a:lnTo>
                  <a:pt x="530" y="250"/>
                </a:lnTo>
                <a:lnTo>
                  <a:pt x="529" y="251"/>
                </a:lnTo>
                <a:lnTo>
                  <a:pt x="527" y="251"/>
                </a:lnTo>
                <a:lnTo>
                  <a:pt x="526" y="252"/>
                </a:lnTo>
                <a:lnTo>
                  <a:pt x="525" y="253"/>
                </a:lnTo>
                <a:lnTo>
                  <a:pt x="524" y="254"/>
                </a:lnTo>
                <a:lnTo>
                  <a:pt x="522" y="256"/>
                </a:lnTo>
                <a:lnTo>
                  <a:pt x="521" y="257"/>
                </a:lnTo>
                <a:lnTo>
                  <a:pt x="521" y="258"/>
                </a:lnTo>
                <a:lnTo>
                  <a:pt x="520" y="259"/>
                </a:lnTo>
                <a:lnTo>
                  <a:pt x="520" y="259"/>
                </a:lnTo>
                <a:lnTo>
                  <a:pt x="520" y="260"/>
                </a:lnTo>
                <a:lnTo>
                  <a:pt x="520" y="260"/>
                </a:lnTo>
                <a:lnTo>
                  <a:pt x="520" y="261"/>
                </a:lnTo>
                <a:lnTo>
                  <a:pt x="520" y="261"/>
                </a:lnTo>
                <a:lnTo>
                  <a:pt x="521" y="261"/>
                </a:lnTo>
                <a:lnTo>
                  <a:pt x="522" y="261"/>
                </a:lnTo>
                <a:lnTo>
                  <a:pt x="526" y="262"/>
                </a:lnTo>
                <a:lnTo>
                  <a:pt x="527" y="263"/>
                </a:lnTo>
                <a:lnTo>
                  <a:pt x="528" y="263"/>
                </a:lnTo>
                <a:lnTo>
                  <a:pt x="529" y="264"/>
                </a:lnTo>
                <a:lnTo>
                  <a:pt x="529" y="264"/>
                </a:lnTo>
                <a:lnTo>
                  <a:pt x="530" y="265"/>
                </a:lnTo>
                <a:lnTo>
                  <a:pt x="530" y="265"/>
                </a:lnTo>
                <a:lnTo>
                  <a:pt x="531" y="266"/>
                </a:lnTo>
                <a:lnTo>
                  <a:pt x="531" y="267"/>
                </a:lnTo>
                <a:lnTo>
                  <a:pt x="531" y="267"/>
                </a:lnTo>
                <a:lnTo>
                  <a:pt x="531" y="268"/>
                </a:lnTo>
                <a:lnTo>
                  <a:pt x="530" y="269"/>
                </a:lnTo>
                <a:lnTo>
                  <a:pt x="530" y="269"/>
                </a:lnTo>
                <a:lnTo>
                  <a:pt x="530" y="270"/>
                </a:lnTo>
                <a:lnTo>
                  <a:pt x="529" y="271"/>
                </a:lnTo>
                <a:lnTo>
                  <a:pt x="528" y="272"/>
                </a:lnTo>
                <a:lnTo>
                  <a:pt x="527" y="272"/>
                </a:lnTo>
                <a:lnTo>
                  <a:pt x="526" y="273"/>
                </a:lnTo>
                <a:lnTo>
                  <a:pt x="524" y="273"/>
                </a:lnTo>
                <a:lnTo>
                  <a:pt x="521" y="274"/>
                </a:lnTo>
                <a:lnTo>
                  <a:pt x="518" y="274"/>
                </a:lnTo>
                <a:lnTo>
                  <a:pt x="514" y="274"/>
                </a:lnTo>
                <a:lnTo>
                  <a:pt x="512" y="275"/>
                </a:lnTo>
                <a:lnTo>
                  <a:pt x="510" y="275"/>
                </a:lnTo>
                <a:lnTo>
                  <a:pt x="509" y="276"/>
                </a:lnTo>
                <a:lnTo>
                  <a:pt x="507" y="277"/>
                </a:lnTo>
                <a:lnTo>
                  <a:pt x="506" y="278"/>
                </a:lnTo>
                <a:lnTo>
                  <a:pt x="505" y="278"/>
                </a:lnTo>
                <a:lnTo>
                  <a:pt x="505" y="279"/>
                </a:lnTo>
                <a:lnTo>
                  <a:pt x="504" y="280"/>
                </a:lnTo>
                <a:lnTo>
                  <a:pt x="503" y="281"/>
                </a:lnTo>
                <a:lnTo>
                  <a:pt x="502" y="282"/>
                </a:lnTo>
                <a:lnTo>
                  <a:pt x="501" y="284"/>
                </a:lnTo>
                <a:lnTo>
                  <a:pt x="499" y="288"/>
                </a:lnTo>
                <a:lnTo>
                  <a:pt x="498" y="289"/>
                </a:lnTo>
                <a:lnTo>
                  <a:pt x="497" y="291"/>
                </a:lnTo>
                <a:lnTo>
                  <a:pt x="495" y="294"/>
                </a:lnTo>
                <a:lnTo>
                  <a:pt x="493" y="295"/>
                </a:lnTo>
                <a:lnTo>
                  <a:pt x="492" y="297"/>
                </a:lnTo>
                <a:lnTo>
                  <a:pt x="491" y="299"/>
                </a:lnTo>
                <a:lnTo>
                  <a:pt x="491" y="300"/>
                </a:lnTo>
                <a:lnTo>
                  <a:pt x="491" y="301"/>
                </a:lnTo>
                <a:lnTo>
                  <a:pt x="490" y="303"/>
                </a:lnTo>
                <a:lnTo>
                  <a:pt x="490" y="307"/>
                </a:lnTo>
                <a:lnTo>
                  <a:pt x="490" y="310"/>
                </a:lnTo>
                <a:lnTo>
                  <a:pt x="490" y="312"/>
                </a:lnTo>
                <a:lnTo>
                  <a:pt x="489" y="315"/>
                </a:lnTo>
                <a:lnTo>
                  <a:pt x="488" y="319"/>
                </a:lnTo>
                <a:lnTo>
                  <a:pt x="488" y="321"/>
                </a:lnTo>
                <a:lnTo>
                  <a:pt x="488" y="322"/>
                </a:lnTo>
                <a:lnTo>
                  <a:pt x="488" y="323"/>
                </a:lnTo>
                <a:lnTo>
                  <a:pt x="488" y="324"/>
                </a:lnTo>
                <a:lnTo>
                  <a:pt x="488" y="325"/>
                </a:lnTo>
                <a:lnTo>
                  <a:pt x="489" y="325"/>
                </a:lnTo>
                <a:lnTo>
                  <a:pt x="489" y="326"/>
                </a:lnTo>
                <a:lnTo>
                  <a:pt x="490" y="327"/>
                </a:lnTo>
                <a:lnTo>
                  <a:pt x="491" y="327"/>
                </a:lnTo>
                <a:lnTo>
                  <a:pt x="495" y="331"/>
                </a:lnTo>
                <a:lnTo>
                  <a:pt x="502" y="336"/>
                </a:lnTo>
                <a:lnTo>
                  <a:pt x="503" y="336"/>
                </a:lnTo>
                <a:lnTo>
                  <a:pt x="503" y="337"/>
                </a:lnTo>
                <a:lnTo>
                  <a:pt x="503" y="337"/>
                </a:lnTo>
                <a:lnTo>
                  <a:pt x="504" y="338"/>
                </a:lnTo>
                <a:lnTo>
                  <a:pt x="503" y="338"/>
                </a:lnTo>
                <a:lnTo>
                  <a:pt x="503" y="338"/>
                </a:lnTo>
                <a:lnTo>
                  <a:pt x="503" y="339"/>
                </a:lnTo>
                <a:lnTo>
                  <a:pt x="501" y="340"/>
                </a:lnTo>
                <a:lnTo>
                  <a:pt x="501" y="340"/>
                </a:lnTo>
                <a:lnTo>
                  <a:pt x="500" y="341"/>
                </a:lnTo>
                <a:lnTo>
                  <a:pt x="500" y="341"/>
                </a:lnTo>
                <a:lnTo>
                  <a:pt x="500" y="342"/>
                </a:lnTo>
                <a:lnTo>
                  <a:pt x="500" y="342"/>
                </a:lnTo>
                <a:lnTo>
                  <a:pt x="500" y="343"/>
                </a:lnTo>
                <a:lnTo>
                  <a:pt x="501" y="343"/>
                </a:lnTo>
                <a:lnTo>
                  <a:pt x="501" y="344"/>
                </a:lnTo>
                <a:lnTo>
                  <a:pt x="502" y="344"/>
                </a:lnTo>
                <a:lnTo>
                  <a:pt x="503" y="345"/>
                </a:lnTo>
                <a:lnTo>
                  <a:pt x="504" y="345"/>
                </a:lnTo>
                <a:lnTo>
                  <a:pt x="506" y="346"/>
                </a:lnTo>
                <a:lnTo>
                  <a:pt x="507" y="346"/>
                </a:lnTo>
                <a:lnTo>
                  <a:pt x="511" y="347"/>
                </a:lnTo>
                <a:lnTo>
                  <a:pt x="512" y="348"/>
                </a:lnTo>
                <a:lnTo>
                  <a:pt x="512" y="348"/>
                </a:lnTo>
                <a:lnTo>
                  <a:pt x="513" y="349"/>
                </a:lnTo>
                <a:lnTo>
                  <a:pt x="513" y="349"/>
                </a:lnTo>
                <a:lnTo>
                  <a:pt x="514" y="350"/>
                </a:lnTo>
                <a:lnTo>
                  <a:pt x="514" y="351"/>
                </a:lnTo>
                <a:lnTo>
                  <a:pt x="514" y="351"/>
                </a:lnTo>
                <a:lnTo>
                  <a:pt x="514" y="352"/>
                </a:lnTo>
                <a:lnTo>
                  <a:pt x="514" y="353"/>
                </a:lnTo>
                <a:lnTo>
                  <a:pt x="514" y="354"/>
                </a:lnTo>
                <a:lnTo>
                  <a:pt x="513" y="355"/>
                </a:lnTo>
                <a:lnTo>
                  <a:pt x="513" y="356"/>
                </a:lnTo>
                <a:lnTo>
                  <a:pt x="512" y="358"/>
                </a:lnTo>
                <a:lnTo>
                  <a:pt x="511" y="360"/>
                </a:lnTo>
                <a:lnTo>
                  <a:pt x="507" y="365"/>
                </a:lnTo>
                <a:lnTo>
                  <a:pt x="506" y="366"/>
                </a:lnTo>
                <a:lnTo>
                  <a:pt x="506" y="367"/>
                </a:lnTo>
                <a:lnTo>
                  <a:pt x="505" y="368"/>
                </a:lnTo>
                <a:lnTo>
                  <a:pt x="505" y="369"/>
                </a:lnTo>
                <a:lnTo>
                  <a:pt x="505" y="370"/>
                </a:lnTo>
                <a:lnTo>
                  <a:pt x="505" y="371"/>
                </a:lnTo>
                <a:lnTo>
                  <a:pt x="505" y="372"/>
                </a:lnTo>
                <a:lnTo>
                  <a:pt x="506" y="374"/>
                </a:lnTo>
                <a:lnTo>
                  <a:pt x="506" y="375"/>
                </a:lnTo>
                <a:lnTo>
                  <a:pt x="507" y="376"/>
                </a:lnTo>
                <a:lnTo>
                  <a:pt x="507" y="377"/>
                </a:lnTo>
                <a:lnTo>
                  <a:pt x="509" y="379"/>
                </a:lnTo>
                <a:lnTo>
                  <a:pt x="510" y="381"/>
                </a:lnTo>
                <a:lnTo>
                  <a:pt x="511" y="382"/>
                </a:lnTo>
                <a:lnTo>
                  <a:pt x="511" y="383"/>
                </a:lnTo>
                <a:lnTo>
                  <a:pt x="512" y="384"/>
                </a:lnTo>
                <a:lnTo>
                  <a:pt x="512" y="384"/>
                </a:lnTo>
                <a:lnTo>
                  <a:pt x="512" y="385"/>
                </a:lnTo>
                <a:lnTo>
                  <a:pt x="512" y="386"/>
                </a:lnTo>
                <a:lnTo>
                  <a:pt x="511" y="387"/>
                </a:lnTo>
                <a:lnTo>
                  <a:pt x="511" y="387"/>
                </a:lnTo>
                <a:lnTo>
                  <a:pt x="510" y="388"/>
                </a:lnTo>
                <a:lnTo>
                  <a:pt x="510" y="388"/>
                </a:lnTo>
                <a:lnTo>
                  <a:pt x="508" y="390"/>
                </a:lnTo>
                <a:lnTo>
                  <a:pt x="505" y="392"/>
                </a:lnTo>
                <a:lnTo>
                  <a:pt x="503" y="393"/>
                </a:lnTo>
                <a:lnTo>
                  <a:pt x="502" y="394"/>
                </a:lnTo>
                <a:lnTo>
                  <a:pt x="501" y="396"/>
                </a:lnTo>
                <a:lnTo>
                  <a:pt x="500" y="397"/>
                </a:lnTo>
                <a:lnTo>
                  <a:pt x="499" y="399"/>
                </a:lnTo>
                <a:lnTo>
                  <a:pt x="498" y="400"/>
                </a:lnTo>
                <a:lnTo>
                  <a:pt x="497" y="402"/>
                </a:lnTo>
                <a:lnTo>
                  <a:pt x="497" y="403"/>
                </a:lnTo>
                <a:lnTo>
                  <a:pt x="496" y="405"/>
                </a:lnTo>
                <a:lnTo>
                  <a:pt x="496" y="406"/>
                </a:lnTo>
                <a:lnTo>
                  <a:pt x="495" y="408"/>
                </a:lnTo>
                <a:lnTo>
                  <a:pt x="495" y="409"/>
                </a:lnTo>
                <a:lnTo>
                  <a:pt x="495" y="410"/>
                </a:lnTo>
                <a:lnTo>
                  <a:pt x="495" y="411"/>
                </a:lnTo>
                <a:lnTo>
                  <a:pt x="495" y="412"/>
                </a:lnTo>
                <a:lnTo>
                  <a:pt x="495" y="413"/>
                </a:lnTo>
                <a:lnTo>
                  <a:pt x="496" y="414"/>
                </a:lnTo>
                <a:lnTo>
                  <a:pt x="496" y="415"/>
                </a:lnTo>
                <a:lnTo>
                  <a:pt x="496" y="415"/>
                </a:lnTo>
                <a:lnTo>
                  <a:pt x="497" y="416"/>
                </a:lnTo>
                <a:lnTo>
                  <a:pt x="498" y="417"/>
                </a:lnTo>
                <a:lnTo>
                  <a:pt x="500" y="418"/>
                </a:lnTo>
                <a:lnTo>
                  <a:pt x="503" y="421"/>
                </a:lnTo>
                <a:lnTo>
                  <a:pt x="504" y="422"/>
                </a:lnTo>
                <a:lnTo>
                  <a:pt x="505" y="423"/>
                </a:lnTo>
                <a:lnTo>
                  <a:pt x="506" y="423"/>
                </a:lnTo>
                <a:lnTo>
                  <a:pt x="506" y="424"/>
                </a:lnTo>
                <a:lnTo>
                  <a:pt x="507" y="425"/>
                </a:lnTo>
                <a:lnTo>
                  <a:pt x="507" y="426"/>
                </a:lnTo>
                <a:lnTo>
                  <a:pt x="508" y="427"/>
                </a:lnTo>
                <a:lnTo>
                  <a:pt x="508" y="428"/>
                </a:lnTo>
                <a:lnTo>
                  <a:pt x="508" y="429"/>
                </a:lnTo>
                <a:lnTo>
                  <a:pt x="508" y="431"/>
                </a:lnTo>
                <a:lnTo>
                  <a:pt x="508" y="433"/>
                </a:lnTo>
                <a:lnTo>
                  <a:pt x="508" y="434"/>
                </a:lnTo>
                <a:lnTo>
                  <a:pt x="508" y="435"/>
                </a:lnTo>
                <a:lnTo>
                  <a:pt x="507" y="436"/>
                </a:lnTo>
                <a:lnTo>
                  <a:pt x="507" y="437"/>
                </a:lnTo>
                <a:lnTo>
                  <a:pt x="506" y="438"/>
                </a:lnTo>
                <a:lnTo>
                  <a:pt x="504" y="439"/>
                </a:lnTo>
                <a:lnTo>
                  <a:pt x="502" y="440"/>
                </a:lnTo>
                <a:lnTo>
                  <a:pt x="501" y="441"/>
                </a:lnTo>
                <a:lnTo>
                  <a:pt x="498" y="442"/>
                </a:lnTo>
                <a:lnTo>
                  <a:pt x="497" y="443"/>
                </a:lnTo>
                <a:lnTo>
                  <a:pt x="496" y="444"/>
                </a:lnTo>
                <a:lnTo>
                  <a:pt x="495" y="444"/>
                </a:lnTo>
                <a:lnTo>
                  <a:pt x="495" y="445"/>
                </a:lnTo>
                <a:lnTo>
                  <a:pt x="494" y="446"/>
                </a:lnTo>
                <a:lnTo>
                  <a:pt x="494" y="446"/>
                </a:lnTo>
                <a:lnTo>
                  <a:pt x="493" y="448"/>
                </a:lnTo>
                <a:lnTo>
                  <a:pt x="493" y="449"/>
                </a:lnTo>
                <a:lnTo>
                  <a:pt x="493" y="450"/>
                </a:lnTo>
                <a:lnTo>
                  <a:pt x="493" y="451"/>
                </a:lnTo>
                <a:lnTo>
                  <a:pt x="493" y="452"/>
                </a:lnTo>
                <a:lnTo>
                  <a:pt x="494" y="455"/>
                </a:lnTo>
                <a:lnTo>
                  <a:pt x="494" y="457"/>
                </a:lnTo>
                <a:lnTo>
                  <a:pt x="495" y="458"/>
                </a:lnTo>
                <a:lnTo>
                  <a:pt x="495" y="459"/>
                </a:lnTo>
                <a:lnTo>
                  <a:pt x="495" y="460"/>
                </a:lnTo>
                <a:lnTo>
                  <a:pt x="495" y="460"/>
                </a:lnTo>
                <a:lnTo>
                  <a:pt x="494" y="461"/>
                </a:lnTo>
                <a:lnTo>
                  <a:pt x="494" y="462"/>
                </a:lnTo>
                <a:lnTo>
                  <a:pt x="493" y="463"/>
                </a:lnTo>
                <a:lnTo>
                  <a:pt x="492" y="464"/>
                </a:lnTo>
                <a:lnTo>
                  <a:pt x="492" y="465"/>
                </a:lnTo>
                <a:lnTo>
                  <a:pt x="491" y="465"/>
                </a:lnTo>
                <a:lnTo>
                  <a:pt x="489" y="466"/>
                </a:lnTo>
                <a:lnTo>
                  <a:pt x="488" y="466"/>
                </a:lnTo>
                <a:lnTo>
                  <a:pt x="487" y="467"/>
                </a:lnTo>
                <a:lnTo>
                  <a:pt x="486" y="467"/>
                </a:lnTo>
                <a:lnTo>
                  <a:pt x="485" y="467"/>
                </a:lnTo>
                <a:lnTo>
                  <a:pt x="485" y="468"/>
                </a:lnTo>
                <a:lnTo>
                  <a:pt x="485" y="468"/>
                </a:lnTo>
                <a:lnTo>
                  <a:pt x="485" y="468"/>
                </a:lnTo>
                <a:lnTo>
                  <a:pt x="485" y="469"/>
                </a:lnTo>
                <a:lnTo>
                  <a:pt x="485" y="470"/>
                </a:lnTo>
                <a:lnTo>
                  <a:pt x="485" y="471"/>
                </a:lnTo>
                <a:lnTo>
                  <a:pt x="486" y="472"/>
                </a:lnTo>
                <a:lnTo>
                  <a:pt x="487" y="473"/>
                </a:lnTo>
                <a:lnTo>
                  <a:pt x="489" y="475"/>
                </a:lnTo>
                <a:lnTo>
                  <a:pt x="490" y="476"/>
                </a:lnTo>
                <a:lnTo>
                  <a:pt x="494" y="480"/>
                </a:lnTo>
                <a:lnTo>
                  <a:pt x="496" y="481"/>
                </a:lnTo>
                <a:lnTo>
                  <a:pt x="496" y="482"/>
                </a:lnTo>
                <a:lnTo>
                  <a:pt x="497" y="483"/>
                </a:lnTo>
                <a:lnTo>
                  <a:pt x="498" y="484"/>
                </a:lnTo>
                <a:lnTo>
                  <a:pt x="498" y="485"/>
                </a:lnTo>
                <a:lnTo>
                  <a:pt x="499" y="486"/>
                </a:lnTo>
                <a:lnTo>
                  <a:pt x="499" y="487"/>
                </a:lnTo>
                <a:lnTo>
                  <a:pt x="498" y="487"/>
                </a:lnTo>
                <a:lnTo>
                  <a:pt x="498" y="488"/>
                </a:lnTo>
                <a:lnTo>
                  <a:pt x="498" y="489"/>
                </a:lnTo>
                <a:lnTo>
                  <a:pt x="497" y="490"/>
                </a:lnTo>
                <a:lnTo>
                  <a:pt x="496" y="491"/>
                </a:lnTo>
                <a:lnTo>
                  <a:pt x="495" y="491"/>
                </a:lnTo>
                <a:lnTo>
                  <a:pt x="493" y="494"/>
                </a:lnTo>
                <a:lnTo>
                  <a:pt x="492" y="495"/>
                </a:lnTo>
                <a:lnTo>
                  <a:pt x="491" y="495"/>
                </a:lnTo>
                <a:lnTo>
                  <a:pt x="491" y="496"/>
                </a:lnTo>
                <a:lnTo>
                  <a:pt x="490" y="497"/>
                </a:lnTo>
                <a:lnTo>
                  <a:pt x="489" y="500"/>
                </a:lnTo>
                <a:lnTo>
                  <a:pt x="489" y="501"/>
                </a:lnTo>
                <a:lnTo>
                  <a:pt x="488" y="502"/>
                </a:lnTo>
                <a:lnTo>
                  <a:pt x="487" y="503"/>
                </a:lnTo>
                <a:lnTo>
                  <a:pt x="486" y="504"/>
                </a:lnTo>
                <a:lnTo>
                  <a:pt x="486" y="505"/>
                </a:lnTo>
                <a:lnTo>
                  <a:pt x="485" y="505"/>
                </a:lnTo>
                <a:lnTo>
                  <a:pt x="484" y="506"/>
                </a:lnTo>
                <a:lnTo>
                  <a:pt x="483" y="507"/>
                </a:lnTo>
                <a:lnTo>
                  <a:pt x="483" y="507"/>
                </a:lnTo>
                <a:lnTo>
                  <a:pt x="482" y="507"/>
                </a:lnTo>
                <a:lnTo>
                  <a:pt x="481" y="508"/>
                </a:lnTo>
                <a:lnTo>
                  <a:pt x="478" y="508"/>
                </a:lnTo>
                <a:lnTo>
                  <a:pt x="475" y="509"/>
                </a:lnTo>
                <a:lnTo>
                  <a:pt x="471" y="510"/>
                </a:lnTo>
                <a:lnTo>
                  <a:pt x="466" y="510"/>
                </a:lnTo>
                <a:lnTo>
                  <a:pt x="463" y="510"/>
                </a:lnTo>
                <a:lnTo>
                  <a:pt x="461" y="511"/>
                </a:lnTo>
                <a:lnTo>
                  <a:pt x="459" y="512"/>
                </a:lnTo>
                <a:lnTo>
                  <a:pt x="458" y="512"/>
                </a:lnTo>
                <a:lnTo>
                  <a:pt x="457" y="513"/>
                </a:lnTo>
                <a:lnTo>
                  <a:pt x="456" y="514"/>
                </a:lnTo>
                <a:lnTo>
                  <a:pt x="455" y="514"/>
                </a:lnTo>
                <a:lnTo>
                  <a:pt x="454" y="516"/>
                </a:lnTo>
                <a:lnTo>
                  <a:pt x="453" y="517"/>
                </a:lnTo>
                <a:lnTo>
                  <a:pt x="453" y="518"/>
                </a:lnTo>
                <a:lnTo>
                  <a:pt x="452" y="519"/>
                </a:lnTo>
                <a:lnTo>
                  <a:pt x="453" y="520"/>
                </a:lnTo>
                <a:lnTo>
                  <a:pt x="453" y="523"/>
                </a:lnTo>
                <a:lnTo>
                  <a:pt x="453" y="524"/>
                </a:lnTo>
                <a:lnTo>
                  <a:pt x="453" y="524"/>
                </a:lnTo>
                <a:lnTo>
                  <a:pt x="452" y="525"/>
                </a:lnTo>
                <a:lnTo>
                  <a:pt x="452" y="526"/>
                </a:lnTo>
                <a:lnTo>
                  <a:pt x="451" y="526"/>
                </a:lnTo>
                <a:lnTo>
                  <a:pt x="451" y="527"/>
                </a:lnTo>
                <a:lnTo>
                  <a:pt x="450" y="528"/>
                </a:lnTo>
                <a:lnTo>
                  <a:pt x="446" y="530"/>
                </a:lnTo>
                <a:lnTo>
                  <a:pt x="445" y="531"/>
                </a:lnTo>
                <a:lnTo>
                  <a:pt x="444" y="531"/>
                </a:lnTo>
                <a:lnTo>
                  <a:pt x="442" y="531"/>
                </a:lnTo>
                <a:lnTo>
                  <a:pt x="439" y="532"/>
                </a:lnTo>
                <a:lnTo>
                  <a:pt x="434" y="533"/>
                </a:lnTo>
                <a:lnTo>
                  <a:pt x="431" y="534"/>
                </a:lnTo>
                <a:lnTo>
                  <a:pt x="430" y="534"/>
                </a:lnTo>
                <a:lnTo>
                  <a:pt x="429" y="534"/>
                </a:lnTo>
                <a:lnTo>
                  <a:pt x="425" y="533"/>
                </a:lnTo>
                <a:lnTo>
                  <a:pt x="422" y="533"/>
                </a:lnTo>
                <a:lnTo>
                  <a:pt x="421" y="532"/>
                </a:lnTo>
                <a:lnTo>
                  <a:pt x="418" y="532"/>
                </a:lnTo>
                <a:lnTo>
                  <a:pt x="416" y="531"/>
                </a:lnTo>
                <a:lnTo>
                  <a:pt x="413" y="531"/>
                </a:lnTo>
                <a:lnTo>
                  <a:pt x="412" y="531"/>
                </a:lnTo>
                <a:lnTo>
                  <a:pt x="411" y="531"/>
                </a:lnTo>
                <a:lnTo>
                  <a:pt x="410" y="531"/>
                </a:lnTo>
                <a:lnTo>
                  <a:pt x="409" y="531"/>
                </a:lnTo>
                <a:lnTo>
                  <a:pt x="408" y="532"/>
                </a:lnTo>
                <a:lnTo>
                  <a:pt x="406" y="533"/>
                </a:lnTo>
                <a:lnTo>
                  <a:pt x="405" y="534"/>
                </a:lnTo>
                <a:lnTo>
                  <a:pt x="403" y="536"/>
                </a:lnTo>
                <a:lnTo>
                  <a:pt x="401" y="536"/>
                </a:lnTo>
                <a:lnTo>
                  <a:pt x="399" y="537"/>
                </a:lnTo>
                <a:lnTo>
                  <a:pt x="397" y="537"/>
                </a:lnTo>
                <a:lnTo>
                  <a:pt x="395" y="537"/>
                </a:lnTo>
                <a:lnTo>
                  <a:pt x="394" y="537"/>
                </a:lnTo>
                <a:lnTo>
                  <a:pt x="393" y="537"/>
                </a:lnTo>
                <a:lnTo>
                  <a:pt x="392" y="537"/>
                </a:lnTo>
                <a:lnTo>
                  <a:pt x="390" y="536"/>
                </a:lnTo>
                <a:lnTo>
                  <a:pt x="389" y="536"/>
                </a:lnTo>
                <a:lnTo>
                  <a:pt x="388" y="535"/>
                </a:lnTo>
                <a:lnTo>
                  <a:pt x="384" y="533"/>
                </a:lnTo>
                <a:lnTo>
                  <a:pt x="383" y="532"/>
                </a:lnTo>
                <a:lnTo>
                  <a:pt x="382" y="531"/>
                </a:lnTo>
                <a:lnTo>
                  <a:pt x="382" y="530"/>
                </a:lnTo>
                <a:lnTo>
                  <a:pt x="380" y="528"/>
                </a:lnTo>
                <a:lnTo>
                  <a:pt x="379" y="527"/>
                </a:lnTo>
                <a:lnTo>
                  <a:pt x="378" y="526"/>
                </a:lnTo>
                <a:lnTo>
                  <a:pt x="378" y="525"/>
                </a:lnTo>
                <a:lnTo>
                  <a:pt x="377" y="525"/>
                </a:lnTo>
                <a:lnTo>
                  <a:pt x="377" y="525"/>
                </a:lnTo>
                <a:lnTo>
                  <a:pt x="376" y="525"/>
                </a:lnTo>
                <a:lnTo>
                  <a:pt x="375" y="525"/>
                </a:lnTo>
                <a:lnTo>
                  <a:pt x="374" y="525"/>
                </a:lnTo>
                <a:lnTo>
                  <a:pt x="373" y="525"/>
                </a:lnTo>
                <a:lnTo>
                  <a:pt x="371" y="526"/>
                </a:lnTo>
                <a:lnTo>
                  <a:pt x="369" y="527"/>
                </a:lnTo>
                <a:lnTo>
                  <a:pt x="368" y="527"/>
                </a:lnTo>
                <a:lnTo>
                  <a:pt x="367" y="528"/>
                </a:lnTo>
                <a:lnTo>
                  <a:pt x="367" y="528"/>
                </a:lnTo>
                <a:lnTo>
                  <a:pt x="366" y="529"/>
                </a:lnTo>
                <a:lnTo>
                  <a:pt x="363" y="532"/>
                </a:lnTo>
                <a:lnTo>
                  <a:pt x="362" y="533"/>
                </a:lnTo>
                <a:lnTo>
                  <a:pt x="361" y="534"/>
                </a:lnTo>
                <a:lnTo>
                  <a:pt x="360" y="535"/>
                </a:lnTo>
                <a:lnTo>
                  <a:pt x="359" y="535"/>
                </a:lnTo>
                <a:lnTo>
                  <a:pt x="358" y="536"/>
                </a:lnTo>
                <a:lnTo>
                  <a:pt x="358" y="536"/>
                </a:lnTo>
                <a:lnTo>
                  <a:pt x="357" y="536"/>
                </a:lnTo>
                <a:lnTo>
                  <a:pt x="356" y="536"/>
                </a:lnTo>
                <a:lnTo>
                  <a:pt x="355" y="537"/>
                </a:lnTo>
                <a:lnTo>
                  <a:pt x="354" y="536"/>
                </a:lnTo>
                <a:lnTo>
                  <a:pt x="351" y="536"/>
                </a:lnTo>
                <a:lnTo>
                  <a:pt x="350" y="536"/>
                </a:lnTo>
                <a:lnTo>
                  <a:pt x="349" y="536"/>
                </a:lnTo>
                <a:lnTo>
                  <a:pt x="348" y="536"/>
                </a:lnTo>
                <a:lnTo>
                  <a:pt x="348" y="536"/>
                </a:lnTo>
                <a:lnTo>
                  <a:pt x="347" y="536"/>
                </a:lnTo>
                <a:lnTo>
                  <a:pt x="347" y="537"/>
                </a:lnTo>
                <a:lnTo>
                  <a:pt x="346" y="537"/>
                </a:lnTo>
                <a:lnTo>
                  <a:pt x="345" y="538"/>
                </a:lnTo>
                <a:lnTo>
                  <a:pt x="345" y="539"/>
                </a:lnTo>
                <a:lnTo>
                  <a:pt x="344" y="540"/>
                </a:lnTo>
                <a:lnTo>
                  <a:pt x="343" y="542"/>
                </a:lnTo>
                <a:lnTo>
                  <a:pt x="342" y="546"/>
                </a:lnTo>
                <a:lnTo>
                  <a:pt x="341" y="547"/>
                </a:lnTo>
                <a:lnTo>
                  <a:pt x="341" y="548"/>
                </a:lnTo>
                <a:lnTo>
                  <a:pt x="340" y="549"/>
                </a:lnTo>
                <a:lnTo>
                  <a:pt x="339" y="550"/>
                </a:lnTo>
                <a:lnTo>
                  <a:pt x="339" y="550"/>
                </a:lnTo>
                <a:lnTo>
                  <a:pt x="338" y="550"/>
                </a:lnTo>
                <a:lnTo>
                  <a:pt x="337" y="551"/>
                </a:lnTo>
                <a:lnTo>
                  <a:pt x="336" y="551"/>
                </a:lnTo>
                <a:lnTo>
                  <a:pt x="334" y="551"/>
                </a:lnTo>
                <a:lnTo>
                  <a:pt x="331" y="551"/>
                </a:lnTo>
                <a:lnTo>
                  <a:pt x="330" y="551"/>
                </a:lnTo>
                <a:lnTo>
                  <a:pt x="327" y="551"/>
                </a:lnTo>
                <a:lnTo>
                  <a:pt x="324" y="552"/>
                </a:lnTo>
                <a:lnTo>
                  <a:pt x="322" y="553"/>
                </a:lnTo>
                <a:lnTo>
                  <a:pt x="318" y="554"/>
                </a:lnTo>
                <a:lnTo>
                  <a:pt x="316" y="555"/>
                </a:lnTo>
                <a:lnTo>
                  <a:pt x="314" y="556"/>
                </a:lnTo>
                <a:lnTo>
                  <a:pt x="312" y="557"/>
                </a:lnTo>
                <a:lnTo>
                  <a:pt x="312" y="558"/>
                </a:lnTo>
                <a:lnTo>
                  <a:pt x="311" y="559"/>
                </a:lnTo>
                <a:lnTo>
                  <a:pt x="310" y="560"/>
                </a:lnTo>
                <a:lnTo>
                  <a:pt x="308" y="562"/>
                </a:lnTo>
                <a:lnTo>
                  <a:pt x="307" y="564"/>
                </a:lnTo>
                <a:lnTo>
                  <a:pt x="305" y="567"/>
                </a:lnTo>
                <a:lnTo>
                  <a:pt x="303" y="568"/>
                </a:lnTo>
                <a:lnTo>
                  <a:pt x="301" y="569"/>
                </a:lnTo>
                <a:lnTo>
                  <a:pt x="300" y="570"/>
                </a:lnTo>
                <a:lnTo>
                  <a:pt x="299" y="571"/>
                </a:lnTo>
                <a:lnTo>
                  <a:pt x="295" y="573"/>
                </a:lnTo>
                <a:lnTo>
                  <a:pt x="294" y="574"/>
                </a:lnTo>
                <a:lnTo>
                  <a:pt x="293" y="575"/>
                </a:lnTo>
                <a:lnTo>
                  <a:pt x="292" y="575"/>
                </a:lnTo>
                <a:lnTo>
                  <a:pt x="290" y="577"/>
                </a:lnTo>
                <a:lnTo>
                  <a:pt x="288" y="579"/>
                </a:lnTo>
                <a:lnTo>
                  <a:pt x="286" y="581"/>
                </a:lnTo>
                <a:lnTo>
                  <a:pt x="285" y="582"/>
                </a:lnTo>
                <a:lnTo>
                  <a:pt x="284" y="584"/>
                </a:lnTo>
                <a:lnTo>
                  <a:pt x="282" y="587"/>
                </a:lnTo>
                <a:lnTo>
                  <a:pt x="281" y="588"/>
                </a:lnTo>
                <a:lnTo>
                  <a:pt x="280" y="589"/>
                </a:lnTo>
                <a:lnTo>
                  <a:pt x="279" y="589"/>
                </a:lnTo>
                <a:lnTo>
                  <a:pt x="279" y="589"/>
                </a:lnTo>
                <a:lnTo>
                  <a:pt x="278" y="589"/>
                </a:lnTo>
                <a:lnTo>
                  <a:pt x="277" y="589"/>
                </a:lnTo>
                <a:lnTo>
                  <a:pt x="276" y="589"/>
                </a:lnTo>
                <a:lnTo>
                  <a:pt x="276" y="589"/>
                </a:lnTo>
                <a:lnTo>
                  <a:pt x="275" y="588"/>
                </a:lnTo>
                <a:lnTo>
                  <a:pt x="272" y="586"/>
                </a:lnTo>
                <a:lnTo>
                  <a:pt x="270" y="585"/>
                </a:lnTo>
                <a:lnTo>
                  <a:pt x="269" y="584"/>
                </a:lnTo>
                <a:lnTo>
                  <a:pt x="267" y="584"/>
                </a:lnTo>
                <a:lnTo>
                  <a:pt x="266" y="583"/>
                </a:lnTo>
                <a:lnTo>
                  <a:pt x="264" y="583"/>
                </a:lnTo>
                <a:lnTo>
                  <a:pt x="263" y="583"/>
                </a:lnTo>
                <a:lnTo>
                  <a:pt x="261" y="583"/>
                </a:lnTo>
                <a:lnTo>
                  <a:pt x="256" y="584"/>
                </a:lnTo>
                <a:lnTo>
                  <a:pt x="254" y="584"/>
                </a:lnTo>
                <a:lnTo>
                  <a:pt x="253" y="584"/>
                </a:lnTo>
                <a:lnTo>
                  <a:pt x="253" y="585"/>
                </a:lnTo>
                <a:lnTo>
                  <a:pt x="252" y="585"/>
                </a:lnTo>
                <a:lnTo>
                  <a:pt x="251" y="585"/>
                </a:lnTo>
                <a:lnTo>
                  <a:pt x="251" y="586"/>
                </a:lnTo>
                <a:lnTo>
                  <a:pt x="250" y="587"/>
                </a:lnTo>
                <a:lnTo>
                  <a:pt x="248" y="590"/>
                </a:lnTo>
                <a:lnTo>
                  <a:pt x="246" y="592"/>
                </a:lnTo>
                <a:lnTo>
                  <a:pt x="245" y="593"/>
                </a:lnTo>
                <a:lnTo>
                  <a:pt x="244" y="594"/>
                </a:lnTo>
                <a:lnTo>
                  <a:pt x="243" y="595"/>
                </a:lnTo>
                <a:lnTo>
                  <a:pt x="243" y="596"/>
                </a:lnTo>
                <a:lnTo>
                  <a:pt x="242" y="596"/>
                </a:lnTo>
                <a:lnTo>
                  <a:pt x="241" y="597"/>
                </a:lnTo>
                <a:lnTo>
                  <a:pt x="240" y="597"/>
                </a:lnTo>
                <a:lnTo>
                  <a:pt x="240" y="597"/>
                </a:lnTo>
                <a:lnTo>
                  <a:pt x="238" y="597"/>
                </a:lnTo>
                <a:lnTo>
                  <a:pt x="237" y="596"/>
                </a:lnTo>
                <a:lnTo>
                  <a:pt x="235" y="596"/>
                </a:lnTo>
                <a:lnTo>
                  <a:pt x="234" y="596"/>
                </a:lnTo>
                <a:lnTo>
                  <a:pt x="233" y="595"/>
                </a:lnTo>
                <a:lnTo>
                  <a:pt x="232" y="595"/>
                </a:lnTo>
                <a:lnTo>
                  <a:pt x="230" y="593"/>
                </a:lnTo>
                <a:lnTo>
                  <a:pt x="229" y="592"/>
                </a:lnTo>
                <a:lnTo>
                  <a:pt x="228" y="591"/>
                </a:lnTo>
                <a:lnTo>
                  <a:pt x="227" y="591"/>
                </a:lnTo>
                <a:lnTo>
                  <a:pt x="226" y="591"/>
                </a:lnTo>
                <a:lnTo>
                  <a:pt x="225" y="591"/>
                </a:lnTo>
                <a:lnTo>
                  <a:pt x="223" y="591"/>
                </a:lnTo>
                <a:lnTo>
                  <a:pt x="222" y="591"/>
                </a:lnTo>
                <a:lnTo>
                  <a:pt x="220" y="591"/>
                </a:lnTo>
                <a:lnTo>
                  <a:pt x="219" y="592"/>
                </a:lnTo>
                <a:lnTo>
                  <a:pt x="218" y="592"/>
                </a:lnTo>
                <a:lnTo>
                  <a:pt x="217" y="593"/>
                </a:lnTo>
                <a:lnTo>
                  <a:pt x="217" y="593"/>
                </a:lnTo>
                <a:lnTo>
                  <a:pt x="217" y="594"/>
                </a:lnTo>
                <a:lnTo>
                  <a:pt x="216" y="594"/>
                </a:lnTo>
                <a:lnTo>
                  <a:pt x="216" y="594"/>
                </a:lnTo>
                <a:lnTo>
                  <a:pt x="216" y="594"/>
                </a:lnTo>
                <a:lnTo>
                  <a:pt x="215" y="593"/>
                </a:lnTo>
                <a:lnTo>
                  <a:pt x="215" y="592"/>
                </a:lnTo>
                <a:lnTo>
                  <a:pt x="213" y="589"/>
                </a:lnTo>
                <a:lnTo>
                  <a:pt x="213" y="588"/>
                </a:lnTo>
                <a:lnTo>
                  <a:pt x="212" y="587"/>
                </a:lnTo>
                <a:lnTo>
                  <a:pt x="211" y="586"/>
                </a:lnTo>
                <a:lnTo>
                  <a:pt x="211" y="585"/>
                </a:lnTo>
                <a:lnTo>
                  <a:pt x="210" y="584"/>
                </a:lnTo>
                <a:lnTo>
                  <a:pt x="209" y="583"/>
                </a:lnTo>
                <a:lnTo>
                  <a:pt x="206" y="581"/>
                </a:lnTo>
                <a:lnTo>
                  <a:pt x="205" y="580"/>
                </a:lnTo>
                <a:lnTo>
                  <a:pt x="203" y="580"/>
                </a:lnTo>
                <a:lnTo>
                  <a:pt x="201" y="578"/>
                </a:lnTo>
                <a:lnTo>
                  <a:pt x="198" y="577"/>
                </a:lnTo>
                <a:lnTo>
                  <a:pt x="196" y="576"/>
                </a:lnTo>
                <a:lnTo>
                  <a:pt x="194" y="575"/>
                </a:lnTo>
                <a:lnTo>
                  <a:pt x="193" y="574"/>
                </a:lnTo>
                <a:lnTo>
                  <a:pt x="192" y="573"/>
                </a:lnTo>
                <a:lnTo>
                  <a:pt x="191" y="572"/>
                </a:lnTo>
                <a:lnTo>
                  <a:pt x="190" y="571"/>
                </a:lnTo>
                <a:lnTo>
                  <a:pt x="189" y="568"/>
                </a:lnTo>
                <a:lnTo>
                  <a:pt x="188" y="567"/>
                </a:lnTo>
                <a:lnTo>
                  <a:pt x="187" y="566"/>
                </a:lnTo>
                <a:lnTo>
                  <a:pt x="186" y="565"/>
                </a:lnTo>
                <a:lnTo>
                  <a:pt x="186" y="565"/>
                </a:lnTo>
                <a:lnTo>
                  <a:pt x="185" y="565"/>
                </a:lnTo>
                <a:lnTo>
                  <a:pt x="184" y="564"/>
                </a:lnTo>
                <a:lnTo>
                  <a:pt x="183" y="564"/>
                </a:lnTo>
                <a:lnTo>
                  <a:pt x="182" y="564"/>
                </a:lnTo>
                <a:lnTo>
                  <a:pt x="179" y="564"/>
                </a:lnTo>
                <a:lnTo>
                  <a:pt x="179" y="564"/>
                </a:lnTo>
                <a:lnTo>
                  <a:pt x="178" y="563"/>
                </a:lnTo>
                <a:lnTo>
                  <a:pt x="177" y="563"/>
                </a:lnTo>
                <a:lnTo>
                  <a:pt x="177" y="563"/>
                </a:lnTo>
                <a:lnTo>
                  <a:pt x="177" y="562"/>
                </a:lnTo>
                <a:lnTo>
                  <a:pt x="177" y="561"/>
                </a:lnTo>
                <a:lnTo>
                  <a:pt x="177" y="561"/>
                </a:lnTo>
                <a:lnTo>
                  <a:pt x="177" y="560"/>
                </a:lnTo>
                <a:lnTo>
                  <a:pt x="177" y="559"/>
                </a:lnTo>
                <a:lnTo>
                  <a:pt x="177" y="559"/>
                </a:lnTo>
                <a:lnTo>
                  <a:pt x="178" y="557"/>
                </a:lnTo>
                <a:lnTo>
                  <a:pt x="179" y="556"/>
                </a:lnTo>
                <a:lnTo>
                  <a:pt x="180" y="554"/>
                </a:lnTo>
                <a:lnTo>
                  <a:pt x="182" y="551"/>
                </a:lnTo>
                <a:lnTo>
                  <a:pt x="183" y="551"/>
                </a:lnTo>
                <a:lnTo>
                  <a:pt x="185" y="549"/>
                </a:lnTo>
                <a:lnTo>
                  <a:pt x="188" y="545"/>
                </a:lnTo>
                <a:lnTo>
                  <a:pt x="189" y="544"/>
                </a:lnTo>
                <a:lnTo>
                  <a:pt x="190" y="543"/>
                </a:lnTo>
                <a:lnTo>
                  <a:pt x="190" y="542"/>
                </a:lnTo>
                <a:lnTo>
                  <a:pt x="191" y="541"/>
                </a:lnTo>
                <a:lnTo>
                  <a:pt x="192" y="537"/>
                </a:lnTo>
                <a:lnTo>
                  <a:pt x="193" y="536"/>
                </a:lnTo>
                <a:lnTo>
                  <a:pt x="193" y="535"/>
                </a:lnTo>
                <a:lnTo>
                  <a:pt x="195" y="531"/>
                </a:lnTo>
                <a:lnTo>
                  <a:pt x="196" y="530"/>
                </a:lnTo>
                <a:lnTo>
                  <a:pt x="197" y="529"/>
                </a:lnTo>
                <a:lnTo>
                  <a:pt x="197" y="528"/>
                </a:lnTo>
                <a:lnTo>
                  <a:pt x="197" y="527"/>
                </a:lnTo>
                <a:lnTo>
                  <a:pt x="198" y="524"/>
                </a:lnTo>
                <a:lnTo>
                  <a:pt x="198" y="523"/>
                </a:lnTo>
                <a:lnTo>
                  <a:pt x="199" y="521"/>
                </a:lnTo>
                <a:lnTo>
                  <a:pt x="200" y="520"/>
                </a:lnTo>
                <a:lnTo>
                  <a:pt x="201" y="518"/>
                </a:lnTo>
                <a:lnTo>
                  <a:pt x="202" y="515"/>
                </a:lnTo>
                <a:lnTo>
                  <a:pt x="203" y="514"/>
                </a:lnTo>
                <a:lnTo>
                  <a:pt x="204" y="514"/>
                </a:lnTo>
                <a:lnTo>
                  <a:pt x="204" y="513"/>
                </a:lnTo>
                <a:lnTo>
                  <a:pt x="205" y="513"/>
                </a:lnTo>
                <a:lnTo>
                  <a:pt x="206" y="513"/>
                </a:lnTo>
                <a:lnTo>
                  <a:pt x="207" y="512"/>
                </a:lnTo>
                <a:lnTo>
                  <a:pt x="210" y="512"/>
                </a:lnTo>
                <a:lnTo>
                  <a:pt x="213" y="511"/>
                </a:lnTo>
                <a:lnTo>
                  <a:pt x="214" y="510"/>
                </a:lnTo>
                <a:lnTo>
                  <a:pt x="216" y="510"/>
                </a:lnTo>
                <a:lnTo>
                  <a:pt x="216" y="509"/>
                </a:lnTo>
                <a:lnTo>
                  <a:pt x="217" y="509"/>
                </a:lnTo>
                <a:lnTo>
                  <a:pt x="218" y="508"/>
                </a:lnTo>
                <a:lnTo>
                  <a:pt x="218" y="508"/>
                </a:lnTo>
                <a:lnTo>
                  <a:pt x="219" y="506"/>
                </a:lnTo>
                <a:lnTo>
                  <a:pt x="219" y="504"/>
                </a:lnTo>
                <a:lnTo>
                  <a:pt x="220" y="503"/>
                </a:lnTo>
                <a:lnTo>
                  <a:pt x="220" y="502"/>
                </a:lnTo>
                <a:lnTo>
                  <a:pt x="220" y="501"/>
                </a:lnTo>
                <a:lnTo>
                  <a:pt x="219" y="500"/>
                </a:lnTo>
                <a:lnTo>
                  <a:pt x="219" y="499"/>
                </a:lnTo>
                <a:lnTo>
                  <a:pt x="218" y="498"/>
                </a:lnTo>
                <a:lnTo>
                  <a:pt x="215" y="494"/>
                </a:lnTo>
                <a:lnTo>
                  <a:pt x="214" y="493"/>
                </a:lnTo>
                <a:lnTo>
                  <a:pt x="214" y="492"/>
                </a:lnTo>
                <a:lnTo>
                  <a:pt x="212" y="492"/>
                </a:lnTo>
                <a:lnTo>
                  <a:pt x="210" y="490"/>
                </a:lnTo>
                <a:lnTo>
                  <a:pt x="208" y="489"/>
                </a:lnTo>
                <a:lnTo>
                  <a:pt x="207" y="488"/>
                </a:lnTo>
                <a:lnTo>
                  <a:pt x="206" y="487"/>
                </a:lnTo>
                <a:lnTo>
                  <a:pt x="206" y="486"/>
                </a:lnTo>
                <a:lnTo>
                  <a:pt x="205" y="486"/>
                </a:lnTo>
                <a:lnTo>
                  <a:pt x="205" y="485"/>
                </a:lnTo>
                <a:lnTo>
                  <a:pt x="205" y="484"/>
                </a:lnTo>
                <a:lnTo>
                  <a:pt x="205" y="483"/>
                </a:lnTo>
                <a:lnTo>
                  <a:pt x="205" y="482"/>
                </a:lnTo>
                <a:lnTo>
                  <a:pt x="206" y="481"/>
                </a:lnTo>
                <a:lnTo>
                  <a:pt x="206" y="481"/>
                </a:lnTo>
                <a:lnTo>
                  <a:pt x="206" y="480"/>
                </a:lnTo>
                <a:lnTo>
                  <a:pt x="205" y="479"/>
                </a:lnTo>
                <a:lnTo>
                  <a:pt x="205" y="478"/>
                </a:lnTo>
                <a:lnTo>
                  <a:pt x="205" y="477"/>
                </a:lnTo>
                <a:lnTo>
                  <a:pt x="204" y="477"/>
                </a:lnTo>
                <a:lnTo>
                  <a:pt x="203" y="476"/>
                </a:lnTo>
                <a:lnTo>
                  <a:pt x="202" y="475"/>
                </a:lnTo>
                <a:lnTo>
                  <a:pt x="201" y="475"/>
                </a:lnTo>
                <a:lnTo>
                  <a:pt x="200" y="474"/>
                </a:lnTo>
                <a:lnTo>
                  <a:pt x="199" y="474"/>
                </a:lnTo>
                <a:lnTo>
                  <a:pt x="198" y="474"/>
                </a:lnTo>
                <a:lnTo>
                  <a:pt x="198" y="474"/>
                </a:lnTo>
                <a:lnTo>
                  <a:pt x="197" y="474"/>
                </a:lnTo>
                <a:lnTo>
                  <a:pt x="196" y="474"/>
                </a:lnTo>
                <a:lnTo>
                  <a:pt x="195" y="474"/>
                </a:lnTo>
                <a:lnTo>
                  <a:pt x="195" y="474"/>
                </a:lnTo>
                <a:lnTo>
                  <a:pt x="193" y="475"/>
                </a:lnTo>
                <a:lnTo>
                  <a:pt x="191" y="476"/>
                </a:lnTo>
                <a:lnTo>
                  <a:pt x="191" y="476"/>
                </a:lnTo>
                <a:lnTo>
                  <a:pt x="187" y="476"/>
                </a:lnTo>
                <a:lnTo>
                  <a:pt x="185" y="477"/>
                </a:lnTo>
                <a:lnTo>
                  <a:pt x="183" y="477"/>
                </a:lnTo>
                <a:lnTo>
                  <a:pt x="180" y="479"/>
                </a:lnTo>
                <a:lnTo>
                  <a:pt x="178" y="479"/>
                </a:lnTo>
                <a:lnTo>
                  <a:pt x="177" y="480"/>
                </a:lnTo>
                <a:lnTo>
                  <a:pt x="175" y="480"/>
                </a:lnTo>
                <a:lnTo>
                  <a:pt x="173" y="480"/>
                </a:lnTo>
                <a:lnTo>
                  <a:pt x="169" y="480"/>
                </a:lnTo>
                <a:lnTo>
                  <a:pt x="166" y="480"/>
                </a:lnTo>
                <a:lnTo>
                  <a:pt x="164" y="480"/>
                </a:lnTo>
                <a:lnTo>
                  <a:pt x="162" y="480"/>
                </a:lnTo>
                <a:lnTo>
                  <a:pt x="161" y="479"/>
                </a:lnTo>
                <a:lnTo>
                  <a:pt x="156" y="478"/>
                </a:lnTo>
                <a:lnTo>
                  <a:pt x="155" y="478"/>
                </a:lnTo>
                <a:lnTo>
                  <a:pt x="154" y="478"/>
                </a:lnTo>
                <a:lnTo>
                  <a:pt x="153" y="477"/>
                </a:lnTo>
                <a:lnTo>
                  <a:pt x="152" y="477"/>
                </a:lnTo>
                <a:lnTo>
                  <a:pt x="150" y="478"/>
                </a:lnTo>
                <a:lnTo>
                  <a:pt x="149" y="478"/>
                </a:lnTo>
                <a:lnTo>
                  <a:pt x="147" y="479"/>
                </a:lnTo>
                <a:lnTo>
                  <a:pt x="146" y="479"/>
                </a:lnTo>
                <a:lnTo>
                  <a:pt x="146" y="479"/>
                </a:lnTo>
                <a:lnTo>
                  <a:pt x="145" y="479"/>
                </a:lnTo>
                <a:lnTo>
                  <a:pt x="145" y="479"/>
                </a:lnTo>
                <a:lnTo>
                  <a:pt x="144" y="479"/>
                </a:lnTo>
                <a:lnTo>
                  <a:pt x="143" y="479"/>
                </a:lnTo>
                <a:lnTo>
                  <a:pt x="140" y="477"/>
                </a:lnTo>
                <a:lnTo>
                  <a:pt x="133" y="473"/>
                </a:lnTo>
                <a:lnTo>
                  <a:pt x="131" y="471"/>
                </a:lnTo>
                <a:lnTo>
                  <a:pt x="129" y="470"/>
                </a:lnTo>
                <a:lnTo>
                  <a:pt x="128" y="469"/>
                </a:lnTo>
                <a:lnTo>
                  <a:pt x="124" y="465"/>
                </a:lnTo>
                <a:lnTo>
                  <a:pt x="120" y="463"/>
                </a:lnTo>
                <a:lnTo>
                  <a:pt x="119" y="461"/>
                </a:lnTo>
                <a:lnTo>
                  <a:pt x="116" y="459"/>
                </a:lnTo>
                <a:lnTo>
                  <a:pt x="115" y="458"/>
                </a:lnTo>
                <a:lnTo>
                  <a:pt x="114" y="457"/>
                </a:lnTo>
                <a:lnTo>
                  <a:pt x="114" y="456"/>
                </a:lnTo>
                <a:lnTo>
                  <a:pt x="113" y="454"/>
                </a:lnTo>
                <a:lnTo>
                  <a:pt x="112" y="452"/>
                </a:lnTo>
                <a:lnTo>
                  <a:pt x="111" y="450"/>
                </a:lnTo>
                <a:lnTo>
                  <a:pt x="111" y="449"/>
                </a:lnTo>
                <a:lnTo>
                  <a:pt x="111" y="447"/>
                </a:lnTo>
                <a:lnTo>
                  <a:pt x="111" y="445"/>
                </a:lnTo>
                <a:lnTo>
                  <a:pt x="111" y="442"/>
                </a:lnTo>
                <a:lnTo>
                  <a:pt x="112" y="438"/>
                </a:lnTo>
                <a:lnTo>
                  <a:pt x="112" y="435"/>
                </a:lnTo>
                <a:lnTo>
                  <a:pt x="112" y="434"/>
                </a:lnTo>
                <a:lnTo>
                  <a:pt x="112" y="433"/>
                </a:lnTo>
                <a:lnTo>
                  <a:pt x="112" y="431"/>
                </a:lnTo>
                <a:lnTo>
                  <a:pt x="112" y="430"/>
                </a:lnTo>
                <a:lnTo>
                  <a:pt x="111" y="428"/>
                </a:lnTo>
                <a:lnTo>
                  <a:pt x="111" y="425"/>
                </a:lnTo>
                <a:lnTo>
                  <a:pt x="110" y="424"/>
                </a:lnTo>
                <a:lnTo>
                  <a:pt x="110" y="423"/>
                </a:lnTo>
                <a:lnTo>
                  <a:pt x="109" y="422"/>
                </a:lnTo>
                <a:lnTo>
                  <a:pt x="108" y="421"/>
                </a:lnTo>
                <a:lnTo>
                  <a:pt x="108" y="420"/>
                </a:lnTo>
                <a:lnTo>
                  <a:pt x="107" y="419"/>
                </a:lnTo>
                <a:lnTo>
                  <a:pt x="106" y="419"/>
                </a:lnTo>
                <a:lnTo>
                  <a:pt x="105" y="419"/>
                </a:lnTo>
                <a:lnTo>
                  <a:pt x="104" y="418"/>
                </a:lnTo>
                <a:lnTo>
                  <a:pt x="103" y="418"/>
                </a:lnTo>
                <a:lnTo>
                  <a:pt x="101" y="418"/>
                </a:lnTo>
                <a:lnTo>
                  <a:pt x="99" y="418"/>
                </a:lnTo>
                <a:lnTo>
                  <a:pt x="98" y="418"/>
                </a:lnTo>
                <a:lnTo>
                  <a:pt x="94" y="419"/>
                </a:lnTo>
                <a:lnTo>
                  <a:pt x="90" y="419"/>
                </a:lnTo>
                <a:lnTo>
                  <a:pt x="89" y="419"/>
                </a:lnTo>
                <a:lnTo>
                  <a:pt x="87" y="420"/>
                </a:lnTo>
                <a:lnTo>
                  <a:pt x="83" y="421"/>
                </a:lnTo>
                <a:lnTo>
                  <a:pt x="81" y="421"/>
                </a:lnTo>
                <a:lnTo>
                  <a:pt x="76" y="422"/>
                </a:lnTo>
                <a:lnTo>
                  <a:pt x="75" y="422"/>
                </a:lnTo>
                <a:lnTo>
                  <a:pt x="75" y="422"/>
                </a:lnTo>
                <a:lnTo>
                  <a:pt x="74" y="421"/>
                </a:lnTo>
                <a:lnTo>
                  <a:pt x="73" y="421"/>
                </a:lnTo>
                <a:lnTo>
                  <a:pt x="72" y="420"/>
                </a:lnTo>
                <a:lnTo>
                  <a:pt x="71" y="418"/>
                </a:lnTo>
                <a:lnTo>
                  <a:pt x="70" y="418"/>
                </a:lnTo>
                <a:lnTo>
                  <a:pt x="69" y="417"/>
                </a:lnTo>
                <a:lnTo>
                  <a:pt x="67" y="416"/>
                </a:lnTo>
                <a:lnTo>
                  <a:pt x="65" y="415"/>
                </a:lnTo>
                <a:lnTo>
                  <a:pt x="62" y="414"/>
                </a:lnTo>
                <a:lnTo>
                  <a:pt x="57" y="412"/>
                </a:lnTo>
                <a:lnTo>
                  <a:pt x="50" y="411"/>
                </a:lnTo>
                <a:lnTo>
                  <a:pt x="49" y="410"/>
                </a:lnTo>
                <a:lnTo>
                  <a:pt x="48" y="410"/>
                </a:lnTo>
                <a:lnTo>
                  <a:pt x="47" y="410"/>
                </a:lnTo>
                <a:lnTo>
                  <a:pt x="46" y="410"/>
                </a:lnTo>
                <a:lnTo>
                  <a:pt x="46" y="410"/>
                </a:lnTo>
                <a:lnTo>
                  <a:pt x="45" y="411"/>
                </a:lnTo>
                <a:lnTo>
                  <a:pt x="43" y="411"/>
                </a:lnTo>
                <a:lnTo>
                  <a:pt x="39" y="413"/>
                </a:lnTo>
                <a:lnTo>
                  <a:pt x="38" y="414"/>
                </a:lnTo>
                <a:lnTo>
                  <a:pt x="36" y="415"/>
                </a:lnTo>
                <a:lnTo>
                  <a:pt x="35" y="415"/>
                </a:lnTo>
                <a:lnTo>
                  <a:pt x="33" y="415"/>
                </a:lnTo>
                <a:lnTo>
                  <a:pt x="32" y="415"/>
                </a:lnTo>
                <a:lnTo>
                  <a:pt x="30" y="415"/>
                </a:lnTo>
                <a:lnTo>
                  <a:pt x="28" y="414"/>
                </a:lnTo>
                <a:lnTo>
                  <a:pt x="27" y="414"/>
                </a:lnTo>
                <a:lnTo>
                  <a:pt x="27" y="413"/>
                </a:lnTo>
                <a:lnTo>
                  <a:pt x="26" y="413"/>
                </a:lnTo>
                <a:lnTo>
                  <a:pt x="25" y="412"/>
                </a:lnTo>
                <a:lnTo>
                  <a:pt x="24" y="411"/>
                </a:lnTo>
                <a:lnTo>
                  <a:pt x="23" y="411"/>
                </a:lnTo>
                <a:lnTo>
                  <a:pt x="20" y="407"/>
                </a:lnTo>
                <a:lnTo>
                  <a:pt x="19" y="405"/>
                </a:lnTo>
                <a:lnTo>
                  <a:pt x="17" y="404"/>
                </a:lnTo>
                <a:lnTo>
                  <a:pt x="16" y="403"/>
                </a:lnTo>
                <a:lnTo>
                  <a:pt x="15" y="402"/>
                </a:lnTo>
                <a:lnTo>
                  <a:pt x="14" y="402"/>
                </a:lnTo>
                <a:lnTo>
                  <a:pt x="14" y="402"/>
                </a:lnTo>
                <a:lnTo>
                  <a:pt x="13" y="401"/>
                </a:lnTo>
                <a:lnTo>
                  <a:pt x="12" y="401"/>
                </a:lnTo>
                <a:lnTo>
                  <a:pt x="10" y="401"/>
                </a:lnTo>
                <a:lnTo>
                  <a:pt x="6" y="400"/>
                </a:lnTo>
                <a:lnTo>
                  <a:pt x="5" y="400"/>
                </a:lnTo>
                <a:lnTo>
                  <a:pt x="4" y="400"/>
                </a:lnTo>
                <a:lnTo>
                  <a:pt x="3" y="399"/>
                </a:lnTo>
                <a:lnTo>
                  <a:pt x="2" y="399"/>
                </a:lnTo>
                <a:lnTo>
                  <a:pt x="1" y="398"/>
                </a:lnTo>
                <a:lnTo>
                  <a:pt x="0" y="398"/>
                </a:lnTo>
                <a:lnTo>
                  <a:pt x="0" y="398"/>
                </a:lnTo>
                <a:lnTo>
                  <a:pt x="0" y="397"/>
                </a:lnTo>
                <a:lnTo>
                  <a:pt x="0" y="397"/>
                </a:lnTo>
                <a:lnTo>
                  <a:pt x="1" y="397"/>
                </a:lnTo>
                <a:lnTo>
                  <a:pt x="2" y="396"/>
                </a:lnTo>
                <a:lnTo>
                  <a:pt x="3" y="395"/>
                </a:lnTo>
                <a:lnTo>
                  <a:pt x="4" y="395"/>
                </a:lnTo>
                <a:lnTo>
                  <a:pt x="4" y="394"/>
                </a:lnTo>
                <a:lnTo>
                  <a:pt x="5" y="393"/>
                </a:lnTo>
                <a:lnTo>
                  <a:pt x="5" y="393"/>
                </a:lnTo>
                <a:lnTo>
                  <a:pt x="5" y="392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0" name="Freeform 283">
            <a:extLst>
              <a:ext uri="{FF2B5EF4-FFF2-40B4-BE49-F238E27FC236}">
                <a16:creationId xmlns:a16="http://schemas.microsoft.com/office/drawing/2014/main" id="{05D02C98-11ED-443F-93A8-3C18DAF8E1F0}"/>
              </a:ext>
            </a:extLst>
          </p:cNvPr>
          <p:cNvSpPr>
            <a:spLocks/>
          </p:cNvSpPr>
          <p:nvPr/>
        </p:nvSpPr>
        <p:spPr bwMode="auto">
          <a:xfrm>
            <a:off x="8635368" y="4616744"/>
            <a:ext cx="497989" cy="823501"/>
          </a:xfrm>
          <a:custGeom>
            <a:avLst/>
            <a:gdLst>
              <a:gd name="T0" fmla="*/ 87 w 262"/>
              <a:gd name="T1" fmla="*/ 390 h 396"/>
              <a:gd name="T2" fmla="*/ 75 w 262"/>
              <a:gd name="T3" fmla="*/ 385 h 396"/>
              <a:gd name="T4" fmla="*/ 62 w 262"/>
              <a:gd name="T5" fmla="*/ 376 h 396"/>
              <a:gd name="T6" fmla="*/ 54 w 262"/>
              <a:gd name="T7" fmla="*/ 375 h 396"/>
              <a:gd name="T8" fmla="*/ 40 w 262"/>
              <a:gd name="T9" fmla="*/ 381 h 396"/>
              <a:gd name="T10" fmla="*/ 30 w 262"/>
              <a:gd name="T11" fmla="*/ 376 h 396"/>
              <a:gd name="T12" fmla="*/ 15 w 262"/>
              <a:gd name="T13" fmla="*/ 360 h 396"/>
              <a:gd name="T14" fmla="*/ 7 w 262"/>
              <a:gd name="T15" fmla="*/ 346 h 396"/>
              <a:gd name="T16" fmla="*/ 11 w 262"/>
              <a:gd name="T17" fmla="*/ 337 h 396"/>
              <a:gd name="T18" fmla="*/ 13 w 262"/>
              <a:gd name="T19" fmla="*/ 331 h 396"/>
              <a:gd name="T20" fmla="*/ 4 w 262"/>
              <a:gd name="T21" fmla="*/ 321 h 396"/>
              <a:gd name="T22" fmla="*/ 0 w 262"/>
              <a:gd name="T23" fmla="*/ 313 h 396"/>
              <a:gd name="T24" fmla="*/ 4 w 262"/>
              <a:gd name="T25" fmla="*/ 299 h 396"/>
              <a:gd name="T26" fmla="*/ 5 w 262"/>
              <a:gd name="T27" fmla="*/ 286 h 396"/>
              <a:gd name="T28" fmla="*/ 11 w 262"/>
              <a:gd name="T29" fmla="*/ 268 h 396"/>
              <a:gd name="T30" fmla="*/ 13 w 262"/>
              <a:gd name="T31" fmla="*/ 254 h 396"/>
              <a:gd name="T32" fmla="*/ 13 w 262"/>
              <a:gd name="T33" fmla="*/ 240 h 396"/>
              <a:gd name="T34" fmla="*/ 7 w 262"/>
              <a:gd name="T35" fmla="*/ 228 h 396"/>
              <a:gd name="T36" fmla="*/ 8 w 262"/>
              <a:gd name="T37" fmla="*/ 224 h 396"/>
              <a:gd name="T38" fmla="*/ 16 w 262"/>
              <a:gd name="T39" fmla="*/ 220 h 396"/>
              <a:gd name="T40" fmla="*/ 17 w 262"/>
              <a:gd name="T41" fmla="*/ 213 h 396"/>
              <a:gd name="T42" fmla="*/ 18 w 262"/>
              <a:gd name="T43" fmla="*/ 200 h 396"/>
              <a:gd name="T44" fmla="*/ 21 w 262"/>
              <a:gd name="T45" fmla="*/ 189 h 396"/>
              <a:gd name="T46" fmla="*/ 33 w 262"/>
              <a:gd name="T47" fmla="*/ 185 h 396"/>
              <a:gd name="T48" fmla="*/ 37 w 262"/>
              <a:gd name="T49" fmla="*/ 181 h 396"/>
              <a:gd name="T50" fmla="*/ 36 w 262"/>
              <a:gd name="T51" fmla="*/ 173 h 396"/>
              <a:gd name="T52" fmla="*/ 40 w 262"/>
              <a:gd name="T53" fmla="*/ 170 h 396"/>
              <a:gd name="T54" fmla="*/ 53 w 262"/>
              <a:gd name="T55" fmla="*/ 171 h 396"/>
              <a:gd name="T56" fmla="*/ 71 w 262"/>
              <a:gd name="T57" fmla="*/ 173 h 396"/>
              <a:gd name="T58" fmla="*/ 88 w 262"/>
              <a:gd name="T59" fmla="*/ 169 h 396"/>
              <a:gd name="T60" fmla="*/ 98 w 262"/>
              <a:gd name="T61" fmla="*/ 169 h 396"/>
              <a:gd name="T62" fmla="*/ 110 w 262"/>
              <a:gd name="T63" fmla="*/ 174 h 396"/>
              <a:gd name="T64" fmla="*/ 114 w 262"/>
              <a:gd name="T65" fmla="*/ 174 h 396"/>
              <a:gd name="T66" fmla="*/ 119 w 262"/>
              <a:gd name="T67" fmla="*/ 165 h 396"/>
              <a:gd name="T68" fmla="*/ 125 w 262"/>
              <a:gd name="T69" fmla="*/ 161 h 396"/>
              <a:gd name="T70" fmla="*/ 137 w 262"/>
              <a:gd name="T71" fmla="*/ 162 h 396"/>
              <a:gd name="T72" fmla="*/ 147 w 262"/>
              <a:gd name="T73" fmla="*/ 156 h 396"/>
              <a:gd name="T74" fmla="*/ 150 w 262"/>
              <a:gd name="T75" fmla="*/ 149 h 396"/>
              <a:gd name="T76" fmla="*/ 148 w 262"/>
              <a:gd name="T77" fmla="*/ 139 h 396"/>
              <a:gd name="T78" fmla="*/ 141 w 262"/>
              <a:gd name="T79" fmla="*/ 131 h 396"/>
              <a:gd name="T80" fmla="*/ 125 w 262"/>
              <a:gd name="T81" fmla="*/ 124 h 396"/>
              <a:gd name="T82" fmla="*/ 122 w 262"/>
              <a:gd name="T83" fmla="*/ 114 h 396"/>
              <a:gd name="T84" fmla="*/ 123 w 262"/>
              <a:gd name="T85" fmla="*/ 104 h 396"/>
              <a:gd name="T86" fmla="*/ 135 w 262"/>
              <a:gd name="T87" fmla="*/ 87 h 396"/>
              <a:gd name="T88" fmla="*/ 141 w 262"/>
              <a:gd name="T89" fmla="*/ 73 h 396"/>
              <a:gd name="T90" fmla="*/ 147 w 262"/>
              <a:gd name="T91" fmla="*/ 68 h 396"/>
              <a:gd name="T92" fmla="*/ 154 w 262"/>
              <a:gd name="T93" fmla="*/ 69 h 396"/>
              <a:gd name="T94" fmla="*/ 161 w 262"/>
              <a:gd name="T95" fmla="*/ 69 h 396"/>
              <a:gd name="T96" fmla="*/ 177 w 262"/>
              <a:gd name="T97" fmla="*/ 62 h 396"/>
              <a:gd name="T98" fmla="*/ 194 w 262"/>
              <a:gd name="T99" fmla="*/ 57 h 396"/>
              <a:gd name="T100" fmla="*/ 205 w 262"/>
              <a:gd name="T101" fmla="*/ 46 h 396"/>
              <a:gd name="T102" fmla="*/ 213 w 262"/>
              <a:gd name="T103" fmla="*/ 43 h 396"/>
              <a:gd name="T104" fmla="*/ 225 w 262"/>
              <a:gd name="T105" fmla="*/ 42 h 396"/>
              <a:gd name="T106" fmla="*/ 228 w 262"/>
              <a:gd name="T107" fmla="*/ 38 h 396"/>
              <a:gd name="T108" fmla="*/ 225 w 262"/>
              <a:gd name="T109" fmla="*/ 28 h 396"/>
              <a:gd name="T110" fmla="*/ 225 w 262"/>
              <a:gd name="T111" fmla="*/ 22 h 396"/>
              <a:gd name="T112" fmla="*/ 231 w 262"/>
              <a:gd name="T113" fmla="*/ 15 h 396"/>
              <a:gd name="T114" fmla="*/ 241 w 262"/>
              <a:gd name="T115" fmla="*/ 12 h 396"/>
              <a:gd name="T116" fmla="*/ 252 w 262"/>
              <a:gd name="T117" fmla="*/ 4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62" h="396">
                <a:moveTo>
                  <a:pt x="87" y="396"/>
                </a:moveTo>
                <a:lnTo>
                  <a:pt x="88" y="394"/>
                </a:lnTo>
                <a:lnTo>
                  <a:pt x="88" y="393"/>
                </a:lnTo>
                <a:lnTo>
                  <a:pt x="88" y="393"/>
                </a:lnTo>
                <a:lnTo>
                  <a:pt x="88" y="392"/>
                </a:lnTo>
                <a:lnTo>
                  <a:pt x="87" y="391"/>
                </a:lnTo>
                <a:lnTo>
                  <a:pt x="87" y="390"/>
                </a:lnTo>
                <a:lnTo>
                  <a:pt x="86" y="390"/>
                </a:lnTo>
                <a:lnTo>
                  <a:pt x="86" y="389"/>
                </a:lnTo>
                <a:lnTo>
                  <a:pt x="85" y="389"/>
                </a:lnTo>
                <a:lnTo>
                  <a:pt x="84" y="388"/>
                </a:lnTo>
                <a:lnTo>
                  <a:pt x="82" y="387"/>
                </a:lnTo>
                <a:lnTo>
                  <a:pt x="80" y="387"/>
                </a:lnTo>
                <a:lnTo>
                  <a:pt x="75" y="385"/>
                </a:lnTo>
                <a:lnTo>
                  <a:pt x="74" y="384"/>
                </a:lnTo>
                <a:lnTo>
                  <a:pt x="72" y="384"/>
                </a:lnTo>
                <a:lnTo>
                  <a:pt x="70" y="383"/>
                </a:lnTo>
                <a:lnTo>
                  <a:pt x="68" y="381"/>
                </a:lnTo>
                <a:lnTo>
                  <a:pt x="66" y="380"/>
                </a:lnTo>
                <a:lnTo>
                  <a:pt x="63" y="377"/>
                </a:lnTo>
                <a:lnTo>
                  <a:pt x="62" y="376"/>
                </a:lnTo>
                <a:lnTo>
                  <a:pt x="61" y="376"/>
                </a:lnTo>
                <a:lnTo>
                  <a:pt x="60" y="375"/>
                </a:lnTo>
                <a:lnTo>
                  <a:pt x="59" y="375"/>
                </a:lnTo>
                <a:lnTo>
                  <a:pt x="58" y="375"/>
                </a:lnTo>
                <a:lnTo>
                  <a:pt x="57" y="375"/>
                </a:lnTo>
                <a:lnTo>
                  <a:pt x="56" y="375"/>
                </a:lnTo>
                <a:lnTo>
                  <a:pt x="54" y="375"/>
                </a:lnTo>
                <a:lnTo>
                  <a:pt x="53" y="376"/>
                </a:lnTo>
                <a:lnTo>
                  <a:pt x="51" y="376"/>
                </a:lnTo>
                <a:lnTo>
                  <a:pt x="49" y="377"/>
                </a:lnTo>
                <a:lnTo>
                  <a:pt x="44" y="380"/>
                </a:lnTo>
                <a:lnTo>
                  <a:pt x="42" y="380"/>
                </a:lnTo>
                <a:lnTo>
                  <a:pt x="41" y="381"/>
                </a:lnTo>
                <a:lnTo>
                  <a:pt x="40" y="381"/>
                </a:lnTo>
                <a:lnTo>
                  <a:pt x="39" y="381"/>
                </a:lnTo>
                <a:lnTo>
                  <a:pt x="38" y="381"/>
                </a:lnTo>
                <a:lnTo>
                  <a:pt x="36" y="380"/>
                </a:lnTo>
                <a:lnTo>
                  <a:pt x="36" y="380"/>
                </a:lnTo>
                <a:lnTo>
                  <a:pt x="35" y="380"/>
                </a:lnTo>
                <a:lnTo>
                  <a:pt x="33" y="378"/>
                </a:lnTo>
                <a:lnTo>
                  <a:pt x="30" y="376"/>
                </a:lnTo>
                <a:lnTo>
                  <a:pt x="27" y="373"/>
                </a:lnTo>
                <a:lnTo>
                  <a:pt x="25" y="371"/>
                </a:lnTo>
                <a:lnTo>
                  <a:pt x="22" y="368"/>
                </a:lnTo>
                <a:lnTo>
                  <a:pt x="21" y="367"/>
                </a:lnTo>
                <a:lnTo>
                  <a:pt x="16" y="362"/>
                </a:lnTo>
                <a:lnTo>
                  <a:pt x="15" y="361"/>
                </a:lnTo>
                <a:lnTo>
                  <a:pt x="15" y="360"/>
                </a:lnTo>
                <a:lnTo>
                  <a:pt x="12" y="356"/>
                </a:lnTo>
                <a:lnTo>
                  <a:pt x="9" y="352"/>
                </a:lnTo>
                <a:lnTo>
                  <a:pt x="8" y="350"/>
                </a:lnTo>
                <a:lnTo>
                  <a:pt x="8" y="349"/>
                </a:lnTo>
                <a:lnTo>
                  <a:pt x="7" y="348"/>
                </a:lnTo>
                <a:lnTo>
                  <a:pt x="7" y="347"/>
                </a:lnTo>
                <a:lnTo>
                  <a:pt x="7" y="346"/>
                </a:lnTo>
                <a:lnTo>
                  <a:pt x="7" y="345"/>
                </a:lnTo>
                <a:lnTo>
                  <a:pt x="7" y="344"/>
                </a:lnTo>
                <a:lnTo>
                  <a:pt x="7" y="343"/>
                </a:lnTo>
                <a:lnTo>
                  <a:pt x="8" y="342"/>
                </a:lnTo>
                <a:lnTo>
                  <a:pt x="9" y="341"/>
                </a:lnTo>
                <a:lnTo>
                  <a:pt x="10" y="339"/>
                </a:lnTo>
                <a:lnTo>
                  <a:pt x="11" y="337"/>
                </a:lnTo>
                <a:lnTo>
                  <a:pt x="13" y="335"/>
                </a:lnTo>
                <a:lnTo>
                  <a:pt x="13" y="334"/>
                </a:lnTo>
                <a:lnTo>
                  <a:pt x="14" y="333"/>
                </a:lnTo>
                <a:lnTo>
                  <a:pt x="14" y="333"/>
                </a:lnTo>
                <a:lnTo>
                  <a:pt x="14" y="332"/>
                </a:lnTo>
                <a:lnTo>
                  <a:pt x="14" y="332"/>
                </a:lnTo>
                <a:lnTo>
                  <a:pt x="13" y="331"/>
                </a:lnTo>
                <a:lnTo>
                  <a:pt x="12" y="329"/>
                </a:lnTo>
                <a:lnTo>
                  <a:pt x="11" y="328"/>
                </a:lnTo>
                <a:lnTo>
                  <a:pt x="11" y="327"/>
                </a:lnTo>
                <a:lnTo>
                  <a:pt x="10" y="326"/>
                </a:lnTo>
                <a:lnTo>
                  <a:pt x="9" y="325"/>
                </a:lnTo>
                <a:lnTo>
                  <a:pt x="6" y="323"/>
                </a:lnTo>
                <a:lnTo>
                  <a:pt x="4" y="321"/>
                </a:lnTo>
                <a:lnTo>
                  <a:pt x="3" y="320"/>
                </a:lnTo>
                <a:lnTo>
                  <a:pt x="2" y="319"/>
                </a:lnTo>
                <a:lnTo>
                  <a:pt x="1" y="317"/>
                </a:lnTo>
                <a:lnTo>
                  <a:pt x="1" y="316"/>
                </a:lnTo>
                <a:lnTo>
                  <a:pt x="1" y="316"/>
                </a:lnTo>
                <a:lnTo>
                  <a:pt x="0" y="314"/>
                </a:lnTo>
                <a:lnTo>
                  <a:pt x="0" y="313"/>
                </a:lnTo>
                <a:lnTo>
                  <a:pt x="0" y="312"/>
                </a:lnTo>
                <a:lnTo>
                  <a:pt x="0" y="310"/>
                </a:lnTo>
                <a:lnTo>
                  <a:pt x="1" y="308"/>
                </a:lnTo>
                <a:lnTo>
                  <a:pt x="1" y="307"/>
                </a:lnTo>
                <a:lnTo>
                  <a:pt x="2" y="303"/>
                </a:lnTo>
                <a:lnTo>
                  <a:pt x="3" y="301"/>
                </a:lnTo>
                <a:lnTo>
                  <a:pt x="4" y="299"/>
                </a:lnTo>
                <a:lnTo>
                  <a:pt x="5" y="295"/>
                </a:lnTo>
                <a:lnTo>
                  <a:pt x="6" y="290"/>
                </a:lnTo>
                <a:lnTo>
                  <a:pt x="6" y="289"/>
                </a:lnTo>
                <a:lnTo>
                  <a:pt x="6" y="289"/>
                </a:lnTo>
                <a:lnTo>
                  <a:pt x="6" y="288"/>
                </a:lnTo>
                <a:lnTo>
                  <a:pt x="5" y="287"/>
                </a:lnTo>
                <a:lnTo>
                  <a:pt x="5" y="286"/>
                </a:lnTo>
                <a:lnTo>
                  <a:pt x="5" y="285"/>
                </a:lnTo>
                <a:lnTo>
                  <a:pt x="6" y="284"/>
                </a:lnTo>
                <a:lnTo>
                  <a:pt x="6" y="283"/>
                </a:lnTo>
                <a:lnTo>
                  <a:pt x="7" y="279"/>
                </a:lnTo>
                <a:lnTo>
                  <a:pt x="9" y="275"/>
                </a:lnTo>
                <a:lnTo>
                  <a:pt x="11" y="270"/>
                </a:lnTo>
                <a:lnTo>
                  <a:pt x="11" y="268"/>
                </a:lnTo>
                <a:lnTo>
                  <a:pt x="12" y="266"/>
                </a:lnTo>
                <a:lnTo>
                  <a:pt x="12" y="265"/>
                </a:lnTo>
                <a:lnTo>
                  <a:pt x="13" y="263"/>
                </a:lnTo>
                <a:lnTo>
                  <a:pt x="13" y="260"/>
                </a:lnTo>
                <a:lnTo>
                  <a:pt x="13" y="259"/>
                </a:lnTo>
                <a:lnTo>
                  <a:pt x="13" y="255"/>
                </a:lnTo>
                <a:lnTo>
                  <a:pt x="13" y="254"/>
                </a:lnTo>
                <a:lnTo>
                  <a:pt x="13" y="252"/>
                </a:lnTo>
                <a:lnTo>
                  <a:pt x="14" y="248"/>
                </a:lnTo>
                <a:lnTo>
                  <a:pt x="14" y="247"/>
                </a:lnTo>
                <a:lnTo>
                  <a:pt x="14" y="245"/>
                </a:lnTo>
                <a:lnTo>
                  <a:pt x="13" y="242"/>
                </a:lnTo>
                <a:lnTo>
                  <a:pt x="13" y="241"/>
                </a:lnTo>
                <a:lnTo>
                  <a:pt x="13" y="240"/>
                </a:lnTo>
                <a:lnTo>
                  <a:pt x="12" y="238"/>
                </a:lnTo>
                <a:lnTo>
                  <a:pt x="12" y="237"/>
                </a:lnTo>
                <a:lnTo>
                  <a:pt x="11" y="235"/>
                </a:lnTo>
                <a:lnTo>
                  <a:pt x="11" y="234"/>
                </a:lnTo>
                <a:lnTo>
                  <a:pt x="8" y="230"/>
                </a:lnTo>
                <a:lnTo>
                  <a:pt x="7" y="229"/>
                </a:lnTo>
                <a:lnTo>
                  <a:pt x="7" y="228"/>
                </a:lnTo>
                <a:lnTo>
                  <a:pt x="7" y="227"/>
                </a:lnTo>
                <a:lnTo>
                  <a:pt x="7" y="227"/>
                </a:lnTo>
                <a:lnTo>
                  <a:pt x="7" y="226"/>
                </a:lnTo>
                <a:lnTo>
                  <a:pt x="7" y="225"/>
                </a:lnTo>
                <a:lnTo>
                  <a:pt x="7" y="225"/>
                </a:lnTo>
                <a:lnTo>
                  <a:pt x="8" y="225"/>
                </a:lnTo>
                <a:lnTo>
                  <a:pt x="8" y="224"/>
                </a:lnTo>
                <a:lnTo>
                  <a:pt x="9" y="223"/>
                </a:lnTo>
                <a:lnTo>
                  <a:pt x="10" y="223"/>
                </a:lnTo>
                <a:lnTo>
                  <a:pt x="11" y="222"/>
                </a:lnTo>
                <a:lnTo>
                  <a:pt x="13" y="222"/>
                </a:lnTo>
                <a:lnTo>
                  <a:pt x="14" y="221"/>
                </a:lnTo>
                <a:lnTo>
                  <a:pt x="15" y="221"/>
                </a:lnTo>
                <a:lnTo>
                  <a:pt x="16" y="220"/>
                </a:lnTo>
                <a:lnTo>
                  <a:pt x="16" y="219"/>
                </a:lnTo>
                <a:lnTo>
                  <a:pt x="17" y="218"/>
                </a:lnTo>
                <a:lnTo>
                  <a:pt x="17" y="217"/>
                </a:lnTo>
                <a:lnTo>
                  <a:pt x="17" y="217"/>
                </a:lnTo>
                <a:lnTo>
                  <a:pt x="17" y="216"/>
                </a:lnTo>
                <a:lnTo>
                  <a:pt x="17" y="215"/>
                </a:lnTo>
                <a:lnTo>
                  <a:pt x="17" y="213"/>
                </a:lnTo>
                <a:lnTo>
                  <a:pt x="17" y="212"/>
                </a:lnTo>
                <a:lnTo>
                  <a:pt x="16" y="206"/>
                </a:lnTo>
                <a:lnTo>
                  <a:pt x="16" y="205"/>
                </a:lnTo>
                <a:lnTo>
                  <a:pt x="16" y="205"/>
                </a:lnTo>
                <a:lnTo>
                  <a:pt x="16" y="204"/>
                </a:lnTo>
                <a:lnTo>
                  <a:pt x="18" y="201"/>
                </a:lnTo>
                <a:lnTo>
                  <a:pt x="18" y="200"/>
                </a:lnTo>
                <a:lnTo>
                  <a:pt x="19" y="198"/>
                </a:lnTo>
                <a:lnTo>
                  <a:pt x="19" y="194"/>
                </a:lnTo>
                <a:lnTo>
                  <a:pt x="20" y="193"/>
                </a:lnTo>
                <a:lnTo>
                  <a:pt x="20" y="192"/>
                </a:lnTo>
                <a:lnTo>
                  <a:pt x="20" y="191"/>
                </a:lnTo>
                <a:lnTo>
                  <a:pt x="21" y="190"/>
                </a:lnTo>
                <a:lnTo>
                  <a:pt x="21" y="189"/>
                </a:lnTo>
                <a:lnTo>
                  <a:pt x="22" y="188"/>
                </a:lnTo>
                <a:lnTo>
                  <a:pt x="22" y="188"/>
                </a:lnTo>
                <a:lnTo>
                  <a:pt x="23" y="188"/>
                </a:lnTo>
                <a:lnTo>
                  <a:pt x="23" y="187"/>
                </a:lnTo>
                <a:lnTo>
                  <a:pt x="25" y="187"/>
                </a:lnTo>
                <a:lnTo>
                  <a:pt x="31" y="185"/>
                </a:lnTo>
                <a:lnTo>
                  <a:pt x="33" y="185"/>
                </a:lnTo>
                <a:lnTo>
                  <a:pt x="34" y="184"/>
                </a:lnTo>
                <a:lnTo>
                  <a:pt x="35" y="184"/>
                </a:lnTo>
                <a:lnTo>
                  <a:pt x="36" y="183"/>
                </a:lnTo>
                <a:lnTo>
                  <a:pt x="36" y="183"/>
                </a:lnTo>
                <a:lnTo>
                  <a:pt x="37" y="182"/>
                </a:lnTo>
                <a:lnTo>
                  <a:pt x="37" y="182"/>
                </a:lnTo>
                <a:lnTo>
                  <a:pt x="37" y="181"/>
                </a:lnTo>
                <a:lnTo>
                  <a:pt x="37" y="181"/>
                </a:lnTo>
                <a:lnTo>
                  <a:pt x="37" y="180"/>
                </a:lnTo>
                <a:lnTo>
                  <a:pt x="37" y="179"/>
                </a:lnTo>
                <a:lnTo>
                  <a:pt x="36" y="176"/>
                </a:lnTo>
                <a:lnTo>
                  <a:pt x="36" y="175"/>
                </a:lnTo>
                <a:lnTo>
                  <a:pt x="36" y="174"/>
                </a:lnTo>
                <a:lnTo>
                  <a:pt x="36" y="173"/>
                </a:lnTo>
                <a:lnTo>
                  <a:pt x="36" y="173"/>
                </a:lnTo>
                <a:lnTo>
                  <a:pt x="37" y="172"/>
                </a:lnTo>
                <a:lnTo>
                  <a:pt x="37" y="171"/>
                </a:lnTo>
                <a:lnTo>
                  <a:pt x="38" y="171"/>
                </a:lnTo>
                <a:lnTo>
                  <a:pt x="39" y="170"/>
                </a:lnTo>
                <a:lnTo>
                  <a:pt x="39" y="170"/>
                </a:lnTo>
                <a:lnTo>
                  <a:pt x="40" y="170"/>
                </a:lnTo>
                <a:lnTo>
                  <a:pt x="41" y="169"/>
                </a:lnTo>
                <a:lnTo>
                  <a:pt x="42" y="169"/>
                </a:lnTo>
                <a:lnTo>
                  <a:pt x="43" y="169"/>
                </a:lnTo>
                <a:lnTo>
                  <a:pt x="45" y="169"/>
                </a:lnTo>
                <a:lnTo>
                  <a:pt x="46" y="169"/>
                </a:lnTo>
                <a:lnTo>
                  <a:pt x="51" y="171"/>
                </a:lnTo>
                <a:lnTo>
                  <a:pt x="53" y="171"/>
                </a:lnTo>
                <a:lnTo>
                  <a:pt x="55" y="171"/>
                </a:lnTo>
                <a:lnTo>
                  <a:pt x="56" y="172"/>
                </a:lnTo>
                <a:lnTo>
                  <a:pt x="60" y="172"/>
                </a:lnTo>
                <a:lnTo>
                  <a:pt x="62" y="172"/>
                </a:lnTo>
                <a:lnTo>
                  <a:pt x="68" y="173"/>
                </a:lnTo>
                <a:lnTo>
                  <a:pt x="69" y="173"/>
                </a:lnTo>
                <a:lnTo>
                  <a:pt x="71" y="173"/>
                </a:lnTo>
                <a:lnTo>
                  <a:pt x="73" y="173"/>
                </a:lnTo>
                <a:lnTo>
                  <a:pt x="75" y="173"/>
                </a:lnTo>
                <a:lnTo>
                  <a:pt x="77" y="173"/>
                </a:lnTo>
                <a:lnTo>
                  <a:pt x="79" y="172"/>
                </a:lnTo>
                <a:lnTo>
                  <a:pt x="80" y="172"/>
                </a:lnTo>
                <a:lnTo>
                  <a:pt x="83" y="171"/>
                </a:lnTo>
                <a:lnTo>
                  <a:pt x="88" y="169"/>
                </a:lnTo>
                <a:lnTo>
                  <a:pt x="90" y="168"/>
                </a:lnTo>
                <a:lnTo>
                  <a:pt x="92" y="167"/>
                </a:lnTo>
                <a:lnTo>
                  <a:pt x="93" y="167"/>
                </a:lnTo>
                <a:lnTo>
                  <a:pt x="93" y="167"/>
                </a:lnTo>
                <a:lnTo>
                  <a:pt x="94" y="167"/>
                </a:lnTo>
                <a:lnTo>
                  <a:pt x="94" y="168"/>
                </a:lnTo>
                <a:lnTo>
                  <a:pt x="98" y="169"/>
                </a:lnTo>
                <a:lnTo>
                  <a:pt x="100" y="170"/>
                </a:lnTo>
                <a:lnTo>
                  <a:pt x="101" y="170"/>
                </a:lnTo>
                <a:lnTo>
                  <a:pt x="104" y="171"/>
                </a:lnTo>
                <a:lnTo>
                  <a:pt x="106" y="171"/>
                </a:lnTo>
                <a:lnTo>
                  <a:pt x="106" y="172"/>
                </a:lnTo>
                <a:lnTo>
                  <a:pt x="108" y="172"/>
                </a:lnTo>
                <a:lnTo>
                  <a:pt x="110" y="174"/>
                </a:lnTo>
                <a:lnTo>
                  <a:pt x="111" y="175"/>
                </a:lnTo>
                <a:lnTo>
                  <a:pt x="112" y="175"/>
                </a:lnTo>
                <a:lnTo>
                  <a:pt x="112" y="175"/>
                </a:lnTo>
                <a:lnTo>
                  <a:pt x="113" y="175"/>
                </a:lnTo>
                <a:lnTo>
                  <a:pt x="113" y="175"/>
                </a:lnTo>
                <a:lnTo>
                  <a:pt x="114" y="175"/>
                </a:lnTo>
                <a:lnTo>
                  <a:pt x="114" y="174"/>
                </a:lnTo>
                <a:lnTo>
                  <a:pt x="115" y="174"/>
                </a:lnTo>
                <a:lnTo>
                  <a:pt x="116" y="172"/>
                </a:lnTo>
                <a:lnTo>
                  <a:pt x="117" y="171"/>
                </a:lnTo>
                <a:lnTo>
                  <a:pt x="117" y="169"/>
                </a:lnTo>
                <a:lnTo>
                  <a:pt x="118" y="166"/>
                </a:lnTo>
                <a:lnTo>
                  <a:pt x="119" y="166"/>
                </a:lnTo>
                <a:lnTo>
                  <a:pt x="119" y="165"/>
                </a:lnTo>
                <a:lnTo>
                  <a:pt x="120" y="165"/>
                </a:lnTo>
                <a:lnTo>
                  <a:pt x="120" y="164"/>
                </a:lnTo>
                <a:lnTo>
                  <a:pt x="122" y="163"/>
                </a:lnTo>
                <a:lnTo>
                  <a:pt x="123" y="162"/>
                </a:lnTo>
                <a:lnTo>
                  <a:pt x="124" y="162"/>
                </a:lnTo>
                <a:lnTo>
                  <a:pt x="125" y="162"/>
                </a:lnTo>
                <a:lnTo>
                  <a:pt x="125" y="161"/>
                </a:lnTo>
                <a:lnTo>
                  <a:pt x="126" y="161"/>
                </a:lnTo>
                <a:lnTo>
                  <a:pt x="128" y="162"/>
                </a:lnTo>
                <a:lnTo>
                  <a:pt x="131" y="162"/>
                </a:lnTo>
                <a:lnTo>
                  <a:pt x="132" y="162"/>
                </a:lnTo>
                <a:lnTo>
                  <a:pt x="135" y="162"/>
                </a:lnTo>
                <a:lnTo>
                  <a:pt x="136" y="162"/>
                </a:lnTo>
                <a:lnTo>
                  <a:pt x="137" y="162"/>
                </a:lnTo>
                <a:lnTo>
                  <a:pt x="139" y="162"/>
                </a:lnTo>
                <a:lnTo>
                  <a:pt x="140" y="161"/>
                </a:lnTo>
                <a:lnTo>
                  <a:pt x="141" y="161"/>
                </a:lnTo>
                <a:lnTo>
                  <a:pt x="143" y="160"/>
                </a:lnTo>
                <a:lnTo>
                  <a:pt x="145" y="158"/>
                </a:lnTo>
                <a:lnTo>
                  <a:pt x="146" y="157"/>
                </a:lnTo>
                <a:lnTo>
                  <a:pt x="147" y="156"/>
                </a:lnTo>
                <a:lnTo>
                  <a:pt x="147" y="155"/>
                </a:lnTo>
                <a:lnTo>
                  <a:pt x="148" y="155"/>
                </a:lnTo>
                <a:lnTo>
                  <a:pt x="149" y="154"/>
                </a:lnTo>
                <a:lnTo>
                  <a:pt x="149" y="152"/>
                </a:lnTo>
                <a:lnTo>
                  <a:pt x="149" y="151"/>
                </a:lnTo>
                <a:lnTo>
                  <a:pt x="150" y="150"/>
                </a:lnTo>
                <a:lnTo>
                  <a:pt x="150" y="149"/>
                </a:lnTo>
                <a:lnTo>
                  <a:pt x="150" y="147"/>
                </a:lnTo>
                <a:lnTo>
                  <a:pt x="150" y="146"/>
                </a:lnTo>
                <a:lnTo>
                  <a:pt x="150" y="144"/>
                </a:lnTo>
                <a:lnTo>
                  <a:pt x="149" y="143"/>
                </a:lnTo>
                <a:lnTo>
                  <a:pt x="149" y="142"/>
                </a:lnTo>
                <a:lnTo>
                  <a:pt x="148" y="140"/>
                </a:lnTo>
                <a:lnTo>
                  <a:pt x="148" y="139"/>
                </a:lnTo>
                <a:lnTo>
                  <a:pt x="146" y="137"/>
                </a:lnTo>
                <a:lnTo>
                  <a:pt x="145" y="134"/>
                </a:lnTo>
                <a:lnTo>
                  <a:pt x="144" y="134"/>
                </a:lnTo>
                <a:lnTo>
                  <a:pt x="143" y="133"/>
                </a:lnTo>
                <a:lnTo>
                  <a:pt x="143" y="132"/>
                </a:lnTo>
                <a:lnTo>
                  <a:pt x="142" y="132"/>
                </a:lnTo>
                <a:lnTo>
                  <a:pt x="141" y="131"/>
                </a:lnTo>
                <a:lnTo>
                  <a:pt x="139" y="130"/>
                </a:lnTo>
                <a:lnTo>
                  <a:pt x="138" y="130"/>
                </a:lnTo>
                <a:lnTo>
                  <a:pt x="134" y="129"/>
                </a:lnTo>
                <a:lnTo>
                  <a:pt x="132" y="128"/>
                </a:lnTo>
                <a:lnTo>
                  <a:pt x="127" y="125"/>
                </a:lnTo>
                <a:lnTo>
                  <a:pt x="126" y="125"/>
                </a:lnTo>
                <a:lnTo>
                  <a:pt x="125" y="124"/>
                </a:lnTo>
                <a:lnTo>
                  <a:pt x="124" y="123"/>
                </a:lnTo>
                <a:lnTo>
                  <a:pt x="124" y="122"/>
                </a:lnTo>
                <a:lnTo>
                  <a:pt x="123" y="121"/>
                </a:lnTo>
                <a:lnTo>
                  <a:pt x="123" y="119"/>
                </a:lnTo>
                <a:lnTo>
                  <a:pt x="122" y="118"/>
                </a:lnTo>
                <a:lnTo>
                  <a:pt x="122" y="116"/>
                </a:lnTo>
                <a:lnTo>
                  <a:pt x="122" y="114"/>
                </a:lnTo>
                <a:lnTo>
                  <a:pt x="122" y="113"/>
                </a:lnTo>
                <a:lnTo>
                  <a:pt x="121" y="111"/>
                </a:lnTo>
                <a:lnTo>
                  <a:pt x="122" y="110"/>
                </a:lnTo>
                <a:lnTo>
                  <a:pt x="122" y="108"/>
                </a:lnTo>
                <a:lnTo>
                  <a:pt x="122" y="107"/>
                </a:lnTo>
                <a:lnTo>
                  <a:pt x="122" y="106"/>
                </a:lnTo>
                <a:lnTo>
                  <a:pt x="123" y="104"/>
                </a:lnTo>
                <a:lnTo>
                  <a:pt x="123" y="103"/>
                </a:lnTo>
                <a:lnTo>
                  <a:pt x="124" y="101"/>
                </a:lnTo>
                <a:lnTo>
                  <a:pt x="124" y="100"/>
                </a:lnTo>
                <a:lnTo>
                  <a:pt x="125" y="99"/>
                </a:lnTo>
                <a:lnTo>
                  <a:pt x="133" y="89"/>
                </a:lnTo>
                <a:lnTo>
                  <a:pt x="134" y="88"/>
                </a:lnTo>
                <a:lnTo>
                  <a:pt x="135" y="87"/>
                </a:lnTo>
                <a:lnTo>
                  <a:pt x="136" y="85"/>
                </a:lnTo>
                <a:lnTo>
                  <a:pt x="137" y="81"/>
                </a:lnTo>
                <a:lnTo>
                  <a:pt x="139" y="78"/>
                </a:lnTo>
                <a:lnTo>
                  <a:pt x="139" y="77"/>
                </a:lnTo>
                <a:lnTo>
                  <a:pt x="140" y="74"/>
                </a:lnTo>
                <a:lnTo>
                  <a:pt x="141" y="74"/>
                </a:lnTo>
                <a:lnTo>
                  <a:pt x="141" y="73"/>
                </a:lnTo>
                <a:lnTo>
                  <a:pt x="142" y="72"/>
                </a:lnTo>
                <a:lnTo>
                  <a:pt x="142" y="71"/>
                </a:lnTo>
                <a:lnTo>
                  <a:pt x="143" y="70"/>
                </a:lnTo>
                <a:lnTo>
                  <a:pt x="144" y="70"/>
                </a:lnTo>
                <a:lnTo>
                  <a:pt x="144" y="69"/>
                </a:lnTo>
                <a:lnTo>
                  <a:pt x="145" y="69"/>
                </a:lnTo>
                <a:lnTo>
                  <a:pt x="147" y="68"/>
                </a:lnTo>
                <a:lnTo>
                  <a:pt x="148" y="68"/>
                </a:lnTo>
                <a:lnTo>
                  <a:pt x="149" y="68"/>
                </a:lnTo>
                <a:lnTo>
                  <a:pt x="150" y="67"/>
                </a:lnTo>
                <a:lnTo>
                  <a:pt x="151" y="68"/>
                </a:lnTo>
                <a:lnTo>
                  <a:pt x="151" y="68"/>
                </a:lnTo>
                <a:lnTo>
                  <a:pt x="153" y="69"/>
                </a:lnTo>
                <a:lnTo>
                  <a:pt x="154" y="69"/>
                </a:lnTo>
                <a:lnTo>
                  <a:pt x="154" y="69"/>
                </a:lnTo>
                <a:lnTo>
                  <a:pt x="155" y="69"/>
                </a:lnTo>
                <a:lnTo>
                  <a:pt x="156" y="70"/>
                </a:lnTo>
                <a:lnTo>
                  <a:pt x="157" y="70"/>
                </a:lnTo>
                <a:lnTo>
                  <a:pt x="158" y="70"/>
                </a:lnTo>
                <a:lnTo>
                  <a:pt x="159" y="69"/>
                </a:lnTo>
                <a:lnTo>
                  <a:pt x="161" y="69"/>
                </a:lnTo>
                <a:lnTo>
                  <a:pt x="162" y="68"/>
                </a:lnTo>
                <a:lnTo>
                  <a:pt x="163" y="68"/>
                </a:lnTo>
                <a:lnTo>
                  <a:pt x="168" y="65"/>
                </a:lnTo>
                <a:lnTo>
                  <a:pt x="170" y="64"/>
                </a:lnTo>
                <a:lnTo>
                  <a:pt x="172" y="63"/>
                </a:lnTo>
                <a:lnTo>
                  <a:pt x="174" y="63"/>
                </a:lnTo>
                <a:lnTo>
                  <a:pt x="177" y="62"/>
                </a:lnTo>
                <a:lnTo>
                  <a:pt x="179" y="61"/>
                </a:lnTo>
                <a:lnTo>
                  <a:pt x="184" y="60"/>
                </a:lnTo>
                <a:lnTo>
                  <a:pt x="186" y="59"/>
                </a:lnTo>
                <a:lnTo>
                  <a:pt x="188" y="59"/>
                </a:lnTo>
                <a:lnTo>
                  <a:pt x="191" y="58"/>
                </a:lnTo>
                <a:lnTo>
                  <a:pt x="193" y="57"/>
                </a:lnTo>
                <a:lnTo>
                  <a:pt x="194" y="57"/>
                </a:lnTo>
                <a:lnTo>
                  <a:pt x="196" y="56"/>
                </a:lnTo>
                <a:lnTo>
                  <a:pt x="198" y="54"/>
                </a:lnTo>
                <a:lnTo>
                  <a:pt x="200" y="53"/>
                </a:lnTo>
                <a:lnTo>
                  <a:pt x="200" y="52"/>
                </a:lnTo>
                <a:lnTo>
                  <a:pt x="201" y="51"/>
                </a:lnTo>
                <a:lnTo>
                  <a:pt x="204" y="48"/>
                </a:lnTo>
                <a:lnTo>
                  <a:pt x="205" y="46"/>
                </a:lnTo>
                <a:lnTo>
                  <a:pt x="206" y="45"/>
                </a:lnTo>
                <a:lnTo>
                  <a:pt x="207" y="44"/>
                </a:lnTo>
                <a:lnTo>
                  <a:pt x="208" y="44"/>
                </a:lnTo>
                <a:lnTo>
                  <a:pt x="209" y="43"/>
                </a:lnTo>
                <a:lnTo>
                  <a:pt x="210" y="43"/>
                </a:lnTo>
                <a:lnTo>
                  <a:pt x="210" y="43"/>
                </a:lnTo>
                <a:lnTo>
                  <a:pt x="213" y="43"/>
                </a:lnTo>
                <a:lnTo>
                  <a:pt x="217" y="43"/>
                </a:lnTo>
                <a:lnTo>
                  <a:pt x="219" y="43"/>
                </a:lnTo>
                <a:lnTo>
                  <a:pt x="220" y="43"/>
                </a:lnTo>
                <a:lnTo>
                  <a:pt x="221" y="43"/>
                </a:lnTo>
                <a:lnTo>
                  <a:pt x="223" y="43"/>
                </a:lnTo>
                <a:lnTo>
                  <a:pt x="224" y="43"/>
                </a:lnTo>
                <a:lnTo>
                  <a:pt x="225" y="42"/>
                </a:lnTo>
                <a:lnTo>
                  <a:pt x="225" y="42"/>
                </a:lnTo>
                <a:lnTo>
                  <a:pt x="226" y="41"/>
                </a:lnTo>
                <a:lnTo>
                  <a:pt x="226" y="40"/>
                </a:lnTo>
                <a:lnTo>
                  <a:pt x="227" y="40"/>
                </a:lnTo>
                <a:lnTo>
                  <a:pt x="227" y="40"/>
                </a:lnTo>
                <a:lnTo>
                  <a:pt x="227" y="39"/>
                </a:lnTo>
                <a:lnTo>
                  <a:pt x="228" y="38"/>
                </a:lnTo>
                <a:lnTo>
                  <a:pt x="228" y="37"/>
                </a:lnTo>
                <a:lnTo>
                  <a:pt x="228" y="37"/>
                </a:lnTo>
                <a:lnTo>
                  <a:pt x="227" y="36"/>
                </a:lnTo>
                <a:lnTo>
                  <a:pt x="227" y="35"/>
                </a:lnTo>
                <a:lnTo>
                  <a:pt x="227" y="34"/>
                </a:lnTo>
                <a:lnTo>
                  <a:pt x="226" y="32"/>
                </a:lnTo>
                <a:lnTo>
                  <a:pt x="225" y="28"/>
                </a:lnTo>
                <a:lnTo>
                  <a:pt x="224" y="27"/>
                </a:lnTo>
                <a:lnTo>
                  <a:pt x="224" y="26"/>
                </a:lnTo>
                <a:lnTo>
                  <a:pt x="224" y="25"/>
                </a:lnTo>
                <a:lnTo>
                  <a:pt x="224" y="24"/>
                </a:lnTo>
                <a:lnTo>
                  <a:pt x="224" y="23"/>
                </a:lnTo>
                <a:lnTo>
                  <a:pt x="225" y="22"/>
                </a:lnTo>
                <a:lnTo>
                  <a:pt x="225" y="22"/>
                </a:lnTo>
                <a:lnTo>
                  <a:pt x="225" y="21"/>
                </a:lnTo>
                <a:lnTo>
                  <a:pt x="226" y="20"/>
                </a:lnTo>
                <a:lnTo>
                  <a:pt x="226" y="19"/>
                </a:lnTo>
                <a:lnTo>
                  <a:pt x="228" y="18"/>
                </a:lnTo>
                <a:lnTo>
                  <a:pt x="229" y="16"/>
                </a:lnTo>
                <a:lnTo>
                  <a:pt x="230" y="15"/>
                </a:lnTo>
                <a:lnTo>
                  <a:pt x="231" y="15"/>
                </a:lnTo>
                <a:lnTo>
                  <a:pt x="232" y="14"/>
                </a:lnTo>
                <a:lnTo>
                  <a:pt x="233" y="14"/>
                </a:lnTo>
                <a:lnTo>
                  <a:pt x="235" y="13"/>
                </a:lnTo>
                <a:lnTo>
                  <a:pt x="236" y="12"/>
                </a:lnTo>
                <a:lnTo>
                  <a:pt x="237" y="12"/>
                </a:lnTo>
                <a:lnTo>
                  <a:pt x="240" y="12"/>
                </a:lnTo>
                <a:lnTo>
                  <a:pt x="241" y="12"/>
                </a:lnTo>
                <a:lnTo>
                  <a:pt x="242" y="11"/>
                </a:lnTo>
                <a:lnTo>
                  <a:pt x="243" y="11"/>
                </a:lnTo>
                <a:lnTo>
                  <a:pt x="244" y="10"/>
                </a:lnTo>
                <a:lnTo>
                  <a:pt x="245" y="10"/>
                </a:lnTo>
                <a:lnTo>
                  <a:pt x="246" y="9"/>
                </a:lnTo>
                <a:lnTo>
                  <a:pt x="249" y="7"/>
                </a:lnTo>
                <a:lnTo>
                  <a:pt x="252" y="4"/>
                </a:lnTo>
                <a:lnTo>
                  <a:pt x="253" y="3"/>
                </a:lnTo>
                <a:lnTo>
                  <a:pt x="254" y="3"/>
                </a:lnTo>
                <a:lnTo>
                  <a:pt x="255" y="2"/>
                </a:lnTo>
                <a:lnTo>
                  <a:pt x="256" y="1"/>
                </a:lnTo>
                <a:lnTo>
                  <a:pt x="256" y="0"/>
                </a:lnTo>
                <a:lnTo>
                  <a:pt x="262" y="4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1" name="Freeform 284">
            <a:extLst>
              <a:ext uri="{FF2B5EF4-FFF2-40B4-BE49-F238E27FC236}">
                <a16:creationId xmlns:a16="http://schemas.microsoft.com/office/drawing/2014/main" id="{1CB6C04B-6EE9-4766-AAD1-94E024D85B73}"/>
              </a:ext>
            </a:extLst>
          </p:cNvPr>
          <p:cNvSpPr>
            <a:spLocks/>
          </p:cNvSpPr>
          <p:nvPr/>
        </p:nvSpPr>
        <p:spPr bwMode="auto">
          <a:xfrm>
            <a:off x="9165670" y="4918279"/>
            <a:ext cx="1731558" cy="1366263"/>
          </a:xfrm>
          <a:custGeom>
            <a:avLst/>
            <a:gdLst>
              <a:gd name="T0" fmla="*/ 482 w 911"/>
              <a:gd name="T1" fmla="*/ 2 h 657"/>
              <a:gd name="T2" fmla="*/ 532 w 911"/>
              <a:gd name="T3" fmla="*/ 24 h 657"/>
              <a:gd name="T4" fmla="*/ 510 w 911"/>
              <a:gd name="T5" fmla="*/ 45 h 657"/>
              <a:gd name="T6" fmla="*/ 540 w 911"/>
              <a:gd name="T7" fmla="*/ 65 h 657"/>
              <a:gd name="T8" fmla="*/ 544 w 911"/>
              <a:gd name="T9" fmla="*/ 123 h 657"/>
              <a:gd name="T10" fmla="*/ 553 w 911"/>
              <a:gd name="T11" fmla="*/ 154 h 657"/>
              <a:gd name="T12" fmla="*/ 581 w 911"/>
              <a:gd name="T13" fmla="*/ 123 h 657"/>
              <a:gd name="T14" fmla="*/ 572 w 911"/>
              <a:gd name="T15" fmla="*/ 88 h 657"/>
              <a:gd name="T16" fmla="*/ 611 w 911"/>
              <a:gd name="T17" fmla="*/ 108 h 657"/>
              <a:gd name="T18" fmla="*/ 636 w 911"/>
              <a:gd name="T19" fmla="*/ 150 h 657"/>
              <a:gd name="T20" fmla="*/ 642 w 911"/>
              <a:gd name="T21" fmla="*/ 172 h 657"/>
              <a:gd name="T22" fmla="*/ 685 w 911"/>
              <a:gd name="T23" fmla="*/ 207 h 657"/>
              <a:gd name="T24" fmla="*/ 692 w 911"/>
              <a:gd name="T25" fmla="*/ 282 h 657"/>
              <a:gd name="T26" fmla="*/ 710 w 911"/>
              <a:gd name="T27" fmla="*/ 300 h 657"/>
              <a:gd name="T28" fmla="*/ 678 w 911"/>
              <a:gd name="T29" fmla="*/ 342 h 657"/>
              <a:gd name="T30" fmla="*/ 713 w 911"/>
              <a:gd name="T31" fmla="*/ 349 h 657"/>
              <a:gd name="T32" fmla="*/ 733 w 911"/>
              <a:gd name="T33" fmla="*/ 382 h 657"/>
              <a:gd name="T34" fmla="*/ 782 w 911"/>
              <a:gd name="T35" fmla="*/ 404 h 657"/>
              <a:gd name="T36" fmla="*/ 818 w 911"/>
              <a:gd name="T37" fmla="*/ 431 h 657"/>
              <a:gd name="T38" fmla="*/ 864 w 911"/>
              <a:gd name="T39" fmla="*/ 441 h 657"/>
              <a:gd name="T40" fmla="*/ 908 w 911"/>
              <a:gd name="T41" fmla="*/ 491 h 657"/>
              <a:gd name="T42" fmla="*/ 868 w 911"/>
              <a:gd name="T43" fmla="*/ 519 h 657"/>
              <a:gd name="T44" fmla="*/ 827 w 911"/>
              <a:gd name="T45" fmla="*/ 507 h 657"/>
              <a:gd name="T46" fmla="*/ 777 w 911"/>
              <a:gd name="T47" fmla="*/ 516 h 657"/>
              <a:gd name="T48" fmla="*/ 714 w 911"/>
              <a:gd name="T49" fmla="*/ 491 h 657"/>
              <a:gd name="T50" fmla="*/ 661 w 911"/>
              <a:gd name="T51" fmla="*/ 554 h 657"/>
              <a:gd name="T52" fmla="*/ 618 w 911"/>
              <a:gd name="T53" fmla="*/ 646 h 657"/>
              <a:gd name="T54" fmla="*/ 600 w 911"/>
              <a:gd name="T55" fmla="*/ 630 h 657"/>
              <a:gd name="T56" fmla="*/ 574 w 911"/>
              <a:gd name="T57" fmla="*/ 597 h 657"/>
              <a:gd name="T58" fmla="*/ 509 w 911"/>
              <a:gd name="T59" fmla="*/ 585 h 657"/>
              <a:gd name="T60" fmla="*/ 486 w 911"/>
              <a:gd name="T61" fmla="*/ 559 h 657"/>
              <a:gd name="T62" fmla="*/ 432 w 911"/>
              <a:gd name="T63" fmla="*/ 540 h 657"/>
              <a:gd name="T64" fmla="*/ 385 w 911"/>
              <a:gd name="T65" fmla="*/ 568 h 657"/>
              <a:gd name="T66" fmla="*/ 346 w 911"/>
              <a:gd name="T67" fmla="*/ 586 h 657"/>
              <a:gd name="T68" fmla="*/ 259 w 911"/>
              <a:gd name="T69" fmla="*/ 583 h 657"/>
              <a:gd name="T70" fmla="*/ 182 w 911"/>
              <a:gd name="T71" fmla="*/ 546 h 657"/>
              <a:gd name="T72" fmla="*/ 157 w 911"/>
              <a:gd name="T73" fmla="*/ 524 h 657"/>
              <a:gd name="T74" fmla="*/ 132 w 911"/>
              <a:gd name="T75" fmla="*/ 505 h 657"/>
              <a:gd name="T76" fmla="*/ 89 w 911"/>
              <a:gd name="T77" fmla="*/ 512 h 657"/>
              <a:gd name="T78" fmla="*/ 13 w 911"/>
              <a:gd name="T79" fmla="*/ 484 h 657"/>
              <a:gd name="T80" fmla="*/ 12 w 911"/>
              <a:gd name="T81" fmla="*/ 459 h 657"/>
              <a:gd name="T82" fmla="*/ 36 w 911"/>
              <a:gd name="T83" fmla="*/ 454 h 657"/>
              <a:gd name="T84" fmla="*/ 70 w 911"/>
              <a:gd name="T85" fmla="*/ 443 h 657"/>
              <a:gd name="T86" fmla="*/ 108 w 911"/>
              <a:gd name="T87" fmla="*/ 426 h 657"/>
              <a:gd name="T88" fmla="*/ 148 w 911"/>
              <a:gd name="T89" fmla="*/ 398 h 657"/>
              <a:gd name="T90" fmla="*/ 176 w 911"/>
              <a:gd name="T91" fmla="*/ 384 h 657"/>
              <a:gd name="T92" fmla="*/ 211 w 911"/>
              <a:gd name="T93" fmla="*/ 391 h 657"/>
              <a:gd name="T94" fmla="*/ 256 w 911"/>
              <a:gd name="T95" fmla="*/ 382 h 657"/>
              <a:gd name="T96" fmla="*/ 292 w 911"/>
              <a:gd name="T97" fmla="*/ 360 h 657"/>
              <a:gd name="T98" fmla="*/ 288 w 911"/>
              <a:gd name="T99" fmla="*/ 328 h 657"/>
              <a:gd name="T100" fmla="*/ 297 w 911"/>
              <a:gd name="T101" fmla="*/ 305 h 657"/>
              <a:gd name="T102" fmla="*/ 301 w 911"/>
              <a:gd name="T103" fmla="*/ 276 h 657"/>
              <a:gd name="T104" fmla="*/ 315 w 911"/>
              <a:gd name="T105" fmla="*/ 245 h 657"/>
              <a:gd name="T106" fmla="*/ 317 w 911"/>
              <a:gd name="T107" fmla="*/ 210 h 657"/>
              <a:gd name="T108" fmla="*/ 306 w 911"/>
              <a:gd name="T109" fmla="*/ 196 h 657"/>
              <a:gd name="T110" fmla="*/ 302 w 911"/>
              <a:gd name="T111" fmla="*/ 147 h 657"/>
              <a:gd name="T112" fmla="*/ 333 w 911"/>
              <a:gd name="T113" fmla="*/ 124 h 657"/>
              <a:gd name="T114" fmla="*/ 338 w 911"/>
              <a:gd name="T115" fmla="*/ 109 h 657"/>
              <a:gd name="T116" fmla="*/ 356 w 911"/>
              <a:gd name="T117" fmla="*/ 106 h 657"/>
              <a:gd name="T118" fmla="*/ 357 w 911"/>
              <a:gd name="T119" fmla="*/ 87 h 657"/>
              <a:gd name="T120" fmla="*/ 355 w 911"/>
              <a:gd name="T121" fmla="*/ 56 h 657"/>
              <a:gd name="T122" fmla="*/ 371 w 911"/>
              <a:gd name="T123" fmla="*/ 27 h 657"/>
              <a:gd name="T124" fmla="*/ 415 w 911"/>
              <a:gd name="T125" fmla="*/ 26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11" h="657">
                <a:moveTo>
                  <a:pt x="430" y="0"/>
                </a:moveTo>
                <a:lnTo>
                  <a:pt x="431" y="0"/>
                </a:lnTo>
                <a:lnTo>
                  <a:pt x="431" y="0"/>
                </a:lnTo>
                <a:lnTo>
                  <a:pt x="433" y="1"/>
                </a:lnTo>
                <a:lnTo>
                  <a:pt x="437" y="2"/>
                </a:lnTo>
                <a:lnTo>
                  <a:pt x="439" y="2"/>
                </a:lnTo>
                <a:lnTo>
                  <a:pt x="442" y="3"/>
                </a:lnTo>
                <a:lnTo>
                  <a:pt x="446" y="3"/>
                </a:lnTo>
                <a:lnTo>
                  <a:pt x="448" y="3"/>
                </a:lnTo>
                <a:lnTo>
                  <a:pt x="450" y="3"/>
                </a:lnTo>
                <a:lnTo>
                  <a:pt x="452" y="2"/>
                </a:lnTo>
                <a:lnTo>
                  <a:pt x="456" y="1"/>
                </a:lnTo>
                <a:lnTo>
                  <a:pt x="457" y="1"/>
                </a:lnTo>
                <a:lnTo>
                  <a:pt x="458" y="1"/>
                </a:lnTo>
                <a:lnTo>
                  <a:pt x="459" y="1"/>
                </a:lnTo>
                <a:lnTo>
                  <a:pt x="461" y="1"/>
                </a:lnTo>
                <a:lnTo>
                  <a:pt x="463" y="1"/>
                </a:lnTo>
                <a:lnTo>
                  <a:pt x="466" y="3"/>
                </a:lnTo>
                <a:lnTo>
                  <a:pt x="467" y="3"/>
                </a:lnTo>
                <a:lnTo>
                  <a:pt x="468" y="3"/>
                </a:lnTo>
                <a:lnTo>
                  <a:pt x="469" y="3"/>
                </a:lnTo>
                <a:lnTo>
                  <a:pt x="470" y="3"/>
                </a:lnTo>
                <a:lnTo>
                  <a:pt x="474" y="2"/>
                </a:lnTo>
                <a:lnTo>
                  <a:pt x="476" y="2"/>
                </a:lnTo>
                <a:lnTo>
                  <a:pt x="477" y="2"/>
                </a:lnTo>
                <a:lnTo>
                  <a:pt x="479" y="2"/>
                </a:lnTo>
                <a:lnTo>
                  <a:pt x="482" y="2"/>
                </a:lnTo>
                <a:lnTo>
                  <a:pt x="486" y="3"/>
                </a:lnTo>
                <a:lnTo>
                  <a:pt x="487" y="3"/>
                </a:lnTo>
                <a:lnTo>
                  <a:pt x="489" y="3"/>
                </a:lnTo>
                <a:lnTo>
                  <a:pt x="491" y="4"/>
                </a:lnTo>
                <a:lnTo>
                  <a:pt x="493" y="4"/>
                </a:lnTo>
                <a:lnTo>
                  <a:pt x="495" y="5"/>
                </a:lnTo>
                <a:lnTo>
                  <a:pt x="496" y="6"/>
                </a:lnTo>
                <a:lnTo>
                  <a:pt x="500" y="8"/>
                </a:lnTo>
                <a:lnTo>
                  <a:pt x="510" y="12"/>
                </a:lnTo>
                <a:lnTo>
                  <a:pt x="512" y="13"/>
                </a:lnTo>
                <a:lnTo>
                  <a:pt x="514" y="14"/>
                </a:lnTo>
                <a:lnTo>
                  <a:pt x="517" y="15"/>
                </a:lnTo>
                <a:lnTo>
                  <a:pt x="519" y="16"/>
                </a:lnTo>
                <a:lnTo>
                  <a:pt x="522" y="17"/>
                </a:lnTo>
                <a:lnTo>
                  <a:pt x="524" y="18"/>
                </a:lnTo>
                <a:lnTo>
                  <a:pt x="526" y="18"/>
                </a:lnTo>
                <a:lnTo>
                  <a:pt x="528" y="18"/>
                </a:lnTo>
                <a:lnTo>
                  <a:pt x="530" y="19"/>
                </a:lnTo>
                <a:lnTo>
                  <a:pt x="532" y="19"/>
                </a:lnTo>
                <a:lnTo>
                  <a:pt x="534" y="18"/>
                </a:lnTo>
                <a:lnTo>
                  <a:pt x="534" y="18"/>
                </a:lnTo>
                <a:lnTo>
                  <a:pt x="535" y="18"/>
                </a:lnTo>
                <a:lnTo>
                  <a:pt x="534" y="19"/>
                </a:lnTo>
                <a:lnTo>
                  <a:pt x="534" y="20"/>
                </a:lnTo>
                <a:lnTo>
                  <a:pt x="533" y="21"/>
                </a:lnTo>
                <a:lnTo>
                  <a:pt x="533" y="22"/>
                </a:lnTo>
                <a:lnTo>
                  <a:pt x="532" y="24"/>
                </a:lnTo>
                <a:lnTo>
                  <a:pt x="531" y="28"/>
                </a:lnTo>
                <a:lnTo>
                  <a:pt x="531" y="29"/>
                </a:lnTo>
                <a:lnTo>
                  <a:pt x="531" y="29"/>
                </a:lnTo>
                <a:lnTo>
                  <a:pt x="530" y="30"/>
                </a:lnTo>
                <a:lnTo>
                  <a:pt x="530" y="31"/>
                </a:lnTo>
                <a:lnTo>
                  <a:pt x="529" y="31"/>
                </a:lnTo>
                <a:lnTo>
                  <a:pt x="529" y="32"/>
                </a:lnTo>
                <a:lnTo>
                  <a:pt x="528" y="32"/>
                </a:lnTo>
                <a:lnTo>
                  <a:pt x="527" y="32"/>
                </a:lnTo>
                <a:lnTo>
                  <a:pt x="526" y="32"/>
                </a:lnTo>
                <a:lnTo>
                  <a:pt x="525" y="32"/>
                </a:lnTo>
                <a:lnTo>
                  <a:pt x="524" y="32"/>
                </a:lnTo>
                <a:lnTo>
                  <a:pt x="518" y="31"/>
                </a:lnTo>
                <a:lnTo>
                  <a:pt x="514" y="30"/>
                </a:lnTo>
                <a:lnTo>
                  <a:pt x="513" y="30"/>
                </a:lnTo>
                <a:lnTo>
                  <a:pt x="512" y="30"/>
                </a:lnTo>
                <a:lnTo>
                  <a:pt x="512" y="31"/>
                </a:lnTo>
                <a:lnTo>
                  <a:pt x="511" y="31"/>
                </a:lnTo>
                <a:lnTo>
                  <a:pt x="511" y="32"/>
                </a:lnTo>
                <a:lnTo>
                  <a:pt x="511" y="33"/>
                </a:lnTo>
                <a:lnTo>
                  <a:pt x="510" y="34"/>
                </a:lnTo>
                <a:lnTo>
                  <a:pt x="510" y="36"/>
                </a:lnTo>
                <a:lnTo>
                  <a:pt x="510" y="37"/>
                </a:lnTo>
                <a:lnTo>
                  <a:pt x="510" y="38"/>
                </a:lnTo>
                <a:lnTo>
                  <a:pt x="510" y="42"/>
                </a:lnTo>
                <a:lnTo>
                  <a:pt x="510" y="43"/>
                </a:lnTo>
                <a:lnTo>
                  <a:pt x="510" y="45"/>
                </a:lnTo>
                <a:lnTo>
                  <a:pt x="510" y="48"/>
                </a:lnTo>
                <a:lnTo>
                  <a:pt x="510" y="50"/>
                </a:lnTo>
                <a:lnTo>
                  <a:pt x="510" y="51"/>
                </a:lnTo>
                <a:lnTo>
                  <a:pt x="511" y="51"/>
                </a:lnTo>
                <a:lnTo>
                  <a:pt x="511" y="52"/>
                </a:lnTo>
                <a:lnTo>
                  <a:pt x="511" y="53"/>
                </a:lnTo>
                <a:lnTo>
                  <a:pt x="512" y="53"/>
                </a:lnTo>
                <a:lnTo>
                  <a:pt x="512" y="54"/>
                </a:lnTo>
                <a:lnTo>
                  <a:pt x="513" y="54"/>
                </a:lnTo>
                <a:lnTo>
                  <a:pt x="514" y="54"/>
                </a:lnTo>
                <a:lnTo>
                  <a:pt x="518" y="56"/>
                </a:lnTo>
                <a:lnTo>
                  <a:pt x="522" y="57"/>
                </a:lnTo>
                <a:lnTo>
                  <a:pt x="528" y="58"/>
                </a:lnTo>
                <a:lnTo>
                  <a:pt x="531" y="59"/>
                </a:lnTo>
                <a:lnTo>
                  <a:pt x="533" y="60"/>
                </a:lnTo>
                <a:lnTo>
                  <a:pt x="535" y="60"/>
                </a:lnTo>
                <a:lnTo>
                  <a:pt x="538" y="60"/>
                </a:lnTo>
                <a:lnTo>
                  <a:pt x="541" y="61"/>
                </a:lnTo>
                <a:lnTo>
                  <a:pt x="542" y="61"/>
                </a:lnTo>
                <a:lnTo>
                  <a:pt x="542" y="61"/>
                </a:lnTo>
                <a:lnTo>
                  <a:pt x="543" y="62"/>
                </a:lnTo>
                <a:lnTo>
                  <a:pt x="543" y="62"/>
                </a:lnTo>
                <a:lnTo>
                  <a:pt x="543" y="62"/>
                </a:lnTo>
                <a:lnTo>
                  <a:pt x="543" y="63"/>
                </a:lnTo>
                <a:lnTo>
                  <a:pt x="542" y="63"/>
                </a:lnTo>
                <a:lnTo>
                  <a:pt x="541" y="64"/>
                </a:lnTo>
                <a:lnTo>
                  <a:pt x="540" y="65"/>
                </a:lnTo>
                <a:lnTo>
                  <a:pt x="539" y="66"/>
                </a:lnTo>
                <a:lnTo>
                  <a:pt x="538" y="67"/>
                </a:lnTo>
                <a:lnTo>
                  <a:pt x="537" y="68"/>
                </a:lnTo>
                <a:lnTo>
                  <a:pt x="536" y="71"/>
                </a:lnTo>
                <a:lnTo>
                  <a:pt x="535" y="73"/>
                </a:lnTo>
                <a:lnTo>
                  <a:pt x="532" y="77"/>
                </a:lnTo>
                <a:lnTo>
                  <a:pt x="531" y="78"/>
                </a:lnTo>
                <a:lnTo>
                  <a:pt x="531" y="80"/>
                </a:lnTo>
                <a:lnTo>
                  <a:pt x="530" y="82"/>
                </a:lnTo>
                <a:lnTo>
                  <a:pt x="530" y="84"/>
                </a:lnTo>
                <a:lnTo>
                  <a:pt x="530" y="86"/>
                </a:lnTo>
                <a:lnTo>
                  <a:pt x="530" y="88"/>
                </a:lnTo>
                <a:lnTo>
                  <a:pt x="531" y="90"/>
                </a:lnTo>
                <a:lnTo>
                  <a:pt x="531" y="92"/>
                </a:lnTo>
                <a:lnTo>
                  <a:pt x="532" y="97"/>
                </a:lnTo>
                <a:lnTo>
                  <a:pt x="534" y="102"/>
                </a:lnTo>
                <a:lnTo>
                  <a:pt x="535" y="106"/>
                </a:lnTo>
                <a:lnTo>
                  <a:pt x="536" y="108"/>
                </a:lnTo>
                <a:lnTo>
                  <a:pt x="536" y="109"/>
                </a:lnTo>
                <a:lnTo>
                  <a:pt x="537" y="110"/>
                </a:lnTo>
                <a:lnTo>
                  <a:pt x="538" y="112"/>
                </a:lnTo>
                <a:lnTo>
                  <a:pt x="541" y="116"/>
                </a:lnTo>
                <a:lnTo>
                  <a:pt x="542" y="117"/>
                </a:lnTo>
                <a:lnTo>
                  <a:pt x="542" y="119"/>
                </a:lnTo>
                <a:lnTo>
                  <a:pt x="543" y="120"/>
                </a:lnTo>
                <a:lnTo>
                  <a:pt x="544" y="122"/>
                </a:lnTo>
                <a:lnTo>
                  <a:pt x="544" y="123"/>
                </a:lnTo>
                <a:lnTo>
                  <a:pt x="544" y="124"/>
                </a:lnTo>
                <a:lnTo>
                  <a:pt x="544" y="125"/>
                </a:lnTo>
                <a:lnTo>
                  <a:pt x="544" y="126"/>
                </a:lnTo>
                <a:lnTo>
                  <a:pt x="543" y="126"/>
                </a:lnTo>
                <a:lnTo>
                  <a:pt x="543" y="127"/>
                </a:lnTo>
                <a:lnTo>
                  <a:pt x="542" y="128"/>
                </a:lnTo>
                <a:lnTo>
                  <a:pt x="540" y="130"/>
                </a:lnTo>
                <a:lnTo>
                  <a:pt x="539" y="131"/>
                </a:lnTo>
                <a:lnTo>
                  <a:pt x="538" y="132"/>
                </a:lnTo>
                <a:lnTo>
                  <a:pt x="538" y="133"/>
                </a:lnTo>
                <a:lnTo>
                  <a:pt x="537" y="134"/>
                </a:lnTo>
                <a:lnTo>
                  <a:pt x="537" y="135"/>
                </a:lnTo>
                <a:lnTo>
                  <a:pt x="537" y="136"/>
                </a:lnTo>
                <a:lnTo>
                  <a:pt x="536" y="137"/>
                </a:lnTo>
                <a:lnTo>
                  <a:pt x="536" y="138"/>
                </a:lnTo>
                <a:lnTo>
                  <a:pt x="536" y="139"/>
                </a:lnTo>
                <a:lnTo>
                  <a:pt x="537" y="140"/>
                </a:lnTo>
                <a:lnTo>
                  <a:pt x="537" y="140"/>
                </a:lnTo>
                <a:lnTo>
                  <a:pt x="538" y="141"/>
                </a:lnTo>
                <a:lnTo>
                  <a:pt x="538" y="142"/>
                </a:lnTo>
                <a:lnTo>
                  <a:pt x="540" y="144"/>
                </a:lnTo>
                <a:lnTo>
                  <a:pt x="541" y="145"/>
                </a:lnTo>
                <a:lnTo>
                  <a:pt x="542" y="146"/>
                </a:lnTo>
                <a:lnTo>
                  <a:pt x="544" y="148"/>
                </a:lnTo>
                <a:lnTo>
                  <a:pt x="549" y="151"/>
                </a:lnTo>
                <a:lnTo>
                  <a:pt x="551" y="153"/>
                </a:lnTo>
                <a:lnTo>
                  <a:pt x="553" y="154"/>
                </a:lnTo>
                <a:lnTo>
                  <a:pt x="556" y="155"/>
                </a:lnTo>
                <a:lnTo>
                  <a:pt x="558" y="155"/>
                </a:lnTo>
                <a:lnTo>
                  <a:pt x="559" y="156"/>
                </a:lnTo>
                <a:lnTo>
                  <a:pt x="561" y="156"/>
                </a:lnTo>
                <a:lnTo>
                  <a:pt x="562" y="155"/>
                </a:lnTo>
                <a:lnTo>
                  <a:pt x="563" y="155"/>
                </a:lnTo>
                <a:lnTo>
                  <a:pt x="564" y="154"/>
                </a:lnTo>
                <a:lnTo>
                  <a:pt x="566" y="153"/>
                </a:lnTo>
                <a:lnTo>
                  <a:pt x="568" y="152"/>
                </a:lnTo>
                <a:lnTo>
                  <a:pt x="570" y="150"/>
                </a:lnTo>
                <a:lnTo>
                  <a:pt x="571" y="148"/>
                </a:lnTo>
                <a:lnTo>
                  <a:pt x="572" y="147"/>
                </a:lnTo>
                <a:lnTo>
                  <a:pt x="573" y="146"/>
                </a:lnTo>
                <a:lnTo>
                  <a:pt x="574" y="144"/>
                </a:lnTo>
                <a:lnTo>
                  <a:pt x="575" y="142"/>
                </a:lnTo>
                <a:lnTo>
                  <a:pt x="576" y="138"/>
                </a:lnTo>
                <a:lnTo>
                  <a:pt x="578" y="135"/>
                </a:lnTo>
                <a:lnTo>
                  <a:pt x="579" y="133"/>
                </a:lnTo>
                <a:lnTo>
                  <a:pt x="581" y="131"/>
                </a:lnTo>
                <a:lnTo>
                  <a:pt x="581" y="129"/>
                </a:lnTo>
                <a:lnTo>
                  <a:pt x="582" y="129"/>
                </a:lnTo>
                <a:lnTo>
                  <a:pt x="582" y="128"/>
                </a:lnTo>
                <a:lnTo>
                  <a:pt x="582" y="127"/>
                </a:lnTo>
                <a:lnTo>
                  <a:pt x="582" y="126"/>
                </a:lnTo>
                <a:lnTo>
                  <a:pt x="582" y="125"/>
                </a:lnTo>
                <a:lnTo>
                  <a:pt x="581" y="124"/>
                </a:lnTo>
                <a:lnTo>
                  <a:pt x="581" y="123"/>
                </a:lnTo>
                <a:lnTo>
                  <a:pt x="581" y="122"/>
                </a:lnTo>
                <a:lnTo>
                  <a:pt x="580" y="120"/>
                </a:lnTo>
                <a:lnTo>
                  <a:pt x="578" y="117"/>
                </a:lnTo>
                <a:lnTo>
                  <a:pt x="578" y="117"/>
                </a:lnTo>
                <a:lnTo>
                  <a:pt x="577" y="115"/>
                </a:lnTo>
                <a:lnTo>
                  <a:pt x="576" y="113"/>
                </a:lnTo>
                <a:lnTo>
                  <a:pt x="576" y="112"/>
                </a:lnTo>
                <a:lnTo>
                  <a:pt x="576" y="111"/>
                </a:lnTo>
                <a:lnTo>
                  <a:pt x="575" y="110"/>
                </a:lnTo>
                <a:lnTo>
                  <a:pt x="574" y="109"/>
                </a:lnTo>
                <a:lnTo>
                  <a:pt x="567" y="102"/>
                </a:lnTo>
                <a:lnTo>
                  <a:pt x="566" y="101"/>
                </a:lnTo>
                <a:lnTo>
                  <a:pt x="566" y="101"/>
                </a:lnTo>
                <a:lnTo>
                  <a:pt x="565" y="100"/>
                </a:lnTo>
                <a:lnTo>
                  <a:pt x="565" y="99"/>
                </a:lnTo>
                <a:lnTo>
                  <a:pt x="564" y="98"/>
                </a:lnTo>
                <a:lnTo>
                  <a:pt x="564" y="97"/>
                </a:lnTo>
                <a:lnTo>
                  <a:pt x="563" y="96"/>
                </a:lnTo>
                <a:lnTo>
                  <a:pt x="563" y="96"/>
                </a:lnTo>
                <a:lnTo>
                  <a:pt x="563" y="96"/>
                </a:lnTo>
                <a:lnTo>
                  <a:pt x="564" y="95"/>
                </a:lnTo>
                <a:lnTo>
                  <a:pt x="564" y="95"/>
                </a:lnTo>
                <a:lnTo>
                  <a:pt x="564" y="94"/>
                </a:lnTo>
                <a:lnTo>
                  <a:pt x="566" y="92"/>
                </a:lnTo>
                <a:lnTo>
                  <a:pt x="568" y="90"/>
                </a:lnTo>
                <a:lnTo>
                  <a:pt x="570" y="89"/>
                </a:lnTo>
                <a:lnTo>
                  <a:pt x="572" y="88"/>
                </a:lnTo>
                <a:lnTo>
                  <a:pt x="575" y="86"/>
                </a:lnTo>
                <a:lnTo>
                  <a:pt x="577" y="85"/>
                </a:lnTo>
                <a:lnTo>
                  <a:pt x="579" y="85"/>
                </a:lnTo>
                <a:lnTo>
                  <a:pt x="580" y="84"/>
                </a:lnTo>
                <a:lnTo>
                  <a:pt x="582" y="84"/>
                </a:lnTo>
                <a:lnTo>
                  <a:pt x="583" y="84"/>
                </a:lnTo>
                <a:lnTo>
                  <a:pt x="585" y="84"/>
                </a:lnTo>
                <a:lnTo>
                  <a:pt x="587" y="85"/>
                </a:lnTo>
                <a:lnTo>
                  <a:pt x="591" y="86"/>
                </a:lnTo>
                <a:lnTo>
                  <a:pt x="593" y="87"/>
                </a:lnTo>
                <a:lnTo>
                  <a:pt x="594" y="87"/>
                </a:lnTo>
                <a:lnTo>
                  <a:pt x="595" y="87"/>
                </a:lnTo>
                <a:lnTo>
                  <a:pt x="596" y="88"/>
                </a:lnTo>
                <a:lnTo>
                  <a:pt x="597" y="89"/>
                </a:lnTo>
                <a:lnTo>
                  <a:pt x="598" y="90"/>
                </a:lnTo>
                <a:lnTo>
                  <a:pt x="600" y="92"/>
                </a:lnTo>
                <a:lnTo>
                  <a:pt x="601" y="94"/>
                </a:lnTo>
                <a:lnTo>
                  <a:pt x="601" y="94"/>
                </a:lnTo>
                <a:lnTo>
                  <a:pt x="602" y="97"/>
                </a:lnTo>
                <a:lnTo>
                  <a:pt x="604" y="99"/>
                </a:lnTo>
                <a:lnTo>
                  <a:pt x="605" y="100"/>
                </a:lnTo>
                <a:lnTo>
                  <a:pt x="607" y="103"/>
                </a:lnTo>
                <a:lnTo>
                  <a:pt x="608" y="104"/>
                </a:lnTo>
                <a:lnTo>
                  <a:pt x="608" y="105"/>
                </a:lnTo>
                <a:lnTo>
                  <a:pt x="609" y="107"/>
                </a:lnTo>
                <a:lnTo>
                  <a:pt x="610" y="107"/>
                </a:lnTo>
                <a:lnTo>
                  <a:pt x="611" y="108"/>
                </a:lnTo>
                <a:lnTo>
                  <a:pt x="612" y="110"/>
                </a:lnTo>
                <a:lnTo>
                  <a:pt x="613" y="111"/>
                </a:lnTo>
                <a:lnTo>
                  <a:pt x="613" y="113"/>
                </a:lnTo>
                <a:lnTo>
                  <a:pt x="614" y="114"/>
                </a:lnTo>
                <a:lnTo>
                  <a:pt x="615" y="118"/>
                </a:lnTo>
                <a:lnTo>
                  <a:pt x="617" y="123"/>
                </a:lnTo>
                <a:lnTo>
                  <a:pt x="618" y="127"/>
                </a:lnTo>
                <a:lnTo>
                  <a:pt x="618" y="128"/>
                </a:lnTo>
                <a:lnTo>
                  <a:pt x="619" y="129"/>
                </a:lnTo>
                <a:lnTo>
                  <a:pt x="620" y="130"/>
                </a:lnTo>
                <a:lnTo>
                  <a:pt x="620" y="131"/>
                </a:lnTo>
                <a:lnTo>
                  <a:pt x="621" y="132"/>
                </a:lnTo>
                <a:lnTo>
                  <a:pt x="624" y="135"/>
                </a:lnTo>
                <a:lnTo>
                  <a:pt x="625" y="135"/>
                </a:lnTo>
                <a:lnTo>
                  <a:pt x="625" y="136"/>
                </a:lnTo>
                <a:lnTo>
                  <a:pt x="626" y="137"/>
                </a:lnTo>
                <a:lnTo>
                  <a:pt x="626" y="138"/>
                </a:lnTo>
                <a:lnTo>
                  <a:pt x="628" y="141"/>
                </a:lnTo>
                <a:lnTo>
                  <a:pt x="629" y="143"/>
                </a:lnTo>
                <a:lnTo>
                  <a:pt x="629" y="144"/>
                </a:lnTo>
                <a:lnTo>
                  <a:pt x="631" y="145"/>
                </a:lnTo>
                <a:lnTo>
                  <a:pt x="632" y="147"/>
                </a:lnTo>
                <a:lnTo>
                  <a:pt x="633" y="148"/>
                </a:lnTo>
                <a:lnTo>
                  <a:pt x="634" y="149"/>
                </a:lnTo>
                <a:lnTo>
                  <a:pt x="634" y="149"/>
                </a:lnTo>
                <a:lnTo>
                  <a:pt x="635" y="150"/>
                </a:lnTo>
                <a:lnTo>
                  <a:pt x="636" y="150"/>
                </a:lnTo>
                <a:lnTo>
                  <a:pt x="636" y="150"/>
                </a:lnTo>
                <a:lnTo>
                  <a:pt x="637" y="151"/>
                </a:lnTo>
                <a:lnTo>
                  <a:pt x="637" y="151"/>
                </a:lnTo>
                <a:lnTo>
                  <a:pt x="638" y="151"/>
                </a:lnTo>
                <a:lnTo>
                  <a:pt x="639" y="150"/>
                </a:lnTo>
                <a:lnTo>
                  <a:pt x="639" y="150"/>
                </a:lnTo>
                <a:lnTo>
                  <a:pt x="640" y="150"/>
                </a:lnTo>
                <a:lnTo>
                  <a:pt x="640" y="149"/>
                </a:lnTo>
                <a:lnTo>
                  <a:pt x="641" y="147"/>
                </a:lnTo>
                <a:lnTo>
                  <a:pt x="642" y="146"/>
                </a:lnTo>
                <a:lnTo>
                  <a:pt x="642" y="146"/>
                </a:lnTo>
                <a:lnTo>
                  <a:pt x="643" y="146"/>
                </a:lnTo>
                <a:lnTo>
                  <a:pt x="643" y="146"/>
                </a:lnTo>
                <a:lnTo>
                  <a:pt x="644" y="146"/>
                </a:lnTo>
                <a:lnTo>
                  <a:pt x="644" y="146"/>
                </a:lnTo>
                <a:lnTo>
                  <a:pt x="644" y="147"/>
                </a:lnTo>
                <a:lnTo>
                  <a:pt x="644" y="148"/>
                </a:lnTo>
                <a:lnTo>
                  <a:pt x="645" y="149"/>
                </a:lnTo>
                <a:lnTo>
                  <a:pt x="645" y="151"/>
                </a:lnTo>
                <a:lnTo>
                  <a:pt x="645" y="153"/>
                </a:lnTo>
                <a:lnTo>
                  <a:pt x="644" y="155"/>
                </a:lnTo>
                <a:lnTo>
                  <a:pt x="644" y="158"/>
                </a:lnTo>
                <a:lnTo>
                  <a:pt x="644" y="159"/>
                </a:lnTo>
                <a:lnTo>
                  <a:pt x="643" y="164"/>
                </a:lnTo>
                <a:lnTo>
                  <a:pt x="642" y="168"/>
                </a:lnTo>
                <a:lnTo>
                  <a:pt x="642" y="171"/>
                </a:lnTo>
                <a:lnTo>
                  <a:pt x="642" y="172"/>
                </a:lnTo>
                <a:lnTo>
                  <a:pt x="642" y="172"/>
                </a:lnTo>
                <a:lnTo>
                  <a:pt x="642" y="173"/>
                </a:lnTo>
                <a:lnTo>
                  <a:pt x="642" y="173"/>
                </a:lnTo>
                <a:lnTo>
                  <a:pt x="643" y="174"/>
                </a:lnTo>
                <a:lnTo>
                  <a:pt x="643" y="175"/>
                </a:lnTo>
                <a:lnTo>
                  <a:pt x="644" y="175"/>
                </a:lnTo>
                <a:lnTo>
                  <a:pt x="645" y="176"/>
                </a:lnTo>
                <a:lnTo>
                  <a:pt x="646" y="177"/>
                </a:lnTo>
                <a:lnTo>
                  <a:pt x="649" y="178"/>
                </a:lnTo>
                <a:lnTo>
                  <a:pt x="651" y="180"/>
                </a:lnTo>
                <a:lnTo>
                  <a:pt x="654" y="181"/>
                </a:lnTo>
                <a:lnTo>
                  <a:pt x="656" y="182"/>
                </a:lnTo>
                <a:lnTo>
                  <a:pt x="660" y="183"/>
                </a:lnTo>
                <a:lnTo>
                  <a:pt x="664" y="184"/>
                </a:lnTo>
                <a:lnTo>
                  <a:pt x="666" y="185"/>
                </a:lnTo>
                <a:lnTo>
                  <a:pt x="668" y="186"/>
                </a:lnTo>
                <a:lnTo>
                  <a:pt x="671" y="187"/>
                </a:lnTo>
                <a:lnTo>
                  <a:pt x="672" y="188"/>
                </a:lnTo>
                <a:lnTo>
                  <a:pt x="674" y="190"/>
                </a:lnTo>
                <a:lnTo>
                  <a:pt x="678" y="193"/>
                </a:lnTo>
                <a:lnTo>
                  <a:pt x="680" y="194"/>
                </a:lnTo>
                <a:lnTo>
                  <a:pt x="680" y="195"/>
                </a:lnTo>
                <a:lnTo>
                  <a:pt x="681" y="196"/>
                </a:lnTo>
                <a:lnTo>
                  <a:pt x="682" y="197"/>
                </a:lnTo>
                <a:lnTo>
                  <a:pt x="682" y="198"/>
                </a:lnTo>
                <a:lnTo>
                  <a:pt x="683" y="200"/>
                </a:lnTo>
                <a:lnTo>
                  <a:pt x="685" y="207"/>
                </a:lnTo>
                <a:lnTo>
                  <a:pt x="686" y="211"/>
                </a:lnTo>
                <a:lnTo>
                  <a:pt x="687" y="213"/>
                </a:lnTo>
                <a:lnTo>
                  <a:pt x="689" y="218"/>
                </a:lnTo>
                <a:lnTo>
                  <a:pt x="691" y="224"/>
                </a:lnTo>
                <a:lnTo>
                  <a:pt x="692" y="226"/>
                </a:lnTo>
                <a:lnTo>
                  <a:pt x="692" y="226"/>
                </a:lnTo>
                <a:lnTo>
                  <a:pt x="687" y="236"/>
                </a:lnTo>
                <a:lnTo>
                  <a:pt x="686" y="239"/>
                </a:lnTo>
                <a:lnTo>
                  <a:pt x="685" y="241"/>
                </a:lnTo>
                <a:lnTo>
                  <a:pt x="684" y="242"/>
                </a:lnTo>
                <a:lnTo>
                  <a:pt x="684" y="243"/>
                </a:lnTo>
                <a:lnTo>
                  <a:pt x="684" y="245"/>
                </a:lnTo>
                <a:lnTo>
                  <a:pt x="683" y="247"/>
                </a:lnTo>
                <a:lnTo>
                  <a:pt x="684" y="249"/>
                </a:lnTo>
                <a:lnTo>
                  <a:pt x="684" y="250"/>
                </a:lnTo>
                <a:lnTo>
                  <a:pt x="685" y="254"/>
                </a:lnTo>
                <a:lnTo>
                  <a:pt x="685" y="256"/>
                </a:lnTo>
                <a:lnTo>
                  <a:pt x="685" y="258"/>
                </a:lnTo>
                <a:lnTo>
                  <a:pt x="686" y="263"/>
                </a:lnTo>
                <a:lnTo>
                  <a:pt x="686" y="265"/>
                </a:lnTo>
                <a:lnTo>
                  <a:pt x="686" y="266"/>
                </a:lnTo>
                <a:lnTo>
                  <a:pt x="687" y="268"/>
                </a:lnTo>
                <a:lnTo>
                  <a:pt x="687" y="270"/>
                </a:lnTo>
                <a:lnTo>
                  <a:pt x="690" y="276"/>
                </a:lnTo>
                <a:lnTo>
                  <a:pt x="692" y="280"/>
                </a:lnTo>
                <a:lnTo>
                  <a:pt x="692" y="281"/>
                </a:lnTo>
                <a:lnTo>
                  <a:pt x="692" y="282"/>
                </a:lnTo>
                <a:lnTo>
                  <a:pt x="692" y="283"/>
                </a:lnTo>
                <a:lnTo>
                  <a:pt x="692" y="284"/>
                </a:lnTo>
                <a:lnTo>
                  <a:pt x="692" y="287"/>
                </a:lnTo>
                <a:lnTo>
                  <a:pt x="692" y="288"/>
                </a:lnTo>
                <a:lnTo>
                  <a:pt x="693" y="289"/>
                </a:lnTo>
                <a:lnTo>
                  <a:pt x="693" y="289"/>
                </a:lnTo>
                <a:lnTo>
                  <a:pt x="693" y="290"/>
                </a:lnTo>
                <a:lnTo>
                  <a:pt x="693" y="290"/>
                </a:lnTo>
                <a:lnTo>
                  <a:pt x="694" y="290"/>
                </a:lnTo>
                <a:lnTo>
                  <a:pt x="695" y="291"/>
                </a:lnTo>
                <a:lnTo>
                  <a:pt x="696" y="291"/>
                </a:lnTo>
                <a:lnTo>
                  <a:pt x="698" y="291"/>
                </a:lnTo>
                <a:lnTo>
                  <a:pt x="702" y="291"/>
                </a:lnTo>
                <a:lnTo>
                  <a:pt x="703" y="291"/>
                </a:lnTo>
                <a:lnTo>
                  <a:pt x="706" y="290"/>
                </a:lnTo>
                <a:lnTo>
                  <a:pt x="706" y="290"/>
                </a:lnTo>
                <a:lnTo>
                  <a:pt x="707" y="290"/>
                </a:lnTo>
                <a:lnTo>
                  <a:pt x="708" y="291"/>
                </a:lnTo>
                <a:lnTo>
                  <a:pt x="709" y="291"/>
                </a:lnTo>
                <a:lnTo>
                  <a:pt x="709" y="292"/>
                </a:lnTo>
                <a:lnTo>
                  <a:pt x="710" y="292"/>
                </a:lnTo>
                <a:lnTo>
                  <a:pt x="710" y="293"/>
                </a:lnTo>
                <a:lnTo>
                  <a:pt x="710" y="294"/>
                </a:lnTo>
                <a:lnTo>
                  <a:pt x="710" y="296"/>
                </a:lnTo>
                <a:lnTo>
                  <a:pt x="710" y="297"/>
                </a:lnTo>
                <a:lnTo>
                  <a:pt x="710" y="298"/>
                </a:lnTo>
                <a:lnTo>
                  <a:pt x="710" y="300"/>
                </a:lnTo>
                <a:lnTo>
                  <a:pt x="710" y="302"/>
                </a:lnTo>
                <a:lnTo>
                  <a:pt x="709" y="304"/>
                </a:lnTo>
                <a:lnTo>
                  <a:pt x="708" y="306"/>
                </a:lnTo>
                <a:lnTo>
                  <a:pt x="708" y="308"/>
                </a:lnTo>
                <a:lnTo>
                  <a:pt x="707" y="309"/>
                </a:lnTo>
                <a:lnTo>
                  <a:pt x="706" y="311"/>
                </a:lnTo>
                <a:lnTo>
                  <a:pt x="705" y="312"/>
                </a:lnTo>
                <a:lnTo>
                  <a:pt x="705" y="313"/>
                </a:lnTo>
                <a:lnTo>
                  <a:pt x="704" y="313"/>
                </a:lnTo>
                <a:lnTo>
                  <a:pt x="702" y="315"/>
                </a:lnTo>
                <a:lnTo>
                  <a:pt x="699" y="318"/>
                </a:lnTo>
                <a:lnTo>
                  <a:pt x="696" y="319"/>
                </a:lnTo>
                <a:lnTo>
                  <a:pt x="695" y="320"/>
                </a:lnTo>
                <a:lnTo>
                  <a:pt x="693" y="321"/>
                </a:lnTo>
                <a:lnTo>
                  <a:pt x="692" y="322"/>
                </a:lnTo>
                <a:lnTo>
                  <a:pt x="691" y="324"/>
                </a:lnTo>
                <a:lnTo>
                  <a:pt x="690" y="326"/>
                </a:lnTo>
                <a:lnTo>
                  <a:pt x="689" y="327"/>
                </a:lnTo>
                <a:lnTo>
                  <a:pt x="687" y="333"/>
                </a:lnTo>
                <a:lnTo>
                  <a:pt x="685" y="335"/>
                </a:lnTo>
                <a:lnTo>
                  <a:pt x="685" y="336"/>
                </a:lnTo>
                <a:lnTo>
                  <a:pt x="684" y="337"/>
                </a:lnTo>
                <a:lnTo>
                  <a:pt x="683" y="338"/>
                </a:lnTo>
                <a:lnTo>
                  <a:pt x="682" y="339"/>
                </a:lnTo>
                <a:lnTo>
                  <a:pt x="680" y="341"/>
                </a:lnTo>
                <a:lnTo>
                  <a:pt x="679" y="341"/>
                </a:lnTo>
                <a:lnTo>
                  <a:pt x="678" y="342"/>
                </a:lnTo>
                <a:lnTo>
                  <a:pt x="678" y="343"/>
                </a:lnTo>
                <a:lnTo>
                  <a:pt x="677" y="344"/>
                </a:lnTo>
                <a:lnTo>
                  <a:pt x="677" y="345"/>
                </a:lnTo>
                <a:lnTo>
                  <a:pt x="677" y="347"/>
                </a:lnTo>
                <a:lnTo>
                  <a:pt x="677" y="348"/>
                </a:lnTo>
                <a:lnTo>
                  <a:pt x="677" y="350"/>
                </a:lnTo>
                <a:lnTo>
                  <a:pt x="677" y="352"/>
                </a:lnTo>
                <a:lnTo>
                  <a:pt x="678" y="354"/>
                </a:lnTo>
                <a:lnTo>
                  <a:pt x="678" y="354"/>
                </a:lnTo>
                <a:lnTo>
                  <a:pt x="678" y="355"/>
                </a:lnTo>
                <a:lnTo>
                  <a:pt x="679" y="355"/>
                </a:lnTo>
                <a:lnTo>
                  <a:pt x="680" y="356"/>
                </a:lnTo>
                <a:lnTo>
                  <a:pt x="681" y="356"/>
                </a:lnTo>
                <a:lnTo>
                  <a:pt x="682" y="356"/>
                </a:lnTo>
                <a:lnTo>
                  <a:pt x="683" y="356"/>
                </a:lnTo>
                <a:lnTo>
                  <a:pt x="684" y="357"/>
                </a:lnTo>
                <a:lnTo>
                  <a:pt x="686" y="356"/>
                </a:lnTo>
                <a:lnTo>
                  <a:pt x="688" y="356"/>
                </a:lnTo>
                <a:lnTo>
                  <a:pt x="689" y="356"/>
                </a:lnTo>
                <a:lnTo>
                  <a:pt x="691" y="355"/>
                </a:lnTo>
                <a:lnTo>
                  <a:pt x="695" y="354"/>
                </a:lnTo>
                <a:lnTo>
                  <a:pt x="705" y="351"/>
                </a:lnTo>
                <a:lnTo>
                  <a:pt x="707" y="350"/>
                </a:lnTo>
                <a:lnTo>
                  <a:pt x="710" y="349"/>
                </a:lnTo>
                <a:lnTo>
                  <a:pt x="711" y="349"/>
                </a:lnTo>
                <a:lnTo>
                  <a:pt x="712" y="349"/>
                </a:lnTo>
                <a:lnTo>
                  <a:pt x="713" y="349"/>
                </a:lnTo>
                <a:lnTo>
                  <a:pt x="715" y="349"/>
                </a:lnTo>
                <a:lnTo>
                  <a:pt x="716" y="349"/>
                </a:lnTo>
                <a:lnTo>
                  <a:pt x="716" y="349"/>
                </a:lnTo>
                <a:lnTo>
                  <a:pt x="717" y="350"/>
                </a:lnTo>
                <a:lnTo>
                  <a:pt x="718" y="350"/>
                </a:lnTo>
                <a:lnTo>
                  <a:pt x="719" y="351"/>
                </a:lnTo>
                <a:lnTo>
                  <a:pt x="720" y="352"/>
                </a:lnTo>
                <a:lnTo>
                  <a:pt x="721" y="355"/>
                </a:lnTo>
                <a:lnTo>
                  <a:pt x="723" y="357"/>
                </a:lnTo>
                <a:lnTo>
                  <a:pt x="724" y="358"/>
                </a:lnTo>
                <a:lnTo>
                  <a:pt x="724" y="360"/>
                </a:lnTo>
                <a:lnTo>
                  <a:pt x="725" y="362"/>
                </a:lnTo>
                <a:lnTo>
                  <a:pt x="725" y="363"/>
                </a:lnTo>
                <a:lnTo>
                  <a:pt x="725" y="365"/>
                </a:lnTo>
                <a:lnTo>
                  <a:pt x="725" y="366"/>
                </a:lnTo>
                <a:lnTo>
                  <a:pt x="725" y="369"/>
                </a:lnTo>
                <a:lnTo>
                  <a:pt x="725" y="374"/>
                </a:lnTo>
                <a:lnTo>
                  <a:pt x="725" y="376"/>
                </a:lnTo>
                <a:lnTo>
                  <a:pt x="725" y="377"/>
                </a:lnTo>
                <a:lnTo>
                  <a:pt x="725" y="378"/>
                </a:lnTo>
                <a:lnTo>
                  <a:pt x="725" y="378"/>
                </a:lnTo>
                <a:lnTo>
                  <a:pt x="726" y="379"/>
                </a:lnTo>
                <a:lnTo>
                  <a:pt x="726" y="380"/>
                </a:lnTo>
                <a:lnTo>
                  <a:pt x="727" y="380"/>
                </a:lnTo>
                <a:lnTo>
                  <a:pt x="727" y="380"/>
                </a:lnTo>
                <a:lnTo>
                  <a:pt x="731" y="381"/>
                </a:lnTo>
                <a:lnTo>
                  <a:pt x="733" y="382"/>
                </a:lnTo>
                <a:lnTo>
                  <a:pt x="734" y="382"/>
                </a:lnTo>
                <a:lnTo>
                  <a:pt x="735" y="383"/>
                </a:lnTo>
                <a:lnTo>
                  <a:pt x="737" y="384"/>
                </a:lnTo>
                <a:lnTo>
                  <a:pt x="740" y="385"/>
                </a:lnTo>
                <a:lnTo>
                  <a:pt x="741" y="385"/>
                </a:lnTo>
                <a:lnTo>
                  <a:pt x="742" y="386"/>
                </a:lnTo>
                <a:lnTo>
                  <a:pt x="743" y="387"/>
                </a:lnTo>
                <a:lnTo>
                  <a:pt x="745" y="389"/>
                </a:lnTo>
                <a:lnTo>
                  <a:pt x="747" y="391"/>
                </a:lnTo>
                <a:lnTo>
                  <a:pt x="748" y="391"/>
                </a:lnTo>
                <a:lnTo>
                  <a:pt x="748" y="392"/>
                </a:lnTo>
                <a:lnTo>
                  <a:pt x="750" y="393"/>
                </a:lnTo>
                <a:lnTo>
                  <a:pt x="751" y="393"/>
                </a:lnTo>
                <a:lnTo>
                  <a:pt x="752" y="393"/>
                </a:lnTo>
                <a:lnTo>
                  <a:pt x="760" y="394"/>
                </a:lnTo>
                <a:lnTo>
                  <a:pt x="764" y="395"/>
                </a:lnTo>
                <a:lnTo>
                  <a:pt x="771" y="396"/>
                </a:lnTo>
                <a:lnTo>
                  <a:pt x="772" y="396"/>
                </a:lnTo>
                <a:lnTo>
                  <a:pt x="774" y="397"/>
                </a:lnTo>
                <a:lnTo>
                  <a:pt x="775" y="397"/>
                </a:lnTo>
                <a:lnTo>
                  <a:pt x="776" y="398"/>
                </a:lnTo>
                <a:lnTo>
                  <a:pt x="778" y="399"/>
                </a:lnTo>
                <a:lnTo>
                  <a:pt x="779" y="400"/>
                </a:lnTo>
                <a:lnTo>
                  <a:pt x="780" y="402"/>
                </a:lnTo>
                <a:lnTo>
                  <a:pt x="781" y="402"/>
                </a:lnTo>
                <a:lnTo>
                  <a:pt x="781" y="403"/>
                </a:lnTo>
                <a:lnTo>
                  <a:pt x="782" y="404"/>
                </a:lnTo>
                <a:lnTo>
                  <a:pt x="782" y="406"/>
                </a:lnTo>
                <a:lnTo>
                  <a:pt x="782" y="408"/>
                </a:lnTo>
                <a:lnTo>
                  <a:pt x="783" y="412"/>
                </a:lnTo>
                <a:lnTo>
                  <a:pt x="783" y="413"/>
                </a:lnTo>
                <a:lnTo>
                  <a:pt x="783" y="414"/>
                </a:lnTo>
                <a:lnTo>
                  <a:pt x="784" y="415"/>
                </a:lnTo>
                <a:lnTo>
                  <a:pt x="784" y="416"/>
                </a:lnTo>
                <a:lnTo>
                  <a:pt x="785" y="416"/>
                </a:lnTo>
                <a:lnTo>
                  <a:pt x="785" y="417"/>
                </a:lnTo>
                <a:lnTo>
                  <a:pt x="786" y="417"/>
                </a:lnTo>
                <a:lnTo>
                  <a:pt x="787" y="418"/>
                </a:lnTo>
                <a:lnTo>
                  <a:pt x="789" y="418"/>
                </a:lnTo>
                <a:lnTo>
                  <a:pt x="791" y="418"/>
                </a:lnTo>
                <a:lnTo>
                  <a:pt x="794" y="419"/>
                </a:lnTo>
                <a:lnTo>
                  <a:pt x="795" y="419"/>
                </a:lnTo>
                <a:lnTo>
                  <a:pt x="797" y="419"/>
                </a:lnTo>
                <a:lnTo>
                  <a:pt x="798" y="420"/>
                </a:lnTo>
                <a:lnTo>
                  <a:pt x="799" y="420"/>
                </a:lnTo>
                <a:lnTo>
                  <a:pt x="800" y="421"/>
                </a:lnTo>
                <a:lnTo>
                  <a:pt x="808" y="427"/>
                </a:lnTo>
                <a:lnTo>
                  <a:pt x="810" y="428"/>
                </a:lnTo>
                <a:lnTo>
                  <a:pt x="812" y="429"/>
                </a:lnTo>
                <a:lnTo>
                  <a:pt x="813" y="430"/>
                </a:lnTo>
                <a:lnTo>
                  <a:pt x="815" y="431"/>
                </a:lnTo>
                <a:lnTo>
                  <a:pt x="816" y="431"/>
                </a:lnTo>
                <a:lnTo>
                  <a:pt x="817" y="431"/>
                </a:lnTo>
                <a:lnTo>
                  <a:pt x="818" y="431"/>
                </a:lnTo>
                <a:lnTo>
                  <a:pt x="819" y="431"/>
                </a:lnTo>
                <a:lnTo>
                  <a:pt x="821" y="431"/>
                </a:lnTo>
                <a:lnTo>
                  <a:pt x="823" y="431"/>
                </a:lnTo>
                <a:lnTo>
                  <a:pt x="828" y="430"/>
                </a:lnTo>
                <a:lnTo>
                  <a:pt x="831" y="429"/>
                </a:lnTo>
                <a:lnTo>
                  <a:pt x="833" y="429"/>
                </a:lnTo>
                <a:lnTo>
                  <a:pt x="837" y="429"/>
                </a:lnTo>
                <a:lnTo>
                  <a:pt x="842" y="428"/>
                </a:lnTo>
                <a:lnTo>
                  <a:pt x="843" y="428"/>
                </a:lnTo>
                <a:lnTo>
                  <a:pt x="844" y="428"/>
                </a:lnTo>
                <a:lnTo>
                  <a:pt x="845" y="428"/>
                </a:lnTo>
                <a:lnTo>
                  <a:pt x="846" y="428"/>
                </a:lnTo>
                <a:lnTo>
                  <a:pt x="847" y="429"/>
                </a:lnTo>
                <a:lnTo>
                  <a:pt x="850" y="430"/>
                </a:lnTo>
                <a:lnTo>
                  <a:pt x="854" y="431"/>
                </a:lnTo>
                <a:lnTo>
                  <a:pt x="855" y="432"/>
                </a:lnTo>
                <a:lnTo>
                  <a:pt x="857" y="432"/>
                </a:lnTo>
                <a:lnTo>
                  <a:pt x="858" y="433"/>
                </a:lnTo>
                <a:lnTo>
                  <a:pt x="860" y="435"/>
                </a:lnTo>
                <a:lnTo>
                  <a:pt x="861" y="436"/>
                </a:lnTo>
                <a:lnTo>
                  <a:pt x="862" y="436"/>
                </a:lnTo>
                <a:lnTo>
                  <a:pt x="863" y="437"/>
                </a:lnTo>
                <a:lnTo>
                  <a:pt x="863" y="438"/>
                </a:lnTo>
                <a:lnTo>
                  <a:pt x="863" y="439"/>
                </a:lnTo>
                <a:lnTo>
                  <a:pt x="864" y="439"/>
                </a:lnTo>
                <a:lnTo>
                  <a:pt x="864" y="440"/>
                </a:lnTo>
                <a:lnTo>
                  <a:pt x="864" y="441"/>
                </a:lnTo>
                <a:lnTo>
                  <a:pt x="865" y="443"/>
                </a:lnTo>
                <a:lnTo>
                  <a:pt x="865" y="446"/>
                </a:lnTo>
                <a:lnTo>
                  <a:pt x="865" y="448"/>
                </a:lnTo>
                <a:lnTo>
                  <a:pt x="865" y="448"/>
                </a:lnTo>
                <a:lnTo>
                  <a:pt x="866" y="449"/>
                </a:lnTo>
                <a:lnTo>
                  <a:pt x="866" y="450"/>
                </a:lnTo>
                <a:lnTo>
                  <a:pt x="867" y="451"/>
                </a:lnTo>
                <a:lnTo>
                  <a:pt x="867" y="451"/>
                </a:lnTo>
                <a:lnTo>
                  <a:pt x="868" y="452"/>
                </a:lnTo>
                <a:lnTo>
                  <a:pt x="869" y="452"/>
                </a:lnTo>
                <a:lnTo>
                  <a:pt x="870" y="453"/>
                </a:lnTo>
                <a:lnTo>
                  <a:pt x="873" y="454"/>
                </a:lnTo>
                <a:lnTo>
                  <a:pt x="875" y="455"/>
                </a:lnTo>
                <a:lnTo>
                  <a:pt x="885" y="459"/>
                </a:lnTo>
                <a:lnTo>
                  <a:pt x="886" y="460"/>
                </a:lnTo>
                <a:lnTo>
                  <a:pt x="888" y="461"/>
                </a:lnTo>
                <a:lnTo>
                  <a:pt x="890" y="463"/>
                </a:lnTo>
                <a:lnTo>
                  <a:pt x="891" y="464"/>
                </a:lnTo>
                <a:lnTo>
                  <a:pt x="893" y="466"/>
                </a:lnTo>
                <a:lnTo>
                  <a:pt x="894" y="468"/>
                </a:lnTo>
                <a:lnTo>
                  <a:pt x="896" y="470"/>
                </a:lnTo>
                <a:lnTo>
                  <a:pt x="901" y="477"/>
                </a:lnTo>
                <a:lnTo>
                  <a:pt x="904" y="481"/>
                </a:lnTo>
                <a:lnTo>
                  <a:pt x="905" y="483"/>
                </a:lnTo>
                <a:lnTo>
                  <a:pt x="906" y="484"/>
                </a:lnTo>
                <a:lnTo>
                  <a:pt x="907" y="486"/>
                </a:lnTo>
                <a:lnTo>
                  <a:pt x="908" y="491"/>
                </a:lnTo>
                <a:lnTo>
                  <a:pt x="909" y="493"/>
                </a:lnTo>
                <a:lnTo>
                  <a:pt x="910" y="495"/>
                </a:lnTo>
                <a:lnTo>
                  <a:pt x="910" y="495"/>
                </a:lnTo>
                <a:lnTo>
                  <a:pt x="911" y="495"/>
                </a:lnTo>
                <a:lnTo>
                  <a:pt x="910" y="495"/>
                </a:lnTo>
                <a:lnTo>
                  <a:pt x="910" y="495"/>
                </a:lnTo>
                <a:lnTo>
                  <a:pt x="909" y="495"/>
                </a:lnTo>
                <a:lnTo>
                  <a:pt x="909" y="496"/>
                </a:lnTo>
                <a:lnTo>
                  <a:pt x="907" y="496"/>
                </a:lnTo>
                <a:lnTo>
                  <a:pt x="905" y="498"/>
                </a:lnTo>
                <a:lnTo>
                  <a:pt x="900" y="501"/>
                </a:lnTo>
                <a:lnTo>
                  <a:pt x="894" y="506"/>
                </a:lnTo>
                <a:lnTo>
                  <a:pt x="892" y="508"/>
                </a:lnTo>
                <a:lnTo>
                  <a:pt x="888" y="511"/>
                </a:lnTo>
                <a:lnTo>
                  <a:pt x="886" y="512"/>
                </a:lnTo>
                <a:lnTo>
                  <a:pt x="885" y="513"/>
                </a:lnTo>
                <a:lnTo>
                  <a:pt x="884" y="513"/>
                </a:lnTo>
                <a:lnTo>
                  <a:pt x="883" y="514"/>
                </a:lnTo>
                <a:lnTo>
                  <a:pt x="882" y="514"/>
                </a:lnTo>
                <a:lnTo>
                  <a:pt x="881" y="514"/>
                </a:lnTo>
                <a:lnTo>
                  <a:pt x="878" y="515"/>
                </a:lnTo>
                <a:lnTo>
                  <a:pt x="874" y="515"/>
                </a:lnTo>
                <a:lnTo>
                  <a:pt x="873" y="516"/>
                </a:lnTo>
                <a:lnTo>
                  <a:pt x="872" y="516"/>
                </a:lnTo>
                <a:lnTo>
                  <a:pt x="871" y="517"/>
                </a:lnTo>
                <a:lnTo>
                  <a:pt x="868" y="519"/>
                </a:lnTo>
                <a:lnTo>
                  <a:pt x="868" y="519"/>
                </a:lnTo>
                <a:lnTo>
                  <a:pt x="867" y="520"/>
                </a:lnTo>
                <a:lnTo>
                  <a:pt x="866" y="520"/>
                </a:lnTo>
                <a:lnTo>
                  <a:pt x="865" y="520"/>
                </a:lnTo>
                <a:lnTo>
                  <a:pt x="862" y="521"/>
                </a:lnTo>
                <a:lnTo>
                  <a:pt x="861" y="521"/>
                </a:lnTo>
                <a:lnTo>
                  <a:pt x="860" y="521"/>
                </a:lnTo>
                <a:lnTo>
                  <a:pt x="859" y="521"/>
                </a:lnTo>
                <a:lnTo>
                  <a:pt x="858" y="521"/>
                </a:lnTo>
                <a:lnTo>
                  <a:pt x="857" y="520"/>
                </a:lnTo>
                <a:lnTo>
                  <a:pt x="857" y="520"/>
                </a:lnTo>
                <a:lnTo>
                  <a:pt x="855" y="518"/>
                </a:lnTo>
                <a:lnTo>
                  <a:pt x="855" y="518"/>
                </a:lnTo>
                <a:lnTo>
                  <a:pt x="854" y="518"/>
                </a:lnTo>
                <a:lnTo>
                  <a:pt x="851" y="517"/>
                </a:lnTo>
                <a:lnTo>
                  <a:pt x="850" y="517"/>
                </a:lnTo>
                <a:lnTo>
                  <a:pt x="849" y="516"/>
                </a:lnTo>
                <a:lnTo>
                  <a:pt x="847" y="515"/>
                </a:lnTo>
                <a:lnTo>
                  <a:pt x="843" y="512"/>
                </a:lnTo>
                <a:lnTo>
                  <a:pt x="841" y="510"/>
                </a:lnTo>
                <a:lnTo>
                  <a:pt x="839" y="509"/>
                </a:lnTo>
                <a:lnTo>
                  <a:pt x="837" y="508"/>
                </a:lnTo>
                <a:lnTo>
                  <a:pt x="835" y="507"/>
                </a:lnTo>
                <a:lnTo>
                  <a:pt x="833" y="507"/>
                </a:lnTo>
                <a:lnTo>
                  <a:pt x="831" y="506"/>
                </a:lnTo>
                <a:lnTo>
                  <a:pt x="829" y="506"/>
                </a:lnTo>
                <a:lnTo>
                  <a:pt x="828" y="506"/>
                </a:lnTo>
                <a:lnTo>
                  <a:pt x="827" y="507"/>
                </a:lnTo>
                <a:lnTo>
                  <a:pt x="827" y="507"/>
                </a:lnTo>
                <a:lnTo>
                  <a:pt x="826" y="507"/>
                </a:lnTo>
                <a:lnTo>
                  <a:pt x="824" y="508"/>
                </a:lnTo>
                <a:lnTo>
                  <a:pt x="821" y="509"/>
                </a:lnTo>
                <a:lnTo>
                  <a:pt x="821" y="510"/>
                </a:lnTo>
                <a:lnTo>
                  <a:pt x="819" y="511"/>
                </a:lnTo>
                <a:lnTo>
                  <a:pt x="816" y="514"/>
                </a:lnTo>
                <a:lnTo>
                  <a:pt x="814" y="515"/>
                </a:lnTo>
                <a:lnTo>
                  <a:pt x="808" y="520"/>
                </a:lnTo>
                <a:lnTo>
                  <a:pt x="805" y="521"/>
                </a:lnTo>
                <a:lnTo>
                  <a:pt x="804" y="522"/>
                </a:lnTo>
                <a:lnTo>
                  <a:pt x="803" y="523"/>
                </a:lnTo>
                <a:lnTo>
                  <a:pt x="802" y="523"/>
                </a:lnTo>
                <a:lnTo>
                  <a:pt x="801" y="523"/>
                </a:lnTo>
                <a:lnTo>
                  <a:pt x="799" y="523"/>
                </a:lnTo>
                <a:lnTo>
                  <a:pt x="797" y="524"/>
                </a:lnTo>
                <a:lnTo>
                  <a:pt x="793" y="524"/>
                </a:lnTo>
                <a:lnTo>
                  <a:pt x="791" y="524"/>
                </a:lnTo>
                <a:lnTo>
                  <a:pt x="790" y="523"/>
                </a:lnTo>
                <a:lnTo>
                  <a:pt x="789" y="523"/>
                </a:lnTo>
                <a:lnTo>
                  <a:pt x="788" y="523"/>
                </a:lnTo>
                <a:lnTo>
                  <a:pt x="787" y="522"/>
                </a:lnTo>
                <a:lnTo>
                  <a:pt x="785" y="521"/>
                </a:lnTo>
                <a:lnTo>
                  <a:pt x="783" y="520"/>
                </a:lnTo>
                <a:lnTo>
                  <a:pt x="782" y="519"/>
                </a:lnTo>
                <a:lnTo>
                  <a:pt x="779" y="517"/>
                </a:lnTo>
                <a:lnTo>
                  <a:pt x="777" y="516"/>
                </a:lnTo>
                <a:lnTo>
                  <a:pt x="774" y="513"/>
                </a:lnTo>
                <a:lnTo>
                  <a:pt x="770" y="509"/>
                </a:lnTo>
                <a:lnTo>
                  <a:pt x="769" y="509"/>
                </a:lnTo>
                <a:lnTo>
                  <a:pt x="768" y="508"/>
                </a:lnTo>
                <a:lnTo>
                  <a:pt x="767" y="507"/>
                </a:lnTo>
                <a:lnTo>
                  <a:pt x="764" y="506"/>
                </a:lnTo>
                <a:lnTo>
                  <a:pt x="762" y="505"/>
                </a:lnTo>
                <a:lnTo>
                  <a:pt x="756" y="501"/>
                </a:lnTo>
                <a:lnTo>
                  <a:pt x="751" y="498"/>
                </a:lnTo>
                <a:lnTo>
                  <a:pt x="750" y="498"/>
                </a:lnTo>
                <a:lnTo>
                  <a:pt x="748" y="497"/>
                </a:lnTo>
                <a:lnTo>
                  <a:pt x="747" y="497"/>
                </a:lnTo>
                <a:lnTo>
                  <a:pt x="743" y="495"/>
                </a:lnTo>
                <a:lnTo>
                  <a:pt x="737" y="493"/>
                </a:lnTo>
                <a:lnTo>
                  <a:pt x="735" y="492"/>
                </a:lnTo>
                <a:lnTo>
                  <a:pt x="733" y="492"/>
                </a:lnTo>
                <a:lnTo>
                  <a:pt x="731" y="491"/>
                </a:lnTo>
                <a:lnTo>
                  <a:pt x="729" y="490"/>
                </a:lnTo>
                <a:lnTo>
                  <a:pt x="727" y="490"/>
                </a:lnTo>
                <a:lnTo>
                  <a:pt x="724" y="490"/>
                </a:lnTo>
                <a:lnTo>
                  <a:pt x="722" y="489"/>
                </a:lnTo>
                <a:lnTo>
                  <a:pt x="721" y="489"/>
                </a:lnTo>
                <a:lnTo>
                  <a:pt x="720" y="489"/>
                </a:lnTo>
                <a:lnTo>
                  <a:pt x="718" y="489"/>
                </a:lnTo>
                <a:lnTo>
                  <a:pt x="717" y="490"/>
                </a:lnTo>
                <a:lnTo>
                  <a:pt x="716" y="490"/>
                </a:lnTo>
                <a:lnTo>
                  <a:pt x="714" y="491"/>
                </a:lnTo>
                <a:lnTo>
                  <a:pt x="713" y="491"/>
                </a:lnTo>
                <a:lnTo>
                  <a:pt x="712" y="492"/>
                </a:lnTo>
                <a:lnTo>
                  <a:pt x="710" y="494"/>
                </a:lnTo>
                <a:lnTo>
                  <a:pt x="708" y="495"/>
                </a:lnTo>
                <a:lnTo>
                  <a:pt x="704" y="499"/>
                </a:lnTo>
                <a:lnTo>
                  <a:pt x="697" y="506"/>
                </a:lnTo>
                <a:lnTo>
                  <a:pt x="695" y="507"/>
                </a:lnTo>
                <a:lnTo>
                  <a:pt x="690" y="511"/>
                </a:lnTo>
                <a:lnTo>
                  <a:pt x="687" y="514"/>
                </a:lnTo>
                <a:lnTo>
                  <a:pt x="684" y="516"/>
                </a:lnTo>
                <a:lnTo>
                  <a:pt x="683" y="517"/>
                </a:lnTo>
                <a:lnTo>
                  <a:pt x="682" y="518"/>
                </a:lnTo>
                <a:lnTo>
                  <a:pt x="681" y="519"/>
                </a:lnTo>
                <a:lnTo>
                  <a:pt x="681" y="520"/>
                </a:lnTo>
                <a:lnTo>
                  <a:pt x="680" y="521"/>
                </a:lnTo>
                <a:lnTo>
                  <a:pt x="679" y="523"/>
                </a:lnTo>
                <a:lnTo>
                  <a:pt x="678" y="525"/>
                </a:lnTo>
                <a:lnTo>
                  <a:pt x="676" y="531"/>
                </a:lnTo>
                <a:lnTo>
                  <a:pt x="676" y="533"/>
                </a:lnTo>
                <a:lnTo>
                  <a:pt x="675" y="534"/>
                </a:lnTo>
                <a:lnTo>
                  <a:pt x="674" y="536"/>
                </a:lnTo>
                <a:lnTo>
                  <a:pt x="673" y="538"/>
                </a:lnTo>
                <a:lnTo>
                  <a:pt x="670" y="543"/>
                </a:lnTo>
                <a:lnTo>
                  <a:pt x="669" y="545"/>
                </a:lnTo>
                <a:lnTo>
                  <a:pt x="668" y="547"/>
                </a:lnTo>
                <a:lnTo>
                  <a:pt x="666" y="549"/>
                </a:lnTo>
                <a:lnTo>
                  <a:pt x="661" y="554"/>
                </a:lnTo>
                <a:lnTo>
                  <a:pt x="655" y="560"/>
                </a:lnTo>
                <a:lnTo>
                  <a:pt x="653" y="563"/>
                </a:lnTo>
                <a:lnTo>
                  <a:pt x="651" y="565"/>
                </a:lnTo>
                <a:lnTo>
                  <a:pt x="650" y="567"/>
                </a:lnTo>
                <a:lnTo>
                  <a:pt x="646" y="575"/>
                </a:lnTo>
                <a:lnTo>
                  <a:pt x="644" y="578"/>
                </a:lnTo>
                <a:lnTo>
                  <a:pt x="641" y="584"/>
                </a:lnTo>
                <a:lnTo>
                  <a:pt x="640" y="587"/>
                </a:lnTo>
                <a:lnTo>
                  <a:pt x="638" y="592"/>
                </a:lnTo>
                <a:lnTo>
                  <a:pt x="635" y="597"/>
                </a:lnTo>
                <a:lnTo>
                  <a:pt x="634" y="599"/>
                </a:lnTo>
                <a:lnTo>
                  <a:pt x="633" y="602"/>
                </a:lnTo>
                <a:lnTo>
                  <a:pt x="632" y="607"/>
                </a:lnTo>
                <a:lnTo>
                  <a:pt x="631" y="610"/>
                </a:lnTo>
                <a:lnTo>
                  <a:pt x="629" y="612"/>
                </a:lnTo>
                <a:lnTo>
                  <a:pt x="627" y="616"/>
                </a:lnTo>
                <a:lnTo>
                  <a:pt x="626" y="618"/>
                </a:lnTo>
                <a:lnTo>
                  <a:pt x="625" y="621"/>
                </a:lnTo>
                <a:lnTo>
                  <a:pt x="624" y="623"/>
                </a:lnTo>
                <a:lnTo>
                  <a:pt x="622" y="627"/>
                </a:lnTo>
                <a:lnTo>
                  <a:pt x="622" y="628"/>
                </a:lnTo>
                <a:lnTo>
                  <a:pt x="622" y="629"/>
                </a:lnTo>
                <a:lnTo>
                  <a:pt x="621" y="633"/>
                </a:lnTo>
                <a:lnTo>
                  <a:pt x="620" y="639"/>
                </a:lnTo>
                <a:lnTo>
                  <a:pt x="619" y="642"/>
                </a:lnTo>
                <a:lnTo>
                  <a:pt x="619" y="644"/>
                </a:lnTo>
                <a:lnTo>
                  <a:pt x="618" y="646"/>
                </a:lnTo>
                <a:lnTo>
                  <a:pt x="617" y="648"/>
                </a:lnTo>
                <a:lnTo>
                  <a:pt x="617" y="649"/>
                </a:lnTo>
                <a:lnTo>
                  <a:pt x="616" y="651"/>
                </a:lnTo>
                <a:lnTo>
                  <a:pt x="615" y="652"/>
                </a:lnTo>
                <a:lnTo>
                  <a:pt x="614" y="653"/>
                </a:lnTo>
                <a:lnTo>
                  <a:pt x="613" y="655"/>
                </a:lnTo>
                <a:lnTo>
                  <a:pt x="612" y="656"/>
                </a:lnTo>
                <a:lnTo>
                  <a:pt x="611" y="656"/>
                </a:lnTo>
                <a:lnTo>
                  <a:pt x="610" y="656"/>
                </a:lnTo>
                <a:lnTo>
                  <a:pt x="609" y="657"/>
                </a:lnTo>
                <a:lnTo>
                  <a:pt x="608" y="657"/>
                </a:lnTo>
                <a:lnTo>
                  <a:pt x="608" y="657"/>
                </a:lnTo>
                <a:lnTo>
                  <a:pt x="607" y="657"/>
                </a:lnTo>
                <a:lnTo>
                  <a:pt x="606" y="657"/>
                </a:lnTo>
                <a:lnTo>
                  <a:pt x="605" y="656"/>
                </a:lnTo>
                <a:lnTo>
                  <a:pt x="604" y="656"/>
                </a:lnTo>
                <a:lnTo>
                  <a:pt x="604" y="655"/>
                </a:lnTo>
                <a:lnTo>
                  <a:pt x="603" y="655"/>
                </a:lnTo>
                <a:lnTo>
                  <a:pt x="603" y="654"/>
                </a:lnTo>
                <a:lnTo>
                  <a:pt x="603" y="653"/>
                </a:lnTo>
                <a:lnTo>
                  <a:pt x="602" y="652"/>
                </a:lnTo>
                <a:lnTo>
                  <a:pt x="602" y="651"/>
                </a:lnTo>
                <a:lnTo>
                  <a:pt x="602" y="646"/>
                </a:lnTo>
                <a:lnTo>
                  <a:pt x="601" y="640"/>
                </a:lnTo>
                <a:lnTo>
                  <a:pt x="600" y="637"/>
                </a:lnTo>
                <a:lnTo>
                  <a:pt x="600" y="633"/>
                </a:lnTo>
                <a:lnTo>
                  <a:pt x="600" y="630"/>
                </a:lnTo>
                <a:lnTo>
                  <a:pt x="599" y="626"/>
                </a:lnTo>
                <a:lnTo>
                  <a:pt x="598" y="622"/>
                </a:lnTo>
                <a:lnTo>
                  <a:pt x="598" y="620"/>
                </a:lnTo>
                <a:lnTo>
                  <a:pt x="597" y="618"/>
                </a:lnTo>
                <a:lnTo>
                  <a:pt x="597" y="611"/>
                </a:lnTo>
                <a:lnTo>
                  <a:pt x="597" y="610"/>
                </a:lnTo>
                <a:lnTo>
                  <a:pt x="596" y="608"/>
                </a:lnTo>
                <a:lnTo>
                  <a:pt x="596" y="607"/>
                </a:lnTo>
                <a:lnTo>
                  <a:pt x="595" y="605"/>
                </a:lnTo>
                <a:lnTo>
                  <a:pt x="595" y="603"/>
                </a:lnTo>
                <a:lnTo>
                  <a:pt x="594" y="602"/>
                </a:lnTo>
                <a:lnTo>
                  <a:pt x="593" y="600"/>
                </a:lnTo>
                <a:lnTo>
                  <a:pt x="591" y="599"/>
                </a:lnTo>
                <a:lnTo>
                  <a:pt x="591" y="598"/>
                </a:lnTo>
                <a:lnTo>
                  <a:pt x="590" y="597"/>
                </a:lnTo>
                <a:lnTo>
                  <a:pt x="589" y="596"/>
                </a:lnTo>
                <a:lnTo>
                  <a:pt x="588" y="596"/>
                </a:lnTo>
                <a:lnTo>
                  <a:pt x="587" y="596"/>
                </a:lnTo>
                <a:lnTo>
                  <a:pt x="586" y="595"/>
                </a:lnTo>
                <a:lnTo>
                  <a:pt x="584" y="595"/>
                </a:lnTo>
                <a:lnTo>
                  <a:pt x="583" y="595"/>
                </a:lnTo>
                <a:lnTo>
                  <a:pt x="582" y="595"/>
                </a:lnTo>
                <a:lnTo>
                  <a:pt x="581" y="595"/>
                </a:lnTo>
                <a:lnTo>
                  <a:pt x="580" y="595"/>
                </a:lnTo>
                <a:lnTo>
                  <a:pt x="579" y="595"/>
                </a:lnTo>
                <a:lnTo>
                  <a:pt x="576" y="596"/>
                </a:lnTo>
                <a:lnTo>
                  <a:pt x="574" y="597"/>
                </a:lnTo>
                <a:lnTo>
                  <a:pt x="572" y="597"/>
                </a:lnTo>
                <a:lnTo>
                  <a:pt x="569" y="597"/>
                </a:lnTo>
                <a:lnTo>
                  <a:pt x="566" y="598"/>
                </a:lnTo>
                <a:lnTo>
                  <a:pt x="562" y="598"/>
                </a:lnTo>
                <a:lnTo>
                  <a:pt x="556" y="599"/>
                </a:lnTo>
                <a:lnTo>
                  <a:pt x="553" y="600"/>
                </a:lnTo>
                <a:lnTo>
                  <a:pt x="548" y="600"/>
                </a:lnTo>
                <a:lnTo>
                  <a:pt x="547" y="600"/>
                </a:lnTo>
                <a:lnTo>
                  <a:pt x="546" y="600"/>
                </a:lnTo>
                <a:lnTo>
                  <a:pt x="543" y="600"/>
                </a:lnTo>
                <a:lnTo>
                  <a:pt x="538" y="598"/>
                </a:lnTo>
                <a:lnTo>
                  <a:pt x="536" y="598"/>
                </a:lnTo>
                <a:lnTo>
                  <a:pt x="534" y="597"/>
                </a:lnTo>
                <a:lnTo>
                  <a:pt x="531" y="595"/>
                </a:lnTo>
                <a:lnTo>
                  <a:pt x="529" y="594"/>
                </a:lnTo>
                <a:lnTo>
                  <a:pt x="527" y="593"/>
                </a:lnTo>
                <a:lnTo>
                  <a:pt x="524" y="590"/>
                </a:lnTo>
                <a:lnTo>
                  <a:pt x="523" y="589"/>
                </a:lnTo>
                <a:lnTo>
                  <a:pt x="522" y="589"/>
                </a:lnTo>
                <a:lnTo>
                  <a:pt x="521" y="588"/>
                </a:lnTo>
                <a:lnTo>
                  <a:pt x="517" y="587"/>
                </a:lnTo>
                <a:lnTo>
                  <a:pt x="516" y="586"/>
                </a:lnTo>
                <a:lnTo>
                  <a:pt x="514" y="586"/>
                </a:lnTo>
                <a:lnTo>
                  <a:pt x="513" y="585"/>
                </a:lnTo>
                <a:lnTo>
                  <a:pt x="512" y="585"/>
                </a:lnTo>
                <a:lnTo>
                  <a:pt x="511" y="585"/>
                </a:lnTo>
                <a:lnTo>
                  <a:pt x="509" y="585"/>
                </a:lnTo>
                <a:lnTo>
                  <a:pt x="508" y="585"/>
                </a:lnTo>
                <a:lnTo>
                  <a:pt x="507" y="585"/>
                </a:lnTo>
                <a:lnTo>
                  <a:pt x="502" y="585"/>
                </a:lnTo>
                <a:lnTo>
                  <a:pt x="501" y="585"/>
                </a:lnTo>
                <a:lnTo>
                  <a:pt x="500" y="585"/>
                </a:lnTo>
                <a:lnTo>
                  <a:pt x="499" y="585"/>
                </a:lnTo>
                <a:lnTo>
                  <a:pt x="498" y="585"/>
                </a:lnTo>
                <a:lnTo>
                  <a:pt x="498" y="585"/>
                </a:lnTo>
                <a:lnTo>
                  <a:pt x="497" y="585"/>
                </a:lnTo>
                <a:lnTo>
                  <a:pt x="497" y="584"/>
                </a:lnTo>
                <a:lnTo>
                  <a:pt x="496" y="584"/>
                </a:lnTo>
                <a:lnTo>
                  <a:pt x="496" y="583"/>
                </a:lnTo>
                <a:lnTo>
                  <a:pt x="495" y="582"/>
                </a:lnTo>
                <a:lnTo>
                  <a:pt x="495" y="582"/>
                </a:lnTo>
                <a:lnTo>
                  <a:pt x="494" y="581"/>
                </a:lnTo>
                <a:lnTo>
                  <a:pt x="494" y="580"/>
                </a:lnTo>
                <a:lnTo>
                  <a:pt x="494" y="579"/>
                </a:lnTo>
                <a:lnTo>
                  <a:pt x="493" y="573"/>
                </a:lnTo>
                <a:lnTo>
                  <a:pt x="492" y="570"/>
                </a:lnTo>
                <a:lnTo>
                  <a:pt x="492" y="568"/>
                </a:lnTo>
                <a:lnTo>
                  <a:pt x="492" y="567"/>
                </a:lnTo>
                <a:lnTo>
                  <a:pt x="491" y="566"/>
                </a:lnTo>
                <a:lnTo>
                  <a:pt x="491" y="564"/>
                </a:lnTo>
                <a:lnTo>
                  <a:pt x="490" y="563"/>
                </a:lnTo>
                <a:lnTo>
                  <a:pt x="489" y="562"/>
                </a:lnTo>
                <a:lnTo>
                  <a:pt x="488" y="560"/>
                </a:lnTo>
                <a:lnTo>
                  <a:pt x="486" y="559"/>
                </a:lnTo>
                <a:lnTo>
                  <a:pt x="485" y="558"/>
                </a:lnTo>
                <a:lnTo>
                  <a:pt x="484" y="557"/>
                </a:lnTo>
                <a:lnTo>
                  <a:pt x="483" y="556"/>
                </a:lnTo>
                <a:lnTo>
                  <a:pt x="482" y="555"/>
                </a:lnTo>
                <a:lnTo>
                  <a:pt x="480" y="555"/>
                </a:lnTo>
                <a:lnTo>
                  <a:pt x="478" y="554"/>
                </a:lnTo>
                <a:lnTo>
                  <a:pt x="477" y="554"/>
                </a:lnTo>
                <a:lnTo>
                  <a:pt x="475" y="554"/>
                </a:lnTo>
                <a:lnTo>
                  <a:pt x="470" y="554"/>
                </a:lnTo>
                <a:lnTo>
                  <a:pt x="468" y="554"/>
                </a:lnTo>
                <a:lnTo>
                  <a:pt x="466" y="554"/>
                </a:lnTo>
                <a:lnTo>
                  <a:pt x="464" y="554"/>
                </a:lnTo>
                <a:lnTo>
                  <a:pt x="462" y="554"/>
                </a:lnTo>
                <a:lnTo>
                  <a:pt x="461" y="553"/>
                </a:lnTo>
                <a:lnTo>
                  <a:pt x="459" y="553"/>
                </a:lnTo>
                <a:lnTo>
                  <a:pt x="457" y="552"/>
                </a:lnTo>
                <a:lnTo>
                  <a:pt x="456" y="552"/>
                </a:lnTo>
                <a:lnTo>
                  <a:pt x="446" y="547"/>
                </a:lnTo>
                <a:lnTo>
                  <a:pt x="444" y="545"/>
                </a:lnTo>
                <a:lnTo>
                  <a:pt x="440" y="542"/>
                </a:lnTo>
                <a:lnTo>
                  <a:pt x="438" y="542"/>
                </a:lnTo>
                <a:lnTo>
                  <a:pt x="436" y="540"/>
                </a:lnTo>
                <a:lnTo>
                  <a:pt x="435" y="540"/>
                </a:lnTo>
                <a:lnTo>
                  <a:pt x="434" y="540"/>
                </a:lnTo>
                <a:lnTo>
                  <a:pt x="433" y="540"/>
                </a:lnTo>
                <a:lnTo>
                  <a:pt x="432" y="540"/>
                </a:lnTo>
                <a:lnTo>
                  <a:pt x="432" y="540"/>
                </a:lnTo>
                <a:lnTo>
                  <a:pt x="431" y="540"/>
                </a:lnTo>
                <a:lnTo>
                  <a:pt x="429" y="540"/>
                </a:lnTo>
                <a:lnTo>
                  <a:pt x="426" y="541"/>
                </a:lnTo>
                <a:lnTo>
                  <a:pt x="424" y="542"/>
                </a:lnTo>
                <a:lnTo>
                  <a:pt x="422" y="542"/>
                </a:lnTo>
                <a:lnTo>
                  <a:pt x="420" y="542"/>
                </a:lnTo>
                <a:lnTo>
                  <a:pt x="416" y="542"/>
                </a:lnTo>
                <a:lnTo>
                  <a:pt x="413" y="542"/>
                </a:lnTo>
                <a:lnTo>
                  <a:pt x="409" y="542"/>
                </a:lnTo>
                <a:lnTo>
                  <a:pt x="404" y="542"/>
                </a:lnTo>
                <a:lnTo>
                  <a:pt x="403" y="542"/>
                </a:lnTo>
                <a:lnTo>
                  <a:pt x="402" y="542"/>
                </a:lnTo>
                <a:lnTo>
                  <a:pt x="401" y="542"/>
                </a:lnTo>
                <a:lnTo>
                  <a:pt x="400" y="542"/>
                </a:lnTo>
                <a:lnTo>
                  <a:pt x="399" y="542"/>
                </a:lnTo>
                <a:lnTo>
                  <a:pt x="398" y="543"/>
                </a:lnTo>
                <a:lnTo>
                  <a:pt x="397" y="544"/>
                </a:lnTo>
                <a:lnTo>
                  <a:pt x="396" y="545"/>
                </a:lnTo>
                <a:lnTo>
                  <a:pt x="395" y="546"/>
                </a:lnTo>
                <a:lnTo>
                  <a:pt x="394" y="548"/>
                </a:lnTo>
                <a:lnTo>
                  <a:pt x="392" y="550"/>
                </a:lnTo>
                <a:lnTo>
                  <a:pt x="390" y="555"/>
                </a:lnTo>
                <a:lnTo>
                  <a:pt x="389" y="558"/>
                </a:lnTo>
                <a:lnTo>
                  <a:pt x="387" y="563"/>
                </a:lnTo>
                <a:lnTo>
                  <a:pt x="386" y="565"/>
                </a:lnTo>
                <a:lnTo>
                  <a:pt x="385" y="567"/>
                </a:lnTo>
                <a:lnTo>
                  <a:pt x="385" y="568"/>
                </a:lnTo>
                <a:lnTo>
                  <a:pt x="381" y="573"/>
                </a:lnTo>
                <a:lnTo>
                  <a:pt x="378" y="579"/>
                </a:lnTo>
                <a:lnTo>
                  <a:pt x="376" y="581"/>
                </a:lnTo>
                <a:lnTo>
                  <a:pt x="375" y="582"/>
                </a:lnTo>
                <a:lnTo>
                  <a:pt x="374" y="583"/>
                </a:lnTo>
                <a:lnTo>
                  <a:pt x="372" y="584"/>
                </a:lnTo>
                <a:lnTo>
                  <a:pt x="371" y="586"/>
                </a:lnTo>
                <a:lnTo>
                  <a:pt x="367" y="588"/>
                </a:lnTo>
                <a:lnTo>
                  <a:pt x="366" y="589"/>
                </a:lnTo>
                <a:lnTo>
                  <a:pt x="364" y="590"/>
                </a:lnTo>
                <a:lnTo>
                  <a:pt x="363" y="590"/>
                </a:lnTo>
                <a:lnTo>
                  <a:pt x="361" y="590"/>
                </a:lnTo>
                <a:lnTo>
                  <a:pt x="360" y="590"/>
                </a:lnTo>
                <a:lnTo>
                  <a:pt x="358" y="590"/>
                </a:lnTo>
                <a:lnTo>
                  <a:pt x="357" y="590"/>
                </a:lnTo>
                <a:lnTo>
                  <a:pt x="356" y="589"/>
                </a:lnTo>
                <a:lnTo>
                  <a:pt x="355" y="589"/>
                </a:lnTo>
                <a:lnTo>
                  <a:pt x="354" y="588"/>
                </a:lnTo>
                <a:lnTo>
                  <a:pt x="352" y="587"/>
                </a:lnTo>
                <a:lnTo>
                  <a:pt x="351" y="586"/>
                </a:lnTo>
                <a:lnTo>
                  <a:pt x="351" y="586"/>
                </a:lnTo>
                <a:lnTo>
                  <a:pt x="350" y="585"/>
                </a:lnTo>
                <a:lnTo>
                  <a:pt x="349" y="585"/>
                </a:lnTo>
                <a:lnTo>
                  <a:pt x="349" y="585"/>
                </a:lnTo>
                <a:lnTo>
                  <a:pt x="348" y="585"/>
                </a:lnTo>
                <a:lnTo>
                  <a:pt x="347" y="585"/>
                </a:lnTo>
                <a:lnTo>
                  <a:pt x="346" y="586"/>
                </a:lnTo>
                <a:lnTo>
                  <a:pt x="344" y="587"/>
                </a:lnTo>
                <a:lnTo>
                  <a:pt x="343" y="587"/>
                </a:lnTo>
                <a:lnTo>
                  <a:pt x="342" y="588"/>
                </a:lnTo>
                <a:lnTo>
                  <a:pt x="341" y="588"/>
                </a:lnTo>
                <a:lnTo>
                  <a:pt x="340" y="588"/>
                </a:lnTo>
                <a:lnTo>
                  <a:pt x="339" y="588"/>
                </a:lnTo>
                <a:lnTo>
                  <a:pt x="338" y="588"/>
                </a:lnTo>
                <a:lnTo>
                  <a:pt x="337" y="588"/>
                </a:lnTo>
                <a:lnTo>
                  <a:pt x="335" y="588"/>
                </a:lnTo>
                <a:lnTo>
                  <a:pt x="331" y="587"/>
                </a:lnTo>
                <a:lnTo>
                  <a:pt x="329" y="587"/>
                </a:lnTo>
                <a:lnTo>
                  <a:pt x="325" y="586"/>
                </a:lnTo>
                <a:lnTo>
                  <a:pt x="323" y="586"/>
                </a:lnTo>
                <a:lnTo>
                  <a:pt x="320" y="586"/>
                </a:lnTo>
                <a:lnTo>
                  <a:pt x="318" y="586"/>
                </a:lnTo>
                <a:lnTo>
                  <a:pt x="313" y="586"/>
                </a:lnTo>
                <a:lnTo>
                  <a:pt x="310" y="586"/>
                </a:lnTo>
                <a:lnTo>
                  <a:pt x="306" y="586"/>
                </a:lnTo>
                <a:lnTo>
                  <a:pt x="301" y="585"/>
                </a:lnTo>
                <a:lnTo>
                  <a:pt x="295" y="585"/>
                </a:lnTo>
                <a:lnTo>
                  <a:pt x="277" y="583"/>
                </a:lnTo>
                <a:lnTo>
                  <a:pt x="273" y="583"/>
                </a:lnTo>
                <a:lnTo>
                  <a:pt x="271" y="583"/>
                </a:lnTo>
                <a:lnTo>
                  <a:pt x="268" y="583"/>
                </a:lnTo>
                <a:lnTo>
                  <a:pt x="267" y="583"/>
                </a:lnTo>
                <a:lnTo>
                  <a:pt x="262" y="583"/>
                </a:lnTo>
                <a:lnTo>
                  <a:pt x="259" y="583"/>
                </a:lnTo>
                <a:lnTo>
                  <a:pt x="257" y="583"/>
                </a:lnTo>
                <a:lnTo>
                  <a:pt x="253" y="583"/>
                </a:lnTo>
                <a:lnTo>
                  <a:pt x="246" y="582"/>
                </a:lnTo>
                <a:lnTo>
                  <a:pt x="244" y="582"/>
                </a:lnTo>
                <a:lnTo>
                  <a:pt x="242" y="582"/>
                </a:lnTo>
                <a:lnTo>
                  <a:pt x="240" y="581"/>
                </a:lnTo>
                <a:lnTo>
                  <a:pt x="238" y="581"/>
                </a:lnTo>
                <a:lnTo>
                  <a:pt x="237" y="580"/>
                </a:lnTo>
                <a:lnTo>
                  <a:pt x="235" y="580"/>
                </a:lnTo>
                <a:lnTo>
                  <a:pt x="233" y="579"/>
                </a:lnTo>
                <a:lnTo>
                  <a:pt x="231" y="578"/>
                </a:lnTo>
                <a:lnTo>
                  <a:pt x="229" y="577"/>
                </a:lnTo>
                <a:lnTo>
                  <a:pt x="225" y="575"/>
                </a:lnTo>
                <a:lnTo>
                  <a:pt x="217" y="571"/>
                </a:lnTo>
                <a:lnTo>
                  <a:pt x="205" y="565"/>
                </a:lnTo>
                <a:lnTo>
                  <a:pt x="201" y="562"/>
                </a:lnTo>
                <a:lnTo>
                  <a:pt x="199" y="561"/>
                </a:lnTo>
                <a:lnTo>
                  <a:pt x="197" y="560"/>
                </a:lnTo>
                <a:lnTo>
                  <a:pt x="196" y="559"/>
                </a:lnTo>
                <a:lnTo>
                  <a:pt x="194" y="557"/>
                </a:lnTo>
                <a:lnTo>
                  <a:pt x="191" y="555"/>
                </a:lnTo>
                <a:lnTo>
                  <a:pt x="189" y="553"/>
                </a:lnTo>
                <a:lnTo>
                  <a:pt x="187" y="552"/>
                </a:lnTo>
                <a:lnTo>
                  <a:pt x="185" y="550"/>
                </a:lnTo>
                <a:lnTo>
                  <a:pt x="184" y="548"/>
                </a:lnTo>
                <a:lnTo>
                  <a:pt x="183" y="547"/>
                </a:lnTo>
                <a:lnTo>
                  <a:pt x="182" y="546"/>
                </a:lnTo>
                <a:lnTo>
                  <a:pt x="181" y="545"/>
                </a:lnTo>
                <a:lnTo>
                  <a:pt x="180" y="544"/>
                </a:lnTo>
                <a:lnTo>
                  <a:pt x="180" y="543"/>
                </a:lnTo>
                <a:lnTo>
                  <a:pt x="179" y="542"/>
                </a:lnTo>
                <a:lnTo>
                  <a:pt x="178" y="538"/>
                </a:lnTo>
                <a:lnTo>
                  <a:pt x="178" y="537"/>
                </a:lnTo>
                <a:lnTo>
                  <a:pt x="178" y="536"/>
                </a:lnTo>
                <a:lnTo>
                  <a:pt x="178" y="536"/>
                </a:lnTo>
                <a:lnTo>
                  <a:pt x="177" y="535"/>
                </a:lnTo>
                <a:lnTo>
                  <a:pt x="177" y="535"/>
                </a:lnTo>
                <a:lnTo>
                  <a:pt x="176" y="534"/>
                </a:lnTo>
                <a:lnTo>
                  <a:pt x="175" y="533"/>
                </a:lnTo>
                <a:lnTo>
                  <a:pt x="174" y="533"/>
                </a:lnTo>
                <a:lnTo>
                  <a:pt x="173" y="533"/>
                </a:lnTo>
                <a:lnTo>
                  <a:pt x="172" y="532"/>
                </a:lnTo>
                <a:lnTo>
                  <a:pt x="171" y="532"/>
                </a:lnTo>
                <a:lnTo>
                  <a:pt x="170" y="532"/>
                </a:lnTo>
                <a:lnTo>
                  <a:pt x="170" y="532"/>
                </a:lnTo>
                <a:lnTo>
                  <a:pt x="169" y="531"/>
                </a:lnTo>
                <a:lnTo>
                  <a:pt x="168" y="530"/>
                </a:lnTo>
                <a:lnTo>
                  <a:pt x="166" y="528"/>
                </a:lnTo>
                <a:lnTo>
                  <a:pt x="165" y="528"/>
                </a:lnTo>
                <a:lnTo>
                  <a:pt x="164" y="527"/>
                </a:lnTo>
                <a:lnTo>
                  <a:pt x="163" y="526"/>
                </a:lnTo>
                <a:lnTo>
                  <a:pt x="162" y="526"/>
                </a:lnTo>
                <a:lnTo>
                  <a:pt x="161" y="525"/>
                </a:lnTo>
                <a:lnTo>
                  <a:pt x="157" y="524"/>
                </a:lnTo>
                <a:lnTo>
                  <a:pt x="156" y="524"/>
                </a:lnTo>
                <a:lnTo>
                  <a:pt x="156" y="524"/>
                </a:lnTo>
                <a:lnTo>
                  <a:pt x="155" y="523"/>
                </a:lnTo>
                <a:lnTo>
                  <a:pt x="155" y="523"/>
                </a:lnTo>
                <a:lnTo>
                  <a:pt x="154" y="522"/>
                </a:lnTo>
                <a:lnTo>
                  <a:pt x="154" y="521"/>
                </a:lnTo>
                <a:lnTo>
                  <a:pt x="154" y="521"/>
                </a:lnTo>
                <a:lnTo>
                  <a:pt x="154" y="520"/>
                </a:lnTo>
                <a:lnTo>
                  <a:pt x="153" y="519"/>
                </a:lnTo>
                <a:lnTo>
                  <a:pt x="152" y="519"/>
                </a:lnTo>
                <a:lnTo>
                  <a:pt x="150" y="518"/>
                </a:lnTo>
                <a:lnTo>
                  <a:pt x="149" y="517"/>
                </a:lnTo>
                <a:lnTo>
                  <a:pt x="148" y="516"/>
                </a:lnTo>
                <a:lnTo>
                  <a:pt x="146" y="514"/>
                </a:lnTo>
                <a:lnTo>
                  <a:pt x="145" y="513"/>
                </a:lnTo>
                <a:lnTo>
                  <a:pt x="144" y="513"/>
                </a:lnTo>
                <a:lnTo>
                  <a:pt x="144" y="512"/>
                </a:lnTo>
                <a:lnTo>
                  <a:pt x="143" y="512"/>
                </a:lnTo>
                <a:lnTo>
                  <a:pt x="141" y="512"/>
                </a:lnTo>
                <a:lnTo>
                  <a:pt x="139" y="511"/>
                </a:lnTo>
                <a:lnTo>
                  <a:pt x="137" y="510"/>
                </a:lnTo>
                <a:lnTo>
                  <a:pt x="136" y="510"/>
                </a:lnTo>
                <a:lnTo>
                  <a:pt x="135" y="509"/>
                </a:lnTo>
                <a:lnTo>
                  <a:pt x="135" y="508"/>
                </a:lnTo>
                <a:lnTo>
                  <a:pt x="134" y="507"/>
                </a:lnTo>
                <a:lnTo>
                  <a:pt x="133" y="507"/>
                </a:lnTo>
                <a:lnTo>
                  <a:pt x="132" y="505"/>
                </a:lnTo>
                <a:lnTo>
                  <a:pt x="132" y="504"/>
                </a:lnTo>
                <a:lnTo>
                  <a:pt x="131" y="504"/>
                </a:lnTo>
                <a:lnTo>
                  <a:pt x="131" y="503"/>
                </a:lnTo>
                <a:lnTo>
                  <a:pt x="130" y="502"/>
                </a:lnTo>
                <a:lnTo>
                  <a:pt x="129" y="502"/>
                </a:lnTo>
                <a:lnTo>
                  <a:pt x="129" y="502"/>
                </a:lnTo>
                <a:lnTo>
                  <a:pt x="128" y="501"/>
                </a:lnTo>
                <a:lnTo>
                  <a:pt x="127" y="501"/>
                </a:lnTo>
                <a:lnTo>
                  <a:pt x="126" y="501"/>
                </a:lnTo>
                <a:lnTo>
                  <a:pt x="121" y="501"/>
                </a:lnTo>
                <a:lnTo>
                  <a:pt x="119" y="501"/>
                </a:lnTo>
                <a:lnTo>
                  <a:pt x="116" y="501"/>
                </a:lnTo>
                <a:lnTo>
                  <a:pt x="113" y="501"/>
                </a:lnTo>
                <a:lnTo>
                  <a:pt x="110" y="502"/>
                </a:lnTo>
                <a:lnTo>
                  <a:pt x="108" y="502"/>
                </a:lnTo>
                <a:lnTo>
                  <a:pt x="107" y="503"/>
                </a:lnTo>
                <a:lnTo>
                  <a:pt x="106" y="503"/>
                </a:lnTo>
                <a:lnTo>
                  <a:pt x="105" y="504"/>
                </a:lnTo>
                <a:lnTo>
                  <a:pt x="103" y="504"/>
                </a:lnTo>
                <a:lnTo>
                  <a:pt x="102" y="505"/>
                </a:lnTo>
                <a:lnTo>
                  <a:pt x="97" y="509"/>
                </a:lnTo>
                <a:lnTo>
                  <a:pt x="95" y="510"/>
                </a:lnTo>
                <a:lnTo>
                  <a:pt x="94" y="510"/>
                </a:lnTo>
                <a:lnTo>
                  <a:pt x="92" y="511"/>
                </a:lnTo>
                <a:lnTo>
                  <a:pt x="91" y="512"/>
                </a:lnTo>
                <a:lnTo>
                  <a:pt x="90" y="512"/>
                </a:lnTo>
                <a:lnTo>
                  <a:pt x="89" y="512"/>
                </a:lnTo>
                <a:lnTo>
                  <a:pt x="87" y="512"/>
                </a:lnTo>
                <a:lnTo>
                  <a:pt x="85" y="512"/>
                </a:lnTo>
                <a:lnTo>
                  <a:pt x="83" y="512"/>
                </a:lnTo>
                <a:lnTo>
                  <a:pt x="81" y="512"/>
                </a:lnTo>
                <a:lnTo>
                  <a:pt x="77" y="512"/>
                </a:lnTo>
                <a:lnTo>
                  <a:pt x="68" y="511"/>
                </a:lnTo>
                <a:lnTo>
                  <a:pt x="67" y="510"/>
                </a:lnTo>
                <a:lnTo>
                  <a:pt x="65" y="510"/>
                </a:lnTo>
                <a:lnTo>
                  <a:pt x="63" y="509"/>
                </a:lnTo>
                <a:lnTo>
                  <a:pt x="62" y="508"/>
                </a:lnTo>
                <a:lnTo>
                  <a:pt x="60" y="507"/>
                </a:lnTo>
                <a:lnTo>
                  <a:pt x="58" y="505"/>
                </a:lnTo>
                <a:lnTo>
                  <a:pt x="56" y="504"/>
                </a:lnTo>
                <a:lnTo>
                  <a:pt x="50" y="499"/>
                </a:lnTo>
                <a:lnTo>
                  <a:pt x="48" y="497"/>
                </a:lnTo>
                <a:lnTo>
                  <a:pt x="47" y="496"/>
                </a:lnTo>
                <a:lnTo>
                  <a:pt x="45" y="495"/>
                </a:lnTo>
                <a:lnTo>
                  <a:pt x="44" y="494"/>
                </a:lnTo>
                <a:lnTo>
                  <a:pt x="39" y="492"/>
                </a:lnTo>
                <a:lnTo>
                  <a:pt x="34" y="489"/>
                </a:lnTo>
                <a:lnTo>
                  <a:pt x="33" y="488"/>
                </a:lnTo>
                <a:lnTo>
                  <a:pt x="31" y="488"/>
                </a:lnTo>
                <a:lnTo>
                  <a:pt x="29" y="487"/>
                </a:lnTo>
                <a:lnTo>
                  <a:pt x="26" y="486"/>
                </a:lnTo>
                <a:lnTo>
                  <a:pt x="18" y="485"/>
                </a:lnTo>
                <a:lnTo>
                  <a:pt x="15" y="484"/>
                </a:lnTo>
                <a:lnTo>
                  <a:pt x="13" y="484"/>
                </a:lnTo>
                <a:lnTo>
                  <a:pt x="11" y="483"/>
                </a:lnTo>
                <a:lnTo>
                  <a:pt x="9" y="482"/>
                </a:lnTo>
                <a:lnTo>
                  <a:pt x="0" y="479"/>
                </a:lnTo>
                <a:lnTo>
                  <a:pt x="1" y="478"/>
                </a:lnTo>
                <a:lnTo>
                  <a:pt x="2" y="476"/>
                </a:lnTo>
                <a:lnTo>
                  <a:pt x="4" y="471"/>
                </a:lnTo>
                <a:lnTo>
                  <a:pt x="4" y="470"/>
                </a:lnTo>
                <a:lnTo>
                  <a:pt x="5" y="470"/>
                </a:lnTo>
                <a:lnTo>
                  <a:pt x="5" y="469"/>
                </a:lnTo>
                <a:lnTo>
                  <a:pt x="6" y="469"/>
                </a:lnTo>
                <a:lnTo>
                  <a:pt x="7" y="469"/>
                </a:lnTo>
                <a:lnTo>
                  <a:pt x="7" y="468"/>
                </a:lnTo>
                <a:lnTo>
                  <a:pt x="9" y="467"/>
                </a:lnTo>
                <a:lnTo>
                  <a:pt x="10" y="467"/>
                </a:lnTo>
                <a:lnTo>
                  <a:pt x="10" y="466"/>
                </a:lnTo>
                <a:lnTo>
                  <a:pt x="10" y="466"/>
                </a:lnTo>
                <a:lnTo>
                  <a:pt x="10" y="466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4"/>
                </a:lnTo>
                <a:lnTo>
                  <a:pt x="10" y="464"/>
                </a:lnTo>
                <a:lnTo>
                  <a:pt x="11" y="463"/>
                </a:lnTo>
                <a:lnTo>
                  <a:pt x="11" y="462"/>
                </a:lnTo>
                <a:lnTo>
                  <a:pt x="12" y="460"/>
                </a:lnTo>
                <a:lnTo>
                  <a:pt x="12" y="460"/>
                </a:lnTo>
                <a:lnTo>
                  <a:pt x="12" y="459"/>
                </a:lnTo>
                <a:lnTo>
                  <a:pt x="12" y="458"/>
                </a:lnTo>
                <a:lnTo>
                  <a:pt x="13" y="458"/>
                </a:lnTo>
                <a:lnTo>
                  <a:pt x="13" y="458"/>
                </a:lnTo>
                <a:lnTo>
                  <a:pt x="15" y="458"/>
                </a:lnTo>
                <a:lnTo>
                  <a:pt x="15" y="457"/>
                </a:lnTo>
                <a:lnTo>
                  <a:pt x="16" y="457"/>
                </a:lnTo>
                <a:lnTo>
                  <a:pt x="16" y="457"/>
                </a:lnTo>
                <a:lnTo>
                  <a:pt x="17" y="456"/>
                </a:lnTo>
                <a:lnTo>
                  <a:pt x="19" y="454"/>
                </a:lnTo>
                <a:lnTo>
                  <a:pt x="19" y="453"/>
                </a:lnTo>
                <a:lnTo>
                  <a:pt x="19" y="453"/>
                </a:lnTo>
                <a:lnTo>
                  <a:pt x="20" y="453"/>
                </a:lnTo>
                <a:lnTo>
                  <a:pt x="20" y="452"/>
                </a:lnTo>
                <a:lnTo>
                  <a:pt x="20" y="452"/>
                </a:lnTo>
                <a:lnTo>
                  <a:pt x="21" y="451"/>
                </a:lnTo>
                <a:lnTo>
                  <a:pt x="22" y="451"/>
                </a:lnTo>
                <a:lnTo>
                  <a:pt x="23" y="450"/>
                </a:lnTo>
                <a:lnTo>
                  <a:pt x="25" y="450"/>
                </a:lnTo>
                <a:lnTo>
                  <a:pt x="26" y="450"/>
                </a:lnTo>
                <a:lnTo>
                  <a:pt x="28" y="450"/>
                </a:lnTo>
                <a:lnTo>
                  <a:pt x="29" y="450"/>
                </a:lnTo>
                <a:lnTo>
                  <a:pt x="30" y="450"/>
                </a:lnTo>
                <a:lnTo>
                  <a:pt x="31" y="450"/>
                </a:lnTo>
                <a:lnTo>
                  <a:pt x="32" y="451"/>
                </a:lnTo>
                <a:lnTo>
                  <a:pt x="33" y="452"/>
                </a:lnTo>
                <a:lnTo>
                  <a:pt x="35" y="454"/>
                </a:lnTo>
                <a:lnTo>
                  <a:pt x="36" y="454"/>
                </a:lnTo>
                <a:lnTo>
                  <a:pt x="37" y="455"/>
                </a:lnTo>
                <a:lnTo>
                  <a:pt x="38" y="455"/>
                </a:lnTo>
                <a:lnTo>
                  <a:pt x="40" y="455"/>
                </a:lnTo>
                <a:lnTo>
                  <a:pt x="41" y="456"/>
                </a:lnTo>
                <a:lnTo>
                  <a:pt x="43" y="456"/>
                </a:lnTo>
                <a:lnTo>
                  <a:pt x="43" y="456"/>
                </a:lnTo>
                <a:lnTo>
                  <a:pt x="44" y="456"/>
                </a:lnTo>
                <a:lnTo>
                  <a:pt x="45" y="455"/>
                </a:lnTo>
                <a:lnTo>
                  <a:pt x="46" y="455"/>
                </a:lnTo>
                <a:lnTo>
                  <a:pt x="46" y="454"/>
                </a:lnTo>
                <a:lnTo>
                  <a:pt x="47" y="453"/>
                </a:lnTo>
                <a:lnTo>
                  <a:pt x="48" y="452"/>
                </a:lnTo>
                <a:lnTo>
                  <a:pt x="49" y="451"/>
                </a:lnTo>
                <a:lnTo>
                  <a:pt x="51" y="449"/>
                </a:lnTo>
                <a:lnTo>
                  <a:pt x="53" y="446"/>
                </a:lnTo>
                <a:lnTo>
                  <a:pt x="54" y="445"/>
                </a:lnTo>
                <a:lnTo>
                  <a:pt x="54" y="444"/>
                </a:lnTo>
                <a:lnTo>
                  <a:pt x="55" y="444"/>
                </a:lnTo>
                <a:lnTo>
                  <a:pt x="56" y="444"/>
                </a:lnTo>
                <a:lnTo>
                  <a:pt x="56" y="443"/>
                </a:lnTo>
                <a:lnTo>
                  <a:pt x="57" y="443"/>
                </a:lnTo>
                <a:lnTo>
                  <a:pt x="59" y="443"/>
                </a:lnTo>
                <a:lnTo>
                  <a:pt x="64" y="442"/>
                </a:lnTo>
                <a:lnTo>
                  <a:pt x="66" y="442"/>
                </a:lnTo>
                <a:lnTo>
                  <a:pt x="67" y="442"/>
                </a:lnTo>
                <a:lnTo>
                  <a:pt x="69" y="442"/>
                </a:lnTo>
                <a:lnTo>
                  <a:pt x="70" y="443"/>
                </a:lnTo>
                <a:lnTo>
                  <a:pt x="72" y="443"/>
                </a:lnTo>
                <a:lnTo>
                  <a:pt x="73" y="444"/>
                </a:lnTo>
                <a:lnTo>
                  <a:pt x="75" y="445"/>
                </a:lnTo>
                <a:lnTo>
                  <a:pt x="78" y="447"/>
                </a:lnTo>
                <a:lnTo>
                  <a:pt x="79" y="448"/>
                </a:lnTo>
                <a:lnTo>
                  <a:pt x="79" y="448"/>
                </a:lnTo>
                <a:lnTo>
                  <a:pt x="80" y="448"/>
                </a:lnTo>
                <a:lnTo>
                  <a:pt x="81" y="448"/>
                </a:lnTo>
                <a:lnTo>
                  <a:pt x="82" y="448"/>
                </a:lnTo>
                <a:lnTo>
                  <a:pt x="82" y="448"/>
                </a:lnTo>
                <a:lnTo>
                  <a:pt x="83" y="448"/>
                </a:lnTo>
                <a:lnTo>
                  <a:pt x="84" y="447"/>
                </a:lnTo>
                <a:lnTo>
                  <a:pt x="85" y="446"/>
                </a:lnTo>
                <a:lnTo>
                  <a:pt x="87" y="443"/>
                </a:lnTo>
                <a:lnTo>
                  <a:pt x="88" y="441"/>
                </a:lnTo>
                <a:lnTo>
                  <a:pt x="89" y="440"/>
                </a:lnTo>
                <a:lnTo>
                  <a:pt x="91" y="438"/>
                </a:lnTo>
                <a:lnTo>
                  <a:pt x="93" y="436"/>
                </a:lnTo>
                <a:lnTo>
                  <a:pt x="95" y="434"/>
                </a:lnTo>
                <a:lnTo>
                  <a:pt x="96" y="434"/>
                </a:lnTo>
                <a:lnTo>
                  <a:pt x="97" y="433"/>
                </a:lnTo>
                <a:lnTo>
                  <a:pt x="98" y="432"/>
                </a:lnTo>
                <a:lnTo>
                  <a:pt x="102" y="430"/>
                </a:lnTo>
                <a:lnTo>
                  <a:pt x="103" y="429"/>
                </a:lnTo>
                <a:lnTo>
                  <a:pt x="104" y="428"/>
                </a:lnTo>
                <a:lnTo>
                  <a:pt x="106" y="427"/>
                </a:lnTo>
                <a:lnTo>
                  <a:pt x="108" y="426"/>
                </a:lnTo>
                <a:lnTo>
                  <a:pt x="110" y="423"/>
                </a:lnTo>
                <a:lnTo>
                  <a:pt x="111" y="421"/>
                </a:lnTo>
                <a:lnTo>
                  <a:pt x="113" y="419"/>
                </a:lnTo>
                <a:lnTo>
                  <a:pt x="114" y="418"/>
                </a:lnTo>
                <a:lnTo>
                  <a:pt x="115" y="417"/>
                </a:lnTo>
                <a:lnTo>
                  <a:pt x="115" y="416"/>
                </a:lnTo>
                <a:lnTo>
                  <a:pt x="117" y="415"/>
                </a:lnTo>
                <a:lnTo>
                  <a:pt x="119" y="414"/>
                </a:lnTo>
                <a:lnTo>
                  <a:pt x="121" y="413"/>
                </a:lnTo>
                <a:lnTo>
                  <a:pt x="125" y="412"/>
                </a:lnTo>
                <a:lnTo>
                  <a:pt x="127" y="411"/>
                </a:lnTo>
                <a:lnTo>
                  <a:pt x="130" y="410"/>
                </a:lnTo>
                <a:lnTo>
                  <a:pt x="133" y="410"/>
                </a:lnTo>
                <a:lnTo>
                  <a:pt x="134" y="410"/>
                </a:lnTo>
                <a:lnTo>
                  <a:pt x="137" y="410"/>
                </a:lnTo>
                <a:lnTo>
                  <a:pt x="139" y="410"/>
                </a:lnTo>
                <a:lnTo>
                  <a:pt x="140" y="410"/>
                </a:lnTo>
                <a:lnTo>
                  <a:pt x="141" y="409"/>
                </a:lnTo>
                <a:lnTo>
                  <a:pt x="142" y="409"/>
                </a:lnTo>
                <a:lnTo>
                  <a:pt x="142" y="409"/>
                </a:lnTo>
                <a:lnTo>
                  <a:pt x="143" y="408"/>
                </a:lnTo>
                <a:lnTo>
                  <a:pt x="144" y="407"/>
                </a:lnTo>
                <a:lnTo>
                  <a:pt x="144" y="406"/>
                </a:lnTo>
                <a:lnTo>
                  <a:pt x="145" y="405"/>
                </a:lnTo>
                <a:lnTo>
                  <a:pt x="146" y="401"/>
                </a:lnTo>
                <a:lnTo>
                  <a:pt x="147" y="399"/>
                </a:lnTo>
                <a:lnTo>
                  <a:pt x="148" y="398"/>
                </a:lnTo>
                <a:lnTo>
                  <a:pt x="148" y="397"/>
                </a:lnTo>
                <a:lnTo>
                  <a:pt x="149" y="396"/>
                </a:lnTo>
                <a:lnTo>
                  <a:pt x="150" y="396"/>
                </a:lnTo>
                <a:lnTo>
                  <a:pt x="150" y="395"/>
                </a:lnTo>
                <a:lnTo>
                  <a:pt x="151" y="395"/>
                </a:lnTo>
                <a:lnTo>
                  <a:pt x="151" y="395"/>
                </a:lnTo>
                <a:lnTo>
                  <a:pt x="152" y="395"/>
                </a:lnTo>
                <a:lnTo>
                  <a:pt x="153" y="395"/>
                </a:lnTo>
                <a:lnTo>
                  <a:pt x="154" y="395"/>
                </a:lnTo>
                <a:lnTo>
                  <a:pt x="157" y="395"/>
                </a:lnTo>
                <a:lnTo>
                  <a:pt x="158" y="396"/>
                </a:lnTo>
                <a:lnTo>
                  <a:pt x="159" y="395"/>
                </a:lnTo>
                <a:lnTo>
                  <a:pt x="160" y="395"/>
                </a:lnTo>
                <a:lnTo>
                  <a:pt x="161" y="395"/>
                </a:lnTo>
                <a:lnTo>
                  <a:pt x="161" y="395"/>
                </a:lnTo>
                <a:lnTo>
                  <a:pt x="162" y="394"/>
                </a:lnTo>
                <a:lnTo>
                  <a:pt x="163" y="394"/>
                </a:lnTo>
                <a:lnTo>
                  <a:pt x="164" y="393"/>
                </a:lnTo>
                <a:lnTo>
                  <a:pt x="165" y="392"/>
                </a:lnTo>
                <a:lnTo>
                  <a:pt x="166" y="391"/>
                </a:lnTo>
                <a:lnTo>
                  <a:pt x="169" y="388"/>
                </a:lnTo>
                <a:lnTo>
                  <a:pt x="170" y="387"/>
                </a:lnTo>
                <a:lnTo>
                  <a:pt x="170" y="387"/>
                </a:lnTo>
                <a:lnTo>
                  <a:pt x="171" y="386"/>
                </a:lnTo>
                <a:lnTo>
                  <a:pt x="172" y="386"/>
                </a:lnTo>
                <a:lnTo>
                  <a:pt x="174" y="385"/>
                </a:lnTo>
                <a:lnTo>
                  <a:pt x="176" y="384"/>
                </a:lnTo>
                <a:lnTo>
                  <a:pt x="177" y="384"/>
                </a:lnTo>
                <a:lnTo>
                  <a:pt x="178" y="384"/>
                </a:lnTo>
                <a:lnTo>
                  <a:pt x="179" y="384"/>
                </a:lnTo>
                <a:lnTo>
                  <a:pt x="180" y="384"/>
                </a:lnTo>
                <a:lnTo>
                  <a:pt x="180" y="384"/>
                </a:lnTo>
                <a:lnTo>
                  <a:pt x="181" y="384"/>
                </a:lnTo>
                <a:lnTo>
                  <a:pt x="181" y="385"/>
                </a:lnTo>
                <a:lnTo>
                  <a:pt x="182" y="386"/>
                </a:lnTo>
                <a:lnTo>
                  <a:pt x="183" y="387"/>
                </a:lnTo>
                <a:lnTo>
                  <a:pt x="185" y="389"/>
                </a:lnTo>
                <a:lnTo>
                  <a:pt x="185" y="390"/>
                </a:lnTo>
                <a:lnTo>
                  <a:pt x="186" y="391"/>
                </a:lnTo>
                <a:lnTo>
                  <a:pt x="187" y="392"/>
                </a:lnTo>
                <a:lnTo>
                  <a:pt x="191" y="394"/>
                </a:lnTo>
                <a:lnTo>
                  <a:pt x="192" y="395"/>
                </a:lnTo>
                <a:lnTo>
                  <a:pt x="193" y="395"/>
                </a:lnTo>
                <a:lnTo>
                  <a:pt x="195" y="396"/>
                </a:lnTo>
                <a:lnTo>
                  <a:pt x="196" y="396"/>
                </a:lnTo>
                <a:lnTo>
                  <a:pt x="197" y="396"/>
                </a:lnTo>
                <a:lnTo>
                  <a:pt x="198" y="396"/>
                </a:lnTo>
                <a:lnTo>
                  <a:pt x="200" y="396"/>
                </a:lnTo>
                <a:lnTo>
                  <a:pt x="202" y="396"/>
                </a:lnTo>
                <a:lnTo>
                  <a:pt x="204" y="395"/>
                </a:lnTo>
                <a:lnTo>
                  <a:pt x="206" y="395"/>
                </a:lnTo>
                <a:lnTo>
                  <a:pt x="208" y="393"/>
                </a:lnTo>
                <a:lnTo>
                  <a:pt x="209" y="392"/>
                </a:lnTo>
                <a:lnTo>
                  <a:pt x="211" y="391"/>
                </a:lnTo>
                <a:lnTo>
                  <a:pt x="212" y="390"/>
                </a:lnTo>
                <a:lnTo>
                  <a:pt x="213" y="390"/>
                </a:lnTo>
                <a:lnTo>
                  <a:pt x="214" y="390"/>
                </a:lnTo>
                <a:lnTo>
                  <a:pt x="215" y="390"/>
                </a:lnTo>
                <a:lnTo>
                  <a:pt x="216" y="390"/>
                </a:lnTo>
                <a:lnTo>
                  <a:pt x="219" y="390"/>
                </a:lnTo>
                <a:lnTo>
                  <a:pt x="221" y="391"/>
                </a:lnTo>
                <a:lnTo>
                  <a:pt x="224" y="391"/>
                </a:lnTo>
                <a:lnTo>
                  <a:pt x="225" y="392"/>
                </a:lnTo>
                <a:lnTo>
                  <a:pt x="228" y="392"/>
                </a:lnTo>
                <a:lnTo>
                  <a:pt x="232" y="393"/>
                </a:lnTo>
                <a:lnTo>
                  <a:pt x="233" y="393"/>
                </a:lnTo>
                <a:lnTo>
                  <a:pt x="234" y="393"/>
                </a:lnTo>
                <a:lnTo>
                  <a:pt x="237" y="392"/>
                </a:lnTo>
                <a:lnTo>
                  <a:pt x="242" y="391"/>
                </a:lnTo>
                <a:lnTo>
                  <a:pt x="245" y="390"/>
                </a:lnTo>
                <a:lnTo>
                  <a:pt x="247" y="390"/>
                </a:lnTo>
                <a:lnTo>
                  <a:pt x="248" y="390"/>
                </a:lnTo>
                <a:lnTo>
                  <a:pt x="249" y="389"/>
                </a:lnTo>
                <a:lnTo>
                  <a:pt x="253" y="387"/>
                </a:lnTo>
                <a:lnTo>
                  <a:pt x="254" y="386"/>
                </a:lnTo>
                <a:lnTo>
                  <a:pt x="254" y="385"/>
                </a:lnTo>
                <a:lnTo>
                  <a:pt x="255" y="385"/>
                </a:lnTo>
                <a:lnTo>
                  <a:pt x="255" y="384"/>
                </a:lnTo>
                <a:lnTo>
                  <a:pt x="256" y="383"/>
                </a:lnTo>
                <a:lnTo>
                  <a:pt x="256" y="383"/>
                </a:lnTo>
                <a:lnTo>
                  <a:pt x="256" y="382"/>
                </a:lnTo>
                <a:lnTo>
                  <a:pt x="256" y="379"/>
                </a:lnTo>
                <a:lnTo>
                  <a:pt x="255" y="378"/>
                </a:lnTo>
                <a:lnTo>
                  <a:pt x="256" y="377"/>
                </a:lnTo>
                <a:lnTo>
                  <a:pt x="256" y="376"/>
                </a:lnTo>
                <a:lnTo>
                  <a:pt x="257" y="375"/>
                </a:lnTo>
                <a:lnTo>
                  <a:pt x="258" y="373"/>
                </a:lnTo>
                <a:lnTo>
                  <a:pt x="259" y="373"/>
                </a:lnTo>
                <a:lnTo>
                  <a:pt x="260" y="372"/>
                </a:lnTo>
                <a:lnTo>
                  <a:pt x="261" y="371"/>
                </a:lnTo>
                <a:lnTo>
                  <a:pt x="262" y="371"/>
                </a:lnTo>
                <a:lnTo>
                  <a:pt x="264" y="370"/>
                </a:lnTo>
                <a:lnTo>
                  <a:pt x="266" y="369"/>
                </a:lnTo>
                <a:lnTo>
                  <a:pt x="269" y="369"/>
                </a:lnTo>
                <a:lnTo>
                  <a:pt x="274" y="369"/>
                </a:lnTo>
                <a:lnTo>
                  <a:pt x="278" y="368"/>
                </a:lnTo>
                <a:lnTo>
                  <a:pt x="281" y="367"/>
                </a:lnTo>
                <a:lnTo>
                  <a:pt x="284" y="367"/>
                </a:lnTo>
                <a:lnTo>
                  <a:pt x="285" y="366"/>
                </a:lnTo>
                <a:lnTo>
                  <a:pt x="286" y="366"/>
                </a:lnTo>
                <a:lnTo>
                  <a:pt x="286" y="366"/>
                </a:lnTo>
                <a:lnTo>
                  <a:pt x="287" y="365"/>
                </a:lnTo>
                <a:lnTo>
                  <a:pt x="288" y="364"/>
                </a:lnTo>
                <a:lnTo>
                  <a:pt x="289" y="364"/>
                </a:lnTo>
                <a:lnTo>
                  <a:pt x="289" y="363"/>
                </a:lnTo>
                <a:lnTo>
                  <a:pt x="290" y="362"/>
                </a:lnTo>
                <a:lnTo>
                  <a:pt x="291" y="361"/>
                </a:lnTo>
                <a:lnTo>
                  <a:pt x="292" y="360"/>
                </a:lnTo>
                <a:lnTo>
                  <a:pt x="292" y="359"/>
                </a:lnTo>
                <a:lnTo>
                  <a:pt x="293" y="356"/>
                </a:lnTo>
                <a:lnTo>
                  <a:pt x="294" y="355"/>
                </a:lnTo>
                <a:lnTo>
                  <a:pt x="294" y="354"/>
                </a:lnTo>
                <a:lnTo>
                  <a:pt x="295" y="354"/>
                </a:lnTo>
                <a:lnTo>
                  <a:pt x="296" y="353"/>
                </a:lnTo>
                <a:lnTo>
                  <a:pt x="298" y="350"/>
                </a:lnTo>
                <a:lnTo>
                  <a:pt x="299" y="350"/>
                </a:lnTo>
                <a:lnTo>
                  <a:pt x="300" y="349"/>
                </a:lnTo>
                <a:lnTo>
                  <a:pt x="301" y="348"/>
                </a:lnTo>
                <a:lnTo>
                  <a:pt x="301" y="347"/>
                </a:lnTo>
                <a:lnTo>
                  <a:pt x="301" y="346"/>
                </a:lnTo>
                <a:lnTo>
                  <a:pt x="302" y="346"/>
                </a:lnTo>
                <a:lnTo>
                  <a:pt x="302" y="345"/>
                </a:lnTo>
                <a:lnTo>
                  <a:pt x="301" y="344"/>
                </a:lnTo>
                <a:lnTo>
                  <a:pt x="301" y="343"/>
                </a:lnTo>
                <a:lnTo>
                  <a:pt x="300" y="342"/>
                </a:lnTo>
                <a:lnTo>
                  <a:pt x="299" y="341"/>
                </a:lnTo>
                <a:lnTo>
                  <a:pt x="299" y="340"/>
                </a:lnTo>
                <a:lnTo>
                  <a:pt x="297" y="339"/>
                </a:lnTo>
                <a:lnTo>
                  <a:pt x="293" y="335"/>
                </a:lnTo>
                <a:lnTo>
                  <a:pt x="292" y="334"/>
                </a:lnTo>
                <a:lnTo>
                  <a:pt x="290" y="332"/>
                </a:lnTo>
                <a:lnTo>
                  <a:pt x="289" y="331"/>
                </a:lnTo>
                <a:lnTo>
                  <a:pt x="288" y="330"/>
                </a:lnTo>
                <a:lnTo>
                  <a:pt x="288" y="329"/>
                </a:lnTo>
                <a:lnTo>
                  <a:pt x="288" y="328"/>
                </a:lnTo>
                <a:lnTo>
                  <a:pt x="288" y="327"/>
                </a:lnTo>
                <a:lnTo>
                  <a:pt x="288" y="327"/>
                </a:lnTo>
                <a:lnTo>
                  <a:pt x="288" y="327"/>
                </a:lnTo>
                <a:lnTo>
                  <a:pt x="288" y="326"/>
                </a:lnTo>
                <a:lnTo>
                  <a:pt x="289" y="326"/>
                </a:lnTo>
                <a:lnTo>
                  <a:pt x="290" y="326"/>
                </a:lnTo>
                <a:lnTo>
                  <a:pt x="291" y="325"/>
                </a:lnTo>
                <a:lnTo>
                  <a:pt x="292" y="325"/>
                </a:lnTo>
                <a:lnTo>
                  <a:pt x="294" y="324"/>
                </a:lnTo>
                <a:lnTo>
                  <a:pt x="295" y="324"/>
                </a:lnTo>
                <a:lnTo>
                  <a:pt x="295" y="323"/>
                </a:lnTo>
                <a:lnTo>
                  <a:pt x="296" y="322"/>
                </a:lnTo>
                <a:lnTo>
                  <a:pt x="297" y="321"/>
                </a:lnTo>
                <a:lnTo>
                  <a:pt x="297" y="320"/>
                </a:lnTo>
                <a:lnTo>
                  <a:pt x="298" y="319"/>
                </a:lnTo>
                <a:lnTo>
                  <a:pt x="298" y="319"/>
                </a:lnTo>
                <a:lnTo>
                  <a:pt x="298" y="318"/>
                </a:lnTo>
                <a:lnTo>
                  <a:pt x="298" y="317"/>
                </a:lnTo>
                <a:lnTo>
                  <a:pt x="297" y="316"/>
                </a:lnTo>
                <a:lnTo>
                  <a:pt x="297" y="314"/>
                </a:lnTo>
                <a:lnTo>
                  <a:pt x="296" y="311"/>
                </a:lnTo>
                <a:lnTo>
                  <a:pt x="296" y="310"/>
                </a:lnTo>
                <a:lnTo>
                  <a:pt x="296" y="309"/>
                </a:lnTo>
                <a:lnTo>
                  <a:pt x="296" y="308"/>
                </a:lnTo>
                <a:lnTo>
                  <a:pt x="296" y="307"/>
                </a:lnTo>
                <a:lnTo>
                  <a:pt x="297" y="305"/>
                </a:lnTo>
                <a:lnTo>
                  <a:pt x="297" y="305"/>
                </a:lnTo>
                <a:lnTo>
                  <a:pt x="298" y="304"/>
                </a:lnTo>
                <a:lnTo>
                  <a:pt x="298" y="303"/>
                </a:lnTo>
                <a:lnTo>
                  <a:pt x="299" y="303"/>
                </a:lnTo>
                <a:lnTo>
                  <a:pt x="300" y="302"/>
                </a:lnTo>
                <a:lnTo>
                  <a:pt x="301" y="301"/>
                </a:lnTo>
                <a:lnTo>
                  <a:pt x="304" y="300"/>
                </a:lnTo>
                <a:lnTo>
                  <a:pt x="305" y="299"/>
                </a:lnTo>
                <a:lnTo>
                  <a:pt x="307" y="298"/>
                </a:lnTo>
                <a:lnTo>
                  <a:pt x="309" y="297"/>
                </a:lnTo>
                <a:lnTo>
                  <a:pt x="310" y="296"/>
                </a:lnTo>
                <a:lnTo>
                  <a:pt x="310" y="295"/>
                </a:lnTo>
                <a:lnTo>
                  <a:pt x="311" y="294"/>
                </a:lnTo>
                <a:lnTo>
                  <a:pt x="311" y="293"/>
                </a:lnTo>
                <a:lnTo>
                  <a:pt x="311" y="292"/>
                </a:lnTo>
                <a:lnTo>
                  <a:pt x="311" y="290"/>
                </a:lnTo>
                <a:lnTo>
                  <a:pt x="311" y="288"/>
                </a:lnTo>
                <a:lnTo>
                  <a:pt x="311" y="287"/>
                </a:lnTo>
                <a:lnTo>
                  <a:pt x="311" y="286"/>
                </a:lnTo>
                <a:lnTo>
                  <a:pt x="310" y="285"/>
                </a:lnTo>
                <a:lnTo>
                  <a:pt x="310" y="284"/>
                </a:lnTo>
                <a:lnTo>
                  <a:pt x="309" y="283"/>
                </a:lnTo>
                <a:lnTo>
                  <a:pt x="309" y="282"/>
                </a:lnTo>
                <a:lnTo>
                  <a:pt x="308" y="282"/>
                </a:lnTo>
                <a:lnTo>
                  <a:pt x="307" y="281"/>
                </a:lnTo>
                <a:lnTo>
                  <a:pt x="306" y="280"/>
                </a:lnTo>
                <a:lnTo>
                  <a:pt x="303" y="277"/>
                </a:lnTo>
                <a:lnTo>
                  <a:pt x="301" y="276"/>
                </a:lnTo>
                <a:lnTo>
                  <a:pt x="300" y="275"/>
                </a:lnTo>
                <a:lnTo>
                  <a:pt x="299" y="274"/>
                </a:lnTo>
                <a:lnTo>
                  <a:pt x="299" y="274"/>
                </a:lnTo>
                <a:lnTo>
                  <a:pt x="299" y="273"/>
                </a:lnTo>
                <a:lnTo>
                  <a:pt x="298" y="272"/>
                </a:lnTo>
                <a:lnTo>
                  <a:pt x="298" y="271"/>
                </a:lnTo>
                <a:lnTo>
                  <a:pt x="298" y="270"/>
                </a:lnTo>
                <a:lnTo>
                  <a:pt x="298" y="269"/>
                </a:lnTo>
                <a:lnTo>
                  <a:pt x="298" y="268"/>
                </a:lnTo>
                <a:lnTo>
                  <a:pt x="298" y="267"/>
                </a:lnTo>
                <a:lnTo>
                  <a:pt x="299" y="265"/>
                </a:lnTo>
                <a:lnTo>
                  <a:pt x="299" y="264"/>
                </a:lnTo>
                <a:lnTo>
                  <a:pt x="300" y="262"/>
                </a:lnTo>
                <a:lnTo>
                  <a:pt x="300" y="261"/>
                </a:lnTo>
                <a:lnTo>
                  <a:pt x="301" y="259"/>
                </a:lnTo>
                <a:lnTo>
                  <a:pt x="302" y="258"/>
                </a:lnTo>
                <a:lnTo>
                  <a:pt x="303" y="256"/>
                </a:lnTo>
                <a:lnTo>
                  <a:pt x="304" y="255"/>
                </a:lnTo>
                <a:lnTo>
                  <a:pt x="305" y="253"/>
                </a:lnTo>
                <a:lnTo>
                  <a:pt x="306" y="252"/>
                </a:lnTo>
                <a:lnTo>
                  <a:pt x="308" y="251"/>
                </a:lnTo>
                <a:lnTo>
                  <a:pt x="311" y="249"/>
                </a:lnTo>
                <a:lnTo>
                  <a:pt x="313" y="247"/>
                </a:lnTo>
                <a:lnTo>
                  <a:pt x="313" y="247"/>
                </a:lnTo>
                <a:lnTo>
                  <a:pt x="314" y="246"/>
                </a:lnTo>
                <a:lnTo>
                  <a:pt x="314" y="246"/>
                </a:lnTo>
                <a:lnTo>
                  <a:pt x="315" y="245"/>
                </a:lnTo>
                <a:lnTo>
                  <a:pt x="315" y="244"/>
                </a:lnTo>
                <a:lnTo>
                  <a:pt x="315" y="243"/>
                </a:lnTo>
                <a:lnTo>
                  <a:pt x="315" y="243"/>
                </a:lnTo>
                <a:lnTo>
                  <a:pt x="314" y="242"/>
                </a:lnTo>
                <a:lnTo>
                  <a:pt x="314" y="241"/>
                </a:lnTo>
                <a:lnTo>
                  <a:pt x="313" y="240"/>
                </a:lnTo>
                <a:lnTo>
                  <a:pt x="312" y="238"/>
                </a:lnTo>
                <a:lnTo>
                  <a:pt x="310" y="236"/>
                </a:lnTo>
                <a:lnTo>
                  <a:pt x="310" y="235"/>
                </a:lnTo>
                <a:lnTo>
                  <a:pt x="309" y="234"/>
                </a:lnTo>
                <a:lnTo>
                  <a:pt x="309" y="233"/>
                </a:lnTo>
                <a:lnTo>
                  <a:pt x="308" y="231"/>
                </a:lnTo>
                <a:lnTo>
                  <a:pt x="308" y="230"/>
                </a:lnTo>
                <a:lnTo>
                  <a:pt x="308" y="229"/>
                </a:lnTo>
                <a:lnTo>
                  <a:pt x="308" y="228"/>
                </a:lnTo>
                <a:lnTo>
                  <a:pt x="308" y="227"/>
                </a:lnTo>
                <a:lnTo>
                  <a:pt x="309" y="226"/>
                </a:lnTo>
                <a:lnTo>
                  <a:pt x="309" y="225"/>
                </a:lnTo>
                <a:lnTo>
                  <a:pt x="310" y="224"/>
                </a:lnTo>
                <a:lnTo>
                  <a:pt x="314" y="219"/>
                </a:lnTo>
                <a:lnTo>
                  <a:pt x="315" y="217"/>
                </a:lnTo>
                <a:lnTo>
                  <a:pt x="316" y="215"/>
                </a:lnTo>
                <a:lnTo>
                  <a:pt x="316" y="214"/>
                </a:lnTo>
                <a:lnTo>
                  <a:pt x="317" y="213"/>
                </a:lnTo>
                <a:lnTo>
                  <a:pt x="317" y="212"/>
                </a:lnTo>
                <a:lnTo>
                  <a:pt x="317" y="211"/>
                </a:lnTo>
                <a:lnTo>
                  <a:pt x="317" y="210"/>
                </a:lnTo>
                <a:lnTo>
                  <a:pt x="317" y="210"/>
                </a:lnTo>
                <a:lnTo>
                  <a:pt x="317" y="209"/>
                </a:lnTo>
                <a:lnTo>
                  <a:pt x="316" y="208"/>
                </a:lnTo>
                <a:lnTo>
                  <a:pt x="316" y="208"/>
                </a:lnTo>
                <a:lnTo>
                  <a:pt x="315" y="207"/>
                </a:lnTo>
                <a:lnTo>
                  <a:pt x="315" y="207"/>
                </a:lnTo>
                <a:lnTo>
                  <a:pt x="314" y="206"/>
                </a:lnTo>
                <a:lnTo>
                  <a:pt x="310" y="205"/>
                </a:lnTo>
                <a:lnTo>
                  <a:pt x="309" y="205"/>
                </a:lnTo>
                <a:lnTo>
                  <a:pt x="307" y="204"/>
                </a:lnTo>
                <a:lnTo>
                  <a:pt x="306" y="204"/>
                </a:lnTo>
                <a:lnTo>
                  <a:pt x="305" y="203"/>
                </a:lnTo>
                <a:lnTo>
                  <a:pt x="304" y="203"/>
                </a:lnTo>
                <a:lnTo>
                  <a:pt x="304" y="202"/>
                </a:lnTo>
                <a:lnTo>
                  <a:pt x="303" y="202"/>
                </a:lnTo>
                <a:lnTo>
                  <a:pt x="303" y="201"/>
                </a:lnTo>
                <a:lnTo>
                  <a:pt x="303" y="201"/>
                </a:lnTo>
                <a:lnTo>
                  <a:pt x="303" y="200"/>
                </a:lnTo>
                <a:lnTo>
                  <a:pt x="303" y="200"/>
                </a:lnTo>
                <a:lnTo>
                  <a:pt x="304" y="199"/>
                </a:lnTo>
                <a:lnTo>
                  <a:pt x="304" y="199"/>
                </a:lnTo>
                <a:lnTo>
                  <a:pt x="306" y="198"/>
                </a:lnTo>
                <a:lnTo>
                  <a:pt x="306" y="197"/>
                </a:lnTo>
                <a:lnTo>
                  <a:pt x="306" y="197"/>
                </a:lnTo>
                <a:lnTo>
                  <a:pt x="307" y="197"/>
                </a:lnTo>
                <a:lnTo>
                  <a:pt x="306" y="196"/>
                </a:lnTo>
                <a:lnTo>
                  <a:pt x="306" y="196"/>
                </a:lnTo>
                <a:lnTo>
                  <a:pt x="306" y="195"/>
                </a:lnTo>
                <a:lnTo>
                  <a:pt x="305" y="195"/>
                </a:lnTo>
                <a:lnTo>
                  <a:pt x="298" y="190"/>
                </a:lnTo>
                <a:lnTo>
                  <a:pt x="294" y="186"/>
                </a:lnTo>
                <a:lnTo>
                  <a:pt x="293" y="186"/>
                </a:lnTo>
                <a:lnTo>
                  <a:pt x="292" y="185"/>
                </a:lnTo>
                <a:lnTo>
                  <a:pt x="292" y="184"/>
                </a:lnTo>
                <a:lnTo>
                  <a:pt x="291" y="184"/>
                </a:lnTo>
                <a:lnTo>
                  <a:pt x="291" y="183"/>
                </a:lnTo>
                <a:lnTo>
                  <a:pt x="291" y="182"/>
                </a:lnTo>
                <a:lnTo>
                  <a:pt x="291" y="181"/>
                </a:lnTo>
                <a:lnTo>
                  <a:pt x="291" y="180"/>
                </a:lnTo>
                <a:lnTo>
                  <a:pt x="291" y="178"/>
                </a:lnTo>
                <a:lnTo>
                  <a:pt x="292" y="174"/>
                </a:lnTo>
                <a:lnTo>
                  <a:pt x="293" y="171"/>
                </a:lnTo>
                <a:lnTo>
                  <a:pt x="293" y="169"/>
                </a:lnTo>
                <a:lnTo>
                  <a:pt x="293" y="166"/>
                </a:lnTo>
                <a:lnTo>
                  <a:pt x="293" y="162"/>
                </a:lnTo>
                <a:lnTo>
                  <a:pt x="294" y="160"/>
                </a:lnTo>
                <a:lnTo>
                  <a:pt x="294" y="159"/>
                </a:lnTo>
                <a:lnTo>
                  <a:pt x="294" y="158"/>
                </a:lnTo>
                <a:lnTo>
                  <a:pt x="295" y="156"/>
                </a:lnTo>
                <a:lnTo>
                  <a:pt x="296" y="154"/>
                </a:lnTo>
                <a:lnTo>
                  <a:pt x="298" y="153"/>
                </a:lnTo>
                <a:lnTo>
                  <a:pt x="300" y="150"/>
                </a:lnTo>
                <a:lnTo>
                  <a:pt x="301" y="148"/>
                </a:lnTo>
                <a:lnTo>
                  <a:pt x="302" y="147"/>
                </a:lnTo>
                <a:lnTo>
                  <a:pt x="304" y="143"/>
                </a:lnTo>
                <a:lnTo>
                  <a:pt x="305" y="141"/>
                </a:lnTo>
                <a:lnTo>
                  <a:pt x="306" y="140"/>
                </a:lnTo>
                <a:lnTo>
                  <a:pt x="307" y="139"/>
                </a:lnTo>
                <a:lnTo>
                  <a:pt x="308" y="138"/>
                </a:lnTo>
                <a:lnTo>
                  <a:pt x="308" y="137"/>
                </a:lnTo>
                <a:lnTo>
                  <a:pt x="309" y="137"/>
                </a:lnTo>
                <a:lnTo>
                  <a:pt x="310" y="136"/>
                </a:lnTo>
                <a:lnTo>
                  <a:pt x="312" y="135"/>
                </a:lnTo>
                <a:lnTo>
                  <a:pt x="313" y="134"/>
                </a:lnTo>
                <a:lnTo>
                  <a:pt x="315" y="134"/>
                </a:lnTo>
                <a:lnTo>
                  <a:pt x="317" y="133"/>
                </a:lnTo>
                <a:lnTo>
                  <a:pt x="321" y="133"/>
                </a:lnTo>
                <a:lnTo>
                  <a:pt x="324" y="133"/>
                </a:lnTo>
                <a:lnTo>
                  <a:pt x="327" y="132"/>
                </a:lnTo>
                <a:lnTo>
                  <a:pt x="329" y="132"/>
                </a:lnTo>
                <a:lnTo>
                  <a:pt x="330" y="131"/>
                </a:lnTo>
                <a:lnTo>
                  <a:pt x="331" y="131"/>
                </a:lnTo>
                <a:lnTo>
                  <a:pt x="332" y="130"/>
                </a:lnTo>
                <a:lnTo>
                  <a:pt x="333" y="129"/>
                </a:lnTo>
                <a:lnTo>
                  <a:pt x="333" y="128"/>
                </a:lnTo>
                <a:lnTo>
                  <a:pt x="333" y="128"/>
                </a:lnTo>
                <a:lnTo>
                  <a:pt x="334" y="127"/>
                </a:lnTo>
                <a:lnTo>
                  <a:pt x="334" y="126"/>
                </a:lnTo>
                <a:lnTo>
                  <a:pt x="334" y="126"/>
                </a:lnTo>
                <a:lnTo>
                  <a:pt x="334" y="125"/>
                </a:lnTo>
                <a:lnTo>
                  <a:pt x="333" y="124"/>
                </a:lnTo>
                <a:lnTo>
                  <a:pt x="333" y="124"/>
                </a:lnTo>
                <a:lnTo>
                  <a:pt x="332" y="123"/>
                </a:lnTo>
                <a:lnTo>
                  <a:pt x="332" y="123"/>
                </a:lnTo>
                <a:lnTo>
                  <a:pt x="331" y="122"/>
                </a:lnTo>
                <a:lnTo>
                  <a:pt x="330" y="122"/>
                </a:lnTo>
                <a:lnTo>
                  <a:pt x="329" y="121"/>
                </a:lnTo>
                <a:lnTo>
                  <a:pt x="325" y="120"/>
                </a:lnTo>
                <a:lnTo>
                  <a:pt x="324" y="120"/>
                </a:lnTo>
                <a:lnTo>
                  <a:pt x="323" y="120"/>
                </a:lnTo>
                <a:lnTo>
                  <a:pt x="323" y="120"/>
                </a:lnTo>
                <a:lnTo>
                  <a:pt x="323" y="119"/>
                </a:lnTo>
                <a:lnTo>
                  <a:pt x="323" y="119"/>
                </a:lnTo>
                <a:lnTo>
                  <a:pt x="323" y="118"/>
                </a:lnTo>
                <a:lnTo>
                  <a:pt x="323" y="118"/>
                </a:lnTo>
                <a:lnTo>
                  <a:pt x="324" y="117"/>
                </a:lnTo>
                <a:lnTo>
                  <a:pt x="324" y="116"/>
                </a:lnTo>
                <a:lnTo>
                  <a:pt x="325" y="115"/>
                </a:lnTo>
                <a:lnTo>
                  <a:pt x="327" y="113"/>
                </a:lnTo>
                <a:lnTo>
                  <a:pt x="328" y="112"/>
                </a:lnTo>
                <a:lnTo>
                  <a:pt x="329" y="111"/>
                </a:lnTo>
                <a:lnTo>
                  <a:pt x="330" y="110"/>
                </a:lnTo>
                <a:lnTo>
                  <a:pt x="332" y="110"/>
                </a:lnTo>
                <a:lnTo>
                  <a:pt x="333" y="109"/>
                </a:lnTo>
                <a:lnTo>
                  <a:pt x="334" y="109"/>
                </a:lnTo>
                <a:lnTo>
                  <a:pt x="336" y="108"/>
                </a:lnTo>
                <a:lnTo>
                  <a:pt x="337" y="108"/>
                </a:lnTo>
                <a:lnTo>
                  <a:pt x="338" y="109"/>
                </a:lnTo>
                <a:lnTo>
                  <a:pt x="339" y="109"/>
                </a:lnTo>
                <a:lnTo>
                  <a:pt x="340" y="109"/>
                </a:lnTo>
                <a:lnTo>
                  <a:pt x="340" y="110"/>
                </a:lnTo>
                <a:lnTo>
                  <a:pt x="341" y="110"/>
                </a:lnTo>
                <a:lnTo>
                  <a:pt x="341" y="110"/>
                </a:lnTo>
                <a:lnTo>
                  <a:pt x="342" y="112"/>
                </a:lnTo>
                <a:lnTo>
                  <a:pt x="343" y="114"/>
                </a:lnTo>
                <a:lnTo>
                  <a:pt x="343" y="114"/>
                </a:lnTo>
                <a:lnTo>
                  <a:pt x="344" y="115"/>
                </a:lnTo>
                <a:lnTo>
                  <a:pt x="345" y="116"/>
                </a:lnTo>
                <a:lnTo>
                  <a:pt x="345" y="117"/>
                </a:lnTo>
                <a:lnTo>
                  <a:pt x="346" y="117"/>
                </a:lnTo>
                <a:lnTo>
                  <a:pt x="347" y="117"/>
                </a:lnTo>
                <a:lnTo>
                  <a:pt x="347" y="118"/>
                </a:lnTo>
                <a:lnTo>
                  <a:pt x="348" y="118"/>
                </a:lnTo>
                <a:lnTo>
                  <a:pt x="350" y="118"/>
                </a:lnTo>
                <a:lnTo>
                  <a:pt x="351" y="117"/>
                </a:lnTo>
                <a:lnTo>
                  <a:pt x="351" y="117"/>
                </a:lnTo>
                <a:lnTo>
                  <a:pt x="352" y="117"/>
                </a:lnTo>
                <a:lnTo>
                  <a:pt x="353" y="116"/>
                </a:lnTo>
                <a:lnTo>
                  <a:pt x="353" y="116"/>
                </a:lnTo>
                <a:lnTo>
                  <a:pt x="354" y="115"/>
                </a:lnTo>
                <a:lnTo>
                  <a:pt x="354" y="114"/>
                </a:lnTo>
                <a:lnTo>
                  <a:pt x="355" y="111"/>
                </a:lnTo>
                <a:lnTo>
                  <a:pt x="356" y="108"/>
                </a:lnTo>
                <a:lnTo>
                  <a:pt x="356" y="107"/>
                </a:lnTo>
                <a:lnTo>
                  <a:pt x="356" y="106"/>
                </a:lnTo>
                <a:lnTo>
                  <a:pt x="356" y="106"/>
                </a:lnTo>
                <a:lnTo>
                  <a:pt x="356" y="105"/>
                </a:lnTo>
                <a:lnTo>
                  <a:pt x="356" y="104"/>
                </a:lnTo>
                <a:lnTo>
                  <a:pt x="356" y="103"/>
                </a:lnTo>
                <a:lnTo>
                  <a:pt x="356" y="102"/>
                </a:lnTo>
                <a:lnTo>
                  <a:pt x="355" y="100"/>
                </a:lnTo>
                <a:lnTo>
                  <a:pt x="354" y="99"/>
                </a:lnTo>
                <a:lnTo>
                  <a:pt x="353" y="98"/>
                </a:lnTo>
                <a:lnTo>
                  <a:pt x="351" y="96"/>
                </a:lnTo>
                <a:lnTo>
                  <a:pt x="350" y="95"/>
                </a:lnTo>
                <a:lnTo>
                  <a:pt x="349" y="94"/>
                </a:lnTo>
                <a:lnTo>
                  <a:pt x="349" y="93"/>
                </a:lnTo>
                <a:lnTo>
                  <a:pt x="348" y="92"/>
                </a:lnTo>
                <a:lnTo>
                  <a:pt x="348" y="91"/>
                </a:lnTo>
                <a:lnTo>
                  <a:pt x="348" y="90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9" y="89"/>
                </a:lnTo>
                <a:lnTo>
                  <a:pt x="350" y="89"/>
                </a:lnTo>
                <a:lnTo>
                  <a:pt x="352" y="89"/>
                </a:lnTo>
                <a:lnTo>
                  <a:pt x="353" y="89"/>
                </a:lnTo>
                <a:lnTo>
                  <a:pt x="354" y="89"/>
                </a:lnTo>
                <a:lnTo>
                  <a:pt x="355" y="88"/>
                </a:lnTo>
                <a:lnTo>
                  <a:pt x="356" y="88"/>
                </a:lnTo>
                <a:lnTo>
                  <a:pt x="357" y="87"/>
                </a:lnTo>
                <a:lnTo>
                  <a:pt x="358" y="87"/>
                </a:lnTo>
                <a:lnTo>
                  <a:pt x="360" y="86"/>
                </a:lnTo>
                <a:lnTo>
                  <a:pt x="361" y="84"/>
                </a:lnTo>
                <a:lnTo>
                  <a:pt x="363" y="82"/>
                </a:lnTo>
                <a:lnTo>
                  <a:pt x="365" y="80"/>
                </a:lnTo>
                <a:lnTo>
                  <a:pt x="366" y="79"/>
                </a:lnTo>
                <a:lnTo>
                  <a:pt x="367" y="77"/>
                </a:lnTo>
                <a:lnTo>
                  <a:pt x="368" y="75"/>
                </a:lnTo>
                <a:lnTo>
                  <a:pt x="368" y="74"/>
                </a:lnTo>
                <a:lnTo>
                  <a:pt x="368" y="73"/>
                </a:lnTo>
                <a:lnTo>
                  <a:pt x="368" y="72"/>
                </a:lnTo>
                <a:lnTo>
                  <a:pt x="368" y="71"/>
                </a:lnTo>
                <a:lnTo>
                  <a:pt x="368" y="70"/>
                </a:lnTo>
                <a:lnTo>
                  <a:pt x="368" y="69"/>
                </a:lnTo>
                <a:lnTo>
                  <a:pt x="368" y="68"/>
                </a:lnTo>
                <a:lnTo>
                  <a:pt x="368" y="67"/>
                </a:lnTo>
                <a:lnTo>
                  <a:pt x="367" y="66"/>
                </a:lnTo>
                <a:lnTo>
                  <a:pt x="367" y="65"/>
                </a:lnTo>
                <a:lnTo>
                  <a:pt x="366" y="65"/>
                </a:lnTo>
                <a:lnTo>
                  <a:pt x="365" y="64"/>
                </a:lnTo>
                <a:lnTo>
                  <a:pt x="364" y="63"/>
                </a:lnTo>
                <a:lnTo>
                  <a:pt x="363" y="62"/>
                </a:lnTo>
                <a:lnTo>
                  <a:pt x="360" y="60"/>
                </a:lnTo>
                <a:lnTo>
                  <a:pt x="358" y="59"/>
                </a:lnTo>
                <a:lnTo>
                  <a:pt x="357" y="59"/>
                </a:lnTo>
                <a:lnTo>
                  <a:pt x="356" y="57"/>
                </a:lnTo>
                <a:lnTo>
                  <a:pt x="355" y="56"/>
                </a:lnTo>
                <a:lnTo>
                  <a:pt x="355" y="55"/>
                </a:lnTo>
                <a:lnTo>
                  <a:pt x="354" y="54"/>
                </a:lnTo>
                <a:lnTo>
                  <a:pt x="354" y="54"/>
                </a:lnTo>
                <a:lnTo>
                  <a:pt x="354" y="53"/>
                </a:lnTo>
                <a:lnTo>
                  <a:pt x="354" y="52"/>
                </a:lnTo>
                <a:lnTo>
                  <a:pt x="355" y="51"/>
                </a:lnTo>
                <a:lnTo>
                  <a:pt x="355" y="50"/>
                </a:lnTo>
                <a:lnTo>
                  <a:pt x="357" y="44"/>
                </a:lnTo>
                <a:lnTo>
                  <a:pt x="358" y="41"/>
                </a:lnTo>
                <a:lnTo>
                  <a:pt x="359" y="39"/>
                </a:lnTo>
                <a:lnTo>
                  <a:pt x="359" y="37"/>
                </a:lnTo>
                <a:lnTo>
                  <a:pt x="359" y="36"/>
                </a:lnTo>
                <a:lnTo>
                  <a:pt x="359" y="35"/>
                </a:lnTo>
                <a:lnTo>
                  <a:pt x="359" y="34"/>
                </a:lnTo>
                <a:lnTo>
                  <a:pt x="359" y="35"/>
                </a:lnTo>
                <a:lnTo>
                  <a:pt x="360" y="35"/>
                </a:lnTo>
                <a:lnTo>
                  <a:pt x="360" y="35"/>
                </a:lnTo>
                <a:lnTo>
                  <a:pt x="361" y="35"/>
                </a:lnTo>
                <a:lnTo>
                  <a:pt x="361" y="35"/>
                </a:lnTo>
                <a:lnTo>
                  <a:pt x="362" y="35"/>
                </a:lnTo>
                <a:lnTo>
                  <a:pt x="363" y="35"/>
                </a:lnTo>
                <a:lnTo>
                  <a:pt x="363" y="35"/>
                </a:lnTo>
                <a:lnTo>
                  <a:pt x="364" y="34"/>
                </a:lnTo>
                <a:lnTo>
                  <a:pt x="365" y="33"/>
                </a:lnTo>
                <a:lnTo>
                  <a:pt x="367" y="32"/>
                </a:lnTo>
                <a:lnTo>
                  <a:pt x="368" y="30"/>
                </a:lnTo>
                <a:lnTo>
                  <a:pt x="371" y="27"/>
                </a:lnTo>
                <a:lnTo>
                  <a:pt x="371" y="27"/>
                </a:lnTo>
                <a:lnTo>
                  <a:pt x="372" y="26"/>
                </a:lnTo>
                <a:lnTo>
                  <a:pt x="373" y="25"/>
                </a:lnTo>
                <a:lnTo>
                  <a:pt x="375" y="25"/>
                </a:lnTo>
                <a:lnTo>
                  <a:pt x="376" y="24"/>
                </a:lnTo>
                <a:lnTo>
                  <a:pt x="377" y="24"/>
                </a:lnTo>
                <a:lnTo>
                  <a:pt x="378" y="24"/>
                </a:lnTo>
                <a:lnTo>
                  <a:pt x="379" y="24"/>
                </a:lnTo>
                <a:lnTo>
                  <a:pt x="380" y="24"/>
                </a:lnTo>
                <a:lnTo>
                  <a:pt x="380" y="24"/>
                </a:lnTo>
                <a:lnTo>
                  <a:pt x="382" y="24"/>
                </a:lnTo>
                <a:lnTo>
                  <a:pt x="383" y="25"/>
                </a:lnTo>
                <a:lnTo>
                  <a:pt x="384" y="26"/>
                </a:lnTo>
                <a:lnTo>
                  <a:pt x="385" y="26"/>
                </a:lnTo>
                <a:lnTo>
                  <a:pt x="386" y="26"/>
                </a:lnTo>
                <a:lnTo>
                  <a:pt x="388" y="26"/>
                </a:lnTo>
                <a:lnTo>
                  <a:pt x="391" y="25"/>
                </a:lnTo>
                <a:lnTo>
                  <a:pt x="393" y="25"/>
                </a:lnTo>
                <a:lnTo>
                  <a:pt x="397" y="24"/>
                </a:lnTo>
                <a:lnTo>
                  <a:pt x="399" y="24"/>
                </a:lnTo>
                <a:lnTo>
                  <a:pt x="400" y="24"/>
                </a:lnTo>
                <a:lnTo>
                  <a:pt x="401" y="24"/>
                </a:lnTo>
                <a:lnTo>
                  <a:pt x="402" y="24"/>
                </a:lnTo>
                <a:lnTo>
                  <a:pt x="408" y="25"/>
                </a:lnTo>
                <a:lnTo>
                  <a:pt x="410" y="25"/>
                </a:lnTo>
                <a:lnTo>
                  <a:pt x="412" y="26"/>
                </a:lnTo>
                <a:lnTo>
                  <a:pt x="415" y="26"/>
                </a:lnTo>
                <a:lnTo>
                  <a:pt x="417" y="25"/>
                </a:lnTo>
                <a:lnTo>
                  <a:pt x="419" y="25"/>
                </a:lnTo>
                <a:lnTo>
                  <a:pt x="420" y="25"/>
                </a:lnTo>
                <a:lnTo>
                  <a:pt x="420" y="25"/>
                </a:lnTo>
                <a:lnTo>
                  <a:pt x="421" y="24"/>
                </a:lnTo>
                <a:lnTo>
                  <a:pt x="422" y="23"/>
                </a:lnTo>
                <a:lnTo>
                  <a:pt x="422" y="23"/>
                </a:lnTo>
                <a:lnTo>
                  <a:pt x="423" y="21"/>
                </a:lnTo>
                <a:lnTo>
                  <a:pt x="424" y="20"/>
                </a:lnTo>
                <a:lnTo>
                  <a:pt x="424" y="18"/>
                </a:lnTo>
                <a:lnTo>
                  <a:pt x="427" y="7"/>
                </a:lnTo>
                <a:lnTo>
                  <a:pt x="428" y="4"/>
                </a:lnTo>
                <a:lnTo>
                  <a:pt x="428" y="2"/>
                </a:lnTo>
                <a:lnTo>
                  <a:pt x="429" y="1"/>
                </a:lnTo>
                <a:lnTo>
                  <a:pt x="430" y="0"/>
                </a:lnTo>
                <a:lnTo>
                  <a:pt x="430" y="0"/>
                </a:lnTo>
                <a:lnTo>
                  <a:pt x="430" y="0"/>
                </a:lnTo>
                <a:close/>
              </a:path>
            </a:pathLst>
          </a:custGeom>
          <a:solidFill>
            <a:srgbClr val="B0C2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2" name="Freeform 285">
            <a:extLst>
              <a:ext uri="{FF2B5EF4-FFF2-40B4-BE49-F238E27FC236}">
                <a16:creationId xmlns:a16="http://schemas.microsoft.com/office/drawing/2014/main" id="{08A93988-5B41-411B-A655-B945FFA7C986}"/>
              </a:ext>
            </a:extLst>
          </p:cNvPr>
          <p:cNvSpPr>
            <a:spLocks/>
          </p:cNvSpPr>
          <p:nvPr/>
        </p:nvSpPr>
        <p:spPr bwMode="auto">
          <a:xfrm>
            <a:off x="9420367" y="4918279"/>
            <a:ext cx="1476862" cy="1366263"/>
          </a:xfrm>
          <a:custGeom>
            <a:avLst/>
            <a:gdLst>
              <a:gd name="T0" fmla="*/ 329 w 777"/>
              <a:gd name="T1" fmla="*/ 1 h 657"/>
              <a:gd name="T2" fmla="*/ 362 w 777"/>
              <a:gd name="T3" fmla="*/ 6 h 657"/>
              <a:gd name="T4" fmla="*/ 400 w 777"/>
              <a:gd name="T5" fmla="*/ 20 h 657"/>
              <a:gd name="T6" fmla="*/ 380 w 777"/>
              <a:gd name="T7" fmla="*/ 30 h 657"/>
              <a:gd name="T8" fmla="*/ 377 w 777"/>
              <a:gd name="T9" fmla="*/ 51 h 657"/>
              <a:gd name="T10" fmla="*/ 409 w 777"/>
              <a:gd name="T11" fmla="*/ 62 h 657"/>
              <a:gd name="T12" fmla="*/ 396 w 777"/>
              <a:gd name="T13" fmla="*/ 86 h 657"/>
              <a:gd name="T14" fmla="*/ 410 w 777"/>
              <a:gd name="T15" fmla="*/ 124 h 657"/>
              <a:gd name="T16" fmla="*/ 403 w 777"/>
              <a:gd name="T17" fmla="*/ 140 h 657"/>
              <a:gd name="T18" fmla="*/ 432 w 777"/>
              <a:gd name="T19" fmla="*/ 153 h 657"/>
              <a:gd name="T20" fmla="*/ 448 w 777"/>
              <a:gd name="T21" fmla="*/ 125 h 657"/>
              <a:gd name="T22" fmla="*/ 431 w 777"/>
              <a:gd name="T23" fmla="*/ 99 h 657"/>
              <a:gd name="T24" fmla="*/ 448 w 777"/>
              <a:gd name="T25" fmla="*/ 84 h 657"/>
              <a:gd name="T26" fmla="*/ 473 w 777"/>
              <a:gd name="T27" fmla="*/ 103 h 657"/>
              <a:gd name="T28" fmla="*/ 487 w 777"/>
              <a:gd name="T29" fmla="*/ 132 h 657"/>
              <a:gd name="T30" fmla="*/ 503 w 777"/>
              <a:gd name="T31" fmla="*/ 151 h 657"/>
              <a:gd name="T32" fmla="*/ 511 w 777"/>
              <a:gd name="T33" fmla="*/ 151 h 657"/>
              <a:gd name="T34" fmla="*/ 515 w 777"/>
              <a:gd name="T35" fmla="*/ 178 h 657"/>
              <a:gd name="T36" fmla="*/ 549 w 777"/>
              <a:gd name="T37" fmla="*/ 200 h 657"/>
              <a:gd name="T38" fmla="*/ 551 w 777"/>
              <a:gd name="T39" fmla="*/ 254 h 657"/>
              <a:gd name="T40" fmla="*/ 559 w 777"/>
              <a:gd name="T41" fmla="*/ 289 h 657"/>
              <a:gd name="T42" fmla="*/ 576 w 777"/>
              <a:gd name="T43" fmla="*/ 294 h 657"/>
              <a:gd name="T44" fmla="*/ 561 w 777"/>
              <a:gd name="T45" fmla="*/ 320 h 657"/>
              <a:gd name="T46" fmla="*/ 543 w 777"/>
              <a:gd name="T47" fmla="*/ 345 h 657"/>
              <a:gd name="T48" fmla="*/ 557 w 777"/>
              <a:gd name="T49" fmla="*/ 355 h 657"/>
              <a:gd name="T50" fmla="*/ 590 w 777"/>
              <a:gd name="T51" fmla="*/ 358 h 657"/>
              <a:gd name="T52" fmla="*/ 599 w 777"/>
              <a:gd name="T53" fmla="*/ 382 h 657"/>
              <a:gd name="T54" fmla="*/ 637 w 777"/>
              <a:gd name="T55" fmla="*/ 396 h 657"/>
              <a:gd name="T56" fmla="*/ 650 w 777"/>
              <a:gd name="T57" fmla="*/ 416 h 657"/>
              <a:gd name="T58" fmla="*/ 681 w 777"/>
              <a:gd name="T59" fmla="*/ 431 h 657"/>
              <a:gd name="T60" fmla="*/ 716 w 777"/>
              <a:gd name="T61" fmla="*/ 430 h 657"/>
              <a:gd name="T62" fmla="*/ 731 w 777"/>
              <a:gd name="T63" fmla="*/ 448 h 657"/>
              <a:gd name="T64" fmla="*/ 762 w 777"/>
              <a:gd name="T65" fmla="*/ 470 h 657"/>
              <a:gd name="T66" fmla="*/ 766 w 777"/>
              <a:gd name="T67" fmla="*/ 501 h 657"/>
              <a:gd name="T68" fmla="*/ 733 w 777"/>
              <a:gd name="T69" fmla="*/ 520 h 657"/>
              <a:gd name="T70" fmla="*/ 709 w 777"/>
              <a:gd name="T71" fmla="*/ 512 h 657"/>
              <a:gd name="T72" fmla="*/ 680 w 777"/>
              <a:gd name="T73" fmla="*/ 515 h 657"/>
              <a:gd name="T74" fmla="*/ 648 w 777"/>
              <a:gd name="T75" fmla="*/ 519 h 657"/>
              <a:gd name="T76" fmla="*/ 601 w 777"/>
              <a:gd name="T77" fmla="*/ 492 h 657"/>
              <a:gd name="T78" fmla="*/ 570 w 777"/>
              <a:gd name="T79" fmla="*/ 499 h 657"/>
              <a:gd name="T80" fmla="*/ 539 w 777"/>
              <a:gd name="T81" fmla="*/ 538 h 657"/>
              <a:gd name="T82" fmla="*/ 499 w 777"/>
              <a:gd name="T83" fmla="*/ 602 h 657"/>
              <a:gd name="T84" fmla="*/ 483 w 777"/>
              <a:gd name="T85" fmla="*/ 649 h 657"/>
              <a:gd name="T86" fmla="*/ 469 w 777"/>
              <a:gd name="T87" fmla="*/ 654 h 657"/>
              <a:gd name="T88" fmla="*/ 461 w 777"/>
              <a:gd name="T89" fmla="*/ 605 h 657"/>
              <a:gd name="T90" fmla="*/ 442 w 777"/>
              <a:gd name="T91" fmla="*/ 596 h 657"/>
              <a:gd name="T92" fmla="*/ 393 w 777"/>
              <a:gd name="T93" fmla="*/ 593 h 657"/>
              <a:gd name="T94" fmla="*/ 365 w 777"/>
              <a:gd name="T95" fmla="*/ 585 h 657"/>
              <a:gd name="T96" fmla="*/ 357 w 777"/>
              <a:gd name="T97" fmla="*/ 564 h 657"/>
              <a:gd name="T98" fmla="*/ 328 w 777"/>
              <a:gd name="T99" fmla="*/ 554 h 657"/>
              <a:gd name="T100" fmla="*/ 292 w 777"/>
              <a:gd name="T101" fmla="*/ 541 h 657"/>
              <a:gd name="T102" fmla="*/ 260 w 777"/>
              <a:gd name="T103" fmla="*/ 548 h 657"/>
              <a:gd name="T104" fmla="*/ 230 w 777"/>
              <a:gd name="T105" fmla="*/ 590 h 657"/>
              <a:gd name="T106" fmla="*/ 212 w 777"/>
              <a:gd name="T107" fmla="*/ 586 h 657"/>
              <a:gd name="T108" fmla="*/ 176 w 777"/>
              <a:gd name="T109" fmla="*/ 586 h 657"/>
              <a:gd name="T110" fmla="*/ 104 w 777"/>
              <a:gd name="T111" fmla="*/ 581 h 657"/>
              <a:gd name="T112" fmla="*/ 51 w 777"/>
              <a:gd name="T113" fmla="*/ 550 h 657"/>
              <a:gd name="T114" fmla="*/ 39 w 777"/>
              <a:gd name="T115" fmla="*/ 533 h 657"/>
              <a:gd name="T116" fmla="*/ 21 w 777"/>
              <a:gd name="T117" fmla="*/ 523 h 657"/>
              <a:gd name="T118" fmla="*/ 3 w 777"/>
              <a:gd name="T119" fmla="*/ 510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7" h="657">
                <a:moveTo>
                  <a:pt x="296" y="0"/>
                </a:moveTo>
                <a:lnTo>
                  <a:pt x="297" y="0"/>
                </a:lnTo>
                <a:lnTo>
                  <a:pt x="297" y="0"/>
                </a:lnTo>
                <a:lnTo>
                  <a:pt x="299" y="1"/>
                </a:lnTo>
                <a:lnTo>
                  <a:pt x="303" y="2"/>
                </a:lnTo>
                <a:lnTo>
                  <a:pt x="305" y="2"/>
                </a:lnTo>
                <a:lnTo>
                  <a:pt x="308" y="3"/>
                </a:lnTo>
                <a:lnTo>
                  <a:pt x="312" y="3"/>
                </a:lnTo>
                <a:lnTo>
                  <a:pt x="314" y="3"/>
                </a:lnTo>
                <a:lnTo>
                  <a:pt x="316" y="3"/>
                </a:lnTo>
                <a:lnTo>
                  <a:pt x="318" y="2"/>
                </a:lnTo>
                <a:lnTo>
                  <a:pt x="322" y="1"/>
                </a:lnTo>
                <a:lnTo>
                  <a:pt x="323" y="1"/>
                </a:lnTo>
                <a:lnTo>
                  <a:pt x="324" y="1"/>
                </a:lnTo>
                <a:lnTo>
                  <a:pt x="325" y="1"/>
                </a:lnTo>
                <a:lnTo>
                  <a:pt x="327" y="1"/>
                </a:lnTo>
                <a:lnTo>
                  <a:pt x="329" y="1"/>
                </a:lnTo>
                <a:lnTo>
                  <a:pt x="332" y="3"/>
                </a:lnTo>
                <a:lnTo>
                  <a:pt x="333" y="3"/>
                </a:lnTo>
                <a:lnTo>
                  <a:pt x="334" y="3"/>
                </a:lnTo>
                <a:lnTo>
                  <a:pt x="335" y="3"/>
                </a:lnTo>
                <a:lnTo>
                  <a:pt x="336" y="3"/>
                </a:lnTo>
                <a:lnTo>
                  <a:pt x="340" y="2"/>
                </a:lnTo>
                <a:lnTo>
                  <a:pt x="342" y="2"/>
                </a:lnTo>
                <a:lnTo>
                  <a:pt x="343" y="2"/>
                </a:lnTo>
                <a:lnTo>
                  <a:pt x="345" y="2"/>
                </a:lnTo>
                <a:lnTo>
                  <a:pt x="348" y="2"/>
                </a:lnTo>
                <a:lnTo>
                  <a:pt x="352" y="3"/>
                </a:lnTo>
                <a:lnTo>
                  <a:pt x="353" y="3"/>
                </a:lnTo>
                <a:lnTo>
                  <a:pt x="355" y="3"/>
                </a:lnTo>
                <a:lnTo>
                  <a:pt x="357" y="4"/>
                </a:lnTo>
                <a:lnTo>
                  <a:pt x="359" y="4"/>
                </a:lnTo>
                <a:lnTo>
                  <a:pt x="361" y="5"/>
                </a:lnTo>
                <a:lnTo>
                  <a:pt x="362" y="6"/>
                </a:lnTo>
                <a:lnTo>
                  <a:pt x="366" y="8"/>
                </a:lnTo>
                <a:lnTo>
                  <a:pt x="376" y="12"/>
                </a:lnTo>
                <a:lnTo>
                  <a:pt x="378" y="13"/>
                </a:lnTo>
                <a:lnTo>
                  <a:pt x="380" y="14"/>
                </a:lnTo>
                <a:lnTo>
                  <a:pt x="383" y="15"/>
                </a:lnTo>
                <a:lnTo>
                  <a:pt x="385" y="16"/>
                </a:lnTo>
                <a:lnTo>
                  <a:pt x="388" y="17"/>
                </a:lnTo>
                <a:lnTo>
                  <a:pt x="390" y="18"/>
                </a:lnTo>
                <a:lnTo>
                  <a:pt x="392" y="18"/>
                </a:lnTo>
                <a:lnTo>
                  <a:pt x="394" y="18"/>
                </a:lnTo>
                <a:lnTo>
                  <a:pt x="396" y="19"/>
                </a:lnTo>
                <a:lnTo>
                  <a:pt x="398" y="19"/>
                </a:lnTo>
                <a:lnTo>
                  <a:pt x="400" y="18"/>
                </a:lnTo>
                <a:lnTo>
                  <a:pt x="400" y="18"/>
                </a:lnTo>
                <a:lnTo>
                  <a:pt x="401" y="18"/>
                </a:lnTo>
                <a:lnTo>
                  <a:pt x="400" y="19"/>
                </a:lnTo>
                <a:lnTo>
                  <a:pt x="400" y="20"/>
                </a:lnTo>
                <a:lnTo>
                  <a:pt x="399" y="21"/>
                </a:lnTo>
                <a:lnTo>
                  <a:pt x="399" y="22"/>
                </a:lnTo>
                <a:lnTo>
                  <a:pt x="398" y="24"/>
                </a:lnTo>
                <a:lnTo>
                  <a:pt x="397" y="28"/>
                </a:lnTo>
                <a:lnTo>
                  <a:pt x="397" y="29"/>
                </a:lnTo>
                <a:lnTo>
                  <a:pt x="397" y="29"/>
                </a:lnTo>
                <a:lnTo>
                  <a:pt x="396" y="30"/>
                </a:lnTo>
                <a:lnTo>
                  <a:pt x="396" y="31"/>
                </a:lnTo>
                <a:lnTo>
                  <a:pt x="395" y="31"/>
                </a:lnTo>
                <a:lnTo>
                  <a:pt x="395" y="32"/>
                </a:lnTo>
                <a:lnTo>
                  <a:pt x="394" y="32"/>
                </a:lnTo>
                <a:lnTo>
                  <a:pt x="393" y="32"/>
                </a:lnTo>
                <a:lnTo>
                  <a:pt x="392" y="32"/>
                </a:lnTo>
                <a:lnTo>
                  <a:pt x="391" y="32"/>
                </a:lnTo>
                <a:lnTo>
                  <a:pt x="390" y="32"/>
                </a:lnTo>
                <a:lnTo>
                  <a:pt x="384" y="31"/>
                </a:lnTo>
                <a:lnTo>
                  <a:pt x="380" y="30"/>
                </a:lnTo>
                <a:lnTo>
                  <a:pt x="379" y="30"/>
                </a:lnTo>
                <a:lnTo>
                  <a:pt x="378" y="30"/>
                </a:lnTo>
                <a:lnTo>
                  <a:pt x="378" y="31"/>
                </a:lnTo>
                <a:lnTo>
                  <a:pt x="377" y="31"/>
                </a:lnTo>
                <a:lnTo>
                  <a:pt x="377" y="32"/>
                </a:lnTo>
                <a:lnTo>
                  <a:pt x="377" y="33"/>
                </a:lnTo>
                <a:lnTo>
                  <a:pt x="376" y="34"/>
                </a:lnTo>
                <a:lnTo>
                  <a:pt x="376" y="36"/>
                </a:lnTo>
                <a:lnTo>
                  <a:pt x="376" y="37"/>
                </a:lnTo>
                <a:lnTo>
                  <a:pt x="376" y="38"/>
                </a:lnTo>
                <a:lnTo>
                  <a:pt x="376" y="42"/>
                </a:lnTo>
                <a:lnTo>
                  <a:pt x="376" y="43"/>
                </a:lnTo>
                <a:lnTo>
                  <a:pt x="376" y="45"/>
                </a:lnTo>
                <a:lnTo>
                  <a:pt x="376" y="48"/>
                </a:lnTo>
                <a:lnTo>
                  <a:pt x="376" y="50"/>
                </a:lnTo>
                <a:lnTo>
                  <a:pt x="376" y="51"/>
                </a:lnTo>
                <a:lnTo>
                  <a:pt x="377" y="51"/>
                </a:lnTo>
                <a:lnTo>
                  <a:pt x="377" y="52"/>
                </a:lnTo>
                <a:lnTo>
                  <a:pt x="377" y="53"/>
                </a:lnTo>
                <a:lnTo>
                  <a:pt x="378" y="53"/>
                </a:lnTo>
                <a:lnTo>
                  <a:pt x="378" y="54"/>
                </a:lnTo>
                <a:lnTo>
                  <a:pt x="379" y="54"/>
                </a:lnTo>
                <a:lnTo>
                  <a:pt x="380" y="54"/>
                </a:lnTo>
                <a:lnTo>
                  <a:pt x="384" y="56"/>
                </a:lnTo>
                <a:lnTo>
                  <a:pt x="388" y="57"/>
                </a:lnTo>
                <a:lnTo>
                  <a:pt x="394" y="58"/>
                </a:lnTo>
                <a:lnTo>
                  <a:pt x="397" y="59"/>
                </a:lnTo>
                <a:lnTo>
                  <a:pt x="399" y="60"/>
                </a:lnTo>
                <a:lnTo>
                  <a:pt x="401" y="60"/>
                </a:lnTo>
                <a:lnTo>
                  <a:pt x="404" y="60"/>
                </a:lnTo>
                <a:lnTo>
                  <a:pt x="407" y="61"/>
                </a:lnTo>
                <a:lnTo>
                  <a:pt x="408" y="61"/>
                </a:lnTo>
                <a:lnTo>
                  <a:pt x="408" y="61"/>
                </a:lnTo>
                <a:lnTo>
                  <a:pt x="409" y="62"/>
                </a:lnTo>
                <a:lnTo>
                  <a:pt x="409" y="62"/>
                </a:lnTo>
                <a:lnTo>
                  <a:pt x="409" y="62"/>
                </a:lnTo>
                <a:lnTo>
                  <a:pt x="409" y="63"/>
                </a:lnTo>
                <a:lnTo>
                  <a:pt x="408" y="63"/>
                </a:lnTo>
                <a:lnTo>
                  <a:pt x="407" y="64"/>
                </a:lnTo>
                <a:lnTo>
                  <a:pt x="406" y="65"/>
                </a:lnTo>
                <a:lnTo>
                  <a:pt x="405" y="66"/>
                </a:lnTo>
                <a:lnTo>
                  <a:pt x="404" y="67"/>
                </a:lnTo>
                <a:lnTo>
                  <a:pt x="403" y="68"/>
                </a:lnTo>
                <a:lnTo>
                  <a:pt x="402" y="71"/>
                </a:lnTo>
                <a:lnTo>
                  <a:pt x="401" y="73"/>
                </a:lnTo>
                <a:lnTo>
                  <a:pt x="398" y="77"/>
                </a:lnTo>
                <a:lnTo>
                  <a:pt x="397" y="78"/>
                </a:lnTo>
                <a:lnTo>
                  <a:pt x="397" y="80"/>
                </a:lnTo>
                <a:lnTo>
                  <a:pt x="396" y="82"/>
                </a:lnTo>
                <a:lnTo>
                  <a:pt x="396" y="84"/>
                </a:lnTo>
                <a:lnTo>
                  <a:pt x="396" y="86"/>
                </a:lnTo>
                <a:lnTo>
                  <a:pt x="396" y="88"/>
                </a:lnTo>
                <a:lnTo>
                  <a:pt x="397" y="90"/>
                </a:lnTo>
                <a:lnTo>
                  <a:pt x="397" y="92"/>
                </a:lnTo>
                <a:lnTo>
                  <a:pt x="398" y="97"/>
                </a:lnTo>
                <a:lnTo>
                  <a:pt x="400" y="102"/>
                </a:lnTo>
                <a:lnTo>
                  <a:pt x="401" y="106"/>
                </a:lnTo>
                <a:lnTo>
                  <a:pt x="402" y="108"/>
                </a:lnTo>
                <a:lnTo>
                  <a:pt x="402" y="109"/>
                </a:lnTo>
                <a:lnTo>
                  <a:pt x="403" y="110"/>
                </a:lnTo>
                <a:lnTo>
                  <a:pt x="404" y="112"/>
                </a:lnTo>
                <a:lnTo>
                  <a:pt x="407" y="116"/>
                </a:lnTo>
                <a:lnTo>
                  <a:pt x="408" y="117"/>
                </a:lnTo>
                <a:lnTo>
                  <a:pt x="408" y="119"/>
                </a:lnTo>
                <a:lnTo>
                  <a:pt x="409" y="120"/>
                </a:lnTo>
                <a:lnTo>
                  <a:pt x="410" y="122"/>
                </a:lnTo>
                <a:lnTo>
                  <a:pt x="410" y="123"/>
                </a:lnTo>
                <a:lnTo>
                  <a:pt x="410" y="124"/>
                </a:lnTo>
                <a:lnTo>
                  <a:pt x="410" y="125"/>
                </a:lnTo>
                <a:lnTo>
                  <a:pt x="410" y="126"/>
                </a:lnTo>
                <a:lnTo>
                  <a:pt x="409" y="126"/>
                </a:lnTo>
                <a:lnTo>
                  <a:pt x="409" y="127"/>
                </a:lnTo>
                <a:lnTo>
                  <a:pt x="408" y="128"/>
                </a:lnTo>
                <a:lnTo>
                  <a:pt x="406" y="130"/>
                </a:lnTo>
                <a:lnTo>
                  <a:pt x="405" y="131"/>
                </a:lnTo>
                <a:lnTo>
                  <a:pt x="404" y="132"/>
                </a:lnTo>
                <a:lnTo>
                  <a:pt x="404" y="133"/>
                </a:lnTo>
                <a:lnTo>
                  <a:pt x="403" y="134"/>
                </a:lnTo>
                <a:lnTo>
                  <a:pt x="403" y="135"/>
                </a:lnTo>
                <a:lnTo>
                  <a:pt x="403" y="136"/>
                </a:lnTo>
                <a:lnTo>
                  <a:pt x="402" y="137"/>
                </a:lnTo>
                <a:lnTo>
                  <a:pt x="402" y="138"/>
                </a:lnTo>
                <a:lnTo>
                  <a:pt x="402" y="139"/>
                </a:lnTo>
                <a:lnTo>
                  <a:pt x="403" y="140"/>
                </a:lnTo>
                <a:lnTo>
                  <a:pt x="403" y="140"/>
                </a:lnTo>
                <a:lnTo>
                  <a:pt x="404" y="141"/>
                </a:lnTo>
                <a:lnTo>
                  <a:pt x="404" y="142"/>
                </a:lnTo>
                <a:lnTo>
                  <a:pt x="406" y="144"/>
                </a:lnTo>
                <a:lnTo>
                  <a:pt x="407" y="145"/>
                </a:lnTo>
                <a:lnTo>
                  <a:pt x="408" y="146"/>
                </a:lnTo>
                <a:lnTo>
                  <a:pt x="410" y="148"/>
                </a:lnTo>
                <a:lnTo>
                  <a:pt x="415" y="151"/>
                </a:lnTo>
                <a:lnTo>
                  <a:pt x="417" y="153"/>
                </a:lnTo>
                <a:lnTo>
                  <a:pt x="419" y="154"/>
                </a:lnTo>
                <a:lnTo>
                  <a:pt x="422" y="155"/>
                </a:lnTo>
                <a:lnTo>
                  <a:pt x="424" y="155"/>
                </a:lnTo>
                <a:lnTo>
                  <a:pt x="425" y="156"/>
                </a:lnTo>
                <a:lnTo>
                  <a:pt x="427" y="156"/>
                </a:lnTo>
                <a:lnTo>
                  <a:pt x="428" y="155"/>
                </a:lnTo>
                <a:lnTo>
                  <a:pt x="429" y="155"/>
                </a:lnTo>
                <a:lnTo>
                  <a:pt x="430" y="154"/>
                </a:lnTo>
                <a:lnTo>
                  <a:pt x="432" y="153"/>
                </a:lnTo>
                <a:lnTo>
                  <a:pt x="434" y="152"/>
                </a:lnTo>
                <a:lnTo>
                  <a:pt x="436" y="150"/>
                </a:lnTo>
                <a:lnTo>
                  <a:pt x="437" y="148"/>
                </a:lnTo>
                <a:lnTo>
                  <a:pt x="438" y="147"/>
                </a:lnTo>
                <a:lnTo>
                  <a:pt x="439" y="146"/>
                </a:lnTo>
                <a:lnTo>
                  <a:pt x="440" y="144"/>
                </a:lnTo>
                <a:lnTo>
                  <a:pt x="441" y="142"/>
                </a:lnTo>
                <a:lnTo>
                  <a:pt x="442" y="138"/>
                </a:lnTo>
                <a:lnTo>
                  <a:pt x="444" y="135"/>
                </a:lnTo>
                <a:lnTo>
                  <a:pt x="445" y="133"/>
                </a:lnTo>
                <a:lnTo>
                  <a:pt x="447" y="131"/>
                </a:lnTo>
                <a:lnTo>
                  <a:pt x="447" y="129"/>
                </a:lnTo>
                <a:lnTo>
                  <a:pt x="448" y="129"/>
                </a:lnTo>
                <a:lnTo>
                  <a:pt x="448" y="128"/>
                </a:lnTo>
                <a:lnTo>
                  <a:pt x="448" y="127"/>
                </a:lnTo>
                <a:lnTo>
                  <a:pt x="448" y="126"/>
                </a:lnTo>
                <a:lnTo>
                  <a:pt x="448" y="125"/>
                </a:lnTo>
                <a:lnTo>
                  <a:pt x="447" y="124"/>
                </a:lnTo>
                <a:lnTo>
                  <a:pt x="447" y="123"/>
                </a:lnTo>
                <a:lnTo>
                  <a:pt x="447" y="122"/>
                </a:lnTo>
                <a:lnTo>
                  <a:pt x="446" y="120"/>
                </a:lnTo>
                <a:lnTo>
                  <a:pt x="444" y="117"/>
                </a:lnTo>
                <a:lnTo>
                  <a:pt x="444" y="117"/>
                </a:lnTo>
                <a:lnTo>
                  <a:pt x="443" y="115"/>
                </a:lnTo>
                <a:lnTo>
                  <a:pt x="442" y="113"/>
                </a:lnTo>
                <a:lnTo>
                  <a:pt x="442" y="112"/>
                </a:lnTo>
                <a:lnTo>
                  <a:pt x="442" y="111"/>
                </a:lnTo>
                <a:lnTo>
                  <a:pt x="441" y="110"/>
                </a:lnTo>
                <a:lnTo>
                  <a:pt x="440" y="109"/>
                </a:lnTo>
                <a:lnTo>
                  <a:pt x="433" y="102"/>
                </a:lnTo>
                <a:lnTo>
                  <a:pt x="432" y="101"/>
                </a:lnTo>
                <a:lnTo>
                  <a:pt x="432" y="101"/>
                </a:lnTo>
                <a:lnTo>
                  <a:pt x="431" y="100"/>
                </a:lnTo>
                <a:lnTo>
                  <a:pt x="431" y="99"/>
                </a:lnTo>
                <a:lnTo>
                  <a:pt x="430" y="98"/>
                </a:lnTo>
                <a:lnTo>
                  <a:pt x="430" y="97"/>
                </a:lnTo>
                <a:lnTo>
                  <a:pt x="429" y="96"/>
                </a:lnTo>
                <a:lnTo>
                  <a:pt x="429" y="96"/>
                </a:lnTo>
                <a:lnTo>
                  <a:pt x="429" y="96"/>
                </a:lnTo>
                <a:lnTo>
                  <a:pt x="430" y="95"/>
                </a:lnTo>
                <a:lnTo>
                  <a:pt x="430" y="95"/>
                </a:lnTo>
                <a:lnTo>
                  <a:pt x="430" y="94"/>
                </a:lnTo>
                <a:lnTo>
                  <a:pt x="432" y="92"/>
                </a:lnTo>
                <a:lnTo>
                  <a:pt x="434" y="90"/>
                </a:lnTo>
                <a:lnTo>
                  <a:pt x="436" y="89"/>
                </a:lnTo>
                <a:lnTo>
                  <a:pt x="438" y="88"/>
                </a:lnTo>
                <a:lnTo>
                  <a:pt x="441" y="86"/>
                </a:lnTo>
                <a:lnTo>
                  <a:pt x="443" y="85"/>
                </a:lnTo>
                <a:lnTo>
                  <a:pt x="445" y="85"/>
                </a:lnTo>
                <a:lnTo>
                  <a:pt x="446" y="84"/>
                </a:lnTo>
                <a:lnTo>
                  <a:pt x="448" y="84"/>
                </a:lnTo>
                <a:lnTo>
                  <a:pt x="449" y="84"/>
                </a:lnTo>
                <a:lnTo>
                  <a:pt x="451" y="84"/>
                </a:lnTo>
                <a:lnTo>
                  <a:pt x="453" y="85"/>
                </a:lnTo>
                <a:lnTo>
                  <a:pt x="457" y="86"/>
                </a:lnTo>
                <a:lnTo>
                  <a:pt x="459" y="87"/>
                </a:lnTo>
                <a:lnTo>
                  <a:pt x="460" y="87"/>
                </a:lnTo>
                <a:lnTo>
                  <a:pt x="461" y="87"/>
                </a:lnTo>
                <a:lnTo>
                  <a:pt x="462" y="88"/>
                </a:lnTo>
                <a:lnTo>
                  <a:pt x="463" y="89"/>
                </a:lnTo>
                <a:lnTo>
                  <a:pt x="464" y="90"/>
                </a:lnTo>
                <a:lnTo>
                  <a:pt x="466" y="92"/>
                </a:lnTo>
                <a:lnTo>
                  <a:pt x="467" y="94"/>
                </a:lnTo>
                <a:lnTo>
                  <a:pt x="467" y="94"/>
                </a:lnTo>
                <a:lnTo>
                  <a:pt x="468" y="97"/>
                </a:lnTo>
                <a:lnTo>
                  <a:pt x="470" y="99"/>
                </a:lnTo>
                <a:lnTo>
                  <a:pt x="471" y="100"/>
                </a:lnTo>
                <a:lnTo>
                  <a:pt x="473" y="103"/>
                </a:lnTo>
                <a:lnTo>
                  <a:pt x="474" y="104"/>
                </a:lnTo>
                <a:lnTo>
                  <a:pt x="474" y="105"/>
                </a:lnTo>
                <a:lnTo>
                  <a:pt x="475" y="107"/>
                </a:lnTo>
                <a:lnTo>
                  <a:pt x="476" y="107"/>
                </a:lnTo>
                <a:lnTo>
                  <a:pt x="477" y="108"/>
                </a:lnTo>
                <a:lnTo>
                  <a:pt x="478" y="110"/>
                </a:lnTo>
                <a:lnTo>
                  <a:pt x="479" y="111"/>
                </a:lnTo>
                <a:lnTo>
                  <a:pt x="479" y="113"/>
                </a:lnTo>
                <a:lnTo>
                  <a:pt x="480" y="114"/>
                </a:lnTo>
                <a:lnTo>
                  <a:pt x="481" y="118"/>
                </a:lnTo>
                <a:lnTo>
                  <a:pt x="483" y="123"/>
                </a:lnTo>
                <a:lnTo>
                  <a:pt x="484" y="127"/>
                </a:lnTo>
                <a:lnTo>
                  <a:pt x="484" y="128"/>
                </a:lnTo>
                <a:lnTo>
                  <a:pt x="485" y="129"/>
                </a:lnTo>
                <a:lnTo>
                  <a:pt x="486" y="130"/>
                </a:lnTo>
                <a:lnTo>
                  <a:pt x="486" y="131"/>
                </a:lnTo>
                <a:lnTo>
                  <a:pt x="487" y="132"/>
                </a:lnTo>
                <a:lnTo>
                  <a:pt x="490" y="135"/>
                </a:lnTo>
                <a:lnTo>
                  <a:pt x="491" y="135"/>
                </a:lnTo>
                <a:lnTo>
                  <a:pt x="491" y="136"/>
                </a:lnTo>
                <a:lnTo>
                  <a:pt x="492" y="137"/>
                </a:lnTo>
                <a:lnTo>
                  <a:pt x="492" y="138"/>
                </a:lnTo>
                <a:lnTo>
                  <a:pt x="494" y="141"/>
                </a:lnTo>
                <a:lnTo>
                  <a:pt x="495" y="143"/>
                </a:lnTo>
                <a:lnTo>
                  <a:pt x="495" y="144"/>
                </a:lnTo>
                <a:lnTo>
                  <a:pt x="497" y="145"/>
                </a:lnTo>
                <a:lnTo>
                  <a:pt x="498" y="147"/>
                </a:lnTo>
                <a:lnTo>
                  <a:pt x="499" y="148"/>
                </a:lnTo>
                <a:lnTo>
                  <a:pt x="500" y="149"/>
                </a:lnTo>
                <a:lnTo>
                  <a:pt x="500" y="149"/>
                </a:lnTo>
                <a:lnTo>
                  <a:pt x="501" y="150"/>
                </a:lnTo>
                <a:lnTo>
                  <a:pt x="502" y="150"/>
                </a:lnTo>
                <a:lnTo>
                  <a:pt x="502" y="150"/>
                </a:lnTo>
                <a:lnTo>
                  <a:pt x="503" y="151"/>
                </a:lnTo>
                <a:lnTo>
                  <a:pt x="503" y="151"/>
                </a:lnTo>
                <a:lnTo>
                  <a:pt x="504" y="151"/>
                </a:lnTo>
                <a:lnTo>
                  <a:pt x="505" y="150"/>
                </a:lnTo>
                <a:lnTo>
                  <a:pt x="505" y="150"/>
                </a:lnTo>
                <a:lnTo>
                  <a:pt x="506" y="150"/>
                </a:lnTo>
                <a:lnTo>
                  <a:pt x="506" y="149"/>
                </a:lnTo>
                <a:lnTo>
                  <a:pt x="507" y="147"/>
                </a:lnTo>
                <a:lnTo>
                  <a:pt x="508" y="146"/>
                </a:lnTo>
                <a:lnTo>
                  <a:pt x="508" y="146"/>
                </a:lnTo>
                <a:lnTo>
                  <a:pt x="509" y="146"/>
                </a:lnTo>
                <a:lnTo>
                  <a:pt x="509" y="146"/>
                </a:lnTo>
                <a:lnTo>
                  <a:pt x="510" y="146"/>
                </a:lnTo>
                <a:lnTo>
                  <a:pt x="510" y="146"/>
                </a:lnTo>
                <a:lnTo>
                  <a:pt x="510" y="147"/>
                </a:lnTo>
                <a:lnTo>
                  <a:pt x="510" y="148"/>
                </a:lnTo>
                <a:lnTo>
                  <a:pt x="511" y="149"/>
                </a:lnTo>
                <a:lnTo>
                  <a:pt x="511" y="151"/>
                </a:lnTo>
                <a:lnTo>
                  <a:pt x="511" y="153"/>
                </a:lnTo>
                <a:lnTo>
                  <a:pt x="510" y="155"/>
                </a:lnTo>
                <a:lnTo>
                  <a:pt x="510" y="158"/>
                </a:lnTo>
                <a:lnTo>
                  <a:pt x="510" y="159"/>
                </a:lnTo>
                <a:lnTo>
                  <a:pt x="509" y="164"/>
                </a:lnTo>
                <a:lnTo>
                  <a:pt x="508" y="168"/>
                </a:lnTo>
                <a:lnTo>
                  <a:pt x="508" y="171"/>
                </a:lnTo>
                <a:lnTo>
                  <a:pt x="508" y="172"/>
                </a:lnTo>
                <a:lnTo>
                  <a:pt x="508" y="172"/>
                </a:lnTo>
                <a:lnTo>
                  <a:pt x="508" y="173"/>
                </a:lnTo>
                <a:lnTo>
                  <a:pt x="508" y="173"/>
                </a:lnTo>
                <a:lnTo>
                  <a:pt x="509" y="174"/>
                </a:lnTo>
                <a:lnTo>
                  <a:pt x="509" y="175"/>
                </a:lnTo>
                <a:lnTo>
                  <a:pt x="510" y="175"/>
                </a:lnTo>
                <a:lnTo>
                  <a:pt x="511" y="176"/>
                </a:lnTo>
                <a:lnTo>
                  <a:pt x="512" y="177"/>
                </a:lnTo>
                <a:lnTo>
                  <a:pt x="515" y="178"/>
                </a:lnTo>
                <a:lnTo>
                  <a:pt x="517" y="180"/>
                </a:lnTo>
                <a:lnTo>
                  <a:pt x="520" y="181"/>
                </a:lnTo>
                <a:lnTo>
                  <a:pt x="522" y="182"/>
                </a:lnTo>
                <a:lnTo>
                  <a:pt x="526" y="183"/>
                </a:lnTo>
                <a:lnTo>
                  <a:pt x="530" y="184"/>
                </a:lnTo>
                <a:lnTo>
                  <a:pt x="532" y="185"/>
                </a:lnTo>
                <a:lnTo>
                  <a:pt x="534" y="186"/>
                </a:lnTo>
                <a:lnTo>
                  <a:pt x="537" y="187"/>
                </a:lnTo>
                <a:lnTo>
                  <a:pt x="538" y="188"/>
                </a:lnTo>
                <a:lnTo>
                  <a:pt x="540" y="190"/>
                </a:lnTo>
                <a:lnTo>
                  <a:pt x="544" y="193"/>
                </a:lnTo>
                <a:lnTo>
                  <a:pt x="546" y="194"/>
                </a:lnTo>
                <a:lnTo>
                  <a:pt x="546" y="195"/>
                </a:lnTo>
                <a:lnTo>
                  <a:pt x="547" y="196"/>
                </a:lnTo>
                <a:lnTo>
                  <a:pt x="548" y="197"/>
                </a:lnTo>
                <a:lnTo>
                  <a:pt x="548" y="198"/>
                </a:lnTo>
                <a:lnTo>
                  <a:pt x="549" y="200"/>
                </a:lnTo>
                <a:lnTo>
                  <a:pt x="551" y="207"/>
                </a:lnTo>
                <a:lnTo>
                  <a:pt x="552" y="211"/>
                </a:lnTo>
                <a:lnTo>
                  <a:pt x="553" y="213"/>
                </a:lnTo>
                <a:lnTo>
                  <a:pt x="555" y="218"/>
                </a:lnTo>
                <a:lnTo>
                  <a:pt x="557" y="224"/>
                </a:lnTo>
                <a:lnTo>
                  <a:pt x="558" y="226"/>
                </a:lnTo>
                <a:lnTo>
                  <a:pt x="558" y="226"/>
                </a:lnTo>
                <a:lnTo>
                  <a:pt x="553" y="236"/>
                </a:lnTo>
                <a:lnTo>
                  <a:pt x="552" y="239"/>
                </a:lnTo>
                <a:lnTo>
                  <a:pt x="551" y="241"/>
                </a:lnTo>
                <a:lnTo>
                  <a:pt x="550" y="242"/>
                </a:lnTo>
                <a:lnTo>
                  <a:pt x="550" y="243"/>
                </a:lnTo>
                <a:lnTo>
                  <a:pt x="550" y="245"/>
                </a:lnTo>
                <a:lnTo>
                  <a:pt x="549" y="247"/>
                </a:lnTo>
                <a:lnTo>
                  <a:pt x="550" y="249"/>
                </a:lnTo>
                <a:lnTo>
                  <a:pt x="550" y="250"/>
                </a:lnTo>
                <a:lnTo>
                  <a:pt x="551" y="254"/>
                </a:lnTo>
                <a:lnTo>
                  <a:pt x="551" y="256"/>
                </a:lnTo>
                <a:lnTo>
                  <a:pt x="551" y="258"/>
                </a:lnTo>
                <a:lnTo>
                  <a:pt x="552" y="263"/>
                </a:lnTo>
                <a:lnTo>
                  <a:pt x="552" y="265"/>
                </a:lnTo>
                <a:lnTo>
                  <a:pt x="552" y="266"/>
                </a:lnTo>
                <a:lnTo>
                  <a:pt x="553" y="268"/>
                </a:lnTo>
                <a:lnTo>
                  <a:pt x="553" y="270"/>
                </a:lnTo>
                <a:lnTo>
                  <a:pt x="556" y="276"/>
                </a:lnTo>
                <a:lnTo>
                  <a:pt x="558" y="280"/>
                </a:lnTo>
                <a:lnTo>
                  <a:pt x="558" y="281"/>
                </a:lnTo>
                <a:lnTo>
                  <a:pt x="558" y="282"/>
                </a:lnTo>
                <a:lnTo>
                  <a:pt x="558" y="283"/>
                </a:lnTo>
                <a:lnTo>
                  <a:pt x="558" y="284"/>
                </a:lnTo>
                <a:lnTo>
                  <a:pt x="558" y="287"/>
                </a:lnTo>
                <a:lnTo>
                  <a:pt x="558" y="288"/>
                </a:lnTo>
                <a:lnTo>
                  <a:pt x="559" y="289"/>
                </a:lnTo>
                <a:lnTo>
                  <a:pt x="559" y="289"/>
                </a:lnTo>
                <a:lnTo>
                  <a:pt x="559" y="290"/>
                </a:lnTo>
                <a:lnTo>
                  <a:pt x="559" y="290"/>
                </a:lnTo>
                <a:lnTo>
                  <a:pt x="560" y="290"/>
                </a:lnTo>
                <a:lnTo>
                  <a:pt x="561" y="291"/>
                </a:lnTo>
                <a:lnTo>
                  <a:pt x="562" y="291"/>
                </a:lnTo>
                <a:lnTo>
                  <a:pt x="564" y="291"/>
                </a:lnTo>
                <a:lnTo>
                  <a:pt x="568" y="291"/>
                </a:lnTo>
                <a:lnTo>
                  <a:pt x="569" y="291"/>
                </a:lnTo>
                <a:lnTo>
                  <a:pt x="572" y="290"/>
                </a:lnTo>
                <a:lnTo>
                  <a:pt x="572" y="290"/>
                </a:lnTo>
                <a:lnTo>
                  <a:pt x="573" y="290"/>
                </a:lnTo>
                <a:lnTo>
                  <a:pt x="574" y="291"/>
                </a:lnTo>
                <a:lnTo>
                  <a:pt x="575" y="291"/>
                </a:lnTo>
                <a:lnTo>
                  <a:pt x="575" y="292"/>
                </a:lnTo>
                <a:lnTo>
                  <a:pt x="576" y="292"/>
                </a:lnTo>
                <a:lnTo>
                  <a:pt x="576" y="293"/>
                </a:lnTo>
                <a:lnTo>
                  <a:pt x="576" y="294"/>
                </a:lnTo>
                <a:lnTo>
                  <a:pt x="576" y="296"/>
                </a:lnTo>
                <a:lnTo>
                  <a:pt x="576" y="297"/>
                </a:lnTo>
                <a:lnTo>
                  <a:pt x="576" y="298"/>
                </a:lnTo>
                <a:lnTo>
                  <a:pt x="576" y="300"/>
                </a:lnTo>
                <a:lnTo>
                  <a:pt x="576" y="302"/>
                </a:lnTo>
                <a:lnTo>
                  <a:pt x="575" y="304"/>
                </a:lnTo>
                <a:lnTo>
                  <a:pt x="574" y="306"/>
                </a:lnTo>
                <a:lnTo>
                  <a:pt x="574" y="308"/>
                </a:lnTo>
                <a:lnTo>
                  <a:pt x="573" y="309"/>
                </a:lnTo>
                <a:lnTo>
                  <a:pt x="572" y="311"/>
                </a:lnTo>
                <a:lnTo>
                  <a:pt x="571" y="312"/>
                </a:lnTo>
                <a:lnTo>
                  <a:pt x="571" y="313"/>
                </a:lnTo>
                <a:lnTo>
                  <a:pt x="570" y="313"/>
                </a:lnTo>
                <a:lnTo>
                  <a:pt x="568" y="315"/>
                </a:lnTo>
                <a:lnTo>
                  <a:pt x="565" y="318"/>
                </a:lnTo>
                <a:lnTo>
                  <a:pt x="562" y="319"/>
                </a:lnTo>
                <a:lnTo>
                  <a:pt x="561" y="320"/>
                </a:lnTo>
                <a:lnTo>
                  <a:pt x="559" y="321"/>
                </a:lnTo>
                <a:lnTo>
                  <a:pt x="558" y="322"/>
                </a:lnTo>
                <a:lnTo>
                  <a:pt x="557" y="324"/>
                </a:lnTo>
                <a:lnTo>
                  <a:pt x="556" y="326"/>
                </a:lnTo>
                <a:lnTo>
                  <a:pt x="555" y="327"/>
                </a:lnTo>
                <a:lnTo>
                  <a:pt x="553" y="333"/>
                </a:lnTo>
                <a:lnTo>
                  <a:pt x="551" y="335"/>
                </a:lnTo>
                <a:lnTo>
                  <a:pt x="551" y="336"/>
                </a:lnTo>
                <a:lnTo>
                  <a:pt x="550" y="337"/>
                </a:lnTo>
                <a:lnTo>
                  <a:pt x="549" y="338"/>
                </a:lnTo>
                <a:lnTo>
                  <a:pt x="548" y="339"/>
                </a:lnTo>
                <a:lnTo>
                  <a:pt x="546" y="341"/>
                </a:lnTo>
                <a:lnTo>
                  <a:pt x="545" y="341"/>
                </a:lnTo>
                <a:lnTo>
                  <a:pt x="544" y="342"/>
                </a:lnTo>
                <a:lnTo>
                  <a:pt x="544" y="343"/>
                </a:lnTo>
                <a:lnTo>
                  <a:pt x="543" y="344"/>
                </a:lnTo>
                <a:lnTo>
                  <a:pt x="543" y="345"/>
                </a:lnTo>
                <a:lnTo>
                  <a:pt x="543" y="347"/>
                </a:lnTo>
                <a:lnTo>
                  <a:pt x="543" y="348"/>
                </a:lnTo>
                <a:lnTo>
                  <a:pt x="543" y="350"/>
                </a:lnTo>
                <a:lnTo>
                  <a:pt x="543" y="352"/>
                </a:lnTo>
                <a:lnTo>
                  <a:pt x="544" y="354"/>
                </a:lnTo>
                <a:lnTo>
                  <a:pt x="544" y="354"/>
                </a:lnTo>
                <a:lnTo>
                  <a:pt x="544" y="355"/>
                </a:lnTo>
                <a:lnTo>
                  <a:pt x="545" y="355"/>
                </a:lnTo>
                <a:lnTo>
                  <a:pt x="546" y="356"/>
                </a:lnTo>
                <a:lnTo>
                  <a:pt x="547" y="356"/>
                </a:lnTo>
                <a:lnTo>
                  <a:pt x="548" y="356"/>
                </a:lnTo>
                <a:lnTo>
                  <a:pt x="549" y="356"/>
                </a:lnTo>
                <a:lnTo>
                  <a:pt x="550" y="357"/>
                </a:lnTo>
                <a:lnTo>
                  <a:pt x="552" y="356"/>
                </a:lnTo>
                <a:lnTo>
                  <a:pt x="554" y="356"/>
                </a:lnTo>
                <a:lnTo>
                  <a:pt x="555" y="356"/>
                </a:lnTo>
                <a:lnTo>
                  <a:pt x="557" y="355"/>
                </a:lnTo>
                <a:lnTo>
                  <a:pt x="561" y="354"/>
                </a:lnTo>
                <a:lnTo>
                  <a:pt x="571" y="351"/>
                </a:lnTo>
                <a:lnTo>
                  <a:pt x="573" y="350"/>
                </a:lnTo>
                <a:lnTo>
                  <a:pt x="576" y="349"/>
                </a:lnTo>
                <a:lnTo>
                  <a:pt x="577" y="349"/>
                </a:lnTo>
                <a:lnTo>
                  <a:pt x="578" y="349"/>
                </a:lnTo>
                <a:lnTo>
                  <a:pt x="579" y="349"/>
                </a:lnTo>
                <a:lnTo>
                  <a:pt x="581" y="349"/>
                </a:lnTo>
                <a:lnTo>
                  <a:pt x="582" y="349"/>
                </a:lnTo>
                <a:lnTo>
                  <a:pt x="582" y="349"/>
                </a:lnTo>
                <a:lnTo>
                  <a:pt x="583" y="350"/>
                </a:lnTo>
                <a:lnTo>
                  <a:pt x="584" y="350"/>
                </a:lnTo>
                <a:lnTo>
                  <a:pt x="585" y="351"/>
                </a:lnTo>
                <a:lnTo>
                  <a:pt x="586" y="352"/>
                </a:lnTo>
                <a:lnTo>
                  <a:pt x="587" y="355"/>
                </a:lnTo>
                <a:lnTo>
                  <a:pt x="589" y="357"/>
                </a:lnTo>
                <a:lnTo>
                  <a:pt x="590" y="358"/>
                </a:lnTo>
                <a:lnTo>
                  <a:pt x="590" y="360"/>
                </a:lnTo>
                <a:lnTo>
                  <a:pt x="591" y="362"/>
                </a:lnTo>
                <a:lnTo>
                  <a:pt x="591" y="363"/>
                </a:lnTo>
                <a:lnTo>
                  <a:pt x="591" y="365"/>
                </a:lnTo>
                <a:lnTo>
                  <a:pt x="591" y="366"/>
                </a:lnTo>
                <a:lnTo>
                  <a:pt x="591" y="369"/>
                </a:lnTo>
                <a:lnTo>
                  <a:pt x="591" y="374"/>
                </a:lnTo>
                <a:lnTo>
                  <a:pt x="591" y="376"/>
                </a:lnTo>
                <a:lnTo>
                  <a:pt x="591" y="377"/>
                </a:lnTo>
                <a:lnTo>
                  <a:pt x="591" y="378"/>
                </a:lnTo>
                <a:lnTo>
                  <a:pt x="591" y="378"/>
                </a:lnTo>
                <a:lnTo>
                  <a:pt x="592" y="379"/>
                </a:lnTo>
                <a:lnTo>
                  <a:pt x="592" y="380"/>
                </a:lnTo>
                <a:lnTo>
                  <a:pt x="593" y="380"/>
                </a:lnTo>
                <a:lnTo>
                  <a:pt x="593" y="380"/>
                </a:lnTo>
                <a:lnTo>
                  <a:pt x="597" y="381"/>
                </a:lnTo>
                <a:lnTo>
                  <a:pt x="599" y="382"/>
                </a:lnTo>
                <a:lnTo>
                  <a:pt x="600" y="382"/>
                </a:lnTo>
                <a:lnTo>
                  <a:pt x="601" y="383"/>
                </a:lnTo>
                <a:lnTo>
                  <a:pt x="603" y="384"/>
                </a:lnTo>
                <a:lnTo>
                  <a:pt x="606" y="385"/>
                </a:lnTo>
                <a:lnTo>
                  <a:pt x="607" y="385"/>
                </a:lnTo>
                <a:lnTo>
                  <a:pt x="608" y="386"/>
                </a:lnTo>
                <a:lnTo>
                  <a:pt x="609" y="387"/>
                </a:lnTo>
                <a:lnTo>
                  <a:pt x="611" y="389"/>
                </a:lnTo>
                <a:lnTo>
                  <a:pt x="613" y="391"/>
                </a:lnTo>
                <a:lnTo>
                  <a:pt x="614" y="391"/>
                </a:lnTo>
                <a:lnTo>
                  <a:pt x="614" y="392"/>
                </a:lnTo>
                <a:lnTo>
                  <a:pt x="616" y="393"/>
                </a:lnTo>
                <a:lnTo>
                  <a:pt x="617" y="393"/>
                </a:lnTo>
                <a:lnTo>
                  <a:pt x="618" y="393"/>
                </a:lnTo>
                <a:lnTo>
                  <a:pt x="626" y="394"/>
                </a:lnTo>
                <a:lnTo>
                  <a:pt x="630" y="395"/>
                </a:lnTo>
                <a:lnTo>
                  <a:pt x="637" y="396"/>
                </a:lnTo>
                <a:lnTo>
                  <a:pt x="638" y="396"/>
                </a:lnTo>
                <a:lnTo>
                  <a:pt x="640" y="397"/>
                </a:lnTo>
                <a:lnTo>
                  <a:pt x="641" y="397"/>
                </a:lnTo>
                <a:lnTo>
                  <a:pt x="642" y="398"/>
                </a:lnTo>
                <a:lnTo>
                  <a:pt x="644" y="399"/>
                </a:lnTo>
                <a:lnTo>
                  <a:pt x="645" y="400"/>
                </a:lnTo>
                <a:lnTo>
                  <a:pt x="646" y="402"/>
                </a:lnTo>
                <a:lnTo>
                  <a:pt x="647" y="402"/>
                </a:lnTo>
                <a:lnTo>
                  <a:pt x="647" y="403"/>
                </a:lnTo>
                <a:lnTo>
                  <a:pt x="648" y="404"/>
                </a:lnTo>
                <a:lnTo>
                  <a:pt x="648" y="406"/>
                </a:lnTo>
                <a:lnTo>
                  <a:pt x="648" y="408"/>
                </a:lnTo>
                <a:lnTo>
                  <a:pt x="649" y="412"/>
                </a:lnTo>
                <a:lnTo>
                  <a:pt x="649" y="413"/>
                </a:lnTo>
                <a:lnTo>
                  <a:pt x="649" y="414"/>
                </a:lnTo>
                <a:lnTo>
                  <a:pt x="650" y="415"/>
                </a:lnTo>
                <a:lnTo>
                  <a:pt x="650" y="416"/>
                </a:lnTo>
                <a:lnTo>
                  <a:pt x="651" y="416"/>
                </a:lnTo>
                <a:lnTo>
                  <a:pt x="651" y="417"/>
                </a:lnTo>
                <a:lnTo>
                  <a:pt x="652" y="417"/>
                </a:lnTo>
                <a:lnTo>
                  <a:pt x="653" y="418"/>
                </a:lnTo>
                <a:lnTo>
                  <a:pt x="655" y="418"/>
                </a:lnTo>
                <a:lnTo>
                  <a:pt x="657" y="418"/>
                </a:lnTo>
                <a:lnTo>
                  <a:pt x="660" y="419"/>
                </a:lnTo>
                <a:lnTo>
                  <a:pt x="661" y="419"/>
                </a:lnTo>
                <a:lnTo>
                  <a:pt x="663" y="419"/>
                </a:lnTo>
                <a:lnTo>
                  <a:pt x="664" y="420"/>
                </a:lnTo>
                <a:lnTo>
                  <a:pt x="665" y="420"/>
                </a:lnTo>
                <a:lnTo>
                  <a:pt x="666" y="421"/>
                </a:lnTo>
                <a:lnTo>
                  <a:pt x="674" y="427"/>
                </a:lnTo>
                <a:lnTo>
                  <a:pt x="676" y="428"/>
                </a:lnTo>
                <a:lnTo>
                  <a:pt x="678" y="429"/>
                </a:lnTo>
                <a:lnTo>
                  <a:pt x="679" y="430"/>
                </a:lnTo>
                <a:lnTo>
                  <a:pt x="681" y="431"/>
                </a:lnTo>
                <a:lnTo>
                  <a:pt x="682" y="431"/>
                </a:lnTo>
                <a:lnTo>
                  <a:pt x="683" y="431"/>
                </a:lnTo>
                <a:lnTo>
                  <a:pt x="684" y="431"/>
                </a:lnTo>
                <a:lnTo>
                  <a:pt x="685" y="431"/>
                </a:lnTo>
                <a:lnTo>
                  <a:pt x="687" y="431"/>
                </a:lnTo>
                <a:lnTo>
                  <a:pt x="689" y="431"/>
                </a:lnTo>
                <a:lnTo>
                  <a:pt x="694" y="430"/>
                </a:lnTo>
                <a:lnTo>
                  <a:pt x="697" y="429"/>
                </a:lnTo>
                <a:lnTo>
                  <a:pt x="699" y="429"/>
                </a:lnTo>
                <a:lnTo>
                  <a:pt x="703" y="429"/>
                </a:lnTo>
                <a:lnTo>
                  <a:pt x="708" y="428"/>
                </a:lnTo>
                <a:lnTo>
                  <a:pt x="709" y="428"/>
                </a:lnTo>
                <a:lnTo>
                  <a:pt x="710" y="428"/>
                </a:lnTo>
                <a:lnTo>
                  <a:pt x="711" y="428"/>
                </a:lnTo>
                <a:lnTo>
                  <a:pt x="712" y="428"/>
                </a:lnTo>
                <a:lnTo>
                  <a:pt x="713" y="429"/>
                </a:lnTo>
                <a:lnTo>
                  <a:pt x="716" y="430"/>
                </a:lnTo>
                <a:lnTo>
                  <a:pt x="720" y="431"/>
                </a:lnTo>
                <a:lnTo>
                  <a:pt x="721" y="432"/>
                </a:lnTo>
                <a:lnTo>
                  <a:pt x="723" y="432"/>
                </a:lnTo>
                <a:lnTo>
                  <a:pt x="724" y="433"/>
                </a:lnTo>
                <a:lnTo>
                  <a:pt x="726" y="435"/>
                </a:lnTo>
                <a:lnTo>
                  <a:pt x="727" y="436"/>
                </a:lnTo>
                <a:lnTo>
                  <a:pt x="728" y="436"/>
                </a:lnTo>
                <a:lnTo>
                  <a:pt x="729" y="437"/>
                </a:lnTo>
                <a:lnTo>
                  <a:pt x="729" y="438"/>
                </a:lnTo>
                <a:lnTo>
                  <a:pt x="729" y="439"/>
                </a:lnTo>
                <a:lnTo>
                  <a:pt x="730" y="439"/>
                </a:lnTo>
                <a:lnTo>
                  <a:pt x="730" y="440"/>
                </a:lnTo>
                <a:lnTo>
                  <a:pt x="730" y="441"/>
                </a:lnTo>
                <a:lnTo>
                  <a:pt x="731" y="443"/>
                </a:lnTo>
                <a:lnTo>
                  <a:pt x="731" y="446"/>
                </a:lnTo>
                <a:lnTo>
                  <a:pt x="731" y="448"/>
                </a:lnTo>
                <a:lnTo>
                  <a:pt x="731" y="448"/>
                </a:lnTo>
                <a:lnTo>
                  <a:pt x="732" y="449"/>
                </a:lnTo>
                <a:lnTo>
                  <a:pt x="732" y="450"/>
                </a:lnTo>
                <a:lnTo>
                  <a:pt x="733" y="451"/>
                </a:lnTo>
                <a:lnTo>
                  <a:pt x="733" y="451"/>
                </a:lnTo>
                <a:lnTo>
                  <a:pt x="734" y="452"/>
                </a:lnTo>
                <a:lnTo>
                  <a:pt x="735" y="452"/>
                </a:lnTo>
                <a:lnTo>
                  <a:pt x="736" y="453"/>
                </a:lnTo>
                <a:lnTo>
                  <a:pt x="739" y="454"/>
                </a:lnTo>
                <a:lnTo>
                  <a:pt x="741" y="455"/>
                </a:lnTo>
                <a:lnTo>
                  <a:pt x="751" y="459"/>
                </a:lnTo>
                <a:lnTo>
                  <a:pt x="752" y="460"/>
                </a:lnTo>
                <a:lnTo>
                  <a:pt x="754" y="461"/>
                </a:lnTo>
                <a:lnTo>
                  <a:pt x="756" y="463"/>
                </a:lnTo>
                <a:lnTo>
                  <a:pt x="757" y="464"/>
                </a:lnTo>
                <a:lnTo>
                  <a:pt x="759" y="466"/>
                </a:lnTo>
                <a:lnTo>
                  <a:pt x="760" y="468"/>
                </a:lnTo>
                <a:lnTo>
                  <a:pt x="762" y="470"/>
                </a:lnTo>
                <a:lnTo>
                  <a:pt x="767" y="477"/>
                </a:lnTo>
                <a:lnTo>
                  <a:pt x="770" y="481"/>
                </a:lnTo>
                <a:lnTo>
                  <a:pt x="771" y="483"/>
                </a:lnTo>
                <a:lnTo>
                  <a:pt x="772" y="484"/>
                </a:lnTo>
                <a:lnTo>
                  <a:pt x="773" y="486"/>
                </a:lnTo>
                <a:lnTo>
                  <a:pt x="774" y="491"/>
                </a:lnTo>
                <a:lnTo>
                  <a:pt x="775" y="493"/>
                </a:lnTo>
                <a:lnTo>
                  <a:pt x="776" y="495"/>
                </a:lnTo>
                <a:lnTo>
                  <a:pt x="776" y="495"/>
                </a:lnTo>
                <a:lnTo>
                  <a:pt x="777" y="495"/>
                </a:lnTo>
                <a:lnTo>
                  <a:pt x="776" y="495"/>
                </a:lnTo>
                <a:lnTo>
                  <a:pt x="776" y="495"/>
                </a:lnTo>
                <a:lnTo>
                  <a:pt x="775" y="495"/>
                </a:lnTo>
                <a:lnTo>
                  <a:pt x="775" y="496"/>
                </a:lnTo>
                <a:lnTo>
                  <a:pt x="773" y="496"/>
                </a:lnTo>
                <a:lnTo>
                  <a:pt x="771" y="498"/>
                </a:lnTo>
                <a:lnTo>
                  <a:pt x="766" y="501"/>
                </a:lnTo>
                <a:lnTo>
                  <a:pt x="760" y="506"/>
                </a:lnTo>
                <a:lnTo>
                  <a:pt x="758" y="508"/>
                </a:lnTo>
                <a:lnTo>
                  <a:pt x="754" y="511"/>
                </a:lnTo>
                <a:lnTo>
                  <a:pt x="752" y="512"/>
                </a:lnTo>
                <a:lnTo>
                  <a:pt x="751" y="513"/>
                </a:lnTo>
                <a:lnTo>
                  <a:pt x="750" y="513"/>
                </a:lnTo>
                <a:lnTo>
                  <a:pt x="749" y="514"/>
                </a:lnTo>
                <a:lnTo>
                  <a:pt x="748" y="514"/>
                </a:lnTo>
                <a:lnTo>
                  <a:pt x="747" y="514"/>
                </a:lnTo>
                <a:lnTo>
                  <a:pt x="744" y="515"/>
                </a:lnTo>
                <a:lnTo>
                  <a:pt x="740" y="515"/>
                </a:lnTo>
                <a:lnTo>
                  <a:pt x="739" y="516"/>
                </a:lnTo>
                <a:lnTo>
                  <a:pt x="738" y="516"/>
                </a:lnTo>
                <a:lnTo>
                  <a:pt x="737" y="517"/>
                </a:lnTo>
                <a:lnTo>
                  <a:pt x="734" y="519"/>
                </a:lnTo>
                <a:lnTo>
                  <a:pt x="734" y="519"/>
                </a:lnTo>
                <a:lnTo>
                  <a:pt x="733" y="520"/>
                </a:lnTo>
                <a:lnTo>
                  <a:pt x="732" y="520"/>
                </a:lnTo>
                <a:lnTo>
                  <a:pt x="731" y="520"/>
                </a:lnTo>
                <a:lnTo>
                  <a:pt x="728" y="521"/>
                </a:lnTo>
                <a:lnTo>
                  <a:pt x="727" y="521"/>
                </a:lnTo>
                <a:lnTo>
                  <a:pt x="726" y="521"/>
                </a:lnTo>
                <a:lnTo>
                  <a:pt x="725" y="521"/>
                </a:lnTo>
                <a:lnTo>
                  <a:pt x="724" y="521"/>
                </a:lnTo>
                <a:lnTo>
                  <a:pt x="723" y="520"/>
                </a:lnTo>
                <a:lnTo>
                  <a:pt x="723" y="520"/>
                </a:lnTo>
                <a:lnTo>
                  <a:pt x="721" y="518"/>
                </a:lnTo>
                <a:lnTo>
                  <a:pt x="721" y="518"/>
                </a:lnTo>
                <a:lnTo>
                  <a:pt x="720" y="518"/>
                </a:lnTo>
                <a:lnTo>
                  <a:pt x="717" y="517"/>
                </a:lnTo>
                <a:lnTo>
                  <a:pt x="716" y="517"/>
                </a:lnTo>
                <a:lnTo>
                  <a:pt x="715" y="516"/>
                </a:lnTo>
                <a:lnTo>
                  <a:pt x="713" y="515"/>
                </a:lnTo>
                <a:lnTo>
                  <a:pt x="709" y="512"/>
                </a:lnTo>
                <a:lnTo>
                  <a:pt x="707" y="510"/>
                </a:lnTo>
                <a:lnTo>
                  <a:pt x="705" y="509"/>
                </a:lnTo>
                <a:lnTo>
                  <a:pt x="703" y="508"/>
                </a:lnTo>
                <a:lnTo>
                  <a:pt x="701" y="507"/>
                </a:lnTo>
                <a:lnTo>
                  <a:pt x="699" y="507"/>
                </a:lnTo>
                <a:lnTo>
                  <a:pt x="697" y="506"/>
                </a:lnTo>
                <a:lnTo>
                  <a:pt x="695" y="506"/>
                </a:lnTo>
                <a:lnTo>
                  <a:pt x="694" y="506"/>
                </a:lnTo>
                <a:lnTo>
                  <a:pt x="693" y="507"/>
                </a:lnTo>
                <a:lnTo>
                  <a:pt x="693" y="507"/>
                </a:lnTo>
                <a:lnTo>
                  <a:pt x="692" y="507"/>
                </a:lnTo>
                <a:lnTo>
                  <a:pt x="690" y="508"/>
                </a:lnTo>
                <a:lnTo>
                  <a:pt x="687" y="509"/>
                </a:lnTo>
                <a:lnTo>
                  <a:pt x="687" y="510"/>
                </a:lnTo>
                <a:lnTo>
                  <a:pt x="685" y="511"/>
                </a:lnTo>
                <a:lnTo>
                  <a:pt x="682" y="514"/>
                </a:lnTo>
                <a:lnTo>
                  <a:pt x="680" y="515"/>
                </a:lnTo>
                <a:lnTo>
                  <a:pt x="674" y="520"/>
                </a:lnTo>
                <a:lnTo>
                  <a:pt x="671" y="521"/>
                </a:lnTo>
                <a:lnTo>
                  <a:pt x="670" y="522"/>
                </a:lnTo>
                <a:lnTo>
                  <a:pt x="669" y="523"/>
                </a:lnTo>
                <a:lnTo>
                  <a:pt x="668" y="523"/>
                </a:lnTo>
                <a:lnTo>
                  <a:pt x="667" y="523"/>
                </a:lnTo>
                <a:lnTo>
                  <a:pt x="665" y="523"/>
                </a:lnTo>
                <a:lnTo>
                  <a:pt x="663" y="524"/>
                </a:lnTo>
                <a:lnTo>
                  <a:pt x="659" y="524"/>
                </a:lnTo>
                <a:lnTo>
                  <a:pt x="657" y="524"/>
                </a:lnTo>
                <a:lnTo>
                  <a:pt x="656" y="523"/>
                </a:lnTo>
                <a:lnTo>
                  <a:pt x="655" y="523"/>
                </a:lnTo>
                <a:lnTo>
                  <a:pt x="654" y="523"/>
                </a:lnTo>
                <a:lnTo>
                  <a:pt x="653" y="522"/>
                </a:lnTo>
                <a:lnTo>
                  <a:pt x="651" y="521"/>
                </a:lnTo>
                <a:lnTo>
                  <a:pt x="649" y="520"/>
                </a:lnTo>
                <a:lnTo>
                  <a:pt x="648" y="519"/>
                </a:lnTo>
                <a:lnTo>
                  <a:pt x="645" y="517"/>
                </a:lnTo>
                <a:lnTo>
                  <a:pt x="643" y="516"/>
                </a:lnTo>
                <a:lnTo>
                  <a:pt x="640" y="513"/>
                </a:lnTo>
                <a:lnTo>
                  <a:pt x="636" y="509"/>
                </a:lnTo>
                <a:lnTo>
                  <a:pt x="635" y="509"/>
                </a:lnTo>
                <a:lnTo>
                  <a:pt x="634" y="508"/>
                </a:lnTo>
                <a:lnTo>
                  <a:pt x="633" y="507"/>
                </a:lnTo>
                <a:lnTo>
                  <a:pt x="630" y="506"/>
                </a:lnTo>
                <a:lnTo>
                  <a:pt x="628" y="505"/>
                </a:lnTo>
                <a:lnTo>
                  <a:pt x="622" y="501"/>
                </a:lnTo>
                <a:lnTo>
                  <a:pt x="617" y="498"/>
                </a:lnTo>
                <a:lnTo>
                  <a:pt x="616" y="498"/>
                </a:lnTo>
                <a:lnTo>
                  <a:pt x="614" y="497"/>
                </a:lnTo>
                <a:lnTo>
                  <a:pt x="613" y="497"/>
                </a:lnTo>
                <a:lnTo>
                  <a:pt x="609" y="495"/>
                </a:lnTo>
                <a:lnTo>
                  <a:pt x="603" y="493"/>
                </a:lnTo>
                <a:lnTo>
                  <a:pt x="601" y="492"/>
                </a:lnTo>
                <a:lnTo>
                  <a:pt x="599" y="492"/>
                </a:lnTo>
                <a:lnTo>
                  <a:pt x="597" y="491"/>
                </a:lnTo>
                <a:lnTo>
                  <a:pt x="595" y="490"/>
                </a:lnTo>
                <a:lnTo>
                  <a:pt x="593" y="490"/>
                </a:lnTo>
                <a:lnTo>
                  <a:pt x="590" y="490"/>
                </a:lnTo>
                <a:lnTo>
                  <a:pt x="588" y="489"/>
                </a:lnTo>
                <a:lnTo>
                  <a:pt x="587" y="489"/>
                </a:lnTo>
                <a:lnTo>
                  <a:pt x="586" y="489"/>
                </a:lnTo>
                <a:lnTo>
                  <a:pt x="584" y="489"/>
                </a:lnTo>
                <a:lnTo>
                  <a:pt x="583" y="490"/>
                </a:lnTo>
                <a:lnTo>
                  <a:pt x="582" y="490"/>
                </a:lnTo>
                <a:lnTo>
                  <a:pt x="580" y="491"/>
                </a:lnTo>
                <a:lnTo>
                  <a:pt x="579" y="491"/>
                </a:lnTo>
                <a:lnTo>
                  <a:pt x="578" y="492"/>
                </a:lnTo>
                <a:lnTo>
                  <a:pt x="576" y="494"/>
                </a:lnTo>
                <a:lnTo>
                  <a:pt x="574" y="495"/>
                </a:lnTo>
                <a:lnTo>
                  <a:pt x="570" y="499"/>
                </a:lnTo>
                <a:lnTo>
                  <a:pt x="563" y="506"/>
                </a:lnTo>
                <a:lnTo>
                  <a:pt x="561" y="507"/>
                </a:lnTo>
                <a:lnTo>
                  <a:pt x="556" y="511"/>
                </a:lnTo>
                <a:lnTo>
                  <a:pt x="553" y="514"/>
                </a:lnTo>
                <a:lnTo>
                  <a:pt x="550" y="516"/>
                </a:lnTo>
                <a:lnTo>
                  <a:pt x="549" y="517"/>
                </a:lnTo>
                <a:lnTo>
                  <a:pt x="548" y="518"/>
                </a:lnTo>
                <a:lnTo>
                  <a:pt x="547" y="519"/>
                </a:lnTo>
                <a:lnTo>
                  <a:pt x="547" y="520"/>
                </a:lnTo>
                <a:lnTo>
                  <a:pt x="546" y="521"/>
                </a:lnTo>
                <a:lnTo>
                  <a:pt x="545" y="523"/>
                </a:lnTo>
                <a:lnTo>
                  <a:pt x="544" y="525"/>
                </a:lnTo>
                <a:lnTo>
                  <a:pt x="542" y="531"/>
                </a:lnTo>
                <a:lnTo>
                  <a:pt x="542" y="533"/>
                </a:lnTo>
                <a:lnTo>
                  <a:pt x="541" y="534"/>
                </a:lnTo>
                <a:lnTo>
                  <a:pt x="540" y="536"/>
                </a:lnTo>
                <a:lnTo>
                  <a:pt x="539" y="538"/>
                </a:lnTo>
                <a:lnTo>
                  <a:pt x="536" y="543"/>
                </a:lnTo>
                <a:lnTo>
                  <a:pt x="535" y="545"/>
                </a:lnTo>
                <a:lnTo>
                  <a:pt x="534" y="547"/>
                </a:lnTo>
                <a:lnTo>
                  <a:pt x="532" y="549"/>
                </a:lnTo>
                <a:lnTo>
                  <a:pt x="527" y="554"/>
                </a:lnTo>
                <a:lnTo>
                  <a:pt x="521" y="560"/>
                </a:lnTo>
                <a:lnTo>
                  <a:pt x="519" y="563"/>
                </a:lnTo>
                <a:lnTo>
                  <a:pt x="517" y="565"/>
                </a:lnTo>
                <a:lnTo>
                  <a:pt x="516" y="567"/>
                </a:lnTo>
                <a:lnTo>
                  <a:pt x="512" y="575"/>
                </a:lnTo>
                <a:lnTo>
                  <a:pt x="510" y="578"/>
                </a:lnTo>
                <a:lnTo>
                  <a:pt x="507" y="584"/>
                </a:lnTo>
                <a:lnTo>
                  <a:pt x="506" y="587"/>
                </a:lnTo>
                <a:lnTo>
                  <a:pt x="504" y="592"/>
                </a:lnTo>
                <a:lnTo>
                  <a:pt x="501" y="597"/>
                </a:lnTo>
                <a:lnTo>
                  <a:pt x="500" y="599"/>
                </a:lnTo>
                <a:lnTo>
                  <a:pt x="499" y="602"/>
                </a:lnTo>
                <a:lnTo>
                  <a:pt x="498" y="607"/>
                </a:lnTo>
                <a:lnTo>
                  <a:pt x="497" y="610"/>
                </a:lnTo>
                <a:lnTo>
                  <a:pt x="495" y="612"/>
                </a:lnTo>
                <a:lnTo>
                  <a:pt x="493" y="616"/>
                </a:lnTo>
                <a:lnTo>
                  <a:pt x="492" y="618"/>
                </a:lnTo>
                <a:lnTo>
                  <a:pt x="491" y="621"/>
                </a:lnTo>
                <a:lnTo>
                  <a:pt x="490" y="623"/>
                </a:lnTo>
                <a:lnTo>
                  <a:pt x="488" y="627"/>
                </a:lnTo>
                <a:lnTo>
                  <a:pt x="488" y="628"/>
                </a:lnTo>
                <a:lnTo>
                  <a:pt x="488" y="629"/>
                </a:lnTo>
                <a:lnTo>
                  <a:pt x="487" y="633"/>
                </a:lnTo>
                <a:lnTo>
                  <a:pt x="486" y="639"/>
                </a:lnTo>
                <a:lnTo>
                  <a:pt x="485" y="642"/>
                </a:lnTo>
                <a:lnTo>
                  <a:pt x="485" y="644"/>
                </a:lnTo>
                <a:lnTo>
                  <a:pt x="484" y="646"/>
                </a:lnTo>
                <a:lnTo>
                  <a:pt x="483" y="648"/>
                </a:lnTo>
                <a:lnTo>
                  <a:pt x="483" y="649"/>
                </a:lnTo>
                <a:lnTo>
                  <a:pt x="482" y="651"/>
                </a:lnTo>
                <a:lnTo>
                  <a:pt x="481" y="652"/>
                </a:lnTo>
                <a:lnTo>
                  <a:pt x="480" y="653"/>
                </a:lnTo>
                <a:lnTo>
                  <a:pt x="479" y="655"/>
                </a:lnTo>
                <a:lnTo>
                  <a:pt x="478" y="656"/>
                </a:lnTo>
                <a:lnTo>
                  <a:pt x="477" y="656"/>
                </a:lnTo>
                <a:lnTo>
                  <a:pt x="476" y="656"/>
                </a:lnTo>
                <a:lnTo>
                  <a:pt x="475" y="657"/>
                </a:lnTo>
                <a:lnTo>
                  <a:pt x="474" y="657"/>
                </a:lnTo>
                <a:lnTo>
                  <a:pt x="474" y="657"/>
                </a:lnTo>
                <a:lnTo>
                  <a:pt x="473" y="657"/>
                </a:lnTo>
                <a:lnTo>
                  <a:pt x="472" y="657"/>
                </a:lnTo>
                <a:lnTo>
                  <a:pt x="471" y="656"/>
                </a:lnTo>
                <a:lnTo>
                  <a:pt x="470" y="656"/>
                </a:lnTo>
                <a:lnTo>
                  <a:pt x="470" y="655"/>
                </a:lnTo>
                <a:lnTo>
                  <a:pt x="469" y="655"/>
                </a:lnTo>
                <a:lnTo>
                  <a:pt x="469" y="654"/>
                </a:lnTo>
                <a:lnTo>
                  <a:pt x="469" y="653"/>
                </a:lnTo>
                <a:lnTo>
                  <a:pt x="468" y="652"/>
                </a:lnTo>
                <a:lnTo>
                  <a:pt x="468" y="651"/>
                </a:lnTo>
                <a:lnTo>
                  <a:pt x="468" y="646"/>
                </a:lnTo>
                <a:lnTo>
                  <a:pt x="467" y="640"/>
                </a:lnTo>
                <a:lnTo>
                  <a:pt x="466" y="637"/>
                </a:lnTo>
                <a:lnTo>
                  <a:pt x="466" y="633"/>
                </a:lnTo>
                <a:lnTo>
                  <a:pt x="466" y="630"/>
                </a:lnTo>
                <a:lnTo>
                  <a:pt x="465" y="626"/>
                </a:lnTo>
                <a:lnTo>
                  <a:pt x="464" y="622"/>
                </a:lnTo>
                <a:lnTo>
                  <a:pt x="464" y="620"/>
                </a:lnTo>
                <a:lnTo>
                  <a:pt x="463" y="618"/>
                </a:lnTo>
                <a:lnTo>
                  <a:pt x="463" y="611"/>
                </a:lnTo>
                <a:lnTo>
                  <a:pt x="463" y="610"/>
                </a:lnTo>
                <a:lnTo>
                  <a:pt x="462" y="608"/>
                </a:lnTo>
                <a:lnTo>
                  <a:pt x="462" y="607"/>
                </a:lnTo>
                <a:lnTo>
                  <a:pt x="461" y="605"/>
                </a:lnTo>
                <a:lnTo>
                  <a:pt x="461" y="603"/>
                </a:lnTo>
                <a:lnTo>
                  <a:pt x="460" y="602"/>
                </a:lnTo>
                <a:lnTo>
                  <a:pt x="459" y="600"/>
                </a:lnTo>
                <a:lnTo>
                  <a:pt x="457" y="599"/>
                </a:lnTo>
                <a:lnTo>
                  <a:pt x="457" y="598"/>
                </a:lnTo>
                <a:lnTo>
                  <a:pt x="456" y="597"/>
                </a:lnTo>
                <a:lnTo>
                  <a:pt x="455" y="596"/>
                </a:lnTo>
                <a:lnTo>
                  <a:pt x="454" y="596"/>
                </a:lnTo>
                <a:lnTo>
                  <a:pt x="453" y="596"/>
                </a:lnTo>
                <a:lnTo>
                  <a:pt x="452" y="595"/>
                </a:lnTo>
                <a:lnTo>
                  <a:pt x="450" y="595"/>
                </a:lnTo>
                <a:lnTo>
                  <a:pt x="449" y="595"/>
                </a:lnTo>
                <a:lnTo>
                  <a:pt x="448" y="595"/>
                </a:lnTo>
                <a:lnTo>
                  <a:pt x="447" y="595"/>
                </a:lnTo>
                <a:lnTo>
                  <a:pt x="446" y="595"/>
                </a:lnTo>
                <a:lnTo>
                  <a:pt x="445" y="595"/>
                </a:lnTo>
                <a:lnTo>
                  <a:pt x="442" y="596"/>
                </a:lnTo>
                <a:lnTo>
                  <a:pt x="440" y="597"/>
                </a:lnTo>
                <a:lnTo>
                  <a:pt x="438" y="597"/>
                </a:lnTo>
                <a:lnTo>
                  <a:pt x="435" y="597"/>
                </a:lnTo>
                <a:lnTo>
                  <a:pt x="432" y="598"/>
                </a:lnTo>
                <a:lnTo>
                  <a:pt x="428" y="598"/>
                </a:lnTo>
                <a:lnTo>
                  <a:pt x="422" y="599"/>
                </a:lnTo>
                <a:lnTo>
                  <a:pt x="419" y="600"/>
                </a:lnTo>
                <a:lnTo>
                  <a:pt x="414" y="600"/>
                </a:lnTo>
                <a:lnTo>
                  <a:pt x="413" y="600"/>
                </a:lnTo>
                <a:lnTo>
                  <a:pt x="412" y="600"/>
                </a:lnTo>
                <a:lnTo>
                  <a:pt x="409" y="600"/>
                </a:lnTo>
                <a:lnTo>
                  <a:pt x="404" y="598"/>
                </a:lnTo>
                <a:lnTo>
                  <a:pt x="402" y="598"/>
                </a:lnTo>
                <a:lnTo>
                  <a:pt x="400" y="597"/>
                </a:lnTo>
                <a:lnTo>
                  <a:pt x="397" y="595"/>
                </a:lnTo>
                <a:lnTo>
                  <a:pt x="395" y="594"/>
                </a:lnTo>
                <a:lnTo>
                  <a:pt x="393" y="593"/>
                </a:lnTo>
                <a:lnTo>
                  <a:pt x="390" y="590"/>
                </a:lnTo>
                <a:lnTo>
                  <a:pt x="389" y="589"/>
                </a:lnTo>
                <a:lnTo>
                  <a:pt x="388" y="589"/>
                </a:lnTo>
                <a:lnTo>
                  <a:pt x="387" y="588"/>
                </a:lnTo>
                <a:lnTo>
                  <a:pt x="383" y="587"/>
                </a:lnTo>
                <a:lnTo>
                  <a:pt x="382" y="586"/>
                </a:lnTo>
                <a:lnTo>
                  <a:pt x="380" y="586"/>
                </a:lnTo>
                <a:lnTo>
                  <a:pt x="379" y="585"/>
                </a:lnTo>
                <a:lnTo>
                  <a:pt x="378" y="585"/>
                </a:lnTo>
                <a:lnTo>
                  <a:pt x="377" y="585"/>
                </a:lnTo>
                <a:lnTo>
                  <a:pt x="375" y="585"/>
                </a:lnTo>
                <a:lnTo>
                  <a:pt x="374" y="585"/>
                </a:lnTo>
                <a:lnTo>
                  <a:pt x="373" y="585"/>
                </a:lnTo>
                <a:lnTo>
                  <a:pt x="368" y="585"/>
                </a:lnTo>
                <a:lnTo>
                  <a:pt x="367" y="585"/>
                </a:lnTo>
                <a:lnTo>
                  <a:pt x="366" y="585"/>
                </a:lnTo>
                <a:lnTo>
                  <a:pt x="365" y="585"/>
                </a:lnTo>
                <a:lnTo>
                  <a:pt x="364" y="585"/>
                </a:lnTo>
                <a:lnTo>
                  <a:pt x="364" y="585"/>
                </a:lnTo>
                <a:lnTo>
                  <a:pt x="363" y="585"/>
                </a:lnTo>
                <a:lnTo>
                  <a:pt x="363" y="584"/>
                </a:lnTo>
                <a:lnTo>
                  <a:pt x="362" y="584"/>
                </a:lnTo>
                <a:lnTo>
                  <a:pt x="362" y="583"/>
                </a:lnTo>
                <a:lnTo>
                  <a:pt x="361" y="582"/>
                </a:lnTo>
                <a:lnTo>
                  <a:pt x="361" y="582"/>
                </a:lnTo>
                <a:lnTo>
                  <a:pt x="360" y="581"/>
                </a:lnTo>
                <a:lnTo>
                  <a:pt x="360" y="580"/>
                </a:lnTo>
                <a:lnTo>
                  <a:pt x="360" y="579"/>
                </a:lnTo>
                <a:lnTo>
                  <a:pt x="359" y="573"/>
                </a:lnTo>
                <a:lnTo>
                  <a:pt x="358" y="570"/>
                </a:lnTo>
                <a:lnTo>
                  <a:pt x="358" y="568"/>
                </a:lnTo>
                <a:lnTo>
                  <a:pt x="358" y="567"/>
                </a:lnTo>
                <a:lnTo>
                  <a:pt x="357" y="566"/>
                </a:lnTo>
                <a:lnTo>
                  <a:pt x="357" y="564"/>
                </a:lnTo>
                <a:lnTo>
                  <a:pt x="356" y="563"/>
                </a:lnTo>
                <a:lnTo>
                  <a:pt x="355" y="562"/>
                </a:lnTo>
                <a:lnTo>
                  <a:pt x="354" y="560"/>
                </a:lnTo>
                <a:lnTo>
                  <a:pt x="352" y="559"/>
                </a:lnTo>
                <a:lnTo>
                  <a:pt x="351" y="558"/>
                </a:lnTo>
                <a:lnTo>
                  <a:pt x="350" y="557"/>
                </a:lnTo>
                <a:lnTo>
                  <a:pt x="349" y="556"/>
                </a:lnTo>
                <a:lnTo>
                  <a:pt x="348" y="555"/>
                </a:lnTo>
                <a:lnTo>
                  <a:pt x="346" y="555"/>
                </a:lnTo>
                <a:lnTo>
                  <a:pt x="344" y="554"/>
                </a:lnTo>
                <a:lnTo>
                  <a:pt x="343" y="554"/>
                </a:lnTo>
                <a:lnTo>
                  <a:pt x="341" y="554"/>
                </a:lnTo>
                <a:lnTo>
                  <a:pt x="336" y="554"/>
                </a:lnTo>
                <a:lnTo>
                  <a:pt x="334" y="554"/>
                </a:lnTo>
                <a:lnTo>
                  <a:pt x="332" y="554"/>
                </a:lnTo>
                <a:lnTo>
                  <a:pt x="330" y="554"/>
                </a:lnTo>
                <a:lnTo>
                  <a:pt x="328" y="554"/>
                </a:lnTo>
                <a:lnTo>
                  <a:pt x="327" y="553"/>
                </a:lnTo>
                <a:lnTo>
                  <a:pt x="325" y="553"/>
                </a:lnTo>
                <a:lnTo>
                  <a:pt x="323" y="552"/>
                </a:lnTo>
                <a:lnTo>
                  <a:pt x="322" y="552"/>
                </a:lnTo>
                <a:lnTo>
                  <a:pt x="312" y="547"/>
                </a:lnTo>
                <a:lnTo>
                  <a:pt x="310" y="545"/>
                </a:lnTo>
                <a:lnTo>
                  <a:pt x="306" y="542"/>
                </a:lnTo>
                <a:lnTo>
                  <a:pt x="304" y="542"/>
                </a:lnTo>
                <a:lnTo>
                  <a:pt x="302" y="540"/>
                </a:lnTo>
                <a:lnTo>
                  <a:pt x="301" y="540"/>
                </a:lnTo>
                <a:lnTo>
                  <a:pt x="300" y="540"/>
                </a:lnTo>
                <a:lnTo>
                  <a:pt x="299" y="540"/>
                </a:lnTo>
                <a:lnTo>
                  <a:pt x="298" y="540"/>
                </a:lnTo>
                <a:lnTo>
                  <a:pt x="298" y="540"/>
                </a:lnTo>
                <a:lnTo>
                  <a:pt x="297" y="540"/>
                </a:lnTo>
                <a:lnTo>
                  <a:pt x="295" y="540"/>
                </a:lnTo>
                <a:lnTo>
                  <a:pt x="292" y="541"/>
                </a:lnTo>
                <a:lnTo>
                  <a:pt x="290" y="542"/>
                </a:lnTo>
                <a:lnTo>
                  <a:pt x="288" y="542"/>
                </a:lnTo>
                <a:lnTo>
                  <a:pt x="286" y="542"/>
                </a:lnTo>
                <a:lnTo>
                  <a:pt x="282" y="542"/>
                </a:lnTo>
                <a:lnTo>
                  <a:pt x="279" y="542"/>
                </a:lnTo>
                <a:lnTo>
                  <a:pt x="275" y="542"/>
                </a:lnTo>
                <a:lnTo>
                  <a:pt x="270" y="542"/>
                </a:lnTo>
                <a:lnTo>
                  <a:pt x="269" y="542"/>
                </a:lnTo>
                <a:lnTo>
                  <a:pt x="268" y="542"/>
                </a:lnTo>
                <a:lnTo>
                  <a:pt x="267" y="542"/>
                </a:lnTo>
                <a:lnTo>
                  <a:pt x="266" y="542"/>
                </a:lnTo>
                <a:lnTo>
                  <a:pt x="265" y="542"/>
                </a:lnTo>
                <a:lnTo>
                  <a:pt x="264" y="543"/>
                </a:lnTo>
                <a:lnTo>
                  <a:pt x="263" y="544"/>
                </a:lnTo>
                <a:lnTo>
                  <a:pt x="262" y="545"/>
                </a:lnTo>
                <a:lnTo>
                  <a:pt x="261" y="546"/>
                </a:lnTo>
                <a:lnTo>
                  <a:pt x="260" y="548"/>
                </a:lnTo>
                <a:lnTo>
                  <a:pt x="258" y="550"/>
                </a:lnTo>
                <a:lnTo>
                  <a:pt x="256" y="555"/>
                </a:lnTo>
                <a:lnTo>
                  <a:pt x="255" y="558"/>
                </a:lnTo>
                <a:lnTo>
                  <a:pt x="253" y="563"/>
                </a:lnTo>
                <a:lnTo>
                  <a:pt x="252" y="565"/>
                </a:lnTo>
                <a:lnTo>
                  <a:pt x="251" y="567"/>
                </a:lnTo>
                <a:lnTo>
                  <a:pt x="251" y="568"/>
                </a:lnTo>
                <a:lnTo>
                  <a:pt x="247" y="573"/>
                </a:lnTo>
                <a:lnTo>
                  <a:pt x="244" y="579"/>
                </a:lnTo>
                <a:lnTo>
                  <a:pt x="242" y="581"/>
                </a:lnTo>
                <a:lnTo>
                  <a:pt x="241" y="582"/>
                </a:lnTo>
                <a:lnTo>
                  <a:pt x="240" y="583"/>
                </a:lnTo>
                <a:lnTo>
                  <a:pt x="238" y="584"/>
                </a:lnTo>
                <a:lnTo>
                  <a:pt x="237" y="586"/>
                </a:lnTo>
                <a:lnTo>
                  <a:pt x="233" y="588"/>
                </a:lnTo>
                <a:lnTo>
                  <a:pt x="232" y="589"/>
                </a:lnTo>
                <a:lnTo>
                  <a:pt x="230" y="590"/>
                </a:lnTo>
                <a:lnTo>
                  <a:pt x="229" y="590"/>
                </a:lnTo>
                <a:lnTo>
                  <a:pt x="227" y="590"/>
                </a:lnTo>
                <a:lnTo>
                  <a:pt x="226" y="590"/>
                </a:lnTo>
                <a:lnTo>
                  <a:pt x="224" y="590"/>
                </a:lnTo>
                <a:lnTo>
                  <a:pt x="223" y="590"/>
                </a:lnTo>
                <a:lnTo>
                  <a:pt x="222" y="589"/>
                </a:lnTo>
                <a:lnTo>
                  <a:pt x="221" y="589"/>
                </a:lnTo>
                <a:lnTo>
                  <a:pt x="220" y="588"/>
                </a:lnTo>
                <a:lnTo>
                  <a:pt x="218" y="587"/>
                </a:lnTo>
                <a:lnTo>
                  <a:pt x="217" y="586"/>
                </a:lnTo>
                <a:lnTo>
                  <a:pt x="217" y="586"/>
                </a:lnTo>
                <a:lnTo>
                  <a:pt x="216" y="585"/>
                </a:lnTo>
                <a:lnTo>
                  <a:pt x="215" y="585"/>
                </a:lnTo>
                <a:lnTo>
                  <a:pt x="215" y="585"/>
                </a:lnTo>
                <a:lnTo>
                  <a:pt x="214" y="585"/>
                </a:lnTo>
                <a:lnTo>
                  <a:pt x="213" y="585"/>
                </a:lnTo>
                <a:lnTo>
                  <a:pt x="212" y="586"/>
                </a:lnTo>
                <a:lnTo>
                  <a:pt x="210" y="587"/>
                </a:lnTo>
                <a:lnTo>
                  <a:pt x="209" y="587"/>
                </a:lnTo>
                <a:lnTo>
                  <a:pt x="208" y="588"/>
                </a:lnTo>
                <a:lnTo>
                  <a:pt x="207" y="588"/>
                </a:lnTo>
                <a:lnTo>
                  <a:pt x="206" y="588"/>
                </a:lnTo>
                <a:lnTo>
                  <a:pt x="205" y="588"/>
                </a:lnTo>
                <a:lnTo>
                  <a:pt x="204" y="588"/>
                </a:lnTo>
                <a:lnTo>
                  <a:pt x="203" y="588"/>
                </a:lnTo>
                <a:lnTo>
                  <a:pt x="201" y="588"/>
                </a:lnTo>
                <a:lnTo>
                  <a:pt x="197" y="587"/>
                </a:lnTo>
                <a:lnTo>
                  <a:pt x="195" y="587"/>
                </a:lnTo>
                <a:lnTo>
                  <a:pt x="191" y="586"/>
                </a:lnTo>
                <a:lnTo>
                  <a:pt x="189" y="586"/>
                </a:lnTo>
                <a:lnTo>
                  <a:pt x="186" y="586"/>
                </a:lnTo>
                <a:lnTo>
                  <a:pt x="184" y="586"/>
                </a:lnTo>
                <a:lnTo>
                  <a:pt x="179" y="586"/>
                </a:lnTo>
                <a:lnTo>
                  <a:pt x="176" y="586"/>
                </a:lnTo>
                <a:lnTo>
                  <a:pt x="172" y="586"/>
                </a:lnTo>
                <a:lnTo>
                  <a:pt x="167" y="585"/>
                </a:lnTo>
                <a:lnTo>
                  <a:pt x="161" y="585"/>
                </a:lnTo>
                <a:lnTo>
                  <a:pt x="143" y="583"/>
                </a:lnTo>
                <a:lnTo>
                  <a:pt x="139" y="583"/>
                </a:lnTo>
                <a:lnTo>
                  <a:pt x="137" y="583"/>
                </a:lnTo>
                <a:lnTo>
                  <a:pt x="134" y="583"/>
                </a:lnTo>
                <a:lnTo>
                  <a:pt x="133" y="583"/>
                </a:lnTo>
                <a:lnTo>
                  <a:pt x="128" y="583"/>
                </a:lnTo>
                <a:lnTo>
                  <a:pt x="125" y="583"/>
                </a:lnTo>
                <a:lnTo>
                  <a:pt x="123" y="583"/>
                </a:lnTo>
                <a:lnTo>
                  <a:pt x="119" y="583"/>
                </a:lnTo>
                <a:lnTo>
                  <a:pt x="112" y="582"/>
                </a:lnTo>
                <a:lnTo>
                  <a:pt x="110" y="582"/>
                </a:lnTo>
                <a:lnTo>
                  <a:pt x="108" y="582"/>
                </a:lnTo>
                <a:lnTo>
                  <a:pt x="106" y="581"/>
                </a:lnTo>
                <a:lnTo>
                  <a:pt x="104" y="581"/>
                </a:lnTo>
                <a:lnTo>
                  <a:pt x="103" y="580"/>
                </a:lnTo>
                <a:lnTo>
                  <a:pt x="101" y="580"/>
                </a:lnTo>
                <a:lnTo>
                  <a:pt x="99" y="579"/>
                </a:lnTo>
                <a:lnTo>
                  <a:pt x="97" y="578"/>
                </a:lnTo>
                <a:lnTo>
                  <a:pt x="95" y="577"/>
                </a:lnTo>
                <a:lnTo>
                  <a:pt x="91" y="575"/>
                </a:lnTo>
                <a:lnTo>
                  <a:pt x="83" y="571"/>
                </a:lnTo>
                <a:lnTo>
                  <a:pt x="71" y="565"/>
                </a:lnTo>
                <a:lnTo>
                  <a:pt x="67" y="562"/>
                </a:lnTo>
                <a:lnTo>
                  <a:pt x="65" y="561"/>
                </a:lnTo>
                <a:lnTo>
                  <a:pt x="63" y="560"/>
                </a:lnTo>
                <a:lnTo>
                  <a:pt x="62" y="559"/>
                </a:lnTo>
                <a:lnTo>
                  <a:pt x="60" y="557"/>
                </a:lnTo>
                <a:lnTo>
                  <a:pt x="57" y="555"/>
                </a:lnTo>
                <a:lnTo>
                  <a:pt x="55" y="553"/>
                </a:lnTo>
                <a:lnTo>
                  <a:pt x="53" y="552"/>
                </a:lnTo>
                <a:lnTo>
                  <a:pt x="51" y="550"/>
                </a:lnTo>
                <a:lnTo>
                  <a:pt x="50" y="548"/>
                </a:lnTo>
                <a:lnTo>
                  <a:pt x="49" y="547"/>
                </a:lnTo>
                <a:lnTo>
                  <a:pt x="48" y="546"/>
                </a:lnTo>
                <a:lnTo>
                  <a:pt x="47" y="545"/>
                </a:lnTo>
                <a:lnTo>
                  <a:pt x="46" y="544"/>
                </a:lnTo>
                <a:lnTo>
                  <a:pt x="46" y="543"/>
                </a:lnTo>
                <a:lnTo>
                  <a:pt x="45" y="542"/>
                </a:lnTo>
                <a:lnTo>
                  <a:pt x="44" y="538"/>
                </a:lnTo>
                <a:lnTo>
                  <a:pt x="44" y="537"/>
                </a:lnTo>
                <a:lnTo>
                  <a:pt x="44" y="536"/>
                </a:lnTo>
                <a:lnTo>
                  <a:pt x="44" y="536"/>
                </a:lnTo>
                <a:lnTo>
                  <a:pt x="43" y="535"/>
                </a:lnTo>
                <a:lnTo>
                  <a:pt x="43" y="535"/>
                </a:lnTo>
                <a:lnTo>
                  <a:pt x="42" y="534"/>
                </a:lnTo>
                <a:lnTo>
                  <a:pt x="41" y="533"/>
                </a:lnTo>
                <a:lnTo>
                  <a:pt x="40" y="533"/>
                </a:lnTo>
                <a:lnTo>
                  <a:pt x="39" y="533"/>
                </a:lnTo>
                <a:lnTo>
                  <a:pt x="38" y="532"/>
                </a:lnTo>
                <a:lnTo>
                  <a:pt x="37" y="532"/>
                </a:lnTo>
                <a:lnTo>
                  <a:pt x="36" y="532"/>
                </a:lnTo>
                <a:lnTo>
                  <a:pt x="36" y="532"/>
                </a:lnTo>
                <a:lnTo>
                  <a:pt x="35" y="531"/>
                </a:lnTo>
                <a:lnTo>
                  <a:pt x="34" y="530"/>
                </a:lnTo>
                <a:lnTo>
                  <a:pt x="32" y="528"/>
                </a:lnTo>
                <a:lnTo>
                  <a:pt x="31" y="528"/>
                </a:lnTo>
                <a:lnTo>
                  <a:pt x="30" y="527"/>
                </a:lnTo>
                <a:lnTo>
                  <a:pt x="29" y="526"/>
                </a:lnTo>
                <a:lnTo>
                  <a:pt x="28" y="526"/>
                </a:lnTo>
                <a:lnTo>
                  <a:pt x="27" y="525"/>
                </a:lnTo>
                <a:lnTo>
                  <a:pt x="23" y="524"/>
                </a:lnTo>
                <a:lnTo>
                  <a:pt x="22" y="524"/>
                </a:lnTo>
                <a:lnTo>
                  <a:pt x="22" y="524"/>
                </a:lnTo>
                <a:lnTo>
                  <a:pt x="21" y="523"/>
                </a:lnTo>
                <a:lnTo>
                  <a:pt x="21" y="523"/>
                </a:lnTo>
                <a:lnTo>
                  <a:pt x="20" y="522"/>
                </a:lnTo>
                <a:lnTo>
                  <a:pt x="20" y="521"/>
                </a:lnTo>
                <a:lnTo>
                  <a:pt x="20" y="521"/>
                </a:lnTo>
                <a:lnTo>
                  <a:pt x="20" y="520"/>
                </a:lnTo>
                <a:lnTo>
                  <a:pt x="19" y="519"/>
                </a:lnTo>
                <a:lnTo>
                  <a:pt x="18" y="519"/>
                </a:lnTo>
                <a:lnTo>
                  <a:pt x="16" y="518"/>
                </a:lnTo>
                <a:lnTo>
                  <a:pt x="15" y="517"/>
                </a:lnTo>
                <a:lnTo>
                  <a:pt x="14" y="516"/>
                </a:lnTo>
                <a:lnTo>
                  <a:pt x="12" y="514"/>
                </a:lnTo>
                <a:lnTo>
                  <a:pt x="11" y="513"/>
                </a:lnTo>
                <a:lnTo>
                  <a:pt x="10" y="513"/>
                </a:lnTo>
                <a:lnTo>
                  <a:pt x="10" y="512"/>
                </a:lnTo>
                <a:lnTo>
                  <a:pt x="9" y="512"/>
                </a:lnTo>
                <a:lnTo>
                  <a:pt x="7" y="512"/>
                </a:lnTo>
                <a:lnTo>
                  <a:pt x="5" y="511"/>
                </a:lnTo>
                <a:lnTo>
                  <a:pt x="3" y="510"/>
                </a:lnTo>
                <a:lnTo>
                  <a:pt x="2" y="510"/>
                </a:lnTo>
                <a:lnTo>
                  <a:pt x="1" y="509"/>
                </a:lnTo>
                <a:lnTo>
                  <a:pt x="1" y="508"/>
                </a:lnTo>
                <a:lnTo>
                  <a:pt x="0" y="507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3" name="Freeform 286">
            <a:extLst>
              <a:ext uri="{FF2B5EF4-FFF2-40B4-BE49-F238E27FC236}">
                <a16:creationId xmlns:a16="http://schemas.microsoft.com/office/drawing/2014/main" id="{8724B12F-6731-4838-ACEE-65D95324E650}"/>
              </a:ext>
            </a:extLst>
          </p:cNvPr>
          <p:cNvSpPr>
            <a:spLocks/>
          </p:cNvSpPr>
          <p:nvPr/>
        </p:nvSpPr>
        <p:spPr bwMode="auto">
          <a:xfrm>
            <a:off x="9165670" y="4918279"/>
            <a:ext cx="817311" cy="1064728"/>
          </a:xfrm>
          <a:custGeom>
            <a:avLst/>
            <a:gdLst>
              <a:gd name="T0" fmla="*/ 127 w 430"/>
              <a:gd name="T1" fmla="*/ 501 h 512"/>
              <a:gd name="T2" fmla="*/ 103 w 430"/>
              <a:gd name="T3" fmla="*/ 504 h 512"/>
              <a:gd name="T4" fmla="*/ 83 w 430"/>
              <a:gd name="T5" fmla="*/ 512 h 512"/>
              <a:gd name="T6" fmla="*/ 50 w 430"/>
              <a:gd name="T7" fmla="*/ 499 h 512"/>
              <a:gd name="T8" fmla="*/ 18 w 430"/>
              <a:gd name="T9" fmla="*/ 485 h 512"/>
              <a:gd name="T10" fmla="*/ 5 w 430"/>
              <a:gd name="T11" fmla="*/ 469 h 512"/>
              <a:gd name="T12" fmla="*/ 9 w 430"/>
              <a:gd name="T13" fmla="*/ 465 h 512"/>
              <a:gd name="T14" fmla="*/ 15 w 430"/>
              <a:gd name="T15" fmla="*/ 458 h 512"/>
              <a:gd name="T16" fmla="*/ 21 w 430"/>
              <a:gd name="T17" fmla="*/ 451 h 512"/>
              <a:gd name="T18" fmla="*/ 35 w 430"/>
              <a:gd name="T19" fmla="*/ 454 h 512"/>
              <a:gd name="T20" fmla="*/ 46 w 430"/>
              <a:gd name="T21" fmla="*/ 454 h 512"/>
              <a:gd name="T22" fmla="*/ 57 w 430"/>
              <a:gd name="T23" fmla="*/ 443 h 512"/>
              <a:gd name="T24" fmla="*/ 79 w 430"/>
              <a:gd name="T25" fmla="*/ 448 h 512"/>
              <a:gd name="T26" fmla="*/ 89 w 430"/>
              <a:gd name="T27" fmla="*/ 440 h 512"/>
              <a:gd name="T28" fmla="*/ 108 w 430"/>
              <a:gd name="T29" fmla="*/ 426 h 512"/>
              <a:gd name="T30" fmla="*/ 127 w 430"/>
              <a:gd name="T31" fmla="*/ 411 h 512"/>
              <a:gd name="T32" fmla="*/ 144 w 430"/>
              <a:gd name="T33" fmla="*/ 407 h 512"/>
              <a:gd name="T34" fmla="*/ 151 w 430"/>
              <a:gd name="T35" fmla="*/ 395 h 512"/>
              <a:gd name="T36" fmla="*/ 163 w 430"/>
              <a:gd name="T37" fmla="*/ 394 h 512"/>
              <a:gd name="T38" fmla="*/ 177 w 430"/>
              <a:gd name="T39" fmla="*/ 384 h 512"/>
              <a:gd name="T40" fmla="*/ 186 w 430"/>
              <a:gd name="T41" fmla="*/ 391 h 512"/>
              <a:gd name="T42" fmla="*/ 204 w 430"/>
              <a:gd name="T43" fmla="*/ 395 h 512"/>
              <a:gd name="T44" fmla="*/ 221 w 430"/>
              <a:gd name="T45" fmla="*/ 391 h 512"/>
              <a:gd name="T46" fmla="*/ 248 w 430"/>
              <a:gd name="T47" fmla="*/ 390 h 512"/>
              <a:gd name="T48" fmla="*/ 255 w 430"/>
              <a:gd name="T49" fmla="*/ 378 h 512"/>
              <a:gd name="T50" fmla="*/ 269 w 430"/>
              <a:gd name="T51" fmla="*/ 369 h 512"/>
              <a:gd name="T52" fmla="*/ 289 w 430"/>
              <a:gd name="T53" fmla="*/ 363 h 512"/>
              <a:gd name="T54" fmla="*/ 299 w 430"/>
              <a:gd name="T55" fmla="*/ 350 h 512"/>
              <a:gd name="T56" fmla="*/ 299 w 430"/>
              <a:gd name="T57" fmla="*/ 340 h 512"/>
              <a:gd name="T58" fmla="*/ 288 w 430"/>
              <a:gd name="T59" fmla="*/ 327 h 512"/>
              <a:gd name="T60" fmla="*/ 297 w 430"/>
              <a:gd name="T61" fmla="*/ 320 h 512"/>
              <a:gd name="T62" fmla="*/ 296 w 430"/>
              <a:gd name="T63" fmla="*/ 307 h 512"/>
              <a:gd name="T64" fmla="*/ 309 w 430"/>
              <a:gd name="T65" fmla="*/ 297 h 512"/>
              <a:gd name="T66" fmla="*/ 310 w 430"/>
              <a:gd name="T67" fmla="*/ 284 h 512"/>
              <a:gd name="T68" fmla="*/ 299 w 430"/>
              <a:gd name="T69" fmla="*/ 273 h 512"/>
              <a:gd name="T70" fmla="*/ 301 w 430"/>
              <a:gd name="T71" fmla="*/ 259 h 512"/>
              <a:gd name="T72" fmla="*/ 314 w 430"/>
              <a:gd name="T73" fmla="*/ 246 h 512"/>
              <a:gd name="T74" fmla="*/ 309 w 430"/>
              <a:gd name="T75" fmla="*/ 234 h 512"/>
              <a:gd name="T76" fmla="*/ 315 w 430"/>
              <a:gd name="T77" fmla="*/ 217 h 512"/>
              <a:gd name="T78" fmla="*/ 315 w 430"/>
              <a:gd name="T79" fmla="*/ 207 h 512"/>
              <a:gd name="T80" fmla="*/ 303 w 430"/>
              <a:gd name="T81" fmla="*/ 201 h 512"/>
              <a:gd name="T82" fmla="*/ 306 w 430"/>
              <a:gd name="T83" fmla="*/ 196 h 512"/>
              <a:gd name="T84" fmla="*/ 291 w 430"/>
              <a:gd name="T85" fmla="*/ 181 h 512"/>
              <a:gd name="T86" fmla="*/ 295 w 430"/>
              <a:gd name="T87" fmla="*/ 156 h 512"/>
              <a:gd name="T88" fmla="*/ 308 w 430"/>
              <a:gd name="T89" fmla="*/ 137 h 512"/>
              <a:gd name="T90" fmla="*/ 330 w 430"/>
              <a:gd name="T91" fmla="*/ 131 h 512"/>
              <a:gd name="T92" fmla="*/ 333 w 430"/>
              <a:gd name="T93" fmla="*/ 124 h 512"/>
              <a:gd name="T94" fmla="*/ 323 w 430"/>
              <a:gd name="T95" fmla="*/ 119 h 512"/>
              <a:gd name="T96" fmla="*/ 333 w 430"/>
              <a:gd name="T97" fmla="*/ 109 h 512"/>
              <a:gd name="T98" fmla="*/ 343 w 430"/>
              <a:gd name="T99" fmla="*/ 114 h 512"/>
              <a:gd name="T100" fmla="*/ 351 w 430"/>
              <a:gd name="T101" fmla="*/ 117 h 512"/>
              <a:gd name="T102" fmla="*/ 356 w 430"/>
              <a:gd name="T103" fmla="*/ 105 h 512"/>
              <a:gd name="T104" fmla="*/ 348 w 430"/>
              <a:gd name="T105" fmla="*/ 92 h 512"/>
              <a:gd name="T106" fmla="*/ 354 w 430"/>
              <a:gd name="T107" fmla="*/ 89 h 512"/>
              <a:gd name="T108" fmla="*/ 368 w 430"/>
              <a:gd name="T109" fmla="*/ 75 h 512"/>
              <a:gd name="T110" fmla="*/ 366 w 430"/>
              <a:gd name="T111" fmla="*/ 65 h 512"/>
              <a:gd name="T112" fmla="*/ 354 w 430"/>
              <a:gd name="T113" fmla="*/ 54 h 512"/>
              <a:gd name="T114" fmla="*/ 359 w 430"/>
              <a:gd name="T115" fmla="*/ 34 h 512"/>
              <a:gd name="T116" fmla="*/ 367 w 430"/>
              <a:gd name="T117" fmla="*/ 32 h 512"/>
              <a:gd name="T118" fmla="*/ 380 w 430"/>
              <a:gd name="T119" fmla="*/ 24 h 512"/>
              <a:gd name="T120" fmla="*/ 399 w 430"/>
              <a:gd name="T121" fmla="*/ 24 h 512"/>
              <a:gd name="T122" fmla="*/ 420 w 430"/>
              <a:gd name="T123" fmla="*/ 25 h 512"/>
              <a:gd name="T124" fmla="*/ 430 w 430"/>
              <a:gd name="T125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0" h="512">
                <a:moveTo>
                  <a:pt x="134" y="507"/>
                </a:moveTo>
                <a:lnTo>
                  <a:pt x="133" y="507"/>
                </a:lnTo>
                <a:lnTo>
                  <a:pt x="132" y="505"/>
                </a:lnTo>
                <a:lnTo>
                  <a:pt x="132" y="504"/>
                </a:lnTo>
                <a:lnTo>
                  <a:pt x="131" y="504"/>
                </a:lnTo>
                <a:lnTo>
                  <a:pt x="131" y="503"/>
                </a:lnTo>
                <a:lnTo>
                  <a:pt x="130" y="502"/>
                </a:lnTo>
                <a:lnTo>
                  <a:pt x="129" y="502"/>
                </a:lnTo>
                <a:lnTo>
                  <a:pt x="129" y="502"/>
                </a:lnTo>
                <a:lnTo>
                  <a:pt x="128" y="501"/>
                </a:lnTo>
                <a:lnTo>
                  <a:pt x="127" y="501"/>
                </a:lnTo>
                <a:lnTo>
                  <a:pt x="126" y="501"/>
                </a:lnTo>
                <a:lnTo>
                  <a:pt x="121" y="501"/>
                </a:lnTo>
                <a:lnTo>
                  <a:pt x="119" y="501"/>
                </a:lnTo>
                <a:lnTo>
                  <a:pt x="116" y="501"/>
                </a:lnTo>
                <a:lnTo>
                  <a:pt x="113" y="501"/>
                </a:lnTo>
                <a:lnTo>
                  <a:pt x="110" y="502"/>
                </a:lnTo>
                <a:lnTo>
                  <a:pt x="108" y="502"/>
                </a:lnTo>
                <a:lnTo>
                  <a:pt x="107" y="503"/>
                </a:lnTo>
                <a:lnTo>
                  <a:pt x="106" y="503"/>
                </a:lnTo>
                <a:lnTo>
                  <a:pt x="105" y="504"/>
                </a:lnTo>
                <a:lnTo>
                  <a:pt x="103" y="504"/>
                </a:lnTo>
                <a:lnTo>
                  <a:pt x="102" y="505"/>
                </a:lnTo>
                <a:lnTo>
                  <a:pt x="97" y="509"/>
                </a:lnTo>
                <a:lnTo>
                  <a:pt x="95" y="510"/>
                </a:lnTo>
                <a:lnTo>
                  <a:pt x="94" y="510"/>
                </a:lnTo>
                <a:lnTo>
                  <a:pt x="92" y="511"/>
                </a:lnTo>
                <a:lnTo>
                  <a:pt x="91" y="512"/>
                </a:lnTo>
                <a:lnTo>
                  <a:pt x="90" y="512"/>
                </a:lnTo>
                <a:lnTo>
                  <a:pt x="89" y="512"/>
                </a:lnTo>
                <a:lnTo>
                  <a:pt x="87" y="512"/>
                </a:lnTo>
                <a:lnTo>
                  <a:pt x="85" y="512"/>
                </a:lnTo>
                <a:lnTo>
                  <a:pt x="83" y="512"/>
                </a:lnTo>
                <a:lnTo>
                  <a:pt x="81" y="512"/>
                </a:lnTo>
                <a:lnTo>
                  <a:pt x="77" y="512"/>
                </a:lnTo>
                <a:lnTo>
                  <a:pt x="68" y="511"/>
                </a:lnTo>
                <a:lnTo>
                  <a:pt x="67" y="510"/>
                </a:lnTo>
                <a:lnTo>
                  <a:pt x="65" y="510"/>
                </a:lnTo>
                <a:lnTo>
                  <a:pt x="63" y="509"/>
                </a:lnTo>
                <a:lnTo>
                  <a:pt x="62" y="508"/>
                </a:lnTo>
                <a:lnTo>
                  <a:pt x="60" y="507"/>
                </a:lnTo>
                <a:lnTo>
                  <a:pt x="58" y="505"/>
                </a:lnTo>
                <a:lnTo>
                  <a:pt x="56" y="504"/>
                </a:lnTo>
                <a:lnTo>
                  <a:pt x="50" y="499"/>
                </a:lnTo>
                <a:lnTo>
                  <a:pt x="48" y="497"/>
                </a:lnTo>
                <a:lnTo>
                  <a:pt x="47" y="496"/>
                </a:lnTo>
                <a:lnTo>
                  <a:pt x="45" y="495"/>
                </a:lnTo>
                <a:lnTo>
                  <a:pt x="44" y="494"/>
                </a:lnTo>
                <a:lnTo>
                  <a:pt x="39" y="492"/>
                </a:lnTo>
                <a:lnTo>
                  <a:pt x="34" y="489"/>
                </a:lnTo>
                <a:lnTo>
                  <a:pt x="33" y="488"/>
                </a:lnTo>
                <a:lnTo>
                  <a:pt x="31" y="488"/>
                </a:lnTo>
                <a:lnTo>
                  <a:pt x="29" y="487"/>
                </a:lnTo>
                <a:lnTo>
                  <a:pt x="26" y="486"/>
                </a:lnTo>
                <a:lnTo>
                  <a:pt x="18" y="485"/>
                </a:lnTo>
                <a:lnTo>
                  <a:pt x="15" y="484"/>
                </a:lnTo>
                <a:lnTo>
                  <a:pt x="13" y="484"/>
                </a:lnTo>
                <a:lnTo>
                  <a:pt x="11" y="483"/>
                </a:lnTo>
                <a:lnTo>
                  <a:pt x="9" y="482"/>
                </a:lnTo>
                <a:lnTo>
                  <a:pt x="0" y="479"/>
                </a:lnTo>
                <a:lnTo>
                  <a:pt x="1" y="478"/>
                </a:lnTo>
                <a:lnTo>
                  <a:pt x="2" y="476"/>
                </a:lnTo>
                <a:lnTo>
                  <a:pt x="4" y="471"/>
                </a:lnTo>
                <a:lnTo>
                  <a:pt x="4" y="470"/>
                </a:lnTo>
                <a:lnTo>
                  <a:pt x="5" y="470"/>
                </a:lnTo>
                <a:lnTo>
                  <a:pt x="5" y="469"/>
                </a:lnTo>
                <a:lnTo>
                  <a:pt x="6" y="469"/>
                </a:lnTo>
                <a:lnTo>
                  <a:pt x="7" y="469"/>
                </a:lnTo>
                <a:lnTo>
                  <a:pt x="7" y="468"/>
                </a:lnTo>
                <a:lnTo>
                  <a:pt x="9" y="467"/>
                </a:lnTo>
                <a:lnTo>
                  <a:pt x="10" y="467"/>
                </a:lnTo>
                <a:lnTo>
                  <a:pt x="10" y="466"/>
                </a:lnTo>
                <a:lnTo>
                  <a:pt x="10" y="466"/>
                </a:lnTo>
                <a:lnTo>
                  <a:pt x="10" y="466"/>
                </a:lnTo>
                <a:lnTo>
                  <a:pt x="9" y="465"/>
                </a:lnTo>
                <a:lnTo>
                  <a:pt x="9" y="465"/>
                </a:lnTo>
                <a:lnTo>
                  <a:pt x="9" y="465"/>
                </a:lnTo>
                <a:lnTo>
                  <a:pt x="9" y="464"/>
                </a:lnTo>
                <a:lnTo>
                  <a:pt x="10" y="464"/>
                </a:lnTo>
                <a:lnTo>
                  <a:pt x="11" y="463"/>
                </a:lnTo>
                <a:lnTo>
                  <a:pt x="11" y="462"/>
                </a:lnTo>
                <a:lnTo>
                  <a:pt x="12" y="460"/>
                </a:lnTo>
                <a:lnTo>
                  <a:pt x="12" y="460"/>
                </a:lnTo>
                <a:lnTo>
                  <a:pt x="12" y="459"/>
                </a:lnTo>
                <a:lnTo>
                  <a:pt x="12" y="458"/>
                </a:lnTo>
                <a:lnTo>
                  <a:pt x="13" y="458"/>
                </a:lnTo>
                <a:lnTo>
                  <a:pt x="13" y="458"/>
                </a:lnTo>
                <a:lnTo>
                  <a:pt x="15" y="458"/>
                </a:lnTo>
                <a:lnTo>
                  <a:pt x="15" y="457"/>
                </a:lnTo>
                <a:lnTo>
                  <a:pt x="16" y="457"/>
                </a:lnTo>
                <a:lnTo>
                  <a:pt x="16" y="457"/>
                </a:lnTo>
                <a:lnTo>
                  <a:pt x="17" y="456"/>
                </a:lnTo>
                <a:lnTo>
                  <a:pt x="19" y="454"/>
                </a:lnTo>
                <a:lnTo>
                  <a:pt x="19" y="453"/>
                </a:lnTo>
                <a:lnTo>
                  <a:pt x="19" y="453"/>
                </a:lnTo>
                <a:lnTo>
                  <a:pt x="20" y="453"/>
                </a:lnTo>
                <a:lnTo>
                  <a:pt x="20" y="452"/>
                </a:lnTo>
                <a:lnTo>
                  <a:pt x="20" y="452"/>
                </a:lnTo>
                <a:lnTo>
                  <a:pt x="21" y="451"/>
                </a:lnTo>
                <a:lnTo>
                  <a:pt x="22" y="451"/>
                </a:lnTo>
                <a:lnTo>
                  <a:pt x="23" y="450"/>
                </a:lnTo>
                <a:lnTo>
                  <a:pt x="25" y="450"/>
                </a:lnTo>
                <a:lnTo>
                  <a:pt x="26" y="450"/>
                </a:lnTo>
                <a:lnTo>
                  <a:pt x="28" y="450"/>
                </a:lnTo>
                <a:lnTo>
                  <a:pt x="29" y="450"/>
                </a:lnTo>
                <a:lnTo>
                  <a:pt x="30" y="450"/>
                </a:lnTo>
                <a:lnTo>
                  <a:pt x="31" y="450"/>
                </a:lnTo>
                <a:lnTo>
                  <a:pt x="32" y="451"/>
                </a:lnTo>
                <a:lnTo>
                  <a:pt x="33" y="452"/>
                </a:lnTo>
                <a:lnTo>
                  <a:pt x="35" y="454"/>
                </a:lnTo>
                <a:lnTo>
                  <a:pt x="36" y="454"/>
                </a:lnTo>
                <a:lnTo>
                  <a:pt x="37" y="455"/>
                </a:lnTo>
                <a:lnTo>
                  <a:pt x="38" y="455"/>
                </a:lnTo>
                <a:lnTo>
                  <a:pt x="40" y="455"/>
                </a:lnTo>
                <a:lnTo>
                  <a:pt x="41" y="456"/>
                </a:lnTo>
                <a:lnTo>
                  <a:pt x="43" y="456"/>
                </a:lnTo>
                <a:lnTo>
                  <a:pt x="43" y="456"/>
                </a:lnTo>
                <a:lnTo>
                  <a:pt x="44" y="456"/>
                </a:lnTo>
                <a:lnTo>
                  <a:pt x="45" y="455"/>
                </a:lnTo>
                <a:lnTo>
                  <a:pt x="46" y="455"/>
                </a:lnTo>
                <a:lnTo>
                  <a:pt x="46" y="454"/>
                </a:lnTo>
                <a:lnTo>
                  <a:pt x="47" y="453"/>
                </a:lnTo>
                <a:lnTo>
                  <a:pt x="48" y="452"/>
                </a:lnTo>
                <a:lnTo>
                  <a:pt x="49" y="451"/>
                </a:lnTo>
                <a:lnTo>
                  <a:pt x="51" y="449"/>
                </a:lnTo>
                <a:lnTo>
                  <a:pt x="53" y="446"/>
                </a:lnTo>
                <a:lnTo>
                  <a:pt x="54" y="445"/>
                </a:lnTo>
                <a:lnTo>
                  <a:pt x="54" y="444"/>
                </a:lnTo>
                <a:lnTo>
                  <a:pt x="55" y="444"/>
                </a:lnTo>
                <a:lnTo>
                  <a:pt x="56" y="444"/>
                </a:lnTo>
                <a:lnTo>
                  <a:pt x="56" y="443"/>
                </a:lnTo>
                <a:lnTo>
                  <a:pt x="57" y="443"/>
                </a:lnTo>
                <a:lnTo>
                  <a:pt x="59" y="443"/>
                </a:lnTo>
                <a:lnTo>
                  <a:pt x="64" y="442"/>
                </a:lnTo>
                <a:lnTo>
                  <a:pt x="66" y="442"/>
                </a:lnTo>
                <a:lnTo>
                  <a:pt x="67" y="442"/>
                </a:lnTo>
                <a:lnTo>
                  <a:pt x="69" y="442"/>
                </a:lnTo>
                <a:lnTo>
                  <a:pt x="70" y="443"/>
                </a:lnTo>
                <a:lnTo>
                  <a:pt x="72" y="443"/>
                </a:lnTo>
                <a:lnTo>
                  <a:pt x="73" y="444"/>
                </a:lnTo>
                <a:lnTo>
                  <a:pt x="75" y="445"/>
                </a:lnTo>
                <a:lnTo>
                  <a:pt x="78" y="447"/>
                </a:lnTo>
                <a:lnTo>
                  <a:pt x="79" y="448"/>
                </a:lnTo>
                <a:lnTo>
                  <a:pt x="79" y="448"/>
                </a:lnTo>
                <a:lnTo>
                  <a:pt x="80" y="448"/>
                </a:lnTo>
                <a:lnTo>
                  <a:pt x="81" y="448"/>
                </a:lnTo>
                <a:lnTo>
                  <a:pt x="82" y="448"/>
                </a:lnTo>
                <a:lnTo>
                  <a:pt x="82" y="448"/>
                </a:lnTo>
                <a:lnTo>
                  <a:pt x="83" y="448"/>
                </a:lnTo>
                <a:lnTo>
                  <a:pt x="84" y="447"/>
                </a:lnTo>
                <a:lnTo>
                  <a:pt x="85" y="446"/>
                </a:lnTo>
                <a:lnTo>
                  <a:pt x="87" y="443"/>
                </a:lnTo>
                <a:lnTo>
                  <a:pt x="88" y="441"/>
                </a:lnTo>
                <a:lnTo>
                  <a:pt x="89" y="440"/>
                </a:lnTo>
                <a:lnTo>
                  <a:pt x="91" y="438"/>
                </a:lnTo>
                <a:lnTo>
                  <a:pt x="93" y="436"/>
                </a:lnTo>
                <a:lnTo>
                  <a:pt x="95" y="434"/>
                </a:lnTo>
                <a:lnTo>
                  <a:pt x="96" y="434"/>
                </a:lnTo>
                <a:lnTo>
                  <a:pt x="97" y="433"/>
                </a:lnTo>
                <a:lnTo>
                  <a:pt x="98" y="432"/>
                </a:lnTo>
                <a:lnTo>
                  <a:pt x="102" y="430"/>
                </a:lnTo>
                <a:lnTo>
                  <a:pt x="103" y="429"/>
                </a:lnTo>
                <a:lnTo>
                  <a:pt x="104" y="428"/>
                </a:lnTo>
                <a:lnTo>
                  <a:pt x="106" y="427"/>
                </a:lnTo>
                <a:lnTo>
                  <a:pt x="108" y="426"/>
                </a:lnTo>
                <a:lnTo>
                  <a:pt x="110" y="423"/>
                </a:lnTo>
                <a:lnTo>
                  <a:pt x="111" y="421"/>
                </a:lnTo>
                <a:lnTo>
                  <a:pt x="113" y="419"/>
                </a:lnTo>
                <a:lnTo>
                  <a:pt x="114" y="418"/>
                </a:lnTo>
                <a:lnTo>
                  <a:pt x="115" y="417"/>
                </a:lnTo>
                <a:lnTo>
                  <a:pt x="115" y="416"/>
                </a:lnTo>
                <a:lnTo>
                  <a:pt x="117" y="415"/>
                </a:lnTo>
                <a:lnTo>
                  <a:pt x="119" y="414"/>
                </a:lnTo>
                <a:lnTo>
                  <a:pt x="121" y="413"/>
                </a:lnTo>
                <a:lnTo>
                  <a:pt x="125" y="412"/>
                </a:lnTo>
                <a:lnTo>
                  <a:pt x="127" y="411"/>
                </a:lnTo>
                <a:lnTo>
                  <a:pt x="130" y="410"/>
                </a:lnTo>
                <a:lnTo>
                  <a:pt x="133" y="410"/>
                </a:lnTo>
                <a:lnTo>
                  <a:pt x="134" y="410"/>
                </a:lnTo>
                <a:lnTo>
                  <a:pt x="137" y="410"/>
                </a:lnTo>
                <a:lnTo>
                  <a:pt x="139" y="410"/>
                </a:lnTo>
                <a:lnTo>
                  <a:pt x="140" y="410"/>
                </a:lnTo>
                <a:lnTo>
                  <a:pt x="141" y="409"/>
                </a:lnTo>
                <a:lnTo>
                  <a:pt x="142" y="409"/>
                </a:lnTo>
                <a:lnTo>
                  <a:pt x="142" y="409"/>
                </a:lnTo>
                <a:lnTo>
                  <a:pt x="143" y="408"/>
                </a:lnTo>
                <a:lnTo>
                  <a:pt x="144" y="407"/>
                </a:lnTo>
                <a:lnTo>
                  <a:pt x="144" y="406"/>
                </a:lnTo>
                <a:lnTo>
                  <a:pt x="145" y="405"/>
                </a:lnTo>
                <a:lnTo>
                  <a:pt x="146" y="401"/>
                </a:lnTo>
                <a:lnTo>
                  <a:pt x="147" y="399"/>
                </a:lnTo>
                <a:lnTo>
                  <a:pt x="148" y="398"/>
                </a:lnTo>
                <a:lnTo>
                  <a:pt x="148" y="397"/>
                </a:lnTo>
                <a:lnTo>
                  <a:pt x="149" y="396"/>
                </a:lnTo>
                <a:lnTo>
                  <a:pt x="150" y="396"/>
                </a:lnTo>
                <a:lnTo>
                  <a:pt x="150" y="395"/>
                </a:lnTo>
                <a:lnTo>
                  <a:pt x="151" y="395"/>
                </a:lnTo>
                <a:lnTo>
                  <a:pt x="151" y="395"/>
                </a:lnTo>
                <a:lnTo>
                  <a:pt x="152" y="395"/>
                </a:lnTo>
                <a:lnTo>
                  <a:pt x="153" y="395"/>
                </a:lnTo>
                <a:lnTo>
                  <a:pt x="154" y="395"/>
                </a:lnTo>
                <a:lnTo>
                  <a:pt x="157" y="395"/>
                </a:lnTo>
                <a:lnTo>
                  <a:pt x="158" y="396"/>
                </a:lnTo>
                <a:lnTo>
                  <a:pt x="159" y="395"/>
                </a:lnTo>
                <a:lnTo>
                  <a:pt x="160" y="395"/>
                </a:lnTo>
                <a:lnTo>
                  <a:pt x="161" y="395"/>
                </a:lnTo>
                <a:lnTo>
                  <a:pt x="161" y="395"/>
                </a:lnTo>
                <a:lnTo>
                  <a:pt x="162" y="394"/>
                </a:lnTo>
                <a:lnTo>
                  <a:pt x="163" y="394"/>
                </a:lnTo>
                <a:lnTo>
                  <a:pt x="164" y="393"/>
                </a:lnTo>
                <a:lnTo>
                  <a:pt x="165" y="392"/>
                </a:lnTo>
                <a:lnTo>
                  <a:pt x="166" y="391"/>
                </a:lnTo>
                <a:lnTo>
                  <a:pt x="169" y="388"/>
                </a:lnTo>
                <a:lnTo>
                  <a:pt x="170" y="387"/>
                </a:lnTo>
                <a:lnTo>
                  <a:pt x="170" y="387"/>
                </a:lnTo>
                <a:lnTo>
                  <a:pt x="171" y="386"/>
                </a:lnTo>
                <a:lnTo>
                  <a:pt x="172" y="386"/>
                </a:lnTo>
                <a:lnTo>
                  <a:pt x="174" y="385"/>
                </a:lnTo>
                <a:lnTo>
                  <a:pt x="176" y="384"/>
                </a:lnTo>
                <a:lnTo>
                  <a:pt x="177" y="384"/>
                </a:lnTo>
                <a:lnTo>
                  <a:pt x="178" y="384"/>
                </a:lnTo>
                <a:lnTo>
                  <a:pt x="179" y="384"/>
                </a:lnTo>
                <a:lnTo>
                  <a:pt x="180" y="384"/>
                </a:lnTo>
                <a:lnTo>
                  <a:pt x="180" y="384"/>
                </a:lnTo>
                <a:lnTo>
                  <a:pt x="181" y="384"/>
                </a:lnTo>
                <a:lnTo>
                  <a:pt x="181" y="385"/>
                </a:lnTo>
                <a:lnTo>
                  <a:pt x="182" y="386"/>
                </a:lnTo>
                <a:lnTo>
                  <a:pt x="183" y="387"/>
                </a:lnTo>
                <a:lnTo>
                  <a:pt x="185" y="389"/>
                </a:lnTo>
                <a:lnTo>
                  <a:pt x="185" y="390"/>
                </a:lnTo>
                <a:lnTo>
                  <a:pt x="186" y="391"/>
                </a:lnTo>
                <a:lnTo>
                  <a:pt x="187" y="392"/>
                </a:lnTo>
                <a:lnTo>
                  <a:pt x="191" y="394"/>
                </a:lnTo>
                <a:lnTo>
                  <a:pt x="192" y="395"/>
                </a:lnTo>
                <a:lnTo>
                  <a:pt x="193" y="395"/>
                </a:lnTo>
                <a:lnTo>
                  <a:pt x="195" y="396"/>
                </a:lnTo>
                <a:lnTo>
                  <a:pt x="196" y="396"/>
                </a:lnTo>
                <a:lnTo>
                  <a:pt x="197" y="396"/>
                </a:lnTo>
                <a:lnTo>
                  <a:pt x="198" y="396"/>
                </a:lnTo>
                <a:lnTo>
                  <a:pt x="200" y="396"/>
                </a:lnTo>
                <a:lnTo>
                  <a:pt x="202" y="396"/>
                </a:lnTo>
                <a:lnTo>
                  <a:pt x="204" y="395"/>
                </a:lnTo>
                <a:lnTo>
                  <a:pt x="206" y="395"/>
                </a:lnTo>
                <a:lnTo>
                  <a:pt x="208" y="393"/>
                </a:lnTo>
                <a:lnTo>
                  <a:pt x="209" y="392"/>
                </a:lnTo>
                <a:lnTo>
                  <a:pt x="211" y="391"/>
                </a:lnTo>
                <a:lnTo>
                  <a:pt x="212" y="390"/>
                </a:lnTo>
                <a:lnTo>
                  <a:pt x="213" y="390"/>
                </a:lnTo>
                <a:lnTo>
                  <a:pt x="214" y="390"/>
                </a:lnTo>
                <a:lnTo>
                  <a:pt x="215" y="390"/>
                </a:lnTo>
                <a:lnTo>
                  <a:pt x="216" y="390"/>
                </a:lnTo>
                <a:lnTo>
                  <a:pt x="219" y="390"/>
                </a:lnTo>
                <a:lnTo>
                  <a:pt x="221" y="391"/>
                </a:lnTo>
                <a:lnTo>
                  <a:pt x="224" y="391"/>
                </a:lnTo>
                <a:lnTo>
                  <a:pt x="225" y="392"/>
                </a:lnTo>
                <a:lnTo>
                  <a:pt x="228" y="392"/>
                </a:lnTo>
                <a:lnTo>
                  <a:pt x="232" y="393"/>
                </a:lnTo>
                <a:lnTo>
                  <a:pt x="233" y="393"/>
                </a:lnTo>
                <a:lnTo>
                  <a:pt x="234" y="393"/>
                </a:lnTo>
                <a:lnTo>
                  <a:pt x="237" y="392"/>
                </a:lnTo>
                <a:lnTo>
                  <a:pt x="242" y="391"/>
                </a:lnTo>
                <a:lnTo>
                  <a:pt x="245" y="390"/>
                </a:lnTo>
                <a:lnTo>
                  <a:pt x="247" y="390"/>
                </a:lnTo>
                <a:lnTo>
                  <a:pt x="248" y="390"/>
                </a:lnTo>
                <a:lnTo>
                  <a:pt x="249" y="389"/>
                </a:lnTo>
                <a:lnTo>
                  <a:pt x="253" y="387"/>
                </a:lnTo>
                <a:lnTo>
                  <a:pt x="254" y="386"/>
                </a:lnTo>
                <a:lnTo>
                  <a:pt x="254" y="385"/>
                </a:lnTo>
                <a:lnTo>
                  <a:pt x="255" y="385"/>
                </a:lnTo>
                <a:lnTo>
                  <a:pt x="255" y="384"/>
                </a:lnTo>
                <a:lnTo>
                  <a:pt x="256" y="383"/>
                </a:lnTo>
                <a:lnTo>
                  <a:pt x="256" y="383"/>
                </a:lnTo>
                <a:lnTo>
                  <a:pt x="256" y="382"/>
                </a:lnTo>
                <a:lnTo>
                  <a:pt x="256" y="379"/>
                </a:lnTo>
                <a:lnTo>
                  <a:pt x="255" y="378"/>
                </a:lnTo>
                <a:lnTo>
                  <a:pt x="256" y="377"/>
                </a:lnTo>
                <a:lnTo>
                  <a:pt x="256" y="376"/>
                </a:lnTo>
                <a:lnTo>
                  <a:pt x="257" y="375"/>
                </a:lnTo>
                <a:lnTo>
                  <a:pt x="258" y="373"/>
                </a:lnTo>
                <a:lnTo>
                  <a:pt x="259" y="373"/>
                </a:lnTo>
                <a:lnTo>
                  <a:pt x="260" y="372"/>
                </a:lnTo>
                <a:lnTo>
                  <a:pt x="261" y="371"/>
                </a:lnTo>
                <a:lnTo>
                  <a:pt x="262" y="371"/>
                </a:lnTo>
                <a:lnTo>
                  <a:pt x="264" y="370"/>
                </a:lnTo>
                <a:lnTo>
                  <a:pt x="266" y="369"/>
                </a:lnTo>
                <a:lnTo>
                  <a:pt x="269" y="369"/>
                </a:lnTo>
                <a:lnTo>
                  <a:pt x="274" y="369"/>
                </a:lnTo>
                <a:lnTo>
                  <a:pt x="278" y="368"/>
                </a:lnTo>
                <a:lnTo>
                  <a:pt x="281" y="367"/>
                </a:lnTo>
                <a:lnTo>
                  <a:pt x="284" y="367"/>
                </a:lnTo>
                <a:lnTo>
                  <a:pt x="285" y="366"/>
                </a:lnTo>
                <a:lnTo>
                  <a:pt x="286" y="366"/>
                </a:lnTo>
                <a:lnTo>
                  <a:pt x="286" y="366"/>
                </a:lnTo>
                <a:lnTo>
                  <a:pt x="287" y="365"/>
                </a:lnTo>
                <a:lnTo>
                  <a:pt x="288" y="364"/>
                </a:lnTo>
                <a:lnTo>
                  <a:pt x="289" y="364"/>
                </a:lnTo>
                <a:lnTo>
                  <a:pt x="289" y="363"/>
                </a:lnTo>
                <a:lnTo>
                  <a:pt x="290" y="362"/>
                </a:lnTo>
                <a:lnTo>
                  <a:pt x="291" y="361"/>
                </a:lnTo>
                <a:lnTo>
                  <a:pt x="292" y="360"/>
                </a:lnTo>
                <a:lnTo>
                  <a:pt x="292" y="359"/>
                </a:lnTo>
                <a:lnTo>
                  <a:pt x="293" y="356"/>
                </a:lnTo>
                <a:lnTo>
                  <a:pt x="294" y="355"/>
                </a:lnTo>
                <a:lnTo>
                  <a:pt x="294" y="354"/>
                </a:lnTo>
                <a:lnTo>
                  <a:pt x="295" y="354"/>
                </a:lnTo>
                <a:lnTo>
                  <a:pt x="296" y="353"/>
                </a:lnTo>
                <a:lnTo>
                  <a:pt x="298" y="350"/>
                </a:lnTo>
                <a:lnTo>
                  <a:pt x="299" y="350"/>
                </a:lnTo>
                <a:lnTo>
                  <a:pt x="300" y="349"/>
                </a:lnTo>
                <a:lnTo>
                  <a:pt x="301" y="348"/>
                </a:lnTo>
                <a:lnTo>
                  <a:pt x="301" y="347"/>
                </a:lnTo>
                <a:lnTo>
                  <a:pt x="301" y="346"/>
                </a:lnTo>
                <a:lnTo>
                  <a:pt x="302" y="346"/>
                </a:lnTo>
                <a:lnTo>
                  <a:pt x="302" y="345"/>
                </a:lnTo>
                <a:lnTo>
                  <a:pt x="301" y="344"/>
                </a:lnTo>
                <a:lnTo>
                  <a:pt x="301" y="343"/>
                </a:lnTo>
                <a:lnTo>
                  <a:pt x="300" y="342"/>
                </a:lnTo>
                <a:lnTo>
                  <a:pt x="299" y="341"/>
                </a:lnTo>
                <a:lnTo>
                  <a:pt x="299" y="340"/>
                </a:lnTo>
                <a:lnTo>
                  <a:pt x="297" y="339"/>
                </a:lnTo>
                <a:lnTo>
                  <a:pt x="293" y="335"/>
                </a:lnTo>
                <a:lnTo>
                  <a:pt x="292" y="334"/>
                </a:lnTo>
                <a:lnTo>
                  <a:pt x="290" y="332"/>
                </a:lnTo>
                <a:lnTo>
                  <a:pt x="289" y="331"/>
                </a:lnTo>
                <a:lnTo>
                  <a:pt x="288" y="330"/>
                </a:lnTo>
                <a:lnTo>
                  <a:pt x="288" y="329"/>
                </a:lnTo>
                <a:lnTo>
                  <a:pt x="288" y="328"/>
                </a:lnTo>
                <a:lnTo>
                  <a:pt x="288" y="327"/>
                </a:lnTo>
                <a:lnTo>
                  <a:pt x="288" y="327"/>
                </a:lnTo>
                <a:lnTo>
                  <a:pt x="288" y="327"/>
                </a:lnTo>
                <a:lnTo>
                  <a:pt x="288" y="326"/>
                </a:lnTo>
                <a:lnTo>
                  <a:pt x="289" y="326"/>
                </a:lnTo>
                <a:lnTo>
                  <a:pt x="290" y="326"/>
                </a:lnTo>
                <a:lnTo>
                  <a:pt x="291" y="325"/>
                </a:lnTo>
                <a:lnTo>
                  <a:pt x="292" y="325"/>
                </a:lnTo>
                <a:lnTo>
                  <a:pt x="294" y="324"/>
                </a:lnTo>
                <a:lnTo>
                  <a:pt x="295" y="324"/>
                </a:lnTo>
                <a:lnTo>
                  <a:pt x="295" y="323"/>
                </a:lnTo>
                <a:lnTo>
                  <a:pt x="296" y="322"/>
                </a:lnTo>
                <a:lnTo>
                  <a:pt x="297" y="321"/>
                </a:lnTo>
                <a:lnTo>
                  <a:pt x="297" y="320"/>
                </a:lnTo>
                <a:lnTo>
                  <a:pt x="298" y="319"/>
                </a:lnTo>
                <a:lnTo>
                  <a:pt x="298" y="319"/>
                </a:lnTo>
                <a:lnTo>
                  <a:pt x="298" y="318"/>
                </a:lnTo>
                <a:lnTo>
                  <a:pt x="298" y="317"/>
                </a:lnTo>
                <a:lnTo>
                  <a:pt x="297" y="316"/>
                </a:lnTo>
                <a:lnTo>
                  <a:pt x="297" y="314"/>
                </a:lnTo>
                <a:lnTo>
                  <a:pt x="296" y="311"/>
                </a:lnTo>
                <a:lnTo>
                  <a:pt x="296" y="310"/>
                </a:lnTo>
                <a:lnTo>
                  <a:pt x="296" y="309"/>
                </a:lnTo>
                <a:lnTo>
                  <a:pt x="296" y="308"/>
                </a:lnTo>
                <a:lnTo>
                  <a:pt x="296" y="307"/>
                </a:lnTo>
                <a:lnTo>
                  <a:pt x="297" y="305"/>
                </a:lnTo>
                <a:lnTo>
                  <a:pt x="297" y="305"/>
                </a:lnTo>
                <a:lnTo>
                  <a:pt x="298" y="304"/>
                </a:lnTo>
                <a:lnTo>
                  <a:pt x="298" y="303"/>
                </a:lnTo>
                <a:lnTo>
                  <a:pt x="299" y="303"/>
                </a:lnTo>
                <a:lnTo>
                  <a:pt x="300" y="302"/>
                </a:lnTo>
                <a:lnTo>
                  <a:pt x="301" y="301"/>
                </a:lnTo>
                <a:lnTo>
                  <a:pt x="304" y="300"/>
                </a:lnTo>
                <a:lnTo>
                  <a:pt x="305" y="299"/>
                </a:lnTo>
                <a:lnTo>
                  <a:pt x="307" y="298"/>
                </a:lnTo>
                <a:lnTo>
                  <a:pt x="309" y="297"/>
                </a:lnTo>
                <a:lnTo>
                  <a:pt x="310" y="296"/>
                </a:lnTo>
                <a:lnTo>
                  <a:pt x="310" y="295"/>
                </a:lnTo>
                <a:lnTo>
                  <a:pt x="311" y="294"/>
                </a:lnTo>
                <a:lnTo>
                  <a:pt x="311" y="293"/>
                </a:lnTo>
                <a:lnTo>
                  <a:pt x="311" y="292"/>
                </a:lnTo>
                <a:lnTo>
                  <a:pt x="311" y="290"/>
                </a:lnTo>
                <a:lnTo>
                  <a:pt x="311" y="288"/>
                </a:lnTo>
                <a:lnTo>
                  <a:pt x="311" y="287"/>
                </a:lnTo>
                <a:lnTo>
                  <a:pt x="311" y="286"/>
                </a:lnTo>
                <a:lnTo>
                  <a:pt x="310" y="285"/>
                </a:lnTo>
                <a:lnTo>
                  <a:pt x="310" y="284"/>
                </a:lnTo>
                <a:lnTo>
                  <a:pt x="309" y="283"/>
                </a:lnTo>
                <a:lnTo>
                  <a:pt x="309" y="282"/>
                </a:lnTo>
                <a:lnTo>
                  <a:pt x="308" y="282"/>
                </a:lnTo>
                <a:lnTo>
                  <a:pt x="307" y="281"/>
                </a:lnTo>
                <a:lnTo>
                  <a:pt x="306" y="280"/>
                </a:lnTo>
                <a:lnTo>
                  <a:pt x="303" y="277"/>
                </a:lnTo>
                <a:lnTo>
                  <a:pt x="301" y="276"/>
                </a:lnTo>
                <a:lnTo>
                  <a:pt x="300" y="275"/>
                </a:lnTo>
                <a:lnTo>
                  <a:pt x="299" y="274"/>
                </a:lnTo>
                <a:lnTo>
                  <a:pt x="299" y="274"/>
                </a:lnTo>
                <a:lnTo>
                  <a:pt x="299" y="273"/>
                </a:lnTo>
                <a:lnTo>
                  <a:pt x="298" y="272"/>
                </a:lnTo>
                <a:lnTo>
                  <a:pt x="298" y="271"/>
                </a:lnTo>
                <a:lnTo>
                  <a:pt x="298" y="270"/>
                </a:lnTo>
                <a:lnTo>
                  <a:pt x="298" y="269"/>
                </a:lnTo>
                <a:lnTo>
                  <a:pt x="298" y="268"/>
                </a:lnTo>
                <a:lnTo>
                  <a:pt x="298" y="267"/>
                </a:lnTo>
                <a:lnTo>
                  <a:pt x="299" y="265"/>
                </a:lnTo>
                <a:lnTo>
                  <a:pt x="299" y="264"/>
                </a:lnTo>
                <a:lnTo>
                  <a:pt x="300" y="262"/>
                </a:lnTo>
                <a:lnTo>
                  <a:pt x="300" y="261"/>
                </a:lnTo>
                <a:lnTo>
                  <a:pt x="301" y="259"/>
                </a:lnTo>
                <a:lnTo>
                  <a:pt x="302" y="258"/>
                </a:lnTo>
                <a:lnTo>
                  <a:pt x="303" y="256"/>
                </a:lnTo>
                <a:lnTo>
                  <a:pt x="304" y="255"/>
                </a:lnTo>
                <a:lnTo>
                  <a:pt x="305" y="253"/>
                </a:lnTo>
                <a:lnTo>
                  <a:pt x="306" y="252"/>
                </a:lnTo>
                <a:lnTo>
                  <a:pt x="308" y="251"/>
                </a:lnTo>
                <a:lnTo>
                  <a:pt x="311" y="249"/>
                </a:lnTo>
                <a:lnTo>
                  <a:pt x="313" y="247"/>
                </a:lnTo>
                <a:lnTo>
                  <a:pt x="313" y="247"/>
                </a:lnTo>
                <a:lnTo>
                  <a:pt x="314" y="246"/>
                </a:lnTo>
                <a:lnTo>
                  <a:pt x="314" y="246"/>
                </a:lnTo>
                <a:lnTo>
                  <a:pt x="315" y="245"/>
                </a:lnTo>
                <a:lnTo>
                  <a:pt x="315" y="244"/>
                </a:lnTo>
                <a:lnTo>
                  <a:pt x="315" y="243"/>
                </a:lnTo>
                <a:lnTo>
                  <a:pt x="315" y="243"/>
                </a:lnTo>
                <a:lnTo>
                  <a:pt x="314" y="242"/>
                </a:lnTo>
                <a:lnTo>
                  <a:pt x="314" y="241"/>
                </a:lnTo>
                <a:lnTo>
                  <a:pt x="313" y="240"/>
                </a:lnTo>
                <a:lnTo>
                  <a:pt x="312" y="238"/>
                </a:lnTo>
                <a:lnTo>
                  <a:pt x="310" y="236"/>
                </a:lnTo>
                <a:lnTo>
                  <a:pt x="310" y="235"/>
                </a:lnTo>
                <a:lnTo>
                  <a:pt x="309" y="234"/>
                </a:lnTo>
                <a:lnTo>
                  <a:pt x="309" y="233"/>
                </a:lnTo>
                <a:lnTo>
                  <a:pt x="308" y="231"/>
                </a:lnTo>
                <a:lnTo>
                  <a:pt x="308" y="230"/>
                </a:lnTo>
                <a:lnTo>
                  <a:pt x="308" y="229"/>
                </a:lnTo>
                <a:lnTo>
                  <a:pt x="308" y="228"/>
                </a:lnTo>
                <a:lnTo>
                  <a:pt x="308" y="227"/>
                </a:lnTo>
                <a:lnTo>
                  <a:pt x="309" y="226"/>
                </a:lnTo>
                <a:lnTo>
                  <a:pt x="309" y="225"/>
                </a:lnTo>
                <a:lnTo>
                  <a:pt x="310" y="224"/>
                </a:lnTo>
                <a:lnTo>
                  <a:pt x="314" y="219"/>
                </a:lnTo>
                <a:lnTo>
                  <a:pt x="315" y="217"/>
                </a:lnTo>
                <a:lnTo>
                  <a:pt x="316" y="215"/>
                </a:lnTo>
                <a:lnTo>
                  <a:pt x="316" y="214"/>
                </a:lnTo>
                <a:lnTo>
                  <a:pt x="317" y="213"/>
                </a:lnTo>
                <a:lnTo>
                  <a:pt x="317" y="212"/>
                </a:lnTo>
                <a:lnTo>
                  <a:pt x="317" y="211"/>
                </a:lnTo>
                <a:lnTo>
                  <a:pt x="317" y="210"/>
                </a:lnTo>
                <a:lnTo>
                  <a:pt x="317" y="210"/>
                </a:lnTo>
                <a:lnTo>
                  <a:pt x="317" y="209"/>
                </a:lnTo>
                <a:lnTo>
                  <a:pt x="316" y="208"/>
                </a:lnTo>
                <a:lnTo>
                  <a:pt x="316" y="208"/>
                </a:lnTo>
                <a:lnTo>
                  <a:pt x="315" y="207"/>
                </a:lnTo>
                <a:lnTo>
                  <a:pt x="315" y="207"/>
                </a:lnTo>
                <a:lnTo>
                  <a:pt x="314" y="206"/>
                </a:lnTo>
                <a:lnTo>
                  <a:pt x="310" y="205"/>
                </a:lnTo>
                <a:lnTo>
                  <a:pt x="309" y="205"/>
                </a:lnTo>
                <a:lnTo>
                  <a:pt x="307" y="204"/>
                </a:lnTo>
                <a:lnTo>
                  <a:pt x="306" y="204"/>
                </a:lnTo>
                <a:lnTo>
                  <a:pt x="305" y="203"/>
                </a:lnTo>
                <a:lnTo>
                  <a:pt x="304" y="203"/>
                </a:lnTo>
                <a:lnTo>
                  <a:pt x="304" y="202"/>
                </a:lnTo>
                <a:lnTo>
                  <a:pt x="303" y="202"/>
                </a:lnTo>
                <a:lnTo>
                  <a:pt x="303" y="201"/>
                </a:lnTo>
                <a:lnTo>
                  <a:pt x="303" y="201"/>
                </a:lnTo>
                <a:lnTo>
                  <a:pt x="303" y="200"/>
                </a:lnTo>
                <a:lnTo>
                  <a:pt x="303" y="200"/>
                </a:lnTo>
                <a:lnTo>
                  <a:pt x="304" y="199"/>
                </a:lnTo>
                <a:lnTo>
                  <a:pt x="304" y="199"/>
                </a:lnTo>
                <a:lnTo>
                  <a:pt x="306" y="198"/>
                </a:lnTo>
                <a:lnTo>
                  <a:pt x="306" y="197"/>
                </a:lnTo>
                <a:lnTo>
                  <a:pt x="306" y="197"/>
                </a:lnTo>
                <a:lnTo>
                  <a:pt x="307" y="197"/>
                </a:lnTo>
                <a:lnTo>
                  <a:pt x="306" y="196"/>
                </a:lnTo>
                <a:lnTo>
                  <a:pt x="306" y="196"/>
                </a:lnTo>
                <a:lnTo>
                  <a:pt x="306" y="195"/>
                </a:lnTo>
                <a:lnTo>
                  <a:pt x="305" y="195"/>
                </a:lnTo>
                <a:lnTo>
                  <a:pt x="298" y="190"/>
                </a:lnTo>
                <a:lnTo>
                  <a:pt x="294" y="186"/>
                </a:lnTo>
                <a:lnTo>
                  <a:pt x="293" y="186"/>
                </a:lnTo>
                <a:lnTo>
                  <a:pt x="292" y="185"/>
                </a:lnTo>
                <a:lnTo>
                  <a:pt x="292" y="184"/>
                </a:lnTo>
                <a:lnTo>
                  <a:pt x="291" y="184"/>
                </a:lnTo>
                <a:lnTo>
                  <a:pt x="291" y="183"/>
                </a:lnTo>
                <a:lnTo>
                  <a:pt x="291" y="182"/>
                </a:lnTo>
                <a:lnTo>
                  <a:pt x="291" y="181"/>
                </a:lnTo>
                <a:lnTo>
                  <a:pt x="291" y="180"/>
                </a:lnTo>
                <a:lnTo>
                  <a:pt x="291" y="178"/>
                </a:lnTo>
                <a:lnTo>
                  <a:pt x="292" y="174"/>
                </a:lnTo>
                <a:lnTo>
                  <a:pt x="293" y="171"/>
                </a:lnTo>
                <a:lnTo>
                  <a:pt x="293" y="169"/>
                </a:lnTo>
                <a:lnTo>
                  <a:pt x="293" y="166"/>
                </a:lnTo>
                <a:lnTo>
                  <a:pt x="293" y="162"/>
                </a:lnTo>
                <a:lnTo>
                  <a:pt x="294" y="160"/>
                </a:lnTo>
                <a:lnTo>
                  <a:pt x="294" y="159"/>
                </a:lnTo>
                <a:lnTo>
                  <a:pt x="294" y="158"/>
                </a:lnTo>
                <a:lnTo>
                  <a:pt x="295" y="156"/>
                </a:lnTo>
                <a:lnTo>
                  <a:pt x="296" y="154"/>
                </a:lnTo>
                <a:lnTo>
                  <a:pt x="298" y="153"/>
                </a:lnTo>
                <a:lnTo>
                  <a:pt x="300" y="150"/>
                </a:lnTo>
                <a:lnTo>
                  <a:pt x="301" y="148"/>
                </a:lnTo>
                <a:lnTo>
                  <a:pt x="302" y="147"/>
                </a:lnTo>
                <a:lnTo>
                  <a:pt x="304" y="143"/>
                </a:lnTo>
                <a:lnTo>
                  <a:pt x="305" y="141"/>
                </a:lnTo>
                <a:lnTo>
                  <a:pt x="306" y="140"/>
                </a:lnTo>
                <a:lnTo>
                  <a:pt x="307" y="139"/>
                </a:lnTo>
                <a:lnTo>
                  <a:pt x="308" y="138"/>
                </a:lnTo>
                <a:lnTo>
                  <a:pt x="308" y="137"/>
                </a:lnTo>
                <a:lnTo>
                  <a:pt x="309" y="137"/>
                </a:lnTo>
                <a:lnTo>
                  <a:pt x="310" y="136"/>
                </a:lnTo>
                <a:lnTo>
                  <a:pt x="312" y="135"/>
                </a:lnTo>
                <a:lnTo>
                  <a:pt x="313" y="134"/>
                </a:lnTo>
                <a:lnTo>
                  <a:pt x="315" y="134"/>
                </a:lnTo>
                <a:lnTo>
                  <a:pt x="317" y="133"/>
                </a:lnTo>
                <a:lnTo>
                  <a:pt x="321" y="133"/>
                </a:lnTo>
                <a:lnTo>
                  <a:pt x="324" y="133"/>
                </a:lnTo>
                <a:lnTo>
                  <a:pt x="327" y="132"/>
                </a:lnTo>
                <a:lnTo>
                  <a:pt x="329" y="132"/>
                </a:lnTo>
                <a:lnTo>
                  <a:pt x="330" y="131"/>
                </a:lnTo>
                <a:lnTo>
                  <a:pt x="331" y="131"/>
                </a:lnTo>
                <a:lnTo>
                  <a:pt x="332" y="130"/>
                </a:lnTo>
                <a:lnTo>
                  <a:pt x="333" y="129"/>
                </a:lnTo>
                <a:lnTo>
                  <a:pt x="333" y="128"/>
                </a:lnTo>
                <a:lnTo>
                  <a:pt x="333" y="128"/>
                </a:lnTo>
                <a:lnTo>
                  <a:pt x="334" y="127"/>
                </a:lnTo>
                <a:lnTo>
                  <a:pt x="334" y="126"/>
                </a:lnTo>
                <a:lnTo>
                  <a:pt x="334" y="126"/>
                </a:lnTo>
                <a:lnTo>
                  <a:pt x="334" y="125"/>
                </a:lnTo>
                <a:lnTo>
                  <a:pt x="333" y="124"/>
                </a:lnTo>
                <a:lnTo>
                  <a:pt x="333" y="124"/>
                </a:lnTo>
                <a:lnTo>
                  <a:pt x="332" y="123"/>
                </a:lnTo>
                <a:lnTo>
                  <a:pt x="332" y="123"/>
                </a:lnTo>
                <a:lnTo>
                  <a:pt x="331" y="122"/>
                </a:lnTo>
                <a:lnTo>
                  <a:pt x="330" y="122"/>
                </a:lnTo>
                <a:lnTo>
                  <a:pt x="329" y="121"/>
                </a:lnTo>
                <a:lnTo>
                  <a:pt x="325" y="120"/>
                </a:lnTo>
                <a:lnTo>
                  <a:pt x="324" y="120"/>
                </a:lnTo>
                <a:lnTo>
                  <a:pt x="323" y="120"/>
                </a:lnTo>
                <a:lnTo>
                  <a:pt x="323" y="120"/>
                </a:lnTo>
                <a:lnTo>
                  <a:pt x="323" y="119"/>
                </a:lnTo>
                <a:lnTo>
                  <a:pt x="323" y="119"/>
                </a:lnTo>
                <a:lnTo>
                  <a:pt x="323" y="118"/>
                </a:lnTo>
                <a:lnTo>
                  <a:pt x="323" y="118"/>
                </a:lnTo>
                <a:lnTo>
                  <a:pt x="324" y="117"/>
                </a:lnTo>
                <a:lnTo>
                  <a:pt x="324" y="116"/>
                </a:lnTo>
                <a:lnTo>
                  <a:pt x="325" y="115"/>
                </a:lnTo>
                <a:lnTo>
                  <a:pt x="327" y="113"/>
                </a:lnTo>
                <a:lnTo>
                  <a:pt x="328" y="112"/>
                </a:lnTo>
                <a:lnTo>
                  <a:pt x="329" y="111"/>
                </a:lnTo>
                <a:lnTo>
                  <a:pt x="330" y="110"/>
                </a:lnTo>
                <a:lnTo>
                  <a:pt x="332" y="110"/>
                </a:lnTo>
                <a:lnTo>
                  <a:pt x="333" y="109"/>
                </a:lnTo>
                <a:lnTo>
                  <a:pt x="334" y="109"/>
                </a:lnTo>
                <a:lnTo>
                  <a:pt x="336" y="108"/>
                </a:lnTo>
                <a:lnTo>
                  <a:pt x="337" y="108"/>
                </a:lnTo>
                <a:lnTo>
                  <a:pt x="338" y="109"/>
                </a:lnTo>
                <a:lnTo>
                  <a:pt x="339" y="109"/>
                </a:lnTo>
                <a:lnTo>
                  <a:pt x="340" y="109"/>
                </a:lnTo>
                <a:lnTo>
                  <a:pt x="340" y="110"/>
                </a:lnTo>
                <a:lnTo>
                  <a:pt x="341" y="110"/>
                </a:lnTo>
                <a:lnTo>
                  <a:pt x="341" y="110"/>
                </a:lnTo>
                <a:lnTo>
                  <a:pt x="342" y="112"/>
                </a:lnTo>
                <a:lnTo>
                  <a:pt x="343" y="114"/>
                </a:lnTo>
                <a:lnTo>
                  <a:pt x="343" y="114"/>
                </a:lnTo>
                <a:lnTo>
                  <a:pt x="344" y="115"/>
                </a:lnTo>
                <a:lnTo>
                  <a:pt x="345" y="116"/>
                </a:lnTo>
                <a:lnTo>
                  <a:pt x="345" y="117"/>
                </a:lnTo>
                <a:lnTo>
                  <a:pt x="346" y="117"/>
                </a:lnTo>
                <a:lnTo>
                  <a:pt x="347" y="117"/>
                </a:lnTo>
                <a:lnTo>
                  <a:pt x="347" y="118"/>
                </a:lnTo>
                <a:lnTo>
                  <a:pt x="348" y="118"/>
                </a:lnTo>
                <a:lnTo>
                  <a:pt x="350" y="118"/>
                </a:lnTo>
                <a:lnTo>
                  <a:pt x="351" y="117"/>
                </a:lnTo>
                <a:lnTo>
                  <a:pt x="351" y="117"/>
                </a:lnTo>
                <a:lnTo>
                  <a:pt x="352" y="117"/>
                </a:lnTo>
                <a:lnTo>
                  <a:pt x="353" y="116"/>
                </a:lnTo>
                <a:lnTo>
                  <a:pt x="353" y="116"/>
                </a:lnTo>
                <a:lnTo>
                  <a:pt x="354" y="115"/>
                </a:lnTo>
                <a:lnTo>
                  <a:pt x="354" y="114"/>
                </a:lnTo>
                <a:lnTo>
                  <a:pt x="355" y="111"/>
                </a:lnTo>
                <a:lnTo>
                  <a:pt x="356" y="108"/>
                </a:lnTo>
                <a:lnTo>
                  <a:pt x="356" y="107"/>
                </a:lnTo>
                <a:lnTo>
                  <a:pt x="356" y="106"/>
                </a:lnTo>
                <a:lnTo>
                  <a:pt x="356" y="106"/>
                </a:lnTo>
                <a:lnTo>
                  <a:pt x="356" y="105"/>
                </a:lnTo>
                <a:lnTo>
                  <a:pt x="356" y="104"/>
                </a:lnTo>
                <a:lnTo>
                  <a:pt x="356" y="103"/>
                </a:lnTo>
                <a:lnTo>
                  <a:pt x="356" y="102"/>
                </a:lnTo>
                <a:lnTo>
                  <a:pt x="355" y="100"/>
                </a:lnTo>
                <a:lnTo>
                  <a:pt x="354" y="99"/>
                </a:lnTo>
                <a:lnTo>
                  <a:pt x="353" y="98"/>
                </a:lnTo>
                <a:lnTo>
                  <a:pt x="351" y="96"/>
                </a:lnTo>
                <a:lnTo>
                  <a:pt x="350" y="95"/>
                </a:lnTo>
                <a:lnTo>
                  <a:pt x="349" y="94"/>
                </a:lnTo>
                <a:lnTo>
                  <a:pt x="349" y="93"/>
                </a:lnTo>
                <a:lnTo>
                  <a:pt x="348" y="92"/>
                </a:lnTo>
                <a:lnTo>
                  <a:pt x="348" y="91"/>
                </a:lnTo>
                <a:lnTo>
                  <a:pt x="348" y="90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8" y="89"/>
                </a:lnTo>
                <a:lnTo>
                  <a:pt x="349" y="89"/>
                </a:lnTo>
                <a:lnTo>
                  <a:pt x="350" y="89"/>
                </a:lnTo>
                <a:lnTo>
                  <a:pt x="352" y="89"/>
                </a:lnTo>
                <a:lnTo>
                  <a:pt x="353" y="89"/>
                </a:lnTo>
                <a:lnTo>
                  <a:pt x="354" y="89"/>
                </a:lnTo>
                <a:lnTo>
                  <a:pt x="355" y="88"/>
                </a:lnTo>
                <a:lnTo>
                  <a:pt x="356" y="88"/>
                </a:lnTo>
                <a:lnTo>
                  <a:pt x="357" y="87"/>
                </a:lnTo>
                <a:lnTo>
                  <a:pt x="358" y="87"/>
                </a:lnTo>
                <a:lnTo>
                  <a:pt x="360" y="86"/>
                </a:lnTo>
                <a:lnTo>
                  <a:pt x="361" y="84"/>
                </a:lnTo>
                <a:lnTo>
                  <a:pt x="363" y="82"/>
                </a:lnTo>
                <a:lnTo>
                  <a:pt x="365" y="80"/>
                </a:lnTo>
                <a:lnTo>
                  <a:pt x="366" y="79"/>
                </a:lnTo>
                <a:lnTo>
                  <a:pt x="367" y="77"/>
                </a:lnTo>
                <a:lnTo>
                  <a:pt x="368" y="75"/>
                </a:lnTo>
                <a:lnTo>
                  <a:pt x="368" y="74"/>
                </a:lnTo>
                <a:lnTo>
                  <a:pt x="368" y="73"/>
                </a:lnTo>
                <a:lnTo>
                  <a:pt x="368" y="72"/>
                </a:lnTo>
                <a:lnTo>
                  <a:pt x="368" y="71"/>
                </a:lnTo>
                <a:lnTo>
                  <a:pt x="368" y="70"/>
                </a:lnTo>
                <a:lnTo>
                  <a:pt x="368" y="69"/>
                </a:lnTo>
                <a:lnTo>
                  <a:pt x="368" y="68"/>
                </a:lnTo>
                <a:lnTo>
                  <a:pt x="368" y="67"/>
                </a:lnTo>
                <a:lnTo>
                  <a:pt x="367" y="66"/>
                </a:lnTo>
                <a:lnTo>
                  <a:pt x="367" y="65"/>
                </a:lnTo>
                <a:lnTo>
                  <a:pt x="366" y="65"/>
                </a:lnTo>
                <a:lnTo>
                  <a:pt x="365" y="64"/>
                </a:lnTo>
                <a:lnTo>
                  <a:pt x="364" y="63"/>
                </a:lnTo>
                <a:lnTo>
                  <a:pt x="363" y="62"/>
                </a:lnTo>
                <a:lnTo>
                  <a:pt x="360" y="60"/>
                </a:lnTo>
                <a:lnTo>
                  <a:pt x="358" y="59"/>
                </a:lnTo>
                <a:lnTo>
                  <a:pt x="357" y="59"/>
                </a:lnTo>
                <a:lnTo>
                  <a:pt x="356" y="57"/>
                </a:lnTo>
                <a:lnTo>
                  <a:pt x="355" y="56"/>
                </a:lnTo>
                <a:lnTo>
                  <a:pt x="355" y="55"/>
                </a:lnTo>
                <a:lnTo>
                  <a:pt x="354" y="54"/>
                </a:lnTo>
                <a:lnTo>
                  <a:pt x="354" y="54"/>
                </a:lnTo>
                <a:lnTo>
                  <a:pt x="354" y="53"/>
                </a:lnTo>
                <a:lnTo>
                  <a:pt x="354" y="52"/>
                </a:lnTo>
                <a:lnTo>
                  <a:pt x="355" y="51"/>
                </a:lnTo>
                <a:lnTo>
                  <a:pt x="355" y="50"/>
                </a:lnTo>
                <a:lnTo>
                  <a:pt x="357" y="44"/>
                </a:lnTo>
                <a:lnTo>
                  <a:pt x="358" y="41"/>
                </a:lnTo>
                <a:lnTo>
                  <a:pt x="359" y="39"/>
                </a:lnTo>
                <a:lnTo>
                  <a:pt x="359" y="37"/>
                </a:lnTo>
                <a:lnTo>
                  <a:pt x="359" y="36"/>
                </a:lnTo>
                <a:lnTo>
                  <a:pt x="359" y="35"/>
                </a:lnTo>
                <a:lnTo>
                  <a:pt x="359" y="34"/>
                </a:lnTo>
                <a:lnTo>
                  <a:pt x="359" y="35"/>
                </a:lnTo>
                <a:lnTo>
                  <a:pt x="360" y="35"/>
                </a:lnTo>
                <a:lnTo>
                  <a:pt x="360" y="35"/>
                </a:lnTo>
                <a:lnTo>
                  <a:pt x="361" y="35"/>
                </a:lnTo>
                <a:lnTo>
                  <a:pt x="361" y="35"/>
                </a:lnTo>
                <a:lnTo>
                  <a:pt x="362" y="35"/>
                </a:lnTo>
                <a:lnTo>
                  <a:pt x="363" y="35"/>
                </a:lnTo>
                <a:lnTo>
                  <a:pt x="363" y="35"/>
                </a:lnTo>
                <a:lnTo>
                  <a:pt x="364" y="34"/>
                </a:lnTo>
                <a:lnTo>
                  <a:pt x="365" y="33"/>
                </a:lnTo>
                <a:lnTo>
                  <a:pt x="367" y="32"/>
                </a:lnTo>
                <a:lnTo>
                  <a:pt x="368" y="30"/>
                </a:lnTo>
                <a:lnTo>
                  <a:pt x="371" y="27"/>
                </a:lnTo>
                <a:lnTo>
                  <a:pt x="371" y="27"/>
                </a:lnTo>
                <a:lnTo>
                  <a:pt x="372" y="26"/>
                </a:lnTo>
                <a:lnTo>
                  <a:pt x="373" y="25"/>
                </a:lnTo>
                <a:lnTo>
                  <a:pt x="375" y="25"/>
                </a:lnTo>
                <a:lnTo>
                  <a:pt x="376" y="24"/>
                </a:lnTo>
                <a:lnTo>
                  <a:pt x="377" y="24"/>
                </a:lnTo>
                <a:lnTo>
                  <a:pt x="378" y="24"/>
                </a:lnTo>
                <a:lnTo>
                  <a:pt x="379" y="24"/>
                </a:lnTo>
                <a:lnTo>
                  <a:pt x="380" y="24"/>
                </a:lnTo>
                <a:lnTo>
                  <a:pt x="380" y="24"/>
                </a:lnTo>
                <a:lnTo>
                  <a:pt x="382" y="24"/>
                </a:lnTo>
                <a:lnTo>
                  <a:pt x="383" y="25"/>
                </a:lnTo>
                <a:lnTo>
                  <a:pt x="384" y="26"/>
                </a:lnTo>
                <a:lnTo>
                  <a:pt x="385" y="26"/>
                </a:lnTo>
                <a:lnTo>
                  <a:pt x="386" y="26"/>
                </a:lnTo>
                <a:lnTo>
                  <a:pt x="388" y="26"/>
                </a:lnTo>
                <a:lnTo>
                  <a:pt x="391" y="25"/>
                </a:lnTo>
                <a:lnTo>
                  <a:pt x="393" y="25"/>
                </a:lnTo>
                <a:lnTo>
                  <a:pt x="397" y="24"/>
                </a:lnTo>
                <a:lnTo>
                  <a:pt x="399" y="24"/>
                </a:lnTo>
                <a:lnTo>
                  <a:pt x="400" y="24"/>
                </a:lnTo>
                <a:lnTo>
                  <a:pt x="401" y="24"/>
                </a:lnTo>
                <a:lnTo>
                  <a:pt x="402" y="24"/>
                </a:lnTo>
                <a:lnTo>
                  <a:pt x="408" y="25"/>
                </a:lnTo>
                <a:lnTo>
                  <a:pt x="410" y="25"/>
                </a:lnTo>
                <a:lnTo>
                  <a:pt x="412" y="26"/>
                </a:lnTo>
                <a:lnTo>
                  <a:pt x="415" y="26"/>
                </a:lnTo>
                <a:lnTo>
                  <a:pt x="417" y="25"/>
                </a:lnTo>
                <a:lnTo>
                  <a:pt x="419" y="25"/>
                </a:lnTo>
                <a:lnTo>
                  <a:pt x="420" y="25"/>
                </a:lnTo>
                <a:lnTo>
                  <a:pt x="420" y="25"/>
                </a:lnTo>
                <a:lnTo>
                  <a:pt x="421" y="24"/>
                </a:lnTo>
                <a:lnTo>
                  <a:pt x="422" y="23"/>
                </a:lnTo>
                <a:lnTo>
                  <a:pt x="422" y="23"/>
                </a:lnTo>
                <a:lnTo>
                  <a:pt x="423" y="21"/>
                </a:lnTo>
                <a:lnTo>
                  <a:pt x="424" y="20"/>
                </a:lnTo>
                <a:lnTo>
                  <a:pt x="424" y="18"/>
                </a:lnTo>
                <a:lnTo>
                  <a:pt x="427" y="7"/>
                </a:lnTo>
                <a:lnTo>
                  <a:pt x="428" y="4"/>
                </a:lnTo>
                <a:lnTo>
                  <a:pt x="428" y="2"/>
                </a:lnTo>
                <a:lnTo>
                  <a:pt x="429" y="1"/>
                </a:lnTo>
                <a:lnTo>
                  <a:pt x="430" y="0"/>
                </a:lnTo>
                <a:lnTo>
                  <a:pt x="430" y="0"/>
                </a:lnTo>
                <a:lnTo>
                  <a:pt x="430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4" name="Freeform 287">
            <a:extLst>
              <a:ext uri="{FF2B5EF4-FFF2-40B4-BE49-F238E27FC236}">
                <a16:creationId xmlns:a16="http://schemas.microsoft.com/office/drawing/2014/main" id="{F94AEE6A-2E40-4982-BABA-35028205E985}"/>
              </a:ext>
            </a:extLst>
          </p:cNvPr>
          <p:cNvSpPr>
            <a:spLocks/>
          </p:cNvSpPr>
          <p:nvPr/>
        </p:nvSpPr>
        <p:spPr bwMode="auto">
          <a:xfrm>
            <a:off x="10102727" y="3795322"/>
            <a:ext cx="982674" cy="1595013"/>
          </a:xfrm>
          <a:custGeom>
            <a:avLst/>
            <a:gdLst>
              <a:gd name="T0" fmla="*/ 258 w 517"/>
              <a:gd name="T1" fmla="*/ 105 h 767"/>
              <a:gd name="T2" fmla="*/ 281 w 517"/>
              <a:gd name="T3" fmla="*/ 107 h 767"/>
              <a:gd name="T4" fmla="*/ 290 w 517"/>
              <a:gd name="T5" fmla="*/ 147 h 767"/>
              <a:gd name="T6" fmla="*/ 254 w 517"/>
              <a:gd name="T7" fmla="*/ 165 h 767"/>
              <a:gd name="T8" fmla="*/ 217 w 517"/>
              <a:gd name="T9" fmla="*/ 213 h 767"/>
              <a:gd name="T10" fmla="*/ 194 w 517"/>
              <a:gd name="T11" fmla="*/ 277 h 767"/>
              <a:gd name="T12" fmla="*/ 201 w 517"/>
              <a:gd name="T13" fmla="*/ 320 h 767"/>
              <a:gd name="T14" fmla="*/ 189 w 517"/>
              <a:gd name="T15" fmla="*/ 356 h 767"/>
              <a:gd name="T16" fmla="*/ 201 w 517"/>
              <a:gd name="T17" fmla="*/ 389 h 767"/>
              <a:gd name="T18" fmla="*/ 215 w 517"/>
              <a:gd name="T19" fmla="*/ 406 h 767"/>
              <a:gd name="T20" fmla="*/ 258 w 517"/>
              <a:gd name="T21" fmla="*/ 384 h 767"/>
              <a:gd name="T22" fmla="*/ 276 w 517"/>
              <a:gd name="T23" fmla="*/ 406 h 767"/>
              <a:gd name="T24" fmla="*/ 294 w 517"/>
              <a:gd name="T25" fmla="*/ 409 h 767"/>
              <a:gd name="T26" fmla="*/ 314 w 517"/>
              <a:gd name="T27" fmla="*/ 396 h 767"/>
              <a:gd name="T28" fmla="*/ 322 w 517"/>
              <a:gd name="T29" fmla="*/ 379 h 767"/>
              <a:gd name="T30" fmla="*/ 336 w 517"/>
              <a:gd name="T31" fmla="*/ 420 h 767"/>
              <a:gd name="T32" fmla="*/ 379 w 517"/>
              <a:gd name="T33" fmla="*/ 449 h 767"/>
              <a:gd name="T34" fmla="*/ 416 w 517"/>
              <a:gd name="T35" fmla="*/ 449 h 767"/>
              <a:gd name="T36" fmla="*/ 419 w 517"/>
              <a:gd name="T37" fmla="*/ 495 h 767"/>
              <a:gd name="T38" fmla="*/ 444 w 517"/>
              <a:gd name="T39" fmla="*/ 501 h 767"/>
              <a:gd name="T40" fmla="*/ 491 w 517"/>
              <a:gd name="T41" fmla="*/ 558 h 767"/>
              <a:gd name="T42" fmla="*/ 501 w 517"/>
              <a:gd name="T43" fmla="*/ 569 h 767"/>
              <a:gd name="T44" fmla="*/ 513 w 517"/>
              <a:gd name="T45" fmla="*/ 593 h 767"/>
              <a:gd name="T46" fmla="*/ 484 w 517"/>
              <a:gd name="T47" fmla="*/ 602 h 767"/>
              <a:gd name="T48" fmla="*/ 459 w 517"/>
              <a:gd name="T49" fmla="*/ 646 h 767"/>
              <a:gd name="T50" fmla="*/ 424 w 517"/>
              <a:gd name="T51" fmla="*/ 640 h 767"/>
              <a:gd name="T52" fmla="*/ 400 w 517"/>
              <a:gd name="T53" fmla="*/ 647 h 767"/>
              <a:gd name="T54" fmla="*/ 400 w 517"/>
              <a:gd name="T55" fmla="*/ 674 h 767"/>
              <a:gd name="T56" fmla="*/ 364 w 517"/>
              <a:gd name="T57" fmla="*/ 676 h 767"/>
              <a:gd name="T58" fmla="*/ 339 w 517"/>
              <a:gd name="T59" fmla="*/ 702 h 767"/>
              <a:gd name="T60" fmla="*/ 298 w 517"/>
              <a:gd name="T61" fmla="*/ 692 h 767"/>
              <a:gd name="T62" fmla="*/ 281 w 517"/>
              <a:gd name="T63" fmla="*/ 678 h 767"/>
              <a:gd name="T64" fmla="*/ 278 w 517"/>
              <a:gd name="T65" fmla="*/ 719 h 767"/>
              <a:gd name="T66" fmla="*/ 239 w 517"/>
              <a:gd name="T67" fmla="*/ 750 h 767"/>
              <a:gd name="T68" fmla="*/ 200 w 517"/>
              <a:gd name="T69" fmla="*/ 767 h 767"/>
              <a:gd name="T70" fmla="*/ 161 w 517"/>
              <a:gd name="T71" fmla="*/ 721 h 767"/>
              <a:gd name="T72" fmla="*/ 151 w 517"/>
              <a:gd name="T73" fmla="*/ 686 h 767"/>
              <a:gd name="T74" fmla="*/ 133 w 517"/>
              <a:gd name="T75" fmla="*/ 678 h 767"/>
              <a:gd name="T76" fmla="*/ 111 w 517"/>
              <a:gd name="T77" fmla="*/ 639 h 767"/>
              <a:gd name="T78" fmla="*/ 71 w 517"/>
              <a:gd name="T79" fmla="*/ 634 h 767"/>
              <a:gd name="T80" fmla="*/ 88 w 517"/>
              <a:gd name="T81" fmla="*/ 664 h 767"/>
              <a:gd name="T82" fmla="*/ 65 w 517"/>
              <a:gd name="T83" fmla="*/ 695 h 767"/>
              <a:gd name="T84" fmla="*/ 50 w 517"/>
              <a:gd name="T85" fmla="*/ 667 h 767"/>
              <a:gd name="T86" fmla="*/ 38 w 517"/>
              <a:gd name="T87" fmla="*/ 620 h 767"/>
              <a:gd name="T88" fmla="*/ 25 w 517"/>
              <a:gd name="T89" fmla="*/ 596 h 767"/>
              <a:gd name="T90" fmla="*/ 21 w 517"/>
              <a:gd name="T91" fmla="*/ 570 h 767"/>
              <a:gd name="T92" fmla="*/ 42 w 517"/>
              <a:gd name="T93" fmla="*/ 551 h 767"/>
              <a:gd name="T94" fmla="*/ 55 w 517"/>
              <a:gd name="T95" fmla="*/ 504 h 767"/>
              <a:gd name="T96" fmla="*/ 39 w 517"/>
              <a:gd name="T97" fmla="*/ 472 h 767"/>
              <a:gd name="T98" fmla="*/ 30 w 517"/>
              <a:gd name="T99" fmla="*/ 440 h 767"/>
              <a:gd name="T100" fmla="*/ 11 w 517"/>
              <a:gd name="T101" fmla="*/ 391 h 767"/>
              <a:gd name="T102" fmla="*/ 7 w 517"/>
              <a:gd name="T103" fmla="*/ 329 h 767"/>
              <a:gd name="T104" fmla="*/ 15 w 517"/>
              <a:gd name="T105" fmla="*/ 294 h 767"/>
              <a:gd name="T106" fmla="*/ 36 w 517"/>
              <a:gd name="T107" fmla="*/ 252 h 767"/>
              <a:gd name="T108" fmla="*/ 51 w 517"/>
              <a:gd name="T109" fmla="*/ 192 h 767"/>
              <a:gd name="T110" fmla="*/ 74 w 517"/>
              <a:gd name="T111" fmla="*/ 150 h 767"/>
              <a:gd name="T112" fmla="*/ 113 w 517"/>
              <a:gd name="T113" fmla="*/ 146 h 767"/>
              <a:gd name="T114" fmla="*/ 120 w 517"/>
              <a:gd name="T115" fmla="*/ 114 h 767"/>
              <a:gd name="T116" fmla="*/ 84 w 517"/>
              <a:gd name="T117" fmla="*/ 70 h 767"/>
              <a:gd name="T118" fmla="*/ 55 w 517"/>
              <a:gd name="T119" fmla="*/ 22 h 767"/>
              <a:gd name="T120" fmla="*/ 96 w 517"/>
              <a:gd name="T121" fmla="*/ 15 h 767"/>
              <a:gd name="T122" fmla="*/ 157 w 517"/>
              <a:gd name="T123" fmla="*/ 31 h 767"/>
              <a:gd name="T124" fmla="*/ 200 w 517"/>
              <a:gd name="T125" fmla="*/ 54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17" h="767">
                <a:moveTo>
                  <a:pt x="238" y="79"/>
                </a:moveTo>
                <a:lnTo>
                  <a:pt x="240" y="79"/>
                </a:lnTo>
                <a:lnTo>
                  <a:pt x="241" y="79"/>
                </a:lnTo>
                <a:lnTo>
                  <a:pt x="243" y="78"/>
                </a:lnTo>
                <a:lnTo>
                  <a:pt x="249" y="77"/>
                </a:lnTo>
                <a:lnTo>
                  <a:pt x="250" y="77"/>
                </a:lnTo>
                <a:lnTo>
                  <a:pt x="251" y="77"/>
                </a:lnTo>
                <a:lnTo>
                  <a:pt x="252" y="77"/>
                </a:lnTo>
                <a:lnTo>
                  <a:pt x="253" y="77"/>
                </a:lnTo>
                <a:lnTo>
                  <a:pt x="254" y="77"/>
                </a:lnTo>
                <a:lnTo>
                  <a:pt x="254" y="77"/>
                </a:lnTo>
                <a:lnTo>
                  <a:pt x="255" y="77"/>
                </a:lnTo>
                <a:lnTo>
                  <a:pt x="255" y="78"/>
                </a:lnTo>
                <a:lnTo>
                  <a:pt x="255" y="78"/>
                </a:lnTo>
                <a:lnTo>
                  <a:pt x="256" y="79"/>
                </a:lnTo>
                <a:lnTo>
                  <a:pt x="257" y="83"/>
                </a:lnTo>
                <a:lnTo>
                  <a:pt x="258" y="87"/>
                </a:lnTo>
                <a:lnTo>
                  <a:pt x="258" y="87"/>
                </a:lnTo>
                <a:lnTo>
                  <a:pt x="258" y="89"/>
                </a:lnTo>
                <a:lnTo>
                  <a:pt x="258" y="90"/>
                </a:lnTo>
                <a:lnTo>
                  <a:pt x="258" y="92"/>
                </a:lnTo>
                <a:lnTo>
                  <a:pt x="258" y="103"/>
                </a:lnTo>
                <a:lnTo>
                  <a:pt x="258" y="104"/>
                </a:lnTo>
                <a:lnTo>
                  <a:pt x="258" y="105"/>
                </a:lnTo>
                <a:lnTo>
                  <a:pt x="258" y="107"/>
                </a:lnTo>
                <a:lnTo>
                  <a:pt x="259" y="109"/>
                </a:lnTo>
                <a:lnTo>
                  <a:pt x="259" y="110"/>
                </a:lnTo>
                <a:lnTo>
                  <a:pt x="260" y="110"/>
                </a:lnTo>
                <a:lnTo>
                  <a:pt x="260" y="111"/>
                </a:lnTo>
                <a:lnTo>
                  <a:pt x="260" y="111"/>
                </a:lnTo>
                <a:lnTo>
                  <a:pt x="261" y="112"/>
                </a:lnTo>
                <a:lnTo>
                  <a:pt x="262" y="112"/>
                </a:lnTo>
                <a:lnTo>
                  <a:pt x="263" y="112"/>
                </a:lnTo>
                <a:lnTo>
                  <a:pt x="263" y="112"/>
                </a:lnTo>
                <a:lnTo>
                  <a:pt x="264" y="111"/>
                </a:lnTo>
                <a:lnTo>
                  <a:pt x="264" y="111"/>
                </a:lnTo>
                <a:lnTo>
                  <a:pt x="267" y="109"/>
                </a:lnTo>
                <a:lnTo>
                  <a:pt x="268" y="108"/>
                </a:lnTo>
                <a:lnTo>
                  <a:pt x="269" y="107"/>
                </a:lnTo>
                <a:lnTo>
                  <a:pt x="270" y="107"/>
                </a:lnTo>
                <a:lnTo>
                  <a:pt x="271" y="107"/>
                </a:lnTo>
                <a:lnTo>
                  <a:pt x="272" y="106"/>
                </a:lnTo>
                <a:lnTo>
                  <a:pt x="274" y="106"/>
                </a:lnTo>
                <a:lnTo>
                  <a:pt x="275" y="106"/>
                </a:lnTo>
                <a:lnTo>
                  <a:pt x="276" y="106"/>
                </a:lnTo>
                <a:lnTo>
                  <a:pt x="278" y="106"/>
                </a:lnTo>
                <a:lnTo>
                  <a:pt x="279" y="106"/>
                </a:lnTo>
                <a:lnTo>
                  <a:pt x="281" y="107"/>
                </a:lnTo>
                <a:lnTo>
                  <a:pt x="282" y="107"/>
                </a:lnTo>
                <a:lnTo>
                  <a:pt x="284" y="108"/>
                </a:lnTo>
                <a:lnTo>
                  <a:pt x="285" y="109"/>
                </a:lnTo>
                <a:lnTo>
                  <a:pt x="287" y="110"/>
                </a:lnTo>
                <a:lnTo>
                  <a:pt x="288" y="111"/>
                </a:lnTo>
                <a:lnTo>
                  <a:pt x="289" y="112"/>
                </a:lnTo>
                <a:lnTo>
                  <a:pt x="290" y="112"/>
                </a:lnTo>
                <a:lnTo>
                  <a:pt x="291" y="113"/>
                </a:lnTo>
                <a:lnTo>
                  <a:pt x="292" y="115"/>
                </a:lnTo>
                <a:lnTo>
                  <a:pt x="292" y="116"/>
                </a:lnTo>
                <a:lnTo>
                  <a:pt x="293" y="117"/>
                </a:lnTo>
                <a:lnTo>
                  <a:pt x="294" y="119"/>
                </a:lnTo>
                <a:lnTo>
                  <a:pt x="294" y="120"/>
                </a:lnTo>
                <a:lnTo>
                  <a:pt x="294" y="121"/>
                </a:lnTo>
                <a:lnTo>
                  <a:pt x="294" y="121"/>
                </a:lnTo>
                <a:lnTo>
                  <a:pt x="294" y="122"/>
                </a:lnTo>
                <a:lnTo>
                  <a:pt x="293" y="134"/>
                </a:lnTo>
                <a:lnTo>
                  <a:pt x="293" y="137"/>
                </a:lnTo>
                <a:lnTo>
                  <a:pt x="293" y="140"/>
                </a:lnTo>
                <a:lnTo>
                  <a:pt x="292" y="143"/>
                </a:lnTo>
                <a:lnTo>
                  <a:pt x="292" y="144"/>
                </a:lnTo>
                <a:lnTo>
                  <a:pt x="291" y="145"/>
                </a:lnTo>
                <a:lnTo>
                  <a:pt x="291" y="147"/>
                </a:lnTo>
                <a:lnTo>
                  <a:pt x="290" y="147"/>
                </a:lnTo>
                <a:lnTo>
                  <a:pt x="290" y="148"/>
                </a:lnTo>
                <a:lnTo>
                  <a:pt x="289" y="148"/>
                </a:lnTo>
                <a:lnTo>
                  <a:pt x="288" y="149"/>
                </a:lnTo>
                <a:lnTo>
                  <a:pt x="287" y="149"/>
                </a:lnTo>
                <a:lnTo>
                  <a:pt x="286" y="149"/>
                </a:lnTo>
                <a:lnTo>
                  <a:pt x="285" y="149"/>
                </a:lnTo>
                <a:lnTo>
                  <a:pt x="284" y="149"/>
                </a:lnTo>
                <a:lnTo>
                  <a:pt x="282" y="149"/>
                </a:lnTo>
                <a:lnTo>
                  <a:pt x="280" y="149"/>
                </a:lnTo>
                <a:lnTo>
                  <a:pt x="278" y="148"/>
                </a:lnTo>
                <a:lnTo>
                  <a:pt x="276" y="148"/>
                </a:lnTo>
                <a:lnTo>
                  <a:pt x="275" y="148"/>
                </a:lnTo>
                <a:lnTo>
                  <a:pt x="274" y="148"/>
                </a:lnTo>
                <a:lnTo>
                  <a:pt x="273" y="149"/>
                </a:lnTo>
                <a:lnTo>
                  <a:pt x="272" y="149"/>
                </a:lnTo>
                <a:lnTo>
                  <a:pt x="271" y="150"/>
                </a:lnTo>
                <a:lnTo>
                  <a:pt x="269" y="152"/>
                </a:lnTo>
                <a:lnTo>
                  <a:pt x="266" y="155"/>
                </a:lnTo>
                <a:lnTo>
                  <a:pt x="262" y="160"/>
                </a:lnTo>
                <a:lnTo>
                  <a:pt x="260" y="161"/>
                </a:lnTo>
                <a:lnTo>
                  <a:pt x="259" y="162"/>
                </a:lnTo>
                <a:lnTo>
                  <a:pt x="257" y="164"/>
                </a:lnTo>
                <a:lnTo>
                  <a:pt x="256" y="165"/>
                </a:lnTo>
                <a:lnTo>
                  <a:pt x="254" y="165"/>
                </a:lnTo>
                <a:lnTo>
                  <a:pt x="251" y="166"/>
                </a:lnTo>
                <a:lnTo>
                  <a:pt x="250" y="167"/>
                </a:lnTo>
                <a:lnTo>
                  <a:pt x="248" y="168"/>
                </a:lnTo>
                <a:lnTo>
                  <a:pt x="247" y="169"/>
                </a:lnTo>
                <a:lnTo>
                  <a:pt x="246" y="170"/>
                </a:lnTo>
                <a:lnTo>
                  <a:pt x="245" y="171"/>
                </a:lnTo>
                <a:lnTo>
                  <a:pt x="241" y="174"/>
                </a:lnTo>
                <a:lnTo>
                  <a:pt x="240" y="175"/>
                </a:lnTo>
                <a:lnTo>
                  <a:pt x="239" y="176"/>
                </a:lnTo>
                <a:lnTo>
                  <a:pt x="236" y="178"/>
                </a:lnTo>
                <a:lnTo>
                  <a:pt x="235" y="179"/>
                </a:lnTo>
                <a:lnTo>
                  <a:pt x="233" y="181"/>
                </a:lnTo>
                <a:lnTo>
                  <a:pt x="230" y="185"/>
                </a:lnTo>
                <a:lnTo>
                  <a:pt x="223" y="193"/>
                </a:lnTo>
                <a:lnTo>
                  <a:pt x="221" y="196"/>
                </a:lnTo>
                <a:lnTo>
                  <a:pt x="220" y="198"/>
                </a:lnTo>
                <a:lnTo>
                  <a:pt x="220" y="199"/>
                </a:lnTo>
                <a:lnTo>
                  <a:pt x="219" y="200"/>
                </a:lnTo>
                <a:lnTo>
                  <a:pt x="219" y="202"/>
                </a:lnTo>
                <a:lnTo>
                  <a:pt x="218" y="205"/>
                </a:lnTo>
                <a:lnTo>
                  <a:pt x="218" y="209"/>
                </a:lnTo>
                <a:lnTo>
                  <a:pt x="218" y="211"/>
                </a:lnTo>
                <a:lnTo>
                  <a:pt x="217" y="212"/>
                </a:lnTo>
                <a:lnTo>
                  <a:pt x="217" y="213"/>
                </a:lnTo>
                <a:lnTo>
                  <a:pt x="216" y="215"/>
                </a:lnTo>
                <a:lnTo>
                  <a:pt x="214" y="220"/>
                </a:lnTo>
                <a:lnTo>
                  <a:pt x="214" y="222"/>
                </a:lnTo>
                <a:lnTo>
                  <a:pt x="213" y="223"/>
                </a:lnTo>
                <a:lnTo>
                  <a:pt x="213" y="225"/>
                </a:lnTo>
                <a:lnTo>
                  <a:pt x="213" y="227"/>
                </a:lnTo>
                <a:lnTo>
                  <a:pt x="213" y="229"/>
                </a:lnTo>
                <a:lnTo>
                  <a:pt x="213" y="236"/>
                </a:lnTo>
                <a:lnTo>
                  <a:pt x="213" y="242"/>
                </a:lnTo>
                <a:lnTo>
                  <a:pt x="213" y="245"/>
                </a:lnTo>
                <a:lnTo>
                  <a:pt x="213" y="247"/>
                </a:lnTo>
                <a:lnTo>
                  <a:pt x="213" y="249"/>
                </a:lnTo>
                <a:lnTo>
                  <a:pt x="213" y="250"/>
                </a:lnTo>
                <a:lnTo>
                  <a:pt x="212" y="252"/>
                </a:lnTo>
                <a:lnTo>
                  <a:pt x="211" y="254"/>
                </a:lnTo>
                <a:lnTo>
                  <a:pt x="211" y="255"/>
                </a:lnTo>
                <a:lnTo>
                  <a:pt x="210" y="257"/>
                </a:lnTo>
                <a:lnTo>
                  <a:pt x="209" y="259"/>
                </a:lnTo>
                <a:lnTo>
                  <a:pt x="208" y="260"/>
                </a:lnTo>
                <a:lnTo>
                  <a:pt x="207" y="261"/>
                </a:lnTo>
                <a:lnTo>
                  <a:pt x="199" y="270"/>
                </a:lnTo>
                <a:lnTo>
                  <a:pt x="197" y="273"/>
                </a:lnTo>
                <a:lnTo>
                  <a:pt x="196" y="275"/>
                </a:lnTo>
                <a:lnTo>
                  <a:pt x="194" y="277"/>
                </a:lnTo>
                <a:lnTo>
                  <a:pt x="193" y="279"/>
                </a:lnTo>
                <a:lnTo>
                  <a:pt x="192" y="283"/>
                </a:lnTo>
                <a:lnTo>
                  <a:pt x="191" y="284"/>
                </a:lnTo>
                <a:lnTo>
                  <a:pt x="191" y="285"/>
                </a:lnTo>
                <a:lnTo>
                  <a:pt x="190" y="287"/>
                </a:lnTo>
                <a:lnTo>
                  <a:pt x="190" y="288"/>
                </a:lnTo>
                <a:lnTo>
                  <a:pt x="190" y="290"/>
                </a:lnTo>
                <a:lnTo>
                  <a:pt x="189" y="295"/>
                </a:lnTo>
                <a:lnTo>
                  <a:pt x="188" y="300"/>
                </a:lnTo>
                <a:lnTo>
                  <a:pt x="188" y="301"/>
                </a:lnTo>
                <a:lnTo>
                  <a:pt x="188" y="302"/>
                </a:lnTo>
                <a:lnTo>
                  <a:pt x="189" y="303"/>
                </a:lnTo>
                <a:lnTo>
                  <a:pt x="189" y="304"/>
                </a:lnTo>
                <a:lnTo>
                  <a:pt x="189" y="304"/>
                </a:lnTo>
                <a:lnTo>
                  <a:pt x="189" y="305"/>
                </a:lnTo>
                <a:lnTo>
                  <a:pt x="190" y="306"/>
                </a:lnTo>
                <a:lnTo>
                  <a:pt x="191" y="307"/>
                </a:lnTo>
                <a:lnTo>
                  <a:pt x="192" y="309"/>
                </a:lnTo>
                <a:lnTo>
                  <a:pt x="198" y="315"/>
                </a:lnTo>
                <a:lnTo>
                  <a:pt x="199" y="316"/>
                </a:lnTo>
                <a:lnTo>
                  <a:pt x="200" y="318"/>
                </a:lnTo>
                <a:lnTo>
                  <a:pt x="200" y="318"/>
                </a:lnTo>
                <a:lnTo>
                  <a:pt x="201" y="319"/>
                </a:lnTo>
                <a:lnTo>
                  <a:pt x="201" y="320"/>
                </a:lnTo>
                <a:lnTo>
                  <a:pt x="201" y="321"/>
                </a:lnTo>
                <a:lnTo>
                  <a:pt x="202" y="322"/>
                </a:lnTo>
                <a:lnTo>
                  <a:pt x="202" y="323"/>
                </a:lnTo>
                <a:lnTo>
                  <a:pt x="202" y="324"/>
                </a:lnTo>
                <a:lnTo>
                  <a:pt x="202" y="325"/>
                </a:lnTo>
                <a:lnTo>
                  <a:pt x="202" y="326"/>
                </a:lnTo>
                <a:lnTo>
                  <a:pt x="201" y="328"/>
                </a:lnTo>
                <a:lnTo>
                  <a:pt x="201" y="329"/>
                </a:lnTo>
                <a:lnTo>
                  <a:pt x="200" y="331"/>
                </a:lnTo>
                <a:lnTo>
                  <a:pt x="199" y="333"/>
                </a:lnTo>
                <a:lnTo>
                  <a:pt x="198" y="334"/>
                </a:lnTo>
                <a:lnTo>
                  <a:pt x="195" y="338"/>
                </a:lnTo>
                <a:lnTo>
                  <a:pt x="193" y="340"/>
                </a:lnTo>
                <a:lnTo>
                  <a:pt x="191" y="342"/>
                </a:lnTo>
                <a:lnTo>
                  <a:pt x="191" y="343"/>
                </a:lnTo>
                <a:lnTo>
                  <a:pt x="191" y="344"/>
                </a:lnTo>
                <a:lnTo>
                  <a:pt x="190" y="345"/>
                </a:lnTo>
                <a:lnTo>
                  <a:pt x="190" y="347"/>
                </a:lnTo>
                <a:lnTo>
                  <a:pt x="190" y="348"/>
                </a:lnTo>
                <a:lnTo>
                  <a:pt x="190" y="350"/>
                </a:lnTo>
                <a:lnTo>
                  <a:pt x="190" y="351"/>
                </a:lnTo>
                <a:lnTo>
                  <a:pt x="190" y="353"/>
                </a:lnTo>
                <a:lnTo>
                  <a:pt x="190" y="354"/>
                </a:lnTo>
                <a:lnTo>
                  <a:pt x="189" y="356"/>
                </a:lnTo>
                <a:lnTo>
                  <a:pt x="188" y="358"/>
                </a:lnTo>
                <a:lnTo>
                  <a:pt x="186" y="363"/>
                </a:lnTo>
                <a:lnTo>
                  <a:pt x="185" y="365"/>
                </a:lnTo>
                <a:lnTo>
                  <a:pt x="185" y="366"/>
                </a:lnTo>
                <a:lnTo>
                  <a:pt x="185" y="367"/>
                </a:lnTo>
                <a:lnTo>
                  <a:pt x="185" y="369"/>
                </a:lnTo>
                <a:lnTo>
                  <a:pt x="185" y="369"/>
                </a:lnTo>
                <a:lnTo>
                  <a:pt x="185" y="370"/>
                </a:lnTo>
                <a:lnTo>
                  <a:pt x="185" y="371"/>
                </a:lnTo>
                <a:lnTo>
                  <a:pt x="185" y="372"/>
                </a:lnTo>
                <a:lnTo>
                  <a:pt x="186" y="373"/>
                </a:lnTo>
                <a:lnTo>
                  <a:pt x="187" y="375"/>
                </a:lnTo>
                <a:lnTo>
                  <a:pt x="188" y="377"/>
                </a:lnTo>
                <a:lnTo>
                  <a:pt x="189" y="378"/>
                </a:lnTo>
                <a:lnTo>
                  <a:pt x="189" y="379"/>
                </a:lnTo>
                <a:lnTo>
                  <a:pt x="192" y="382"/>
                </a:lnTo>
                <a:lnTo>
                  <a:pt x="194" y="385"/>
                </a:lnTo>
                <a:lnTo>
                  <a:pt x="195" y="386"/>
                </a:lnTo>
                <a:lnTo>
                  <a:pt x="197" y="388"/>
                </a:lnTo>
                <a:lnTo>
                  <a:pt x="197" y="388"/>
                </a:lnTo>
                <a:lnTo>
                  <a:pt x="198" y="389"/>
                </a:lnTo>
                <a:lnTo>
                  <a:pt x="199" y="389"/>
                </a:lnTo>
                <a:lnTo>
                  <a:pt x="200" y="389"/>
                </a:lnTo>
                <a:lnTo>
                  <a:pt x="201" y="389"/>
                </a:lnTo>
                <a:lnTo>
                  <a:pt x="202" y="389"/>
                </a:lnTo>
                <a:lnTo>
                  <a:pt x="203" y="389"/>
                </a:lnTo>
                <a:lnTo>
                  <a:pt x="207" y="389"/>
                </a:lnTo>
                <a:lnTo>
                  <a:pt x="208" y="388"/>
                </a:lnTo>
                <a:lnTo>
                  <a:pt x="210" y="388"/>
                </a:lnTo>
                <a:lnTo>
                  <a:pt x="211" y="387"/>
                </a:lnTo>
                <a:lnTo>
                  <a:pt x="212" y="387"/>
                </a:lnTo>
                <a:lnTo>
                  <a:pt x="212" y="387"/>
                </a:lnTo>
                <a:lnTo>
                  <a:pt x="213" y="387"/>
                </a:lnTo>
                <a:lnTo>
                  <a:pt x="213" y="388"/>
                </a:lnTo>
                <a:lnTo>
                  <a:pt x="213" y="388"/>
                </a:lnTo>
                <a:lnTo>
                  <a:pt x="213" y="389"/>
                </a:lnTo>
                <a:lnTo>
                  <a:pt x="214" y="390"/>
                </a:lnTo>
                <a:lnTo>
                  <a:pt x="214" y="391"/>
                </a:lnTo>
                <a:lnTo>
                  <a:pt x="213" y="394"/>
                </a:lnTo>
                <a:lnTo>
                  <a:pt x="213" y="398"/>
                </a:lnTo>
                <a:lnTo>
                  <a:pt x="213" y="400"/>
                </a:lnTo>
                <a:lnTo>
                  <a:pt x="212" y="401"/>
                </a:lnTo>
                <a:lnTo>
                  <a:pt x="213" y="403"/>
                </a:lnTo>
                <a:lnTo>
                  <a:pt x="213" y="403"/>
                </a:lnTo>
                <a:lnTo>
                  <a:pt x="213" y="404"/>
                </a:lnTo>
                <a:lnTo>
                  <a:pt x="214" y="405"/>
                </a:lnTo>
                <a:lnTo>
                  <a:pt x="214" y="406"/>
                </a:lnTo>
                <a:lnTo>
                  <a:pt x="215" y="406"/>
                </a:lnTo>
                <a:lnTo>
                  <a:pt x="215" y="406"/>
                </a:lnTo>
                <a:lnTo>
                  <a:pt x="216" y="406"/>
                </a:lnTo>
                <a:lnTo>
                  <a:pt x="217" y="407"/>
                </a:lnTo>
                <a:lnTo>
                  <a:pt x="218" y="407"/>
                </a:lnTo>
                <a:lnTo>
                  <a:pt x="223" y="406"/>
                </a:lnTo>
                <a:lnTo>
                  <a:pt x="228" y="406"/>
                </a:lnTo>
                <a:lnTo>
                  <a:pt x="229" y="406"/>
                </a:lnTo>
                <a:lnTo>
                  <a:pt x="230" y="406"/>
                </a:lnTo>
                <a:lnTo>
                  <a:pt x="231" y="406"/>
                </a:lnTo>
                <a:lnTo>
                  <a:pt x="232" y="405"/>
                </a:lnTo>
                <a:lnTo>
                  <a:pt x="232" y="404"/>
                </a:lnTo>
                <a:lnTo>
                  <a:pt x="234" y="402"/>
                </a:lnTo>
                <a:lnTo>
                  <a:pt x="235" y="401"/>
                </a:lnTo>
                <a:lnTo>
                  <a:pt x="236" y="400"/>
                </a:lnTo>
                <a:lnTo>
                  <a:pt x="237" y="399"/>
                </a:lnTo>
                <a:lnTo>
                  <a:pt x="238" y="397"/>
                </a:lnTo>
                <a:lnTo>
                  <a:pt x="243" y="394"/>
                </a:lnTo>
                <a:lnTo>
                  <a:pt x="247" y="391"/>
                </a:lnTo>
                <a:lnTo>
                  <a:pt x="249" y="389"/>
                </a:lnTo>
                <a:lnTo>
                  <a:pt x="252" y="387"/>
                </a:lnTo>
                <a:lnTo>
                  <a:pt x="253" y="386"/>
                </a:lnTo>
                <a:lnTo>
                  <a:pt x="254" y="386"/>
                </a:lnTo>
                <a:lnTo>
                  <a:pt x="255" y="385"/>
                </a:lnTo>
                <a:lnTo>
                  <a:pt x="258" y="384"/>
                </a:lnTo>
                <a:lnTo>
                  <a:pt x="260" y="383"/>
                </a:lnTo>
                <a:lnTo>
                  <a:pt x="261" y="383"/>
                </a:lnTo>
                <a:lnTo>
                  <a:pt x="262" y="382"/>
                </a:lnTo>
                <a:lnTo>
                  <a:pt x="264" y="382"/>
                </a:lnTo>
                <a:lnTo>
                  <a:pt x="267" y="382"/>
                </a:lnTo>
                <a:lnTo>
                  <a:pt x="269" y="381"/>
                </a:lnTo>
                <a:lnTo>
                  <a:pt x="270" y="381"/>
                </a:lnTo>
                <a:lnTo>
                  <a:pt x="271" y="382"/>
                </a:lnTo>
                <a:lnTo>
                  <a:pt x="272" y="382"/>
                </a:lnTo>
                <a:lnTo>
                  <a:pt x="273" y="382"/>
                </a:lnTo>
                <a:lnTo>
                  <a:pt x="274" y="383"/>
                </a:lnTo>
                <a:lnTo>
                  <a:pt x="275" y="384"/>
                </a:lnTo>
                <a:lnTo>
                  <a:pt x="276" y="384"/>
                </a:lnTo>
                <a:lnTo>
                  <a:pt x="277" y="385"/>
                </a:lnTo>
                <a:lnTo>
                  <a:pt x="277" y="386"/>
                </a:lnTo>
                <a:lnTo>
                  <a:pt x="278" y="387"/>
                </a:lnTo>
                <a:lnTo>
                  <a:pt x="278" y="389"/>
                </a:lnTo>
                <a:lnTo>
                  <a:pt x="278" y="390"/>
                </a:lnTo>
                <a:lnTo>
                  <a:pt x="278" y="390"/>
                </a:lnTo>
                <a:lnTo>
                  <a:pt x="278" y="391"/>
                </a:lnTo>
                <a:lnTo>
                  <a:pt x="278" y="394"/>
                </a:lnTo>
                <a:lnTo>
                  <a:pt x="277" y="397"/>
                </a:lnTo>
                <a:lnTo>
                  <a:pt x="276" y="403"/>
                </a:lnTo>
                <a:lnTo>
                  <a:pt x="276" y="406"/>
                </a:lnTo>
                <a:lnTo>
                  <a:pt x="276" y="408"/>
                </a:lnTo>
                <a:lnTo>
                  <a:pt x="276" y="409"/>
                </a:lnTo>
                <a:lnTo>
                  <a:pt x="276" y="410"/>
                </a:lnTo>
                <a:lnTo>
                  <a:pt x="276" y="412"/>
                </a:lnTo>
                <a:lnTo>
                  <a:pt x="277" y="413"/>
                </a:lnTo>
                <a:lnTo>
                  <a:pt x="278" y="415"/>
                </a:lnTo>
                <a:lnTo>
                  <a:pt x="279" y="417"/>
                </a:lnTo>
                <a:lnTo>
                  <a:pt x="280" y="418"/>
                </a:lnTo>
                <a:lnTo>
                  <a:pt x="281" y="419"/>
                </a:lnTo>
                <a:lnTo>
                  <a:pt x="282" y="420"/>
                </a:lnTo>
                <a:lnTo>
                  <a:pt x="283" y="420"/>
                </a:lnTo>
                <a:lnTo>
                  <a:pt x="283" y="421"/>
                </a:lnTo>
                <a:lnTo>
                  <a:pt x="284" y="421"/>
                </a:lnTo>
                <a:lnTo>
                  <a:pt x="284" y="420"/>
                </a:lnTo>
                <a:lnTo>
                  <a:pt x="285" y="420"/>
                </a:lnTo>
                <a:lnTo>
                  <a:pt x="285" y="420"/>
                </a:lnTo>
                <a:lnTo>
                  <a:pt x="286" y="420"/>
                </a:lnTo>
                <a:lnTo>
                  <a:pt x="287" y="418"/>
                </a:lnTo>
                <a:lnTo>
                  <a:pt x="288" y="415"/>
                </a:lnTo>
                <a:lnTo>
                  <a:pt x="289" y="414"/>
                </a:lnTo>
                <a:lnTo>
                  <a:pt x="290" y="414"/>
                </a:lnTo>
                <a:lnTo>
                  <a:pt x="293" y="410"/>
                </a:lnTo>
                <a:lnTo>
                  <a:pt x="294" y="410"/>
                </a:lnTo>
                <a:lnTo>
                  <a:pt x="294" y="409"/>
                </a:lnTo>
                <a:lnTo>
                  <a:pt x="295" y="408"/>
                </a:lnTo>
                <a:lnTo>
                  <a:pt x="296" y="406"/>
                </a:lnTo>
                <a:lnTo>
                  <a:pt x="296" y="405"/>
                </a:lnTo>
                <a:lnTo>
                  <a:pt x="297" y="404"/>
                </a:lnTo>
                <a:lnTo>
                  <a:pt x="297" y="404"/>
                </a:lnTo>
                <a:lnTo>
                  <a:pt x="298" y="403"/>
                </a:lnTo>
                <a:lnTo>
                  <a:pt x="299" y="403"/>
                </a:lnTo>
                <a:lnTo>
                  <a:pt x="301" y="401"/>
                </a:lnTo>
                <a:lnTo>
                  <a:pt x="302" y="401"/>
                </a:lnTo>
                <a:lnTo>
                  <a:pt x="303" y="400"/>
                </a:lnTo>
                <a:lnTo>
                  <a:pt x="304" y="400"/>
                </a:lnTo>
                <a:lnTo>
                  <a:pt x="304" y="399"/>
                </a:lnTo>
                <a:lnTo>
                  <a:pt x="305" y="399"/>
                </a:lnTo>
                <a:lnTo>
                  <a:pt x="305" y="399"/>
                </a:lnTo>
                <a:lnTo>
                  <a:pt x="306" y="400"/>
                </a:lnTo>
                <a:lnTo>
                  <a:pt x="307" y="400"/>
                </a:lnTo>
                <a:lnTo>
                  <a:pt x="308" y="400"/>
                </a:lnTo>
                <a:lnTo>
                  <a:pt x="308" y="400"/>
                </a:lnTo>
                <a:lnTo>
                  <a:pt x="309" y="400"/>
                </a:lnTo>
                <a:lnTo>
                  <a:pt x="310" y="400"/>
                </a:lnTo>
                <a:lnTo>
                  <a:pt x="311" y="399"/>
                </a:lnTo>
                <a:lnTo>
                  <a:pt x="311" y="398"/>
                </a:lnTo>
                <a:lnTo>
                  <a:pt x="313" y="397"/>
                </a:lnTo>
                <a:lnTo>
                  <a:pt x="314" y="396"/>
                </a:lnTo>
                <a:lnTo>
                  <a:pt x="314" y="395"/>
                </a:lnTo>
                <a:lnTo>
                  <a:pt x="314" y="395"/>
                </a:lnTo>
                <a:lnTo>
                  <a:pt x="315" y="394"/>
                </a:lnTo>
                <a:lnTo>
                  <a:pt x="315" y="393"/>
                </a:lnTo>
                <a:lnTo>
                  <a:pt x="315" y="391"/>
                </a:lnTo>
                <a:lnTo>
                  <a:pt x="315" y="390"/>
                </a:lnTo>
                <a:lnTo>
                  <a:pt x="314" y="389"/>
                </a:lnTo>
                <a:lnTo>
                  <a:pt x="312" y="379"/>
                </a:lnTo>
                <a:lnTo>
                  <a:pt x="312" y="377"/>
                </a:lnTo>
                <a:lnTo>
                  <a:pt x="312" y="376"/>
                </a:lnTo>
                <a:lnTo>
                  <a:pt x="312" y="375"/>
                </a:lnTo>
                <a:lnTo>
                  <a:pt x="312" y="374"/>
                </a:lnTo>
                <a:lnTo>
                  <a:pt x="313" y="374"/>
                </a:lnTo>
                <a:lnTo>
                  <a:pt x="313" y="373"/>
                </a:lnTo>
                <a:lnTo>
                  <a:pt x="314" y="373"/>
                </a:lnTo>
                <a:lnTo>
                  <a:pt x="315" y="373"/>
                </a:lnTo>
                <a:lnTo>
                  <a:pt x="316" y="373"/>
                </a:lnTo>
                <a:lnTo>
                  <a:pt x="318" y="373"/>
                </a:lnTo>
                <a:lnTo>
                  <a:pt x="319" y="373"/>
                </a:lnTo>
                <a:lnTo>
                  <a:pt x="319" y="374"/>
                </a:lnTo>
                <a:lnTo>
                  <a:pt x="319" y="374"/>
                </a:lnTo>
                <a:lnTo>
                  <a:pt x="320" y="375"/>
                </a:lnTo>
                <a:lnTo>
                  <a:pt x="320" y="376"/>
                </a:lnTo>
                <a:lnTo>
                  <a:pt x="322" y="379"/>
                </a:lnTo>
                <a:lnTo>
                  <a:pt x="324" y="383"/>
                </a:lnTo>
                <a:lnTo>
                  <a:pt x="325" y="385"/>
                </a:lnTo>
                <a:lnTo>
                  <a:pt x="326" y="387"/>
                </a:lnTo>
                <a:lnTo>
                  <a:pt x="326" y="389"/>
                </a:lnTo>
                <a:lnTo>
                  <a:pt x="326" y="391"/>
                </a:lnTo>
                <a:lnTo>
                  <a:pt x="326" y="394"/>
                </a:lnTo>
                <a:lnTo>
                  <a:pt x="326" y="395"/>
                </a:lnTo>
                <a:lnTo>
                  <a:pt x="327" y="397"/>
                </a:lnTo>
                <a:lnTo>
                  <a:pt x="327" y="398"/>
                </a:lnTo>
                <a:lnTo>
                  <a:pt x="328" y="401"/>
                </a:lnTo>
                <a:lnTo>
                  <a:pt x="329" y="402"/>
                </a:lnTo>
                <a:lnTo>
                  <a:pt x="331" y="406"/>
                </a:lnTo>
                <a:lnTo>
                  <a:pt x="331" y="407"/>
                </a:lnTo>
                <a:lnTo>
                  <a:pt x="332" y="408"/>
                </a:lnTo>
                <a:lnTo>
                  <a:pt x="333" y="409"/>
                </a:lnTo>
                <a:lnTo>
                  <a:pt x="333" y="410"/>
                </a:lnTo>
                <a:lnTo>
                  <a:pt x="333" y="411"/>
                </a:lnTo>
                <a:lnTo>
                  <a:pt x="333" y="412"/>
                </a:lnTo>
                <a:lnTo>
                  <a:pt x="334" y="414"/>
                </a:lnTo>
                <a:lnTo>
                  <a:pt x="334" y="416"/>
                </a:lnTo>
                <a:lnTo>
                  <a:pt x="334" y="417"/>
                </a:lnTo>
                <a:lnTo>
                  <a:pt x="335" y="418"/>
                </a:lnTo>
                <a:lnTo>
                  <a:pt x="335" y="419"/>
                </a:lnTo>
                <a:lnTo>
                  <a:pt x="336" y="420"/>
                </a:lnTo>
                <a:lnTo>
                  <a:pt x="340" y="424"/>
                </a:lnTo>
                <a:lnTo>
                  <a:pt x="341" y="425"/>
                </a:lnTo>
                <a:lnTo>
                  <a:pt x="342" y="427"/>
                </a:lnTo>
                <a:lnTo>
                  <a:pt x="343" y="429"/>
                </a:lnTo>
                <a:lnTo>
                  <a:pt x="344" y="431"/>
                </a:lnTo>
                <a:lnTo>
                  <a:pt x="345" y="432"/>
                </a:lnTo>
                <a:lnTo>
                  <a:pt x="346" y="433"/>
                </a:lnTo>
                <a:lnTo>
                  <a:pt x="347" y="434"/>
                </a:lnTo>
                <a:lnTo>
                  <a:pt x="349" y="435"/>
                </a:lnTo>
                <a:lnTo>
                  <a:pt x="349" y="435"/>
                </a:lnTo>
                <a:lnTo>
                  <a:pt x="352" y="436"/>
                </a:lnTo>
                <a:lnTo>
                  <a:pt x="353" y="437"/>
                </a:lnTo>
                <a:lnTo>
                  <a:pt x="354" y="438"/>
                </a:lnTo>
                <a:lnTo>
                  <a:pt x="356" y="439"/>
                </a:lnTo>
                <a:lnTo>
                  <a:pt x="358" y="441"/>
                </a:lnTo>
                <a:lnTo>
                  <a:pt x="359" y="442"/>
                </a:lnTo>
                <a:lnTo>
                  <a:pt x="361" y="443"/>
                </a:lnTo>
                <a:lnTo>
                  <a:pt x="362" y="444"/>
                </a:lnTo>
                <a:lnTo>
                  <a:pt x="368" y="447"/>
                </a:lnTo>
                <a:lnTo>
                  <a:pt x="371" y="448"/>
                </a:lnTo>
                <a:lnTo>
                  <a:pt x="372" y="448"/>
                </a:lnTo>
                <a:lnTo>
                  <a:pt x="373" y="448"/>
                </a:lnTo>
                <a:lnTo>
                  <a:pt x="378" y="449"/>
                </a:lnTo>
                <a:lnTo>
                  <a:pt x="379" y="449"/>
                </a:lnTo>
                <a:lnTo>
                  <a:pt x="380" y="449"/>
                </a:lnTo>
                <a:lnTo>
                  <a:pt x="381" y="449"/>
                </a:lnTo>
                <a:lnTo>
                  <a:pt x="382" y="449"/>
                </a:lnTo>
                <a:lnTo>
                  <a:pt x="383" y="449"/>
                </a:lnTo>
                <a:lnTo>
                  <a:pt x="386" y="447"/>
                </a:lnTo>
                <a:lnTo>
                  <a:pt x="389" y="446"/>
                </a:lnTo>
                <a:lnTo>
                  <a:pt x="391" y="445"/>
                </a:lnTo>
                <a:lnTo>
                  <a:pt x="393" y="445"/>
                </a:lnTo>
                <a:lnTo>
                  <a:pt x="400" y="442"/>
                </a:lnTo>
                <a:lnTo>
                  <a:pt x="402" y="442"/>
                </a:lnTo>
                <a:lnTo>
                  <a:pt x="406" y="441"/>
                </a:lnTo>
                <a:lnTo>
                  <a:pt x="407" y="441"/>
                </a:lnTo>
                <a:lnTo>
                  <a:pt x="407" y="441"/>
                </a:lnTo>
                <a:lnTo>
                  <a:pt x="408" y="441"/>
                </a:lnTo>
                <a:lnTo>
                  <a:pt x="409" y="441"/>
                </a:lnTo>
                <a:lnTo>
                  <a:pt x="410" y="441"/>
                </a:lnTo>
                <a:lnTo>
                  <a:pt x="410" y="442"/>
                </a:lnTo>
                <a:lnTo>
                  <a:pt x="411" y="442"/>
                </a:lnTo>
                <a:lnTo>
                  <a:pt x="412" y="442"/>
                </a:lnTo>
                <a:lnTo>
                  <a:pt x="413" y="443"/>
                </a:lnTo>
                <a:lnTo>
                  <a:pt x="414" y="445"/>
                </a:lnTo>
                <a:lnTo>
                  <a:pt x="414" y="446"/>
                </a:lnTo>
                <a:lnTo>
                  <a:pt x="415" y="447"/>
                </a:lnTo>
                <a:lnTo>
                  <a:pt x="416" y="449"/>
                </a:lnTo>
                <a:lnTo>
                  <a:pt x="416" y="451"/>
                </a:lnTo>
                <a:lnTo>
                  <a:pt x="417" y="454"/>
                </a:lnTo>
                <a:lnTo>
                  <a:pt x="417" y="456"/>
                </a:lnTo>
                <a:lnTo>
                  <a:pt x="417" y="457"/>
                </a:lnTo>
                <a:lnTo>
                  <a:pt x="418" y="459"/>
                </a:lnTo>
                <a:lnTo>
                  <a:pt x="417" y="461"/>
                </a:lnTo>
                <a:lnTo>
                  <a:pt x="417" y="462"/>
                </a:lnTo>
                <a:lnTo>
                  <a:pt x="417" y="464"/>
                </a:lnTo>
                <a:lnTo>
                  <a:pt x="417" y="465"/>
                </a:lnTo>
                <a:lnTo>
                  <a:pt x="415" y="471"/>
                </a:lnTo>
                <a:lnTo>
                  <a:pt x="415" y="474"/>
                </a:lnTo>
                <a:lnTo>
                  <a:pt x="415" y="475"/>
                </a:lnTo>
                <a:lnTo>
                  <a:pt x="415" y="477"/>
                </a:lnTo>
                <a:lnTo>
                  <a:pt x="414" y="478"/>
                </a:lnTo>
                <a:lnTo>
                  <a:pt x="414" y="480"/>
                </a:lnTo>
                <a:lnTo>
                  <a:pt x="415" y="482"/>
                </a:lnTo>
                <a:lnTo>
                  <a:pt x="415" y="484"/>
                </a:lnTo>
                <a:lnTo>
                  <a:pt x="415" y="486"/>
                </a:lnTo>
                <a:lnTo>
                  <a:pt x="416" y="488"/>
                </a:lnTo>
                <a:lnTo>
                  <a:pt x="416" y="490"/>
                </a:lnTo>
                <a:lnTo>
                  <a:pt x="417" y="492"/>
                </a:lnTo>
                <a:lnTo>
                  <a:pt x="418" y="493"/>
                </a:lnTo>
                <a:lnTo>
                  <a:pt x="419" y="494"/>
                </a:lnTo>
                <a:lnTo>
                  <a:pt x="419" y="495"/>
                </a:lnTo>
                <a:lnTo>
                  <a:pt x="420" y="496"/>
                </a:lnTo>
                <a:lnTo>
                  <a:pt x="422" y="497"/>
                </a:lnTo>
                <a:lnTo>
                  <a:pt x="423" y="498"/>
                </a:lnTo>
                <a:lnTo>
                  <a:pt x="425" y="499"/>
                </a:lnTo>
                <a:lnTo>
                  <a:pt x="426" y="500"/>
                </a:lnTo>
                <a:lnTo>
                  <a:pt x="428" y="501"/>
                </a:lnTo>
                <a:lnTo>
                  <a:pt x="429" y="501"/>
                </a:lnTo>
                <a:lnTo>
                  <a:pt x="430" y="501"/>
                </a:lnTo>
                <a:lnTo>
                  <a:pt x="431" y="501"/>
                </a:lnTo>
                <a:lnTo>
                  <a:pt x="432" y="501"/>
                </a:lnTo>
                <a:lnTo>
                  <a:pt x="433" y="501"/>
                </a:lnTo>
                <a:lnTo>
                  <a:pt x="434" y="501"/>
                </a:lnTo>
                <a:lnTo>
                  <a:pt x="434" y="500"/>
                </a:lnTo>
                <a:lnTo>
                  <a:pt x="436" y="499"/>
                </a:lnTo>
                <a:lnTo>
                  <a:pt x="437" y="499"/>
                </a:lnTo>
                <a:lnTo>
                  <a:pt x="437" y="498"/>
                </a:lnTo>
                <a:lnTo>
                  <a:pt x="438" y="498"/>
                </a:lnTo>
                <a:lnTo>
                  <a:pt x="439" y="498"/>
                </a:lnTo>
                <a:lnTo>
                  <a:pt x="439" y="498"/>
                </a:lnTo>
                <a:lnTo>
                  <a:pt x="440" y="498"/>
                </a:lnTo>
                <a:lnTo>
                  <a:pt x="440" y="499"/>
                </a:lnTo>
                <a:lnTo>
                  <a:pt x="441" y="499"/>
                </a:lnTo>
                <a:lnTo>
                  <a:pt x="443" y="500"/>
                </a:lnTo>
                <a:lnTo>
                  <a:pt x="444" y="501"/>
                </a:lnTo>
                <a:lnTo>
                  <a:pt x="445" y="503"/>
                </a:lnTo>
                <a:lnTo>
                  <a:pt x="447" y="505"/>
                </a:lnTo>
                <a:lnTo>
                  <a:pt x="448" y="507"/>
                </a:lnTo>
                <a:lnTo>
                  <a:pt x="449" y="508"/>
                </a:lnTo>
                <a:lnTo>
                  <a:pt x="450" y="510"/>
                </a:lnTo>
                <a:lnTo>
                  <a:pt x="452" y="514"/>
                </a:lnTo>
                <a:lnTo>
                  <a:pt x="453" y="515"/>
                </a:lnTo>
                <a:lnTo>
                  <a:pt x="454" y="518"/>
                </a:lnTo>
                <a:lnTo>
                  <a:pt x="455" y="519"/>
                </a:lnTo>
                <a:lnTo>
                  <a:pt x="456" y="520"/>
                </a:lnTo>
                <a:lnTo>
                  <a:pt x="457" y="521"/>
                </a:lnTo>
                <a:lnTo>
                  <a:pt x="458" y="521"/>
                </a:lnTo>
                <a:lnTo>
                  <a:pt x="468" y="529"/>
                </a:lnTo>
                <a:lnTo>
                  <a:pt x="470" y="531"/>
                </a:lnTo>
                <a:lnTo>
                  <a:pt x="472" y="532"/>
                </a:lnTo>
                <a:lnTo>
                  <a:pt x="477" y="537"/>
                </a:lnTo>
                <a:lnTo>
                  <a:pt x="480" y="540"/>
                </a:lnTo>
                <a:lnTo>
                  <a:pt x="481" y="542"/>
                </a:lnTo>
                <a:lnTo>
                  <a:pt x="484" y="545"/>
                </a:lnTo>
                <a:lnTo>
                  <a:pt x="486" y="548"/>
                </a:lnTo>
                <a:lnTo>
                  <a:pt x="488" y="551"/>
                </a:lnTo>
                <a:lnTo>
                  <a:pt x="490" y="555"/>
                </a:lnTo>
                <a:lnTo>
                  <a:pt x="491" y="556"/>
                </a:lnTo>
                <a:lnTo>
                  <a:pt x="491" y="558"/>
                </a:lnTo>
                <a:lnTo>
                  <a:pt x="491" y="559"/>
                </a:lnTo>
                <a:lnTo>
                  <a:pt x="491" y="559"/>
                </a:lnTo>
                <a:lnTo>
                  <a:pt x="491" y="560"/>
                </a:lnTo>
                <a:lnTo>
                  <a:pt x="491" y="561"/>
                </a:lnTo>
                <a:lnTo>
                  <a:pt x="491" y="562"/>
                </a:lnTo>
                <a:lnTo>
                  <a:pt x="490" y="564"/>
                </a:lnTo>
                <a:lnTo>
                  <a:pt x="489" y="565"/>
                </a:lnTo>
                <a:lnTo>
                  <a:pt x="489" y="567"/>
                </a:lnTo>
                <a:lnTo>
                  <a:pt x="489" y="568"/>
                </a:lnTo>
                <a:lnTo>
                  <a:pt x="489" y="568"/>
                </a:lnTo>
                <a:lnTo>
                  <a:pt x="489" y="569"/>
                </a:lnTo>
                <a:lnTo>
                  <a:pt x="489" y="571"/>
                </a:lnTo>
                <a:lnTo>
                  <a:pt x="490" y="572"/>
                </a:lnTo>
                <a:lnTo>
                  <a:pt x="490" y="573"/>
                </a:lnTo>
                <a:lnTo>
                  <a:pt x="491" y="574"/>
                </a:lnTo>
                <a:lnTo>
                  <a:pt x="492" y="574"/>
                </a:lnTo>
                <a:lnTo>
                  <a:pt x="492" y="575"/>
                </a:lnTo>
                <a:lnTo>
                  <a:pt x="493" y="575"/>
                </a:lnTo>
                <a:lnTo>
                  <a:pt x="494" y="575"/>
                </a:lnTo>
                <a:lnTo>
                  <a:pt x="494" y="574"/>
                </a:lnTo>
                <a:lnTo>
                  <a:pt x="495" y="574"/>
                </a:lnTo>
                <a:lnTo>
                  <a:pt x="498" y="571"/>
                </a:lnTo>
                <a:lnTo>
                  <a:pt x="500" y="570"/>
                </a:lnTo>
                <a:lnTo>
                  <a:pt x="501" y="569"/>
                </a:lnTo>
                <a:lnTo>
                  <a:pt x="502" y="568"/>
                </a:lnTo>
                <a:lnTo>
                  <a:pt x="503" y="568"/>
                </a:lnTo>
                <a:lnTo>
                  <a:pt x="505" y="568"/>
                </a:lnTo>
                <a:lnTo>
                  <a:pt x="506" y="568"/>
                </a:lnTo>
                <a:lnTo>
                  <a:pt x="507" y="568"/>
                </a:lnTo>
                <a:lnTo>
                  <a:pt x="507" y="568"/>
                </a:lnTo>
                <a:lnTo>
                  <a:pt x="508" y="568"/>
                </a:lnTo>
                <a:lnTo>
                  <a:pt x="508" y="568"/>
                </a:lnTo>
                <a:lnTo>
                  <a:pt x="509" y="568"/>
                </a:lnTo>
                <a:lnTo>
                  <a:pt x="509" y="569"/>
                </a:lnTo>
                <a:lnTo>
                  <a:pt x="511" y="570"/>
                </a:lnTo>
                <a:lnTo>
                  <a:pt x="512" y="572"/>
                </a:lnTo>
                <a:lnTo>
                  <a:pt x="513" y="574"/>
                </a:lnTo>
                <a:lnTo>
                  <a:pt x="515" y="579"/>
                </a:lnTo>
                <a:lnTo>
                  <a:pt x="516" y="582"/>
                </a:lnTo>
                <a:lnTo>
                  <a:pt x="517" y="583"/>
                </a:lnTo>
                <a:lnTo>
                  <a:pt x="517" y="583"/>
                </a:lnTo>
                <a:lnTo>
                  <a:pt x="517" y="584"/>
                </a:lnTo>
                <a:lnTo>
                  <a:pt x="517" y="585"/>
                </a:lnTo>
                <a:lnTo>
                  <a:pt x="516" y="586"/>
                </a:lnTo>
                <a:lnTo>
                  <a:pt x="516" y="587"/>
                </a:lnTo>
                <a:lnTo>
                  <a:pt x="515" y="588"/>
                </a:lnTo>
                <a:lnTo>
                  <a:pt x="514" y="590"/>
                </a:lnTo>
                <a:lnTo>
                  <a:pt x="513" y="593"/>
                </a:lnTo>
                <a:lnTo>
                  <a:pt x="511" y="595"/>
                </a:lnTo>
                <a:lnTo>
                  <a:pt x="510" y="596"/>
                </a:lnTo>
                <a:lnTo>
                  <a:pt x="510" y="596"/>
                </a:lnTo>
                <a:lnTo>
                  <a:pt x="509" y="597"/>
                </a:lnTo>
                <a:lnTo>
                  <a:pt x="508" y="598"/>
                </a:lnTo>
                <a:lnTo>
                  <a:pt x="507" y="598"/>
                </a:lnTo>
                <a:lnTo>
                  <a:pt x="506" y="599"/>
                </a:lnTo>
                <a:lnTo>
                  <a:pt x="505" y="599"/>
                </a:lnTo>
                <a:lnTo>
                  <a:pt x="505" y="599"/>
                </a:lnTo>
                <a:lnTo>
                  <a:pt x="504" y="599"/>
                </a:lnTo>
                <a:lnTo>
                  <a:pt x="503" y="599"/>
                </a:lnTo>
                <a:lnTo>
                  <a:pt x="502" y="599"/>
                </a:lnTo>
                <a:lnTo>
                  <a:pt x="501" y="599"/>
                </a:lnTo>
                <a:lnTo>
                  <a:pt x="499" y="599"/>
                </a:lnTo>
                <a:lnTo>
                  <a:pt x="497" y="598"/>
                </a:lnTo>
                <a:lnTo>
                  <a:pt x="493" y="597"/>
                </a:lnTo>
                <a:lnTo>
                  <a:pt x="491" y="597"/>
                </a:lnTo>
                <a:lnTo>
                  <a:pt x="489" y="597"/>
                </a:lnTo>
                <a:lnTo>
                  <a:pt x="488" y="597"/>
                </a:lnTo>
                <a:lnTo>
                  <a:pt x="488" y="597"/>
                </a:lnTo>
                <a:lnTo>
                  <a:pt x="487" y="597"/>
                </a:lnTo>
                <a:lnTo>
                  <a:pt x="486" y="598"/>
                </a:lnTo>
                <a:lnTo>
                  <a:pt x="485" y="599"/>
                </a:lnTo>
                <a:lnTo>
                  <a:pt x="484" y="602"/>
                </a:lnTo>
                <a:lnTo>
                  <a:pt x="483" y="603"/>
                </a:lnTo>
                <a:lnTo>
                  <a:pt x="482" y="604"/>
                </a:lnTo>
                <a:lnTo>
                  <a:pt x="482" y="605"/>
                </a:lnTo>
                <a:lnTo>
                  <a:pt x="481" y="606"/>
                </a:lnTo>
                <a:lnTo>
                  <a:pt x="480" y="607"/>
                </a:lnTo>
                <a:lnTo>
                  <a:pt x="479" y="608"/>
                </a:lnTo>
                <a:lnTo>
                  <a:pt x="476" y="610"/>
                </a:lnTo>
                <a:lnTo>
                  <a:pt x="474" y="611"/>
                </a:lnTo>
                <a:lnTo>
                  <a:pt x="473" y="612"/>
                </a:lnTo>
                <a:lnTo>
                  <a:pt x="471" y="615"/>
                </a:lnTo>
                <a:lnTo>
                  <a:pt x="468" y="617"/>
                </a:lnTo>
                <a:lnTo>
                  <a:pt x="468" y="618"/>
                </a:lnTo>
                <a:lnTo>
                  <a:pt x="467" y="619"/>
                </a:lnTo>
                <a:lnTo>
                  <a:pt x="467" y="620"/>
                </a:lnTo>
                <a:lnTo>
                  <a:pt x="466" y="621"/>
                </a:lnTo>
                <a:lnTo>
                  <a:pt x="466" y="622"/>
                </a:lnTo>
                <a:lnTo>
                  <a:pt x="466" y="626"/>
                </a:lnTo>
                <a:lnTo>
                  <a:pt x="466" y="628"/>
                </a:lnTo>
                <a:lnTo>
                  <a:pt x="466" y="629"/>
                </a:lnTo>
                <a:lnTo>
                  <a:pt x="465" y="632"/>
                </a:lnTo>
                <a:lnTo>
                  <a:pt x="464" y="634"/>
                </a:lnTo>
                <a:lnTo>
                  <a:pt x="462" y="638"/>
                </a:lnTo>
                <a:lnTo>
                  <a:pt x="461" y="642"/>
                </a:lnTo>
                <a:lnTo>
                  <a:pt x="459" y="646"/>
                </a:lnTo>
                <a:lnTo>
                  <a:pt x="459" y="647"/>
                </a:lnTo>
                <a:lnTo>
                  <a:pt x="458" y="647"/>
                </a:lnTo>
                <a:lnTo>
                  <a:pt x="457" y="648"/>
                </a:lnTo>
                <a:lnTo>
                  <a:pt x="456" y="649"/>
                </a:lnTo>
                <a:lnTo>
                  <a:pt x="456" y="649"/>
                </a:lnTo>
                <a:lnTo>
                  <a:pt x="456" y="650"/>
                </a:lnTo>
                <a:lnTo>
                  <a:pt x="454" y="650"/>
                </a:lnTo>
                <a:lnTo>
                  <a:pt x="450" y="651"/>
                </a:lnTo>
                <a:lnTo>
                  <a:pt x="447" y="652"/>
                </a:lnTo>
                <a:lnTo>
                  <a:pt x="445" y="652"/>
                </a:lnTo>
                <a:lnTo>
                  <a:pt x="444" y="652"/>
                </a:lnTo>
                <a:lnTo>
                  <a:pt x="442" y="652"/>
                </a:lnTo>
                <a:lnTo>
                  <a:pt x="440" y="651"/>
                </a:lnTo>
                <a:lnTo>
                  <a:pt x="439" y="651"/>
                </a:lnTo>
                <a:lnTo>
                  <a:pt x="437" y="650"/>
                </a:lnTo>
                <a:lnTo>
                  <a:pt x="436" y="650"/>
                </a:lnTo>
                <a:lnTo>
                  <a:pt x="435" y="649"/>
                </a:lnTo>
                <a:lnTo>
                  <a:pt x="434" y="648"/>
                </a:lnTo>
                <a:lnTo>
                  <a:pt x="433" y="647"/>
                </a:lnTo>
                <a:lnTo>
                  <a:pt x="430" y="645"/>
                </a:lnTo>
                <a:lnTo>
                  <a:pt x="429" y="643"/>
                </a:lnTo>
                <a:lnTo>
                  <a:pt x="427" y="642"/>
                </a:lnTo>
                <a:lnTo>
                  <a:pt x="425" y="641"/>
                </a:lnTo>
                <a:lnTo>
                  <a:pt x="424" y="640"/>
                </a:lnTo>
                <a:lnTo>
                  <a:pt x="423" y="640"/>
                </a:lnTo>
                <a:lnTo>
                  <a:pt x="422" y="639"/>
                </a:lnTo>
                <a:lnTo>
                  <a:pt x="421" y="639"/>
                </a:lnTo>
                <a:lnTo>
                  <a:pt x="419" y="639"/>
                </a:lnTo>
                <a:lnTo>
                  <a:pt x="418" y="639"/>
                </a:lnTo>
                <a:lnTo>
                  <a:pt x="417" y="640"/>
                </a:lnTo>
                <a:lnTo>
                  <a:pt x="417" y="640"/>
                </a:lnTo>
                <a:lnTo>
                  <a:pt x="416" y="641"/>
                </a:lnTo>
                <a:lnTo>
                  <a:pt x="415" y="642"/>
                </a:lnTo>
                <a:lnTo>
                  <a:pt x="413" y="645"/>
                </a:lnTo>
                <a:lnTo>
                  <a:pt x="412" y="646"/>
                </a:lnTo>
                <a:lnTo>
                  <a:pt x="412" y="646"/>
                </a:lnTo>
                <a:lnTo>
                  <a:pt x="411" y="647"/>
                </a:lnTo>
                <a:lnTo>
                  <a:pt x="411" y="647"/>
                </a:lnTo>
                <a:lnTo>
                  <a:pt x="410" y="648"/>
                </a:lnTo>
                <a:lnTo>
                  <a:pt x="410" y="648"/>
                </a:lnTo>
                <a:lnTo>
                  <a:pt x="409" y="648"/>
                </a:lnTo>
                <a:lnTo>
                  <a:pt x="408" y="648"/>
                </a:lnTo>
                <a:lnTo>
                  <a:pt x="407" y="647"/>
                </a:lnTo>
                <a:lnTo>
                  <a:pt x="404" y="647"/>
                </a:lnTo>
                <a:lnTo>
                  <a:pt x="403" y="647"/>
                </a:lnTo>
                <a:lnTo>
                  <a:pt x="402" y="647"/>
                </a:lnTo>
                <a:lnTo>
                  <a:pt x="401" y="647"/>
                </a:lnTo>
                <a:lnTo>
                  <a:pt x="400" y="647"/>
                </a:lnTo>
                <a:lnTo>
                  <a:pt x="399" y="647"/>
                </a:lnTo>
                <a:lnTo>
                  <a:pt x="399" y="647"/>
                </a:lnTo>
                <a:lnTo>
                  <a:pt x="398" y="648"/>
                </a:lnTo>
                <a:lnTo>
                  <a:pt x="398" y="648"/>
                </a:lnTo>
                <a:lnTo>
                  <a:pt x="397" y="648"/>
                </a:lnTo>
                <a:lnTo>
                  <a:pt x="397" y="649"/>
                </a:lnTo>
                <a:lnTo>
                  <a:pt x="397" y="649"/>
                </a:lnTo>
                <a:lnTo>
                  <a:pt x="397" y="650"/>
                </a:lnTo>
                <a:lnTo>
                  <a:pt x="397" y="650"/>
                </a:lnTo>
                <a:lnTo>
                  <a:pt x="397" y="651"/>
                </a:lnTo>
                <a:lnTo>
                  <a:pt x="397" y="652"/>
                </a:lnTo>
                <a:lnTo>
                  <a:pt x="398" y="653"/>
                </a:lnTo>
                <a:lnTo>
                  <a:pt x="401" y="659"/>
                </a:lnTo>
                <a:lnTo>
                  <a:pt x="402" y="662"/>
                </a:lnTo>
                <a:lnTo>
                  <a:pt x="402" y="663"/>
                </a:lnTo>
                <a:lnTo>
                  <a:pt x="402" y="664"/>
                </a:lnTo>
                <a:lnTo>
                  <a:pt x="403" y="666"/>
                </a:lnTo>
                <a:lnTo>
                  <a:pt x="403" y="667"/>
                </a:lnTo>
                <a:lnTo>
                  <a:pt x="402" y="668"/>
                </a:lnTo>
                <a:lnTo>
                  <a:pt x="402" y="669"/>
                </a:lnTo>
                <a:lnTo>
                  <a:pt x="402" y="670"/>
                </a:lnTo>
                <a:lnTo>
                  <a:pt x="401" y="671"/>
                </a:lnTo>
                <a:lnTo>
                  <a:pt x="401" y="673"/>
                </a:lnTo>
                <a:lnTo>
                  <a:pt x="400" y="674"/>
                </a:lnTo>
                <a:lnTo>
                  <a:pt x="398" y="675"/>
                </a:lnTo>
                <a:lnTo>
                  <a:pt x="398" y="676"/>
                </a:lnTo>
                <a:lnTo>
                  <a:pt x="397" y="677"/>
                </a:lnTo>
                <a:lnTo>
                  <a:pt x="396" y="677"/>
                </a:lnTo>
                <a:lnTo>
                  <a:pt x="395" y="678"/>
                </a:lnTo>
                <a:lnTo>
                  <a:pt x="394" y="678"/>
                </a:lnTo>
                <a:lnTo>
                  <a:pt x="392" y="679"/>
                </a:lnTo>
                <a:lnTo>
                  <a:pt x="391" y="679"/>
                </a:lnTo>
                <a:lnTo>
                  <a:pt x="390" y="679"/>
                </a:lnTo>
                <a:lnTo>
                  <a:pt x="388" y="679"/>
                </a:lnTo>
                <a:lnTo>
                  <a:pt x="387" y="679"/>
                </a:lnTo>
                <a:lnTo>
                  <a:pt x="386" y="679"/>
                </a:lnTo>
                <a:lnTo>
                  <a:pt x="384" y="679"/>
                </a:lnTo>
                <a:lnTo>
                  <a:pt x="383" y="678"/>
                </a:lnTo>
                <a:lnTo>
                  <a:pt x="382" y="678"/>
                </a:lnTo>
                <a:lnTo>
                  <a:pt x="379" y="677"/>
                </a:lnTo>
                <a:lnTo>
                  <a:pt x="378" y="677"/>
                </a:lnTo>
                <a:lnTo>
                  <a:pt x="377" y="676"/>
                </a:lnTo>
                <a:lnTo>
                  <a:pt x="376" y="676"/>
                </a:lnTo>
                <a:lnTo>
                  <a:pt x="374" y="676"/>
                </a:lnTo>
                <a:lnTo>
                  <a:pt x="372" y="676"/>
                </a:lnTo>
                <a:lnTo>
                  <a:pt x="370" y="676"/>
                </a:lnTo>
                <a:lnTo>
                  <a:pt x="368" y="676"/>
                </a:lnTo>
                <a:lnTo>
                  <a:pt x="364" y="676"/>
                </a:lnTo>
                <a:lnTo>
                  <a:pt x="362" y="677"/>
                </a:lnTo>
                <a:lnTo>
                  <a:pt x="361" y="677"/>
                </a:lnTo>
                <a:lnTo>
                  <a:pt x="358" y="678"/>
                </a:lnTo>
                <a:lnTo>
                  <a:pt x="355" y="679"/>
                </a:lnTo>
                <a:lnTo>
                  <a:pt x="352" y="680"/>
                </a:lnTo>
                <a:lnTo>
                  <a:pt x="350" y="680"/>
                </a:lnTo>
                <a:lnTo>
                  <a:pt x="349" y="680"/>
                </a:lnTo>
                <a:lnTo>
                  <a:pt x="349" y="681"/>
                </a:lnTo>
                <a:lnTo>
                  <a:pt x="348" y="681"/>
                </a:lnTo>
                <a:lnTo>
                  <a:pt x="348" y="682"/>
                </a:lnTo>
                <a:lnTo>
                  <a:pt x="348" y="682"/>
                </a:lnTo>
                <a:lnTo>
                  <a:pt x="348" y="684"/>
                </a:lnTo>
                <a:lnTo>
                  <a:pt x="348" y="685"/>
                </a:lnTo>
                <a:lnTo>
                  <a:pt x="347" y="688"/>
                </a:lnTo>
                <a:lnTo>
                  <a:pt x="347" y="690"/>
                </a:lnTo>
                <a:lnTo>
                  <a:pt x="346" y="691"/>
                </a:lnTo>
                <a:lnTo>
                  <a:pt x="346" y="692"/>
                </a:lnTo>
                <a:lnTo>
                  <a:pt x="345" y="694"/>
                </a:lnTo>
                <a:lnTo>
                  <a:pt x="344" y="695"/>
                </a:lnTo>
                <a:lnTo>
                  <a:pt x="343" y="697"/>
                </a:lnTo>
                <a:lnTo>
                  <a:pt x="342" y="698"/>
                </a:lnTo>
                <a:lnTo>
                  <a:pt x="341" y="700"/>
                </a:lnTo>
                <a:lnTo>
                  <a:pt x="340" y="701"/>
                </a:lnTo>
                <a:lnTo>
                  <a:pt x="339" y="702"/>
                </a:lnTo>
                <a:lnTo>
                  <a:pt x="338" y="703"/>
                </a:lnTo>
                <a:lnTo>
                  <a:pt x="336" y="704"/>
                </a:lnTo>
                <a:lnTo>
                  <a:pt x="335" y="704"/>
                </a:lnTo>
                <a:lnTo>
                  <a:pt x="334" y="705"/>
                </a:lnTo>
                <a:lnTo>
                  <a:pt x="333" y="705"/>
                </a:lnTo>
                <a:lnTo>
                  <a:pt x="333" y="705"/>
                </a:lnTo>
                <a:lnTo>
                  <a:pt x="332" y="704"/>
                </a:lnTo>
                <a:lnTo>
                  <a:pt x="330" y="703"/>
                </a:lnTo>
                <a:lnTo>
                  <a:pt x="326" y="700"/>
                </a:lnTo>
                <a:lnTo>
                  <a:pt x="324" y="699"/>
                </a:lnTo>
                <a:lnTo>
                  <a:pt x="323" y="698"/>
                </a:lnTo>
                <a:lnTo>
                  <a:pt x="321" y="697"/>
                </a:lnTo>
                <a:lnTo>
                  <a:pt x="320" y="697"/>
                </a:lnTo>
                <a:lnTo>
                  <a:pt x="319" y="696"/>
                </a:lnTo>
                <a:lnTo>
                  <a:pt x="318" y="696"/>
                </a:lnTo>
                <a:lnTo>
                  <a:pt x="316" y="696"/>
                </a:lnTo>
                <a:lnTo>
                  <a:pt x="315" y="695"/>
                </a:lnTo>
                <a:lnTo>
                  <a:pt x="312" y="695"/>
                </a:lnTo>
                <a:lnTo>
                  <a:pt x="309" y="695"/>
                </a:lnTo>
                <a:lnTo>
                  <a:pt x="307" y="694"/>
                </a:lnTo>
                <a:lnTo>
                  <a:pt x="304" y="693"/>
                </a:lnTo>
                <a:lnTo>
                  <a:pt x="301" y="692"/>
                </a:lnTo>
                <a:lnTo>
                  <a:pt x="300" y="692"/>
                </a:lnTo>
                <a:lnTo>
                  <a:pt x="298" y="692"/>
                </a:lnTo>
                <a:lnTo>
                  <a:pt x="295" y="692"/>
                </a:lnTo>
                <a:lnTo>
                  <a:pt x="293" y="691"/>
                </a:lnTo>
                <a:lnTo>
                  <a:pt x="293" y="691"/>
                </a:lnTo>
                <a:lnTo>
                  <a:pt x="292" y="691"/>
                </a:lnTo>
                <a:lnTo>
                  <a:pt x="292" y="690"/>
                </a:lnTo>
                <a:lnTo>
                  <a:pt x="291" y="689"/>
                </a:lnTo>
                <a:lnTo>
                  <a:pt x="291" y="688"/>
                </a:lnTo>
                <a:lnTo>
                  <a:pt x="290" y="687"/>
                </a:lnTo>
                <a:lnTo>
                  <a:pt x="290" y="686"/>
                </a:lnTo>
                <a:lnTo>
                  <a:pt x="289" y="682"/>
                </a:lnTo>
                <a:lnTo>
                  <a:pt x="289" y="681"/>
                </a:lnTo>
                <a:lnTo>
                  <a:pt x="289" y="680"/>
                </a:lnTo>
                <a:lnTo>
                  <a:pt x="289" y="679"/>
                </a:lnTo>
                <a:lnTo>
                  <a:pt x="288" y="678"/>
                </a:lnTo>
                <a:lnTo>
                  <a:pt x="287" y="677"/>
                </a:lnTo>
                <a:lnTo>
                  <a:pt x="287" y="677"/>
                </a:lnTo>
                <a:lnTo>
                  <a:pt x="286" y="676"/>
                </a:lnTo>
                <a:lnTo>
                  <a:pt x="285" y="676"/>
                </a:lnTo>
                <a:lnTo>
                  <a:pt x="285" y="676"/>
                </a:lnTo>
                <a:lnTo>
                  <a:pt x="284" y="676"/>
                </a:lnTo>
                <a:lnTo>
                  <a:pt x="283" y="677"/>
                </a:lnTo>
                <a:lnTo>
                  <a:pt x="282" y="677"/>
                </a:lnTo>
                <a:lnTo>
                  <a:pt x="281" y="677"/>
                </a:lnTo>
                <a:lnTo>
                  <a:pt x="281" y="678"/>
                </a:lnTo>
                <a:lnTo>
                  <a:pt x="280" y="679"/>
                </a:lnTo>
                <a:lnTo>
                  <a:pt x="280" y="679"/>
                </a:lnTo>
                <a:lnTo>
                  <a:pt x="278" y="681"/>
                </a:lnTo>
                <a:lnTo>
                  <a:pt x="275" y="686"/>
                </a:lnTo>
                <a:lnTo>
                  <a:pt x="274" y="688"/>
                </a:lnTo>
                <a:lnTo>
                  <a:pt x="273" y="690"/>
                </a:lnTo>
                <a:lnTo>
                  <a:pt x="273" y="691"/>
                </a:lnTo>
                <a:lnTo>
                  <a:pt x="273" y="693"/>
                </a:lnTo>
                <a:lnTo>
                  <a:pt x="273" y="695"/>
                </a:lnTo>
                <a:lnTo>
                  <a:pt x="273" y="697"/>
                </a:lnTo>
                <a:lnTo>
                  <a:pt x="273" y="698"/>
                </a:lnTo>
                <a:lnTo>
                  <a:pt x="274" y="701"/>
                </a:lnTo>
                <a:lnTo>
                  <a:pt x="274" y="702"/>
                </a:lnTo>
                <a:lnTo>
                  <a:pt x="275" y="704"/>
                </a:lnTo>
                <a:lnTo>
                  <a:pt x="276" y="708"/>
                </a:lnTo>
                <a:lnTo>
                  <a:pt x="278" y="711"/>
                </a:lnTo>
                <a:lnTo>
                  <a:pt x="278" y="712"/>
                </a:lnTo>
                <a:lnTo>
                  <a:pt x="279" y="713"/>
                </a:lnTo>
                <a:lnTo>
                  <a:pt x="279" y="714"/>
                </a:lnTo>
                <a:lnTo>
                  <a:pt x="279" y="715"/>
                </a:lnTo>
                <a:lnTo>
                  <a:pt x="279" y="717"/>
                </a:lnTo>
                <a:lnTo>
                  <a:pt x="279" y="718"/>
                </a:lnTo>
                <a:lnTo>
                  <a:pt x="278" y="718"/>
                </a:lnTo>
                <a:lnTo>
                  <a:pt x="278" y="719"/>
                </a:lnTo>
                <a:lnTo>
                  <a:pt x="277" y="720"/>
                </a:lnTo>
                <a:lnTo>
                  <a:pt x="276" y="721"/>
                </a:lnTo>
                <a:lnTo>
                  <a:pt x="273" y="724"/>
                </a:lnTo>
                <a:lnTo>
                  <a:pt x="270" y="726"/>
                </a:lnTo>
                <a:lnTo>
                  <a:pt x="269" y="728"/>
                </a:lnTo>
                <a:lnTo>
                  <a:pt x="268" y="729"/>
                </a:lnTo>
                <a:lnTo>
                  <a:pt x="267" y="730"/>
                </a:lnTo>
                <a:lnTo>
                  <a:pt x="265" y="731"/>
                </a:lnTo>
                <a:lnTo>
                  <a:pt x="263" y="736"/>
                </a:lnTo>
                <a:lnTo>
                  <a:pt x="260" y="739"/>
                </a:lnTo>
                <a:lnTo>
                  <a:pt x="258" y="742"/>
                </a:lnTo>
                <a:lnTo>
                  <a:pt x="256" y="745"/>
                </a:lnTo>
                <a:lnTo>
                  <a:pt x="254" y="746"/>
                </a:lnTo>
                <a:lnTo>
                  <a:pt x="254" y="746"/>
                </a:lnTo>
                <a:lnTo>
                  <a:pt x="253" y="747"/>
                </a:lnTo>
                <a:lnTo>
                  <a:pt x="252" y="748"/>
                </a:lnTo>
                <a:lnTo>
                  <a:pt x="251" y="748"/>
                </a:lnTo>
                <a:lnTo>
                  <a:pt x="250" y="749"/>
                </a:lnTo>
                <a:lnTo>
                  <a:pt x="249" y="749"/>
                </a:lnTo>
                <a:lnTo>
                  <a:pt x="248" y="750"/>
                </a:lnTo>
                <a:lnTo>
                  <a:pt x="247" y="750"/>
                </a:lnTo>
                <a:lnTo>
                  <a:pt x="245" y="750"/>
                </a:lnTo>
                <a:lnTo>
                  <a:pt x="241" y="750"/>
                </a:lnTo>
                <a:lnTo>
                  <a:pt x="239" y="750"/>
                </a:lnTo>
                <a:lnTo>
                  <a:pt x="234" y="751"/>
                </a:lnTo>
                <a:lnTo>
                  <a:pt x="230" y="752"/>
                </a:lnTo>
                <a:lnTo>
                  <a:pt x="229" y="752"/>
                </a:lnTo>
                <a:lnTo>
                  <a:pt x="221" y="754"/>
                </a:lnTo>
                <a:lnTo>
                  <a:pt x="219" y="754"/>
                </a:lnTo>
                <a:lnTo>
                  <a:pt x="216" y="754"/>
                </a:lnTo>
                <a:lnTo>
                  <a:pt x="215" y="754"/>
                </a:lnTo>
                <a:lnTo>
                  <a:pt x="214" y="755"/>
                </a:lnTo>
                <a:lnTo>
                  <a:pt x="213" y="755"/>
                </a:lnTo>
                <a:lnTo>
                  <a:pt x="212" y="756"/>
                </a:lnTo>
                <a:lnTo>
                  <a:pt x="211" y="757"/>
                </a:lnTo>
                <a:lnTo>
                  <a:pt x="209" y="758"/>
                </a:lnTo>
                <a:lnTo>
                  <a:pt x="209" y="759"/>
                </a:lnTo>
                <a:lnTo>
                  <a:pt x="208" y="760"/>
                </a:lnTo>
                <a:lnTo>
                  <a:pt x="206" y="763"/>
                </a:lnTo>
                <a:lnTo>
                  <a:pt x="205" y="764"/>
                </a:lnTo>
                <a:lnTo>
                  <a:pt x="204" y="765"/>
                </a:lnTo>
                <a:lnTo>
                  <a:pt x="203" y="766"/>
                </a:lnTo>
                <a:lnTo>
                  <a:pt x="203" y="767"/>
                </a:lnTo>
                <a:lnTo>
                  <a:pt x="202" y="767"/>
                </a:lnTo>
                <a:lnTo>
                  <a:pt x="201" y="767"/>
                </a:lnTo>
                <a:lnTo>
                  <a:pt x="201" y="767"/>
                </a:lnTo>
                <a:lnTo>
                  <a:pt x="200" y="767"/>
                </a:lnTo>
                <a:lnTo>
                  <a:pt x="200" y="767"/>
                </a:lnTo>
                <a:lnTo>
                  <a:pt x="199" y="767"/>
                </a:lnTo>
                <a:lnTo>
                  <a:pt x="199" y="766"/>
                </a:lnTo>
                <a:lnTo>
                  <a:pt x="199" y="766"/>
                </a:lnTo>
                <a:lnTo>
                  <a:pt x="198" y="764"/>
                </a:lnTo>
                <a:lnTo>
                  <a:pt x="196" y="758"/>
                </a:lnTo>
                <a:lnTo>
                  <a:pt x="194" y="753"/>
                </a:lnTo>
                <a:lnTo>
                  <a:pt x="193" y="751"/>
                </a:lnTo>
                <a:lnTo>
                  <a:pt x="192" y="747"/>
                </a:lnTo>
                <a:lnTo>
                  <a:pt x="190" y="740"/>
                </a:lnTo>
                <a:lnTo>
                  <a:pt x="189" y="738"/>
                </a:lnTo>
                <a:lnTo>
                  <a:pt x="189" y="737"/>
                </a:lnTo>
                <a:lnTo>
                  <a:pt x="188" y="736"/>
                </a:lnTo>
                <a:lnTo>
                  <a:pt x="187" y="735"/>
                </a:lnTo>
                <a:lnTo>
                  <a:pt x="187" y="734"/>
                </a:lnTo>
                <a:lnTo>
                  <a:pt x="185" y="733"/>
                </a:lnTo>
                <a:lnTo>
                  <a:pt x="181" y="730"/>
                </a:lnTo>
                <a:lnTo>
                  <a:pt x="179" y="728"/>
                </a:lnTo>
                <a:lnTo>
                  <a:pt x="178" y="727"/>
                </a:lnTo>
                <a:lnTo>
                  <a:pt x="175" y="726"/>
                </a:lnTo>
                <a:lnTo>
                  <a:pt x="173" y="725"/>
                </a:lnTo>
                <a:lnTo>
                  <a:pt x="171" y="724"/>
                </a:lnTo>
                <a:lnTo>
                  <a:pt x="167" y="723"/>
                </a:lnTo>
                <a:lnTo>
                  <a:pt x="163" y="722"/>
                </a:lnTo>
                <a:lnTo>
                  <a:pt x="161" y="721"/>
                </a:lnTo>
                <a:lnTo>
                  <a:pt x="158" y="720"/>
                </a:lnTo>
                <a:lnTo>
                  <a:pt x="156" y="718"/>
                </a:lnTo>
                <a:lnTo>
                  <a:pt x="153" y="717"/>
                </a:lnTo>
                <a:lnTo>
                  <a:pt x="152" y="716"/>
                </a:lnTo>
                <a:lnTo>
                  <a:pt x="151" y="715"/>
                </a:lnTo>
                <a:lnTo>
                  <a:pt x="150" y="715"/>
                </a:lnTo>
                <a:lnTo>
                  <a:pt x="150" y="714"/>
                </a:lnTo>
                <a:lnTo>
                  <a:pt x="149" y="713"/>
                </a:lnTo>
                <a:lnTo>
                  <a:pt x="149" y="713"/>
                </a:lnTo>
                <a:lnTo>
                  <a:pt x="149" y="712"/>
                </a:lnTo>
                <a:lnTo>
                  <a:pt x="149" y="712"/>
                </a:lnTo>
                <a:lnTo>
                  <a:pt x="149" y="711"/>
                </a:lnTo>
                <a:lnTo>
                  <a:pt x="149" y="708"/>
                </a:lnTo>
                <a:lnTo>
                  <a:pt x="150" y="704"/>
                </a:lnTo>
                <a:lnTo>
                  <a:pt x="151" y="699"/>
                </a:lnTo>
                <a:lnTo>
                  <a:pt x="151" y="698"/>
                </a:lnTo>
                <a:lnTo>
                  <a:pt x="151" y="695"/>
                </a:lnTo>
                <a:lnTo>
                  <a:pt x="152" y="693"/>
                </a:lnTo>
                <a:lnTo>
                  <a:pt x="152" y="691"/>
                </a:lnTo>
                <a:lnTo>
                  <a:pt x="152" y="689"/>
                </a:lnTo>
                <a:lnTo>
                  <a:pt x="151" y="688"/>
                </a:lnTo>
                <a:lnTo>
                  <a:pt x="151" y="687"/>
                </a:lnTo>
                <a:lnTo>
                  <a:pt x="151" y="686"/>
                </a:lnTo>
                <a:lnTo>
                  <a:pt x="151" y="686"/>
                </a:lnTo>
                <a:lnTo>
                  <a:pt x="150" y="686"/>
                </a:lnTo>
                <a:lnTo>
                  <a:pt x="150" y="686"/>
                </a:lnTo>
                <a:lnTo>
                  <a:pt x="149" y="686"/>
                </a:lnTo>
                <a:lnTo>
                  <a:pt x="149" y="686"/>
                </a:lnTo>
                <a:lnTo>
                  <a:pt x="148" y="687"/>
                </a:lnTo>
                <a:lnTo>
                  <a:pt x="147" y="689"/>
                </a:lnTo>
                <a:lnTo>
                  <a:pt x="147" y="690"/>
                </a:lnTo>
                <a:lnTo>
                  <a:pt x="146" y="690"/>
                </a:lnTo>
                <a:lnTo>
                  <a:pt x="146" y="690"/>
                </a:lnTo>
                <a:lnTo>
                  <a:pt x="145" y="691"/>
                </a:lnTo>
                <a:lnTo>
                  <a:pt x="144" y="691"/>
                </a:lnTo>
                <a:lnTo>
                  <a:pt x="144" y="691"/>
                </a:lnTo>
                <a:lnTo>
                  <a:pt x="143" y="690"/>
                </a:lnTo>
                <a:lnTo>
                  <a:pt x="143" y="690"/>
                </a:lnTo>
                <a:lnTo>
                  <a:pt x="142" y="690"/>
                </a:lnTo>
                <a:lnTo>
                  <a:pt x="141" y="689"/>
                </a:lnTo>
                <a:lnTo>
                  <a:pt x="141" y="689"/>
                </a:lnTo>
                <a:lnTo>
                  <a:pt x="140" y="688"/>
                </a:lnTo>
                <a:lnTo>
                  <a:pt x="139" y="687"/>
                </a:lnTo>
                <a:lnTo>
                  <a:pt x="138" y="685"/>
                </a:lnTo>
                <a:lnTo>
                  <a:pt x="136" y="684"/>
                </a:lnTo>
                <a:lnTo>
                  <a:pt x="136" y="683"/>
                </a:lnTo>
                <a:lnTo>
                  <a:pt x="135" y="681"/>
                </a:lnTo>
                <a:lnTo>
                  <a:pt x="133" y="678"/>
                </a:lnTo>
                <a:lnTo>
                  <a:pt x="133" y="677"/>
                </a:lnTo>
                <a:lnTo>
                  <a:pt x="132" y="676"/>
                </a:lnTo>
                <a:lnTo>
                  <a:pt x="132" y="675"/>
                </a:lnTo>
                <a:lnTo>
                  <a:pt x="131" y="675"/>
                </a:lnTo>
                <a:lnTo>
                  <a:pt x="128" y="672"/>
                </a:lnTo>
                <a:lnTo>
                  <a:pt x="127" y="671"/>
                </a:lnTo>
                <a:lnTo>
                  <a:pt x="127" y="670"/>
                </a:lnTo>
                <a:lnTo>
                  <a:pt x="126" y="669"/>
                </a:lnTo>
                <a:lnTo>
                  <a:pt x="125" y="668"/>
                </a:lnTo>
                <a:lnTo>
                  <a:pt x="125" y="667"/>
                </a:lnTo>
                <a:lnTo>
                  <a:pt x="124" y="663"/>
                </a:lnTo>
                <a:lnTo>
                  <a:pt x="122" y="658"/>
                </a:lnTo>
                <a:lnTo>
                  <a:pt x="121" y="654"/>
                </a:lnTo>
                <a:lnTo>
                  <a:pt x="120" y="653"/>
                </a:lnTo>
                <a:lnTo>
                  <a:pt x="120" y="651"/>
                </a:lnTo>
                <a:lnTo>
                  <a:pt x="119" y="650"/>
                </a:lnTo>
                <a:lnTo>
                  <a:pt x="118" y="648"/>
                </a:lnTo>
                <a:lnTo>
                  <a:pt x="117" y="647"/>
                </a:lnTo>
                <a:lnTo>
                  <a:pt x="116" y="647"/>
                </a:lnTo>
                <a:lnTo>
                  <a:pt x="115" y="645"/>
                </a:lnTo>
                <a:lnTo>
                  <a:pt x="115" y="644"/>
                </a:lnTo>
                <a:lnTo>
                  <a:pt x="114" y="643"/>
                </a:lnTo>
                <a:lnTo>
                  <a:pt x="112" y="640"/>
                </a:lnTo>
                <a:lnTo>
                  <a:pt x="111" y="639"/>
                </a:lnTo>
                <a:lnTo>
                  <a:pt x="109" y="637"/>
                </a:lnTo>
                <a:lnTo>
                  <a:pt x="108" y="634"/>
                </a:lnTo>
                <a:lnTo>
                  <a:pt x="108" y="634"/>
                </a:lnTo>
                <a:lnTo>
                  <a:pt x="107" y="632"/>
                </a:lnTo>
                <a:lnTo>
                  <a:pt x="105" y="630"/>
                </a:lnTo>
                <a:lnTo>
                  <a:pt x="104" y="629"/>
                </a:lnTo>
                <a:lnTo>
                  <a:pt x="103" y="628"/>
                </a:lnTo>
                <a:lnTo>
                  <a:pt x="102" y="627"/>
                </a:lnTo>
                <a:lnTo>
                  <a:pt x="101" y="627"/>
                </a:lnTo>
                <a:lnTo>
                  <a:pt x="100" y="627"/>
                </a:lnTo>
                <a:lnTo>
                  <a:pt x="98" y="626"/>
                </a:lnTo>
                <a:lnTo>
                  <a:pt x="94" y="625"/>
                </a:lnTo>
                <a:lnTo>
                  <a:pt x="92" y="624"/>
                </a:lnTo>
                <a:lnTo>
                  <a:pt x="90" y="624"/>
                </a:lnTo>
                <a:lnTo>
                  <a:pt x="89" y="624"/>
                </a:lnTo>
                <a:lnTo>
                  <a:pt x="87" y="624"/>
                </a:lnTo>
                <a:lnTo>
                  <a:pt x="86" y="625"/>
                </a:lnTo>
                <a:lnTo>
                  <a:pt x="84" y="625"/>
                </a:lnTo>
                <a:lnTo>
                  <a:pt x="82" y="626"/>
                </a:lnTo>
                <a:lnTo>
                  <a:pt x="79" y="628"/>
                </a:lnTo>
                <a:lnTo>
                  <a:pt x="77" y="629"/>
                </a:lnTo>
                <a:lnTo>
                  <a:pt x="75" y="630"/>
                </a:lnTo>
                <a:lnTo>
                  <a:pt x="73" y="632"/>
                </a:lnTo>
                <a:lnTo>
                  <a:pt x="71" y="634"/>
                </a:lnTo>
                <a:lnTo>
                  <a:pt x="71" y="635"/>
                </a:lnTo>
                <a:lnTo>
                  <a:pt x="71" y="635"/>
                </a:lnTo>
                <a:lnTo>
                  <a:pt x="70" y="636"/>
                </a:lnTo>
                <a:lnTo>
                  <a:pt x="70" y="636"/>
                </a:lnTo>
                <a:lnTo>
                  <a:pt x="70" y="636"/>
                </a:lnTo>
                <a:lnTo>
                  <a:pt x="71" y="637"/>
                </a:lnTo>
                <a:lnTo>
                  <a:pt x="71" y="638"/>
                </a:lnTo>
                <a:lnTo>
                  <a:pt x="72" y="639"/>
                </a:lnTo>
                <a:lnTo>
                  <a:pt x="72" y="640"/>
                </a:lnTo>
                <a:lnTo>
                  <a:pt x="73" y="641"/>
                </a:lnTo>
                <a:lnTo>
                  <a:pt x="73" y="641"/>
                </a:lnTo>
                <a:lnTo>
                  <a:pt x="74" y="642"/>
                </a:lnTo>
                <a:lnTo>
                  <a:pt x="81" y="649"/>
                </a:lnTo>
                <a:lnTo>
                  <a:pt x="82" y="650"/>
                </a:lnTo>
                <a:lnTo>
                  <a:pt x="83" y="651"/>
                </a:lnTo>
                <a:lnTo>
                  <a:pt x="83" y="652"/>
                </a:lnTo>
                <a:lnTo>
                  <a:pt x="83" y="653"/>
                </a:lnTo>
                <a:lnTo>
                  <a:pt x="84" y="655"/>
                </a:lnTo>
                <a:lnTo>
                  <a:pt x="85" y="657"/>
                </a:lnTo>
                <a:lnTo>
                  <a:pt x="85" y="657"/>
                </a:lnTo>
                <a:lnTo>
                  <a:pt x="87" y="660"/>
                </a:lnTo>
                <a:lnTo>
                  <a:pt x="88" y="662"/>
                </a:lnTo>
                <a:lnTo>
                  <a:pt x="88" y="663"/>
                </a:lnTo>
                <a:lnTo>
                  <a:pt x="88" y="664"/>
                </a:lnTo>
                <a:lnTo>
                  <a:pt x="89" y="665"/>
                </a:lnTo>
                <a:lnTo>
                  <a:pt x="89" y="666"/>
                </a:lnTo>
                <a:lnTo>
                  <a:pt x="89" y="667"/>
                </a:lnTo>
                <a:lnTo>
                  <a:pt x="89" y="668"/>
                </a:lnTo>
                <a:lnTo>
                  <a:pt x="89" y="669"/>
                </a:lnTo>
                <a:lnTo>
                  <a:pt x="88" y="669"/>
                </a:lnTo>
                <a:lnTo>
                  <a:pt x="88" y="671"/>
                </a:lnTo>
                <a:lnTo>
                  <a:pt x="86" y="673"/>
                </a:lnTo>
                <a:lnTo>
                  <a:pt x="85" y="675"/>
                </a:lnTo>
                <a:lnTo>
                  <a:pt x="83" y="678"/>
                </a:lnTo>
                <a:lnTo>
                  <a:pt x="82" y="682"/>
                </a:lnTo>
                <a:lnTo>
                  <a:pt x="81" y="684"/>
                </a:lnTo>
                <a:lnTo>
                  <a:pt x="80" y="686"/>
                </a:lnTo>
                <a:lnTo>
                  <a:pt x="79" y="687"/>
                </a:lnTo>
                <a:lnTo>
                  <a:pt x="78" y="688"/>
                </a:lnTo>
                <a:lnTo>
                  <a:pt x="77" y="690"/>
                </a:lnTo>
                <a:lnTo>
                  <a:pt x="75" y="692"/>
                </a:lnTo>
                <a:lnTo>
                  <a:pt x="73" y="693"/>
                </a:lnTo>
                <a:lnTo>
                  <a:pt x="71" y="694"/>
                </a:lnTo>
                <a:lnTo>
                  <a:pt x="70" y="695"/>
                </a:lnTo>
                <a:lnTo>
                  <a:pt x="69" y="695"/>
                </a:lnTo>
                <a:lnTo>
                  <a:pt x="68" y="696"/>
                </a:lnTo>
                <a:lnTo>
                  <a:pt x="66" y="696"/>
                </a:lnTo>
                <a:lnTo>
                  <a:pt x="65" y="695"/>
                </a:lnTo>
                <a:lnTo>
                  <a:pt x="63" y="695"/>
                </a:lnTo>
                <a:lnTo>
                  <a:pt x="60" y="694"/>
                </a:lnTo>
                <a:lnTo>
                  <a:pt x="58" y="693"/>
                </a:lnTo>
                <a:lnTo>
                  <a:pt x="56" y="691"/>
                </a:lnTo>
                <a:lnTo>
                  <a:pt x="51" y="688"/>
                </a:lnTo>
                <a:lnTo>
                  <a:pt x="49" y="686"/>
                </a:lnTo>
                <a:lnTo>
                  <a:pt x="48" y="685"/>
                </a:lnTo>
                <a:lnTo>
                  <a:pt x="47" y="684"/>
                </a:lnTo>
                <a:lnTo>
                  <a:pt x="45" y="682"/>
                </a:lnTo>
                <a:lnTo>
                  <a:pt x="45" y="681"/>
                </a:lnTo>
                <a:lnTo>
                  <a:pt x="44" y="680"/>
                </a:lnTo>
                <a:lnTo>
                  <a:pt x="44" y="680"/>
                </a:lnTo>
                <a:lnTo>
                  <a:pt x="43" y="679"/>
                </a:lnTo>
                <a:lnTo>
                  <a:pt x="43" y="678"/>
                </a:lnTo>
                <a:lnTo>
                  <a:pt x="43" y="677"/>
                </a:lnTo>
                <a:lnTo>
                  <a:pt x="44" y="676"/>
                </a:lnTo>
                <a:lnTo>
                  <a:pt x="44" y="675"/>
                </a:lnTo>
                <a:lnTo>
                  <a:pt x="44" y="674"/>
                </a:lnTo>
                <a:lnTo>
                  <a:pt x="45" y="673"/>
                </a:lnTo>
                <a:lnTo>
                  <a:pt x="45" y="672"/>
                </a:lnTo>
                <a:lnTo>
                  <a:pt x="46" y="671"/>
                </a:lnTo>
                <a:lnTo>
                  <a:pt x="47" y="670"/>
                </a:lnTo>
                <a:lnTo>
                  <a:pt x="49" y="668"/>
                </a:lnTo>
                <a:lnTo>
                  <a:pt x="50" y="667"/>
                </a:lnTo>
                <a:lnTo>
                  <a:pt x="50" y="666"/>
                </a:lnTo>
                <a:lnTo>
                  <a:pt x="51" y="666"/>
                </a:lnTo>
                <a:lnTo>
                  <a:pt x="51" y="665"/>
                </a:lnTo>
                <a:lnTo>
                  <a:pt x="51" y="664"/>
                </a:lnTo>
                <a:lnTo>
                  <a:pt x="51" y="663"/>
                </a:lnTo>
                <a:lnTo>
                  <a:pt x="51" y="662"/>
                </a:lnTo>
                <a:lnTo>
                  <a:pt x="50" y="660"/>
                </a:lnTo>
                <a:lnTo>
                  <a:pt x="49" y="659"/>
                </a:lnTo>
                <a:lnTo>
                  <a:pt x="49" y="657"/>
                </a:lnTo>
                <a:lnTo>
                  <a:pt x="48" y="656"/>
                </a:lnTo>
                <a:lnTo>
                  <a:pt x="45" y="652"/>
                </a:lnTo>
                <a:lnTo>
                  <a:pt x="44" y="650"/>
                </a:lnTo>
                <a:lnTo>
                  <a:pt x="43" y="649"/>
                </a:lnTo>
                <a:lnTo>
                  <a:pt x="43" y="648"/>
                </a:lnTo>
                <a:lnTo>
                  <a:pt x="42" y="646"/>
                </a:lnTo>
                <a:lnTo>
                  <a:pt x="41" y="642"/>
                </a:lnTo>
                <a:lnTo>
                  <a:pt x="39" y="637"/>
                </a:lnTo>
                <a:lnTo>
                  <a:pt x="38" y="632"/>
                </a:lnTo>
                <a:lnTo>
                  <a:pt x="38" y="630"/>
                </a:lnTo>
                <a:lnTo>
                  <a:pt x="37" y="628"/>
                </a:lnTo>
                <a:lnTo>
                  <a:pt x="37" y="626"/>
                </a:lnTo>
                <a:lnTo>
                  <a:pt x="37" y="624"/>
                </a:lnTo>
                <a:lnTo>
                  <a:pt x="37" y="622"/>
                </a:lnTo>
                <a:lnTo>
                  <a:pt x="38" y="620"/>
                </a:lnTo>
                <a:lnTo>
                  <a:pt x="38" y="618"/>
                </a:lnTo>
                <a:lnTo>
                  <a:pt x="39" y="617"/>
                </a:lnTo>
                <a:lnTo>
                  <a:pt x="42" y="613"/>
                </a:lnTo>
                <a:lnTo>
                  <a:pt x="43" y="611"/>
                </a:lnTo>
                <a:lnTo>
                  <a:pt x="44" y="608"/>
                </a:lnTo>
                <a:lnTo>
                  <a:pt x="45" y="607"/>
                </a:lnTo>
                <a:lnTo>
                  <a:pt x="46" y="606"/>
                </a:lnTo>
                <a:lnTo>
                  <a:pt x="47" y="605"/>
                </a:lnTo>
                <a:lnTo>
                  <a:pt x="48" y="604"/>
                </a:lnTo>
                <a:lnTo>
                  <a:pt x="49" y="603"/>
                </a:lnTo>
                <a:lnTo>
                  <a:pt x="50" y="603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49" y="601"/>
                </a:lnTo>
                <a:lnTo>
                  <a:pt x="49" y="601"/>
                </a:lnTo>
                <a:lnTo>
                  <a:pt x="48" y="601"/>
                </a:lnTo>
                <a:lnTo>
                  <a:pt x="45" y="600"/>
                </a:lnTo>
                <a:lnTo>
                  <a:pt x="42" y="600"/>
                </a:lnTo>
                <a:lnTo>
                  <a:pt x="40" y="600"/>
                </a:lnTo>
                <a:lnTo>
                  <a:pt x="38" y="599"/>
                </a:lnTo>
                <a:lnTo>
                  <a:pt x="35" y="598"/>
                </a:lnTo>
                <a:lnTo>
                  <a:pt x="29" y="597"/>
                </a:lnTo>
                <a:lnTo>
                  <a:pt x="25" y="596"/>
                </a:lnTo>
                <a:lnTo>
                  <a:pt x="21" y="594"/>
                </a:lnTo>
                <a:lnTo>
                  <a:pt x="20" y="594"/>
                </a:lnTo>
                <a:lnTo>
                  <a:pt x="19" y="594"/>
                </a:lnTo>
                <a:lnTo>
                  <a:pt x="19" y="593"/>
                </a:lnTo>
                <a:lnTo>
                  <a:pt x="18" y="593"/>
                </a:lnTo>
                <a:lnTo>
                  <a:pt x="18" y="592"/>
                </a:lnTo>
                <a:lnTo>
                  <a:pt x="18" y="591"/>
                </a:lnTo>
                <a:lnTo>
                  <a:pt x="17" y="591"/>
                </a:lnTo>
                <a:lnTo>
                  <a:pt x="17" y="590"/>
                </a:lnTo>
                <a:lnTo>
                  <a:pt x="17" y="588"/>
                </a:lnTo>
                <a:lnTo>
                  <a:pt x="17" y="585"/>
                </a:lnTo>
                <a:lnTo>
                  <a:pt x="17" y="583"/>
                </a:lnTo>
                <a:lnTo>
                  <a:pt x="17" y="582"/>
                </a:lnTo>
                <a:lnTo>
                  <a:pt x="17" y="578"/>
                </a:lnTo>
                <a:lnTo>
                  <a:pt x="17" y="577"/>
                </a:lnTo>
                <a:lnTo>
                  <a:pt x="17" y="576"/>
                </a:lnTo>
                <a:lnTo>
                  <a:pt x="17" y="574"/>
                </a:lnTo>
                <a:lnTo>
                  <a:pt x="18" y="573"/>
                </a:lnTo>
                <a:lnTo>
                  <a:pt x="18" y="572"/>
                </a:lnTo>
                <a:lnTo>
                  <a:pt x="18" y="571"/>
                </a:lnTo>
                <a:lnTo>
                  <a:pt x="19" y="571"/>
                </a:lnTo>
                <a:lnTo>
                  <a:pt x="19" y="570"/>
                </a:lnTo>
                <a:lnTo>
                  <a:pt x="20" y="570"/>
                </a:lnTo>
                <a:lnTo>
                  <a:pt x="21" y="570"/>
                </a:lnTo>
                <a:lnTo>
                  <a:pt x="25" y="571"/>
                </a:lnTo>
                <a:lnTo>
                  <a:pt x="31" y="572"/>
                </a:lnTo>
                <a:lnTo>
                  <a:pt x="32" y="572"/>
                </a:lnTo>
                <a:lnTo>
                  <a:pt x="33" y="572"/>
                </a:lnTo>
                <a:lnTo>
                  <a:pt x="34" y="572"/>
                </a:lnTo>
                <a:lnTo>
                  <a:pt x="35" y="572"/>
                </a:lnTo>
                <a:lnTo>
                  <a:pt x="36" y="572"/>
                </a:lnTo>
                <a:lnTo>
                  <a:pt x="36" y="571"/>
                </a:lnTo>
                <a:lnTo>
                  <a:pt x="37" y="571"/>
                </a:lnTo>
                <a:lnTo>
                  <a:pt x="37" y="570"/>
                </a:lnTo>
                <a:lnTo>
                  <a:pt x="38" y="569"/>
                </a:lnTo>
                <a:lnTo>
                  <a:pt x="38" y="569"/>
                </a:lnTo>
                <a:lnTo>
                  <a:pt x="38" y="568"/>
                </a:lnTo>
                <a:lnTo>
                  <a:pt x="39" y="564"/>
                </a:lnTo>
                <a:lnTo>
                  <a:pt x="40" y="562"/>
                </a:lnTo>
                <a:lnTo>
                  <a:pt x="40" y="561"/>
                </a:lnTo>
                <a:lnTo>
                  <a:pt x="41" y="560"/>
                </a:lnTo>
                <a:lnTo>
                  <a:pt x="41" y="559"/>
                </a:lnTo>
                <a:lnTo>
                  <a:pt x="42" y="558"/>
                </a:lnTo>
                <a:lnTo>
                  <a:pt x="42" y="558"/>
                </a:lnTo>
                <a:lnTo>
                  <a:pt x="42" y="558"/>
                </a:lnTo>
                <a:lnTo>
                  <a:pt x="42" y="557"/>
                </a:lnTo>
                <a:lnTo>
                  <a:pt x="42" y="554"/>
                </a:lnTo>
                <a:lnTo>
                  <a:pt x="42" y="551"/>
                </a:lnTo>
                <a:lnTo>
                  <a:pt x="43" y="548"/>
                </a:lnTo>
                <a:lnTo>
                  <a:pt x="44" y="544"/>
                </a:lnTo>
                <a:lnTo>
                  <a:pt x="45" y="542"/>
                </a:lnTo>
                <a:lnTo>
                  <a:pt x="45" y="540"/>
                </a:lnTo>
                <a:lnTo>
                  <a:pt x="45" y="540"/>
                </a:lnTo>
                <a:lnTo>
                  <a:pt x="45" y="539"/>
                </a:lnTo>
                <a:lnTo>
                  <a:pt x="43" y="534"/>
                </a:lnTo>
                <a:lnTo>
                  <a:pt x="42" y="532"/>
                </a:lnTo>
                <a:lnTo>
                  <a:pt x="42" y="531"/>
                </a:lnTo>
                <a:lnTo>
                  <a:pt x="42" y="529"/>
                </a:lnTo>
                <a:lnTo>
                  <a:pt x="42" y="528"/>
                </a:lnTo>
                <a:lnTo>
                  <a:pt x="42" y="526"/>
                </a:lnTo>
                <a:lnTo>
                  <a:pt x="42" y="525"/>
                </a:lnTo>
                <a:lnTo>
                  <a:pt x="43" y="523"/>
                </a:lnTo>
                <a:lnTo>
                  <a:pt x="43" y="522"/>
                </a:lnTo>
                <a:lnTo>
                  <a:pt x="44" y="520"/>
                </a:lnTo>
                <a:lnTo>
                  <a:pt x="45" y="519"/>
                </a:lnTo>
                <a:lnTo>
                  <a:pt x="46" y="518"/>
                </a:lnTo>
                <a:lnTo>
                  <a:pt x="46" y="517"/>
                </a:lnTo>
                <a:lnTo>
                  <a:pt x="50" y="512"/>
                </a:lnTo>
                <a:lnTo>
                  <a:pt x="53" y="508"/>
                </a:lnTo>
                <a:lnTo>
                  <a:pt x="54" y="507"/>
                </a:lnTo>
                <a:lnTo>
                  <a:pt x="55" y="505"/>
                </a:lnTo>
                <a:lnTo>
                  <a:pt x="55" y="504"/>
                </a:lnTo>
                <a:lnTo>
                  <a:pt x="56" y="503"/>
                </a:lnTo>
                <a:lnTo>
                  <a:pt x="56" y="501"/>
                </a:lnTo>
                <a:lnTo>
                  <a:pt x="57" y="498"/>
                </a:lnTo>
                <a:lnTo>
                  <a:pt x="57" y="496"/>
                </a:lnTo>
                <a:lnTo>
                  <a:pt x="57" y="493"/>
                </a:lnTo>
                <a:lnTo>
                  <a:pt x="57" y="492"/>
                </a:lnTo>
                <a:lnTo>
                  <a:pt x="57" y="490"/>
                </a:lnTo>
                <a:lnTo>
                  <a:pt x="57" y="485"/>
                </a:lnTo>
                <a:lnTo>
                  <a:pt x="56" y="483"/>
                </a:lnTo>
                <a:lnTo>
                  <a:pt x="56" y="482"/>
                </a:lnTo>
                <a:lnTo>
                  <a:pt x="55" y="481"/>
                </a:lnTo>
                <a:lnTo>
                  <a:pt x="55" y="479"/>
                </a:lnTo>
                <a:lnTo>
                  <a:pt x="54" y="478"/>
                </a:lnTo>
                <a:lnTo>
                  <a:pt x="53" y="478"/>
                </a:lnTo>
                <a:lnTo>
                  <a:pt x="52" y="477"/>
                </a:lnTo>
                <a:lnTo>
                  <a:pt x="51" y="476"/>
                </a:lnTo>
                <a:lnTo>
                  <a:pt x="50" y="475"/>
                </a:lnTo>
                <a:lnTo>
                  <a:pt x="49" y="475"/>
                </a:lnTo>
                <a:lnTo>
                  <a:pt x="49" y="474"/>
                </a:lnTo>
                <a:lnTo>
                  <a:pt x="47" y="474"/>
                </a:lnTo>
                <a:lnTo>
                  <a:pt x="43" y="473"/>
                </a:lnTo>
                <a:lnTo>
                  <a:pt x="42" y="473"/>
                </a:lnTo>
                <a:lnTo>
                  <a:pt x="40" y="472"/>
                </a:lnTo>
                <a:lnTo>
                  <a:pt x="39" y="472"/>
                </a:lnTo>
                <a:lnTo>
                  <a:pt x="39" y="472"/>
                </a:lnTo>
                <a:lnTo>
                  <a:pt x="38" y="472"/>
                </a:lnTo>
                <a:lnTo>
                  <a:pt x="38" y="471"/>
                </a:lnTo>
                <a:lnTo>
                  <a:pt x="38" y="471"/>
                </a:lnTo>
                <a:lnTo>
                  <a:pt x="37" y="471"/>
                </a:lnTo>
                <a:lnTo>
                  <a:pt x="37" y="470"/>
                </a:lnTo>
                <a:lnTo>
                  <a:pt x="37" y="469"/>
                </a:lnTo>
                <a:lnTo>
                  <a:pt x="38" y="468"/>
                </a:lnTo>
                <a:lnTo>
                  <a:pt x="39" y="465"/>
                </a:lnTo>
                <a:lnTo>
                  <a:pt x="39" y="464"/>
                </a:lnTo>
                <a:lnTo>
                  <a:pt x="39" y="462"/>
                </a:lnTo>
                <a:lnTo>
                  <a:pt x="39" y="461"/>
                </a:lnTo>
                <a:lnTo>
                  <a:pt x="39" y="460"/>
                </a:lnTo>
                <a:lnTo>
                  <a:pt x="39" y="459"/>
                </a:lnTo>
                <a:lnTo>
                  <a:pt x="37" y="455"/>
                </a:lnTo>
                <a:lnTo>
                  <a:pt x="37" y="454"/>
                </a:lnTo>
                <a:lnTo>
                  <a:pt x="37" y="453"/>
                </a:lnTo>
                <a:lnTo>
                  <a:pt x="36" y="449"/>
                </a:lnTo>
                <a:lnTo>
                  <a:pt x="36" y="448"/>
                </a:lnTo>
                <a:lnTo>
                  <a:pt x="36" y="447"/>
                </a:lnTo>
                <a:lnTo>
                  <a:pt x="35" y="446"/>
                </a:lnTo>
                <a:lnTo>
                  <a:pt x="34" y="444"/>
                </a:lnTo>
                <a:lnTo>
                  <a:pt x="33" y="443"/>
                </a:lnTo>
                <a:lnTo>
                  <a:pt x="30" y="440"/>
                </a:lnTo>
                <a:lnTo>
                  <a:pt x="27" y="437"/>
                </a:lnTo>
                <a:lnTo>
                  <a:pt x="25" y="434"/>
                </a:lnTo>
                <a:lnTo>
                  <a:pt x="24" y="432"/>
                </a:lnTo>
                <a:lnTo>
                  <a:pt x="23" y="431"/>
                </a:lnTo>
                <a:lnTo>
                  <a:pt x="21" y="428"/>
                </a:lnTo>
                <a:lnTo>
                  <a:pt x="20" y="425"/>
                </a:lnTo>
                <a:lnTo>
                  <a:pt x="19" y="423"/>
                </a:lnTo>
                <a:lnTo>
                  <a:pt x="18" y="419"/>
                </a:lnTo>
                <a:lnTo>
                  <a:pt x="17" y="417"/>
                </a:lnTo>
                <a:lnTo>
                  <a:pt x="17" y="416"/>
                </a:lnTo>
                <a:lnTo>
                  <a:pt x="16" y="415"/>
                </a:lnTo>
                <a:lnTo>
                  <a:pt x="15" y="413"/>
                </a:lnTo>
                <a:lnTo>
                  <a:pt x="12" y="408"/>
                </a:lnTo>
                <a:lnTo>
                  <a:pt x="11" y="407"/>
                </a:lnTo>
                <a:lnTo>
                  <a:pt x="11" y="405"/>
                </a:lnTo>
                <a:lnTo>
                  <a:pt x="10" y="404"/>
                </a:lnTo>
                <a:lnTo>
                  <a:pt x="10" y="402"/>
                </a:lnTo>
                <a:lnTo>
                  <a:pt x="10" y="401"/>
                </a:lnTo>
                <a:lnTo>
                  <a:pt x="10" y="398"/>
                </a:lnTo>
                <a:lnTo>
                  <a:pt x="10" y="397"/>
                </a:lnTo>
                <a:lnTo>
                  <a:pt x="10" y="396"/>
                </a:lnTo>
                <a:lnTo>
                  <a:pt x="10" y="394"/>
                </a:lnTo>
                <a:lnTo>
                  <a:pt x="11" y="393"/>
                </a:lnTo>
                <a:lnTo>
                  <a:pt x="11" y="391"/>
                </a:lnTo>
                <a:lnTo>
                  <a:pt x="11" y="390"/>
                </a:lnTo>
                <a:lnTo>
                  <a:pt x="12" y="389"/>
                </a:lnTo>
                <a:lnTo>
                  <a:pt x="12" y="387"/>
                </a:lnTo>
                <a:lnTo>
                  <a:pt x="14" y="386"/>
                </a:lnTo>
                <a:lnTo>
                  <a:pt x="16" y="382"/>
                </a:lnTo>
                <a:lnTo>
                  <a:pt x="17" y="381"/>
                </a:lnTo>
                <a:lnTo>
                  <a:pt x="17" y="380"/>
                </a:lnTo>
                <a:lnTo>
                  <a:pt x="18" y="379"/>
                </a:lnTo>
                <a:lnTo>
                  <a:pt x="18" y="378"/>
                </a:lnTo>
                <a:lnTo>
                  <a:pt x="18" y="376"/>
                </a:lnTo>
                <a:lnTo>
                  <a:pt x="18" y="375"/>
                </a:lnTo>
                <a:lnTo>
                  <a:pt x="18" y="373"/>
                </a:lnTo>
                <a:lnTo>
                  <a:pt x="17" y="368"/>
                </a:lnTo>
                <a:lnTo>
                  <a:pt x="17" y="366"/>
                </a:lnTo>
                <a:lnTo>
                  <a:pt x="16" y="364"/>
                </a:lnTo>
                <a:lnTo>
                  <a:pt x="16" y="360"/>
                </a:lnTo>
                <a:lnTo>
                  <a:pt x="16" y="354"/>
                </a:lnTo>
                <a:lnTo>
                  <a:pt x="15" y="352"/>
                </a:lnTo>
                <a:lnTo>
                  <a:pt x="15" y="350"/>
                </a:lnTo>
                <a:lnTo>
                  <a:pt x="14" y="348"/>
                </a:lnTo>
                <a:lnTo>
                  <a:pt x="12" y="342"/>
                </a:lnTo>
                <a:lnTo>
                  <a:pt x="9" y="335"/>
                </a:lnTo>
                <a:lnTo>
                  <a:pt x="8" y="331"/>
                </a:lnTo>
                <a:lnTo>
                  <a:pt x="7" y="329"/>
                </a:lnTo>
                <a:lnTo>
                  <a:pt x="7" y="326"/>
                </a:lnTo>
                <a:lnTo>
                  <a:pt x="5" y="319"/>
                </a:lnTo>
                <a:lnTo>
                  <a:pt x="4" y="316"/>
                </a:lnTo>
                <a:lnTo>
                  <a:pt x="3" y="312"/>
                </a:lnTo>
                <a:lnTo>
                  <a:pt x="1" y="307"/>
                </a:lnTo>
                <a:lnTo>
                  <a:pt x="1" y="305"/>
                </a:lnTo>
                <a:lnTo>
                  <a:pt x="0" y="303"/>
                </a:lnTo>
                <a:lnTo>
                  <a:pt x="0" y="302"/>
                </a:lnTo>
                <a:lnTo>
                  <a:pt x="0" y="301"/>
                </a:lnTo>
                <a:lnTo>
                  <a:pt x="0" y="300"/>
                </a:lnTo>
                <a:lnTo>
                  <a:pt x="1" y="300"/>
                </a:lnTo>
                <a:lnTo>
                  <a:pt x="1" y="299"/>
                </a:lnTo>
                <a:lnTo>
                  <a:pt x="1" y="299"/>
                </a:lnTo>
                <a:lnTo>
                  <a:pt x="2" y="298"/>
                </a:lnTo>
                <a:lnTo>
                  <a:pt x="2" y="298"/>
                </a:lnTo>
                <a:lnTo>
                  <a:pt x="3" y="297"/>
                </a:lnTo>
                <a:lnTo>
                  <a:pt x="4" y="297"/>
                </a:lnTo>
                <a:lnTo>
                  <a:pt x="5" y="296"/>
                </a:lnTo>
                <a:lnTo>
                  <a:pt x="7" y="296"/>
                </a:lnTo>
                <a:lnTo>
                  <a:pt x="10" y="296"/>
                </a:lnTo>
                <a:lnTo>
                  <a:pt x="12" y="295"/>
                </a:lnTo>
                <a:lnTo>
                  <a:pt x="13" y="295"/>
                </a:lnTo>
                <a:lnTo>
                  <a:pt x="14" y="294"/>
                </a:lnTo>
                <a:lnTo>
                  <a:pt x="15" y="294"/>
                </a:lnTo>
                <a:lnTo>
                  <a:pt x="15" y="293"/>
                </a:lnTo>
                <a:lnTo>
                  <a:pt x="17" y="292"/>
                </a:lnTo>
                <a:lnTo>
                  <a:pt x="18" y="290"/>
                </a:lnTo>
                <a:lnTo>
                  <a:pt x="19" y="289"/>
                </a:lnTo>
                <a:lnTo>
                  <a:pt x="20" y="287"/>
                </a:lnTo>
                <a:lnTo>
                  <a:pt x="21" y="286"/>
                </a:lnTo>
                <a:lnTo>
                  <a:pt x="25" y="283"/>
                </a:lnTo>
                <a:lnTo>
                  <a:pt x="26" y="281"/>
                </a:lnTo>
                <a:lnTo>
                  <a:pt x="31" y="278"/>
                </a:lnTo>
                <a:lnTo>
                  <a:pt x="32" y="276"/>
                </a:lnTo>
                <a:lnTo>
                  <a:pt x="33" y="275"/>
                </a:lnTo>
                <a:lnTo>
                  <a:pt x="34" y="274"/>
                </a:lnTo>
                <a:lnTo>
                  <a:pt x="35" y="273"/>
                </a:lnTo>
                <a:lnTo>
                  <a:pt x="35" y="272"/>
                </a:lnTo>
                <a:lnTo>
                  <a:pt x="36" y="271"/>
                </a:lnTo>
                <a:lnTo>
                  <a:pt x="37" y="269"/>
                </a:lnTo>
                <a:lnTo>
                  <a:pt x="37" y="267"/>
                </a:lnTo>
                <a:lnTo>
                  <a:pt x="37" y="266"/>
                </a:lnTo>
                <a:lnTo>
                  <a:pt x="37" y="265"/>
                </a:lnTo>
                <a:lnTo>
                  <a:pt x="37" y="263"/>
                </a:lnTo>
                <a:lnTo>
                  <a:pt x="37" y="258"/>
                </a:lnTo>
                <a:lnTo>
                  <a:pt x="36" y="256"/>
                </a:lnTo>
                <a:lnTo>
                  <a:pt x="36" y="253"/>
                </a:lnTo>
                <a:lnTo>
                  <a:pt x="36" y="252"/>
                </a:lnTo>
                <a:lnTo>
                  <a:pt x="35" y="250"/>
                </a:lnTo>
                <a:lnTo>
                  <a:pt x="36" y="249"/>
                </a:lnTo>
                <a:lnTo>
                  <a:pt x="36" y="248"/>
                </a:lnTo>
                <a:lnTo>
                  <a:pt x="36" y="247"/>
                </a:lnTo>
                <a:lnTo>
                  <a:pt x="36" y="245"/>
                </a:lnTo>
                <a:lnTo>
                  <a:pt x="38" y="241"/>
                </a:lnTo>
                <a:lnTo>
                  <a:pt x="38" y="240"/>
                </a:lnTo>
                <a:lnTo>
                  <a:pt x="38" y="239"/>
                </a:lnTo>
                <a:lnTo>
                  <a:pt x="38" y="237"/>
                </a:lnTo>
                <a:lnTo>
                  <a:pt x="38" y="236"/>
                </a:lnTo>
                <a:lnTo>
                  <a:pt x="37" y="231"/>
                </a:lnTo>
                <a:lnTo>
                  <a:pt x="37" y="229"/>
                </a:lnTo>
                <a:lnTo>
                  <a:pt x="37" y="227"/>
                </a:lnTo>
                <a:lnTo>
                  <a:pt x="37" y="226"/>
                </a:lnTo>
                <a:lnTo>
                  <a:pt x="38" y="225"/>
                </a:lnTo>
                <a:lnTo>
                  <a:pt x="38" y="224"/>
                </a:lnTo>
                <a:lnTo>
                  <a:pt x="38" y="223"/>
                </a:lnTo>
                <a:lnTo>
                  <a:pt x="40" y="220"/>
                </a:lnTo>
                <a:lnTo>
                  <a:pt x="41" y="219"/>
                </a:lnTo>
                <a:lnTo>
                  <a:pt x="43" y="214"/>
                </a:lnTo>
                <a:lnTo>
                  <a:pt x="44" y="210"/>
                </a:lnTo>
                <a:lnTo>
                  <a:pt x="45" y="208"/>
                </a:lnTo>
                <a:lnTo>
                  <a:pt x="47" y="203"/>
                </a:lnTo>
                <a:lnTo>
                  <a:pt x="51" y="192"/>
                </a:lnTo>
                <a:lnTo>
                  <a:pt x="52" y="187"/>
                </a:lnTo>
                <a:lnTo>
                  <a:pt x="55" y="181"/>
                </a:lnTo>
                <a:lnTo>
                  <a:pt x="55" y="179"/>
                </a:lnTo>
                <a:lnTo>
                  <a:pt x="56" y="177"/>
                </a:lnTo>
                <a:lnTo>
                  <a:pt x="56" y="175"/>
                </a:lnTo>
                <a:lnTo>
                  <a:pt x="57" y="173"/>
                </a:lnTo>
                <a:lnTo>
                  <a:pt x="57" y="171"/>
                </a:lnTo>
                <a:lnTo>
                  <a:pt x="57" y="169"/>
                </a:lnTo>
                <a:lnTo>
                  <a:pt x="57" y="167"/>
                </a:lnTo>
                <a:lnTo>
                  <a:pt x="57" y="165"/>
                </a:lnTo>
                <a:lnTo>
                  <a:pt x="57" y="165"/>
                </a:lnTo>
                <a:lnTo>
                  <a:pt x="57" y="165"/>
                </a:lnTo>
                <a:lnTo>
                  <a:pt x="58" y="165"/>
                </a:lnTo>
                <a:lnTo>
                  <a:pt x="59" y="164"/>
                </a:lnTo>
                <a:lnTo>
                  <a:pt x="60" y="163"/>
                </a:lnTo>
                <a:lnTo>
                  <a:pt x="60" y="163"/>
                </a:lnTo>
                <a:lnTo>
                  <a:pt x="61" y="162"/>
                </a:lnTo>
                <a:lnTo>
                  <a:pt x="65" y="157"/>
                </a:lnTo>
                <a:lnTo>
                  <a:pt x="66" y="156"/>
                </a:lnTo>
                <a:lnTo>
                  <a:pt x="67" y="155"/>
                </a:lnTo>
                <a:lnTo>
                  <a:pt x="69" y="154"/>
                </a:lnTo>
                <a:lnTo>
                  <a:pt x="71" y="152"/>
                </a:lnTo>
                <a:lnTo>
                  <a:pt x="72" y="151"/>
                </a:lnTo>
                <a:lnTo>
                  <a:pt x="74" y="150"/>
                </a:lnTo>
                <a:lnTo>
                  <a:pt x="75" y="150"/>
                </a:lnTo>
                <a:lnTo>
                  <a:pt x="76" y="149"/>
                </a:lnTo>
                <a:lnTo>
                  <a:pt x="78" y="149"/>
                </a:lnTo>
                <a:lnTo>
                  <a:pt x="79" y="148"/>
                </a:lnTo>
                <a:lnTo>
                  <a:pt x="81" y="148"/>
                </a:lnTo>
                <a:lnTo>
                  <a:pt x="86" y="147"/>
                </a:lnTo>
                <a:lnTo>
                  <a:pt x="88" y="147"/>
                </a:lnTo>
                <a:lnTo>
                  <a:pt x="91" y="146"/>
                </a:lnTo>
                <a:lnTo>
                  <a:pt x="92" y="146"/>
                </a:lnTo>
                <a:lnTo>
                  <a:pt x="94" y="145"/>
                </a:lnTo>
                <a:lnTo>
                  <a:pt x="95" y="144"/>
                </a:lnTo>
                <a:lnTo>
                  <a:pt x="97" y="143"/>
                </a:lnTo>
                <a:lnTo>
                  <a:pt x="99" y="141"/>
                </a:lnTo>
                <a:lnTo>
                  <a:pt x="100" y="140"/>
                </a:lnTo>
                <a:lnTo>
                  <a:pt x="101" y="140"/>
                </a:lnTo>
                <a:lnTo>
                  <a:pt x="102" y="139"/>
                </a:lnTo>
                <a:lnTo>
                  <a:pt x="102" y="139"/>
                </a:lnTo>
                <a:lnTo>
                  <a:pt x="103" y="139"/>
                </a:lnTo>
                <a:lnTo>
                  <a:pt x="104" y="139"/>
                </a:lnTo>
                <a:lnTo>
                  <a:pt x="105" y="139"/>
                </a:lnTo>
                <a:lnTo>
                  <a:pt x="106" y="140"/>
                </a:lnTo>
                <a:lnTo>
                  <a:pt x="107" y="141"/>
                </a:lnTo>
                <a:lnTo>
                  <a:pt x="111" y="145"/>
                </a:lnTo>
                <a:lnTo>
                  <a:pt x="113" y="146"/>
                </a:lnTo>
                <a:lnTo>
                  <a:pt x="113" y="147"/>
                </a:lnTo>
                <a:lnTo>
                  <a:pt x="114" y="147"/>
                </a:lnTo>
                <a:lnTo>
                  <a:pt x="115" y="147"/>
                </a:lnTo>
                <a:lnTo>
                  <a:pt x="116" y="148"/>
                </a:lnTo>
                <a:lnTo>
                  <a:pt x="117" y="148"/>
                </a:lnTo>
                <a:lnTo>
                  <a:pt x="118" y="147"/>
                </a:lnTo>
                <a:lnTo>
                  <a:pt x="119" y="147"/>
                </a:lnTo>
                <a:lnTo>
                  <a:pt x="119" y="146"/>
                </a:lnTo>
                <a:lnTo>
                  <a:pt x="120" y="145"/>
                </a:lnTo>
                <a:lnTo>
                  <a:pt x="121" y="144"/>
                </a:lnTo>
                <a:lnTo>
                  <a:pt x="121" y="143"/>
                </a:lnTo>
                <a:lnTo>
                  <a:pt x="122" y="142"/>
                </a:lnTo>
                <a:lnTo>
                  <a:pt x="122" y="141"/>
                </a:lnTo>
                <a:lnTo>
                  <a:pt x="121" y="139"/>
                </a:lnTo>
                <a:lnTo>
                  <a:pt x="121" y="138"/>
                </a:lnTo>
                <a:lnTo>
                  <a:pt x="120" y="134"/>
                </a:lnTo>
                <a:lnTo>
                  <a:pt x="119" y="132"/>
                </a:lnTo>
                <a:lnTo>
                  <a:pt x="119" y="129"/>
                </a:lnTo>
                <a:lnTo>
                  <a:pt x="119" y="127"/>
                </a:lnTo>
                <a:lnTo>
                  <a:pt x="118" y="126"/>
                </a:lnTo>
                <a:lnTo>
                  <a:pt x="119" y="124"/>
                </a:lnTo>
                <a:lnTo>
                  <a:pt x="119" y="119"/>
                </a:lnTo>
                <a:lnTo>
                  <a:pt x="119" y="116"/>
                </a:lnTo>
                <a:lnTo>
                  <a:pt x="120" y="114"/>
                </a:lnTo>
                <a:lnTo>
                  <a:pt x="119" y="111"/>
                </a:lnTo>
                <a:lnTo>
                  <a:pt x="119" y="109"/>
                </a:lnTo>
                <a:lnTo>
                  <a:pt x="118" y="107"/>
                </a:lnTo>
                <a:lnTo>
                  <a:pt x="118" y="105"/>
                </a:lnTo>
                <a:lnTo>
                  <a:pt x="117" y="103"/>
                </a:lnTo>
                <a:lnTo>
                  <a:pt x="115" y="101"/>
                </a:lnTo>
                <a:lnTo>
                  <a:pt x="114" y="99"/>
                </a:lnTo>
                <a:lnTo>
                  <a:pt x="112" y="98"/>
                </a:lnTo>
                <a:lnTo>
                  <a:pt x="111" y="97"/>
                </a:lnTo>
                <a:lnTo>
                  <a:pt x="110" y="96"/>
                </a:lnTo>
                <a:lnTo>
                  <a:pt x="108" y="94"/>
                </a:lnTo>
                <a:lnTo>
                  <a:pt x="100" y="90"/>
                </a:lnTo>
                <a:lnTo>
                  <a:pt x="98" y="89"/>
                </a:lnTo>
                <a:lnTo>
                  <a:pt x="95" y="88"/>
                </a:lnTo>
                <a:lnTo>
                  <a:pt x="94" y="87"/>
                </a:lnTo>
                <a:lnTo>
                  <a:pt x="92" y="86"/>
                </a:lnTo>
                <a:lnTo>
                  <a:pt x="91" y="85"/>
                </a:lnTo>
                <a:lnTo>
                  <a:pt x="90" y="84"/>
                </a:lnTo>
                <a:lnTo>
                  <a:pt x="89" y="83"/>
                </a:lnTo>
                <a:lnTo>
                  <a:pt x="88" y="82"/>
                </a:lnTo>
                <a:lnTo>
                  <a:pt x="88" y="80"/>
                </a:lnTo>
                <a:lnTo>
                  <a:pt x="87" y="79"/>
                </a:lnTo>
                <a:lnTo>
                  <a:pt x="86" y="77"/>
                </a:lnTo>
                <a:lnTo>
                  <a:pt x="84" y="70"/>
                </a:lnTo>
                <a:lnTo>
                  <a:pt x="80" y="64"/>
                </a:lnTo>
                <a:lnTo>
                  <a:pt x="79" y="60"/>
                </a:lnTo>
                <a:lnTo>
                  <a:pt x="78" y="57"/>
                </a:lnTo>
                <a:lnTo>
                  <a:pt x="76" y="52"/>
                </a:lnTo>
                <a:lnTo>
                  <a:pt x="75" y="48"/>
                </a:lnTo>
                <a:lnTo>
                  <a:pt x="74" y="46"/>
                </a:lnTo>
                <a:lnTo>
                  <a:pt x="73" y="44"/>
                </a:lnTo>
                <a:lnTo>
                  <a:pt x="72" y="43"/>
                </a:lnTo>
                <a:lnTo>
                  <a:pt x="72" y="42"/>
                </a:lnTo>
                <a:lnTo>
                  <a:pt x="71" y="41"/>
                </a:lnTo>
                <a:lnTo>
                  <a:pt x="70" y="40"/>
                </a:lnTo>
                <a:lnTo>
                  <a:pt x="69" y="39"/>
                </a:lnTo>
                <a:lnTo>
                  <a:pt x="65" y="36"/>
                </a:lnTo>
                <a:lnTo>
                  <a:pt x="61" y="32"/>
                </a:lnTo>
                <a:lnTo>
                  <a:pt x="59" y="31"/>
                </a:lnTo>
                <a:lnTo>
                  <a:pt x="58" y="30"/>
                </a:lnTo>
                <a:lnTo>
                  <a:pt x="58" y="29"/>
                </a:lnTo>
                <a:lnTo>
                  <a:pt x="57" y="28"/>
                </a:lnTo>
                <a:lnTo>
                  <a:pt x="56" y="27"/>
                </a:lnTo>
                <a:lnTo>
                  <a:pt x="56" y="26"/>
                </a:lnTo>
                <a:lnTo>
                  <a:pt x="55" y="25"/>
                </a:lnTo>
                <a:lnTo>
                  <a:pt x="55" y="24"/>
                </a:lnTo>
                <a:lnTo>
                  <a:pt x="55" y="23"/>
                </a:lnTo>
                <a:lnTo>
                  <a:pt x="55" y="22"/>
                </a:lnTo>
                <a:lnTo>
                  <a:pt x="55" y="21"/>
                </a:lnTo>
                <a:lnTo>
                  <a:pt x="56" y="19"/>
                </a:lnTo>
                <a:lnTo>
                  <a:pt x="56" y="17"/>
                </a:lnTo>
                <a:lnTo>
                  <a:pt x="57" y="15"/>
                </a:lnTo>
                <a:lnTo>
                  <a:pt x="58" y="13"/>
                </a:lnTo>
                <a:lnTo>
                  <a:pt x="60" y="11"/>
                </a:lnTo>
                <a:lnTo>
                  <a:pt x="61" y="9"/>
                </a:lnTo>
                <a:lnTo>
                  <a:pt x="63" y="7"/>
                </a:lnTo>
                <a:lnTo>
                  <a:pt x="64" y="5"/>
                </a:lnTo>
                <a:lnTo>
                  <a:pt x="65" y="4"/>
                </a:lnTo>
                <a:lnTo>
                  <a:pt x="67" y="3"/>
                </a:lnTo>
                <a:lnTo>
                  <a:pt x="69" y="1"/>
                </a:lnTo>
                <a:lnTo>
                  <a:pt x="70" y="1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2" y="1"/>
                </a:lnTo>
                <a:lnTo>
                  <a:pt x="74" y="2"/>
                </a:lnTo>
                <a:lnTo>
                  <a:pt x="76" y="4"/>
                </a:lnTo>
                <a:lnTo>
                  <a:pt x="79" y="5"/>
                </a:lnTo>
                <a:lnTo>
                  <a:pt x="83" y="7"/>
                </a:lnTo>
                <a:lnTo>
                  <a:pt x="89" y="11"/>
                </a:lnTo>
                <a:lnTo>
                  <a:pt x="92" y="13"/>
                </a:lnTo>
                <a:lnTo>
                  <a:pt x="96" y="15"/>
                </a:lnTo>
                <a:lnTo>
                  <a:pt x="97" y="15"/>
                </a:lnTo>
                <a:lnTo>
                  <a:pt x="98" y="16"/>
                </a:lnTo>
                <a:lnTo>
                  <a:pt x="100" y="16"/>
                </a:lnTo>
                <a:lnTo>
                  <a:pt x="102" y="16"/>
                </a:lnTo>
                <a:lnTo>
                  <a:pt x="104" y="16"/>
                </a:lnTo>
                <a:lnTo>
                  <a:pt x="107" y="16"/>
                </a:lnTo>
                <a:lnTo>
                  <a:pt x="109" y="16"/>
                </a:lnTo>
                <a:lnTo>
                  <a:pt x="111" y="16"/>
                </a:lnTo>
                <a:lnTo>
                  <a:pt x="113" y="17"/>
                </a:lnTo>
                <a:lnTo>
                  <a:pt x="118" y="18"/>
                </a:lnTo>
                <a:lnTo>
                  <a:pt x="120" y="19"/>
                </a:lnTo>
                <a:lnTo>
                  <a:pt x="122" y="20"/>
                </a:lnTo>
                <a:lnTo>
                  <a:pt x="130" y="23"/>
                </a:lnTo>
                <a:lnTo>
                  <a:pt x="133" y="24"/>
                </a:lnTo>
                <a:lnTo>
                  <a:pt x="135" y="25"/>
                </a:lnTo>
                <a:lnTo>
                  <a:pt x="138" y="26"/>
                </a:lnTo>
                <a:lnTo>
                  <a:pt x="142" y="27"/>
                </a:lnTo>
                <a:lnTo>
                  <a:pt x="144" y="27"/>
                </a:lnTo>
                <a:lnTo>
                  <a:pt x="149" y="28"/>
                </a:lnTo>
                <a:lnTo>
                  <a:pt x="151" y="28"/>
                </a:lnTo>
                <a:lnTo>
                  <a:pt x="152" y="28"/>
                </a:lnTo>
                <a:lnTo>
                  <a:pt x="154" y="29"/>
                </a:lnTo>
                <a:lnTo>
                  <a:pt x="155" y="30"/>
                </a:lnTo>
                <a:lnTo>
                  <a:pt x="157" y="31"/>
                </a:lnTo>
                <a:lnTo>
                  <a:pt x="159" y="32"/>
                </a:lnTo>
                <a:lnTo>
                  <a:pt x="160" y="33"/>
                </a:lnTo>
                <a:lnTo>
                  <a:pt x="167" y="37"/>
                </a:lnTo>
                <a:lnTo>
                  <a:pt x="169" y="38"/>
                </a:lnTo>
                <a:lnTo>
                  <a:pt x="170" y="38"/>
                </a:lnTo>
                <a:lnTo>
                  <a:pt x="172" y="39"/>
                </a:lnTo>
                <a:lnTo>
                  <a:pt x="174" y="39"/>
                </a:lnTo>
                <a:lnTo>
                  <a:pt x="175" y="39"/>
                </a:lnTo>
                <a:lnTo>
                  <a:pt x="177" y="40"/>
                </a:lnTo>
                <a:lnTo>
                  <a:pt x="179" y="40"/>
                </a:lnTo>
                <a:lnTo>
                  <a:pt x="185" y="39"/>
                </a:lnTo>
                <a:lnTo>
                  <a:pt x="187" y="39"/>
                </a:lnTo>
                <a:lnTo>
                  <a:pt x="188" y="39"/>
                </a:lnTo>
                <a:lnTo>
                  <a:pt x="189" y="39"/>
                </a:lnTo>
                <a:lnTo>
                  <a:pt x="191" y="40"/>
                </a:lnTo>
                <a:lnTo>
                  <a:pt x="191" y="40"/>
                </a:lnTo>
                <a:lnTo>
                  <a:pt x="192" y="40"/>
                </a:lnTo>
                <a:lnTo>
                  <a:pt x="193" y="41"/>
                </a:lnTo>
                <a:lnTo>
                  <a:pt x="193" y="42"/>
                </a:lnTo>
                <a:lnTo>
                  <a:pt x="194" y="42"/>
                </a:lnTo>
                <a:lnTo>
                  <a:pt x="195" y="44"/>
                </a:lnTo>
                <a:lnTo>
                  <a:pt x="197" y="50"/>
                </a:lnTo>
                <a:lnTo>
                  <a:pt x="198" y="52"/>
                </a:lnTo>
                <a:lnTo>
                  <a:pt x="200" y="54"/>
                </a:lnTo>
                <a:lnTo>
                  <a:pt x="201" y="57"/>
                </a:lnTo>
                <a:lnTo>
                  <a:pt x="203" y="59"/>
                </a:lnTo>
                <a:lnTo>
                  <a:pt x="205" y="61"/>
                </a:lnTo>
                <a:lnTo>
                  <a:pt x="206" y="63"/>
                </a:lnTo>
                <a:lnTo>
                  <a:pt x="207" y="64"/>
                </a:lnTo>
                <a:lnTo>
                  <a:pt x="209" y="66"/>
                </a:lnTo>
                <a:lnTo>
                  <a:pt x="211" y="67"/>
                </a:lnTo>
                <a:lnTo>
                  <a:pt x="213" y="69"/>
                </a:lnTo>
                <a:lnTo>
                  <a:pt x="216" y="71"/>
                </a:lnTo>
                <a:lnTo>
                  <a:pt x="217" y="72"/>
                </a:lnTo>
                <a:lnTo>
                  <a:pt x="219" y="73"/>
                </a:lnTo>
                <a:lnTo>
                  <a:pt x="221" y="74"/>
                </a:lnTo>
                <a:lnTo>
                  <a:pt x="223" y="76"/>
                </a:lnTo>
                <a:lnTo>
                  <a:pt x="226" y="77"/>
                </a:lnTo>
                <a:lnTo>
                  <a:pt x="227" y="77"/>
                </a:lnTo>
                <a:lnTo>
                  <a:pt x="229" y="78"/>
                </a:lnTo>
                <a:lnTo>
                  <a:pt x="230" y="78"/>
                </a:lnTo>
                <a:lnTo>
                  <a:pt x="232" y="79"/>
                </a:lnTo>
                <a:lnTo>
                  <a:pt x="233" y="79"/>
                </a:lnTo>
                <a:lnTo>
                  <a:pt x="235" y="79"/>
                </a:lnTo>
                <a:lnTo>
                  <a:pt x="236" y="79"/>
                </a:lnTo>
                <a:lnTo>
                  <a:pt x="238" y="79"/>
                </a:lnTo>
                <a:close/>
              </a:path>
            </a:pathLst>
          </a:custGeom>
          <a:solidFill>
            <a:srgbClr val="B0C2E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5" name="Freeform 288">
            <a:extLst>
              <a:ext uri="{FF2B5EF4-FFF2-40B4-BE49-F238E27FC236}">
                <a16:creationId xmlns:a16="http://schemas.microsoft.com/office/drawing/2014/main" id="{F5124FB5-1020-4708-90B7-B38F35C8A667}"/>
              </a:ext>
            </a:extLst>
          </p:cNvPr>
          <p:cNvSpPr>
            <a:spLocks/>
          </p:cNvSpPr>
          <p:nvPr/>
        </p:nvSpPr>
        <p:spPr bwMode="auto">
          <a:xfrm>
            <a:off x="10184458" y="3955448"/>
            <a:ext cx="900943" cy="1434889"/>
          </a:xfrm>
          <a:custGeom>
            <a:avLst/>
            <a:gdLst>
              <a:gd name="T0" fmla="*/ 215 w 474"/>
              <a:gd name="T1" fmla="*/ 10 h 690"/>
              <a:gd name="T2" fmla="*/ 220 w 474"/>
              <a:gd name="T3" fmla="*/ 35 h 690"/>
              <a:gd name="T4" fmla="*/ 242 w 474"/>
              <a:gd name="T5" fmla="*/ 32 h 690"/>
              <a:gd name="T6" fmla="*/ 249 w 474"/>
              <a:gd name="T7" fmla="*/ 66 h 690"/>
              <a:gd name="T8" fmla="*/ 231 w 474"/>
              <a:gd name="T9" fmla="*/ 71 h 690"/>
              <a:gd name="T10" fmla="*/ 202 w 474"/>
              <a:gd name="T11" fmla="*/ 94 h 690"/>
              <a:gd name="T12" fmla="*/ 174 w 474"/>
              <a:gd name="T13" fmla="*/ 135 h 690"/>
              <a:gd name="T14" fmla="*/ 168 w 474"/>
              <a:gd name="T15" fmla="*/ 178 h 690"/>
              <a:gd name="T16" fmla="*/ 145 w 474"/>
              <a:gd name="T17" fmla="*/ 223 h 690"/>
              <a:gd name="T18" fmla="*/ 159 w 474"/>
              <a:gd name="T19" fmla="*/ 245 h 690"/>
              <a:gd name="T20" fmla="*/ 147 w 474"/>
              <a:gd name="T21" fmla="*/ 271 h 690"/>
              <a:gd name="T22" fmla="*/ 144 w 474"/>
              <a:gd name="T23" fmla="*/ 298 h 690"/>
              <a:gd name="T24" fmla="*/ 167 w 474"/>
              <a:gd name="T25" fmla="*/ 311 h 690"/>
              <a:gd name="T26" fmla="*/ 171 w 474"/>
              <a:gd name="T27" fmla="*/ 328 h 690"/>
              <a:gd name="T28" fmla="*/ 194 w 474"/>
              <a:gd name="T29" fmla="*/ 322 h 690"/>
              <a:gd name="T30" fmla="*/ 228 w 474"/>
              <a:gd name="T31" fmla="*/ 305 h 690"/>
              <a:gd name="T32" fmla="*/ 233 w 474"/>
              <a:gd name="T33" fmla="*/ 331 h 690"/>
              <a:gd name="T34" fmla="*/ 244 w 474"/>
              <a:gd name="T35" fmla="*/ 341 h 690"/>
              <a:gd name="T36" fmla="*/ 261 w 474"/>
              <a:gd name="T37" fmla="*/ 323 h 690"/>
              <a:gd name="T38" fmla="*/ 272 w 474"/>
              <a:gd name="T39" fmla="*/ 316 h 690"/>
              <a:gd name="T40" fmla="*/ 276 w 474"/>
              <a:gd name="T41" fmla="*/ 297 h 690"/>
              <a:gd name="T42" fmla="*/ 289 w 474"/>
              <a:gd name="T43" fmla="*/ 331 h 690"/>
              <a:gd name="T44" fmla="*/ 303 w 474"/>
              <a:gd name="T45" fmla="*/ 356 h 690"/>
              <a:gd name="T46" fmla="*/ 336 w 474"/>
              <a:gd name="T47" fmla="*/ 372 h 690"/>
              <a:gd name="T48" fmla="*/ 367 w 474"/>
              <a:gd name="T49" fmla="*/ 365 h 690"/>
              <a:gd name="T50" fmla="*/ 372 w 474"/>
              <a:gd name="T51" fmla="*/ 394 h 690"/>
              <a:gd name="T52" fmla="*/ 380 w 474"/>
              <a:gd name="T53" fmla="*/ 421 h 690"/>
              <a:gd name="T54" fmla="*/ 397 w 474"/>
              <a:gd name="T55" fmla="*/ 421 h 690"/>
              <a:gd name="T56" fmla="*/ 425 w 474"/>
              <a:gd name="T57" fmla="*/ 452 h 690"/>
              <a:gd name="T58" fmla="*/ 447 w 474"/>
              <a:gd name="T59" fmla="*/ 487 h 690"/>
              <a:gd name="T60" fmla="*/ 457 w 474"/>
              <a:gd name="T61" fmla="*/ 493 h 690"/>
              <a:gd name="T62" fmla="*/ 474 w 474"/>
              <a:gd name="T63" fmla="*/ 506 h 690"/>
              <a:gd name="T64" fmla="*/ 462 w 474"/>
              <a:gd name="T65" fmla="*/ 522 h 690"/>
              <a:gd name="T66" fmla="*/ 439 w 474"/>
              <a:gd name="T67" fmla="*/ 527 h 690"/>
              <a:gd name="T68" fmla="*/ 423 w 474"/>
              <a:gd name="T69" fmla="*/ 552 h 690"/>
              <a:gd name="T70" fmla="*/ 399 w 474"/>
              <a:gd name="T71" fmla="*/ 575 h 690"/>
              <a:gd name="T72" fmla="*/ 375 w 474"/>
              <a:gd name="T73" fmla="*/ 562 h 690"/>
              <a:gd name="T74" fmla="*/ 359 w 474"/>
              <a:gd name="T75" fmla="*/ 570 h 690"/>
              <a:gd name="T76" fmla="*/ 359 w 474"/>
              <a:gd name="T77" fmla="*/ 586 h 690"/>
              <a:gd name="T78" fmla="*/ 348 w 474"/>
              <a:gd name="T79" fmla="*/ 602 h 690"/>
              <a:gd name="T80" fmla="*/ 319 w 474"/>
              <a:gd name="T81" fmla="*/ 600 h 690"/>
              <a:gd name="T82" fmla="*/ 302 w 474"/>
              <a:gd name="T83" fmla="*/ 617 h 690"/>
              <a:gd name="T84" fmla="*/ 280 w 474"/>
              <a:gd name="T85" fmla="*/ 621 h 690"/>
              <a:gd name="T86" fmla="*/ 249 w 474"/>
              <a:gd name="T87" fmla="*/ 614 h 690"/>
              <a:gd name="T88" fmla="*/ 240 w 474"/>
              <a:gd name="T89" fmla="*/ 600 h 690"/>
              <a:gd name="T90" fmla="*/ 232 w 474"/>
              <a:gd name="T91" fmla="*/ 627 h 690"/>
              <a:gd name="T92" fmla="*/ 224 w 474"/>
              <a:gd name="T93" fmla="*/ 653 h 690"/>
              <a:gd name="T94" fmla="*/ 196 w 474"/>
              <a:gd name="T95" fmla="*/ 673 h 690"/>
              <a:gd name="T96" fmla="*/ 161 w 474"/>
              <a:gd name="T97" fmla="*/ 688 h 690"/>
              <a:gd name="T98" fmla="*/ 146 w 474"/>
              <a:gd name="T99" fmla="*/ 661 h 690"/>
              <a:gd name="T100" fmla="*/ 110 w 474"/>
              <a:gd name="T101" fmla="*/ 640 h 690"/>
              <a:gd name="T102" fmla="*/ 109 w 474"/>
              <a:gd name="T103" fmla="*/ 612 h 690"/>
              <a:gd name="T104" fmla="*/ 100 w 474"/>
              <a:gd name="T105" fmla="*/ 613 h 690"/>
              <a:gd name="T106" fmla="*/ 84 w 474"/>
              <a:gd name="T107" fmla="*/ 594 h 690"/>
              <a:gd name="T108" fmla="*/ 69 w 474"/>
              <a:gd name="T109" fmla="*/ 563 h 690"/>
              <a:gd name="T110" fmla="*/ 44 w 474"/>
              <a:gd name="T111" fmla="*/ 547 h 690"/>
              <a:gd name="T112" fmla="*/ 29 w 474"/>
              <a:gd name="T113" fmla="*/ 563 h 690"/>
              <a:gd name="T114" fmla="*/ 46 w 474"/>
              <a:gd name="T115" fmla="*/ 589 h 690"/>
              <a:gd name="T116" fmla="*/ 28 w 474"/>
              <a:gd name="T117" fmla="*/ 617 h 690"/>
              <a:gd name="T118" fmla="*/ 1 w 474"/>
              <a:gd name="T119" fmla="*/ 603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74" h="690">
                <a:moveTo>
                  <a:pt x="195" y="2"/>
                </a:moveTo>
                <a:lnTo>
                  <a:pt x="197" y="2"/>
                </a:lnTo>
                <a:lnTo>
                  <a:pt x="198" y="2"/>
                </a:lnTo>
                <a:lnTo>
                  <a:pt x="200" y="1"/>
                </a:lnTo>
                <a:lnTo>
                  <a:pt x="206" y="0"/>
                </a:lnTo>
                <a:lnTo>
                  <a:pt x="207" y="0"/>
                </a:lnTo>
                <a:lnTo>
                  <a:pt x="208" y="0"/>
                </a:lnTo>
                <a:lnTo>
                  <a:pt x="209" y="0"/>
                </a:lnTo>
                <a:lnTo>
                  <a:pt x="210" y="0"/>
                </a:lnTo>
                <a:lnTo>
                  <a:pt x="211" y="0"/>
                </a:lnTo>
                <a:lnTo>
                  <a:pt x="211" y="0"/>
                </a:lnTo>
                <a:lnTo>
                  <a:pt x="212" y="0"/>
                </a:lnTo>
                <a:lnTo>
                  <a:pt x="212" y="1"/>
                </a:lnTo>
                <a:lnTo>
                  <a:pt x="212" y="1"/>
                </a:lnTo>
                <a:lnTo>
                  <a:pt x="213" y="2"/>
                </a:lnTo>
                <a:lnTo>
                  <a:pt x="214" y="6"/>
                </a:lnTo>
                <a:lnTo>
                  <a:pt x="215" y="10"/>
                </a:lnTo>
                <a:lnTo>
                  <a:pt x="215" y="10"/>
                </a:lnTo>
                <a:lnTo>
                  <a:pt x="215" y="12"/>
                </a:lnTo>
                <a:lnTo>
                  <a:pt x="215" y="13"/>
                </a:lnTo>
                <a:lnTo>
                  <a:pt x="215" y="15"/>
                </a:lnTo>
                <a:lnTo>
                  <a:pt x="215" y="26"/>
                </a:lnTo>
                <a:lnTo>
                  <a:pt x="215" y="27"/>
                </a:lnTo>
                <a:lnTo>
                  <a:pt x="215" y="28"/>
                </a:lnTo>
                <a:lnTo>
                  <a:pt x="215" y="30"/>
                </a:lnTo>
                <a:lnTo>
                  <a:pt x="216" y="32"/>
                </a:lnTo>
                <a:lnTo>
                  <a:pt x="216" y="33"/>
                </a:lnTo>
                <a:lnTo>
                  <a:pt x="217" y="33"/>
                </a:lnTo>
                <a:lnTo>
                  <a:pt x="217" y="34"/>
                </a:lnTo>
                <a:lnTo>
                  <a:pt x="217" y="34"/>
                </a:lnTo>
                <a:lnTo>
                  <a:pt x="218" y="35"/>
                </a:lnTo>
                <a:lnTo>
                  <a:pt x="219" y="35"/>
                </a:lnTo>
                <a:lnTo>
                  <a:pt x="220" y="35"/>
                </a:lnTo>
                <a:lnTo>
                  <a:pt x="220" y="35"/>
                </a:lnTo>
                <a:lnTo>
                  <a:pt x="221" y="34"/>
                </a:lnTo>
                <a:lnTo>
                  <a:pt x="221" y="34"/>
                </a:lnTo>
                <a:lnTo>
                  <a:pt x="224" y="32"/>
                </a:lnTo>
                <a:lnTo>
                  <a:pt x="225" y="31"/>
                </a:lnTo>
                <a:lnTo>
                  <a:pt x="226" y="30"/>
                </a:lnTo>
                <a:lnTo>
                  <a:pt x="227" y="30"/>
                </a:lnTo>
                <a:lnTo>
                  <a:pt x="228" y="30"/>
                </a:lnTo>
                <a:lnTo>
                  <a:pt x="229" y="29"/>
                </a:lnTo>
                <a:lnTo>
                  <a:pt x="231" y="29"/>
                </a:lnTo>
                <a:lnTo>
                  <a:pt x="232" y="29"/>
                </a:lnTo>
                <a:lnTo>
                  <a:pt x="233" y="29"/>
                </a:lnTo>
                <a:lnTo>
                  <a:pt x="235" y="29"/>
                </a:lnTo>
                <a:lnTo>
                  <a:pt x="236" y="29"/>
                </a:lnTo>
                <a:lnTo>
                  <a:pt x="238" y="30"/>
                </a:lnTo>
                <a:lnTo>
                  <a:pt x="239" y="30"/>
                </a:lnTo>
                <a:lnTo>
                  <a:pt x="241" y="31"/>
                </a:lnTo>
                <a:lnTo>
                  <a:pt x="242" y="32"/>
                </a:lnTo>
                <a:lnTo>
                  <a:pt x="244" y="33"/>
                </a:lnTo>
                <a:lnTo>
                  <a:pt x="245" y="34"/>
                </a:lnTo>
                <a:lnTo>
                  <a:pt x="246" y="35"/>
                </a:lnTo>
                <a:lnTo>
                  <a:pt x="247" y="35"/>
                </a:lnTo>
                <a:lnTo>
                  <a:pt x="248" y="36"/>
                </a:lnTo>
                <a:lnTo>
                  <a:pt x="249" y="38"/>
                </a:lnTo>
                <a:lnTo>
                  <a:pt x="249" y="39"/>
                </a:lnTo>
                <a:lnTo>
                  <a:pt x="250" y="40"/>
                </a:lnTo>
                <a:lnTo>
                  <a:pt x="251" y="42"/>
                </a:lnTo>
                <a:lnTo>
                  <a:pt x="251" y="43"/>
                </a:lnTo>
                <a:lnTo>
                  <a:pt x="251" y="44"/>
                </a:lnTo>
                <a:lnTo>
                  <a:pt x="251" y="44"/>
                </a:lnTo>
                <a:lnTo>
                  <a:pt x="251" y="45"/>
                </a:lnTo>
                <a:lnTo>
                  <a:pt x="250" y="57"/>
                </a:lnTo>
                <a:lnTo>
                  <a:pt x="250" y="60"/>
                </a:lnTo>
                <a:lnTo>
                  <a:pt x="250" y="63"/>
                </a:lnTo>
                <a:lnTo>
                  <a:pt x="249" y="66"/>
                </a:lnTo>
                <a:lnTo>
                  <a:pt x="249" y="67"/>
                </a:lnTo>
                <a:lnTo>
                  <a:pt x="248" y="68"/>
                </a:lnTo>
                <a:lnTo>
                  <a:pt x="248" y="70"/>
                </a:lnTo>
                <a:lnTo>
                  <a:pt x="247" y="70"/>
                </a:lnTo>
                <a:lnTo>
                  <a:pt x="247" y="71"/>
                </a:lnTo>
                <a:lnTo>
                  <a:pt x="246" y="71"/>
                </a:lnTo>
                <a:lnTo>
                  <a:pt x="245" y="72"/>
                </a:lnTo>
                <a:lnTo>
                  <a:pt x="244" y="72"/>
                </a:lnTo>
                <a:lnTo>
                  <a:pt x="243" y="72"/>
                </a:lnTo>
                <a:lnTo>
                  <a:pt x="242" y="72"/>
                </a:lnTo>
                <a:lnTo>
                  <a:pt x="241" y="72"/>
                </a:lnTo>
                <a:lnTo>
                  <a:pt x="239" y="72"/>
                </a:lnTo>
                <a:lnTo>
                  <a:pt x="237" y="72"/>
                </a:lnTo>
                <a:lnTo>
                  <a:pt x="235" y="71"/>
                </a:lnTo>
                <a:lnTo>
                  <a:pt x="233" y="71"/>
                </a:lnTo>
                <a:lnTo>
                  <a:pt x="232" y="71"/>
                </a:lnTo>
                <a:lnTo>
                  <a:pt x="231" y="71"/>
                </a:lnTo>
                <a:lnTo>
                  <a:pt x="230" y="72"/>
                </a:lnTo>
                <a:lnTo>
                  <a:pt x="229" y="72"/>
                </a:lnTo>
                <a:lnTo>
                  <a:pt x="228" y="73"/>
                </a:lnTo>
                <a:lnTo>
                  <a:pt x="226" y="75"/>
                </a:lnTo>
                <a:lnTo>
                  <a:pt x="223" y="78"/>
                </a:lnTo>
                <a:lnTo>
                  <a:pt x="219" y="83"/>
                </a:lnTo>
                <a:lnTo>
                  <a:pt x="217" y="84"/>
                </a:lnTo>
                <a:lnTo>
                  <a:pt x="216" y="85"/>
                </a:lnTo>
                <a:lnTo>
                  <a:pt x="214" y="87"/>
                </a:lnTo>
                <a:lnTo>
                  <a:pt x="213" y="88"/>
                </a:lnTo>
                <a:lnTo>
                  <a:pt x="211" y="88"/>
                </a:lnTo>
                <a:lnTo>
                  <a:pt x="208" y="89"/>
                </a:lnTo>
                <a:lnTo>
                  <a:pt x="207" y="90"/>
                </a:lnTo>
                <a:lnTo>
                  <a:pt x="205" y="91"/>
                </a:lnTo>
                <a:lnTo>
                  <a:pt x="204" y="92"/>
                </a:lnTo>
                <a:lnTo>
                  <a:pt x="203" y="93"/>
                </a:lnTo>
                <a:lnTo>
                  <a:pt x="202" y="94"/>
                </a:lnTo>
                <a:lnTo>
                  <a:pt x="198" y="97"/>
                </a:lnTo>
                <a:lnTo>
                  <a:pt x="197" y="98"/>
                </a:lnTo>
                <a:lnTo>
                  <a:pt x="196" y="99"/>
                </a:lnTo>
                <a:lnTo>
                  <a:pt x="193" y="101"/>
                </a:lnTo>
                <a:lnTo>
                  <a:pt x="192" y="102"/>
                </a:lnTo>
                <a:lnTo>
                  <a:pt x="190" y="104"/>
                </a:lnTo>
                <a:lnTo>
                  <a:pt x="187" y="108"/>
                </a:lnTo>
                <a:lnTo>
                  <a:pt x="180" y="116"/>
                </a:lnTo>
                <a:lnTo>
                  <a:pt x="178" y="119"/>
                </a:lnTo>
                <a:lnTo>
                  <a:pt x="177" y="121"/>
                </a:lnTo>
                <a:lnTo>
                  <a:pt x="177" y="122"/>
                </a:lnTo>
                <a:lnTo>
                  <a:pt x="176" y="123"/>
                </a:lnTo>
                <a:lnTo>
                  <a:pt x="176" y="125"/>
                </a:lnTo>
                <a:lnTo>
                  <a:pt x="175" y="128"/>
                </a:lnTo>
                <a:lnTo>
                  <a:pt x="175" y="132"/>
                </a:lnTo>
                <a:lnTo>
                  <a:pt x="175" y="134"/>
                </a:lnTo>
                <a:lnTo>
                  <a:pt x="174" y="135"/>
                </a:lnTo>
                <a:lnTo>
                  <a:pt x="174" y="136"/>
                </a:lnTo>
                <a:lnTo>
                  <a:pt x="173" y="138"/>
                </a:lnTo>
                <a:lnTo>
                  <a:pt x="171" y="143"/>
                </a:lnTo>
                <a:lnTo>
                  <a:pt x="171" y="145"/>
                </a:lnTo>
                <a:lnTo>
                  <a:pt x="170" y="146"/>
                </a:lnTo>
                <a:lnTo>
                  <a:pt x="170" y="148"/>
                </a:lnTo>
                <a:lnTo>
                  <a:pt x="170" y="150"/>
                </a:lnTo>
                <a:lnTo>
                  <a:pt x="170" y="152"/>
                </a:lnTo>
                <a:lnTo>
                  <a:pt x="170" y="159"/>
                </a:lnTo>
                <a:lnTo>
                  <a:pt x="170" y="165"/>
                </a:lnTo>
                <a:lnTo>
                  <a:pt x="170" y="168"/>
                </a:lnTo>
                <a:lnTo>
                  <a:pt x="170" y="170"/>
                </a:lnTo>
                <a:lnTo>
                  <a:pt x="170" y="172"/>
                </a:lnTo>
                <a:lnTo>
                  <a:pt x="170" y="173"/>
                </a:lnTo>
                <a:lnTo>
                  <a:pt x="169" y="175"/>
                </a:lnTo>
                <a:lnTo>
                  <a:pt x="168" y="177"/>
                </a:lnTo>
                <a:lnTo>
                  <a:pt x="168" y="178"/>
                </a:lnTo>
                <a:lnTo>
                  <a:pt x="167" y="180"/>
                </a:lnTo>
                <a:lnTo>
                  <a:pt x="166" y="182"/>
                </a:lnTo>
                <a:lnTo>
                  <a:pt x="165" y="183"/>
                </a:lnTo>
                <a:lnTo>
                  <a:pt x="164" y="184"/>
                </a:lnTo>
                <a:lnTo>
                  <a:pt x="156" y="193"/>
                </a:lnTo>
                <a:lnTo>
                  <a:pt x="154" y="196"/>
                </a:lnTo>
                <a:lnTo>
                  <a:pt x="153" y="198"/>
                </a:lnTo>
                <a:lnTo>
                  <a:pt x="151" y="200"/>
                </a:lnTo>
                <a:lnTo>
                  <a:pt x="150" y="202"/>
                </a:lnTo>
                <a:lnTo>
                  <a:pt x="149" y="206"/>
                </a:lnTo>
                <a:lnTo>
                  <a:pt x="148" y="207"/>
                </a:lnTo>
                <a:lnTo>
                  <a:pt x="148" y="208"/>
                </a:lnTo>
                <a:lnTo>
                  <a:pt x="147" y="210"/>
                </a:lnTo>
                <a:lnTo>
                  <a:pt x="147" y="211"/>
                </a:lnTo>
                <a:lnTo>
                  <a:pt x="147" y="213"/>
                </a:lnTo>
                <a:lnTo>
                  <a:pt x="146" y="218"/>
                </a:lnTo>
                <a:lnTo>
                  <a:pt x="145" y="223"/>
                </a:lnTo>
                <a:lnTo>
                  <a:pt x="145" y="224"/>
                </a:lnTo>
                <a:lnTo>
                  <a:pt x="145" y="225"/>
                </a:lnTo>
                <a:lnTo>
                  <a:pt x="146" y="226"/>
                </a:lnTo>
                <a:lnTo>
                  <a:pt x="146" y="227"/>
                </a:lnTo>
                <a:lnTo>
                  <a:pt x="146" y="227"/>
                </a:lnTo>
                <a:lnTo>
                  <a:pt x="146" y="228"/>
                </a:lnTo>
                <a:lnTo>
                  <a:pt x="147" y="229"/>
                </a:lnTo>
                <a:lnTo>
                  <a:pt x="148" y="230"/>
                </a:lnTo>
                <a:lnTo>
                  <a:pt x="149" y="232"/>
                </a:lnTo>
                <a:lnTo>
                  <a:pt x="155" y="238"/>
                </a:lnTo>
                <a:lnTo>
                  <a:pt x="156" y="239"/>
                </a:lnTo>
                <a:lnTo>
                  <a:pt x="157" y="241"/>
                </a:lnTo>
                <a:lnTo>
                  <a:pt x="157" y="241"/>
                </a:lnTo>
                <a:lnTo>
                  <a:pt x="158" y="242"/>
                </a:lnTo>
                <a:lnTo>
                  <a:pt x="158" y="243"/>
                </a:lnTo>
                <a:lnTo>
                  <a:pt x="158" y="244"/>
                </a:lnTo>
                <a:lnTo>
                  <a:pt x="159" y="245"/>
                </a:lnTo>
                <a:lnTo>
                  <a:pt x="159" y="246"/>
                </a:lnTo>
                <a:lnTo>
                  <a:pt x="159" y="247"/>
                </a:lnTo>
                <a:lnTo>
                  <a:pt x="159" y="248"/>
                </a:lnTo>
                <a:lnTo>
                  <a:pt x="159" y="249"/>
                </a:lnTo>
                <a:lnTo>
                  <a:pt x="158" y="251"/>
                </a:lnTo>
                <a:lnTo>
                  <a:pt x="158" y="252"/>
                </a:lnTo>
                <a:lnTo>
                  <a:pt x="157" y="254"/>
                </a:lnTo>
                <a:lnTo>
                  <a:pt x="156" y="256"/>
                </a:lnTo>
                <a:lnTo>
                  <a:pt x="155" y="257"/>
                </a:lnTo>
                <a:lnTo>
                  <a:pt x="152" y="261"/>
                </a:lnTo>
                <a:lnTo>
                  <a:pt x="150" y="263"/>
                </a:lnTo>
                <a:lnTo>
                  <a:pt x="148" y="265"/>
                </a:lnTo>
                <a:lnTo>
                  <a:pt x="148" y="266"/>
                </a:lnTo>
                <a:lnTo>
                  <a:pt x="148" y="267"/>
                </a:lnTo>
                <a:lnTo>
                  <a:pt x="147" y="268"/>
                </a:lnTo>
                <a:lnTo>
                  <a:pt x="147" y="270"/>
                </a:lnTo>
                <a:lnTo>
                  <a:pt x="147" y="271"/>
                </a:lnTo>
                <a:lnTo>
                  <a:pt x="147" y="273"/>
                </a:lnTo>
                <a:lnTo>
                  <a:pt x="147" y="274"/>
                </a:lnTo>
                <a:lnTo>
                  <a:pt x="147" y="276"/>
                </a:lnTo>
                <a:lnTo>
                  <a:pt x="147" y="277"/>
                </a:lnTo>
                <a:lnTo>
                  <a:pt x="146" y="279"/>
                </a:lnTo>
                <a:lnTo>
                  <a:pt x="145" y="281"/>
                </a:lnTo>
                <a:lnTo>
                  <a:pt x="143" y="286"/>
                </a:lnTo>
                <a:lnTo>
                  <a:pt x="142" y="288"/>
                </a:lnTo>
                <a:lnTo>
                  <a:pt x="142" y="289"/>
                </a:lnTo>
                <a:lnTo>
                  <a:pt x="142" y="290"/>
                </a:lnTo>
                <a:lnTo>
                  <a:pt x="142" y="292"/>
                </a:lnTo>
                <a:lnTo>
                  <a:pt x="142" y="292"/>
                </a:lnTo>
                <a:lnTo>
                  <a:pt x="142" y="293"/>
                </a:lnTo>
                <a:lnTo>
                  <a:pt x="142" y="294"/>
                </a:lnTo>
                <a:lnTo>
                  <a:pt x="142" y="295"/>
                </a:lnTo>
                <a:lnTo>
                  <a:pt x="143" y="296"/>
                </a:lnTo>
                <a:lnTo>
                  <a:pt x="144" y="298"/>
                </a:lnTo>
                <a:lnTo>
                  <a:pt x="145" y="300"/>
                </a:lnTo>
                <a:lnTo>
                  <a:pt x="146" y="301"/>
                </a:lnTo>
                <a:lnTo>
                  <a:pt x="146" y="302"/>
                </a:lnTo>
                <a:lnTo>
                  <a:pt x="149" y="305"/>
                </a:lnTo>
                <a:lnTo>
                  <a:pt x="151" y="308"/>
                </a:lnTo>
                <a:lnTo>
                  <a:pt x="152" y="309"/>
                </a:lnTo>
                <a:lnTo>
                  <a:pt x="154" y="311"/>
                </a:lnTo>
                <a:lnTo>
                  <a:pt x="154" y="311"/>
                </a:lnTo>
                <a:lnTo>
                  <a:pt x="155" y="312"/>
                </a:lnTo>
                <a:lnTo>
                  <a:pt x="156" y="312"/>
                </a:lnTo>
                <a:lnTo>
                  <a:pt x="157" y="312"/>
                </a:lnTo>
                <a:lnTo>
                  <a:pt x="158" y="312"/>
                </a:lnTo>
                <a:lnTo>
                  <a:pt x="159" y="312"/>
                </a:lnTo>
                <a:lnTo>
                  <a:pt x="160" y="312"/>
                </a:lnTo>
                <a:lnTo>
                  <a:pt x="164" y="312"/>
                </a:lnTo>
                <a:lnTo>
                  <a:pt x="165" y="311"/>
                </a:lnTo>
                <a:lnTo>
                  <a:pt x="167" y="311"/>
                </a:lnTo>
                <a:lnTo>
                  <a:pt x="168" y="310"/>
                </a:lnTo>
                <a:lnTo>
                  <a:pt x="169" y="310"/>
                </a:lnTo>
                <a:lnTo>
                  <a:pt x="169" y="310"/>
                </a:lnTo>
                <a:lnTo>
                  <a:pt x="170" y="310"/>
                </a:lnTo>
                <a:lnTo>
                  <a:pt x="170" y="311"/>
                </a:lnTo>
                <a:lnTo>
                  <a:pt x="170" y="311"/>
                </a:lnTo>
                <a:lnTo>
                  <a:pt x="170" y="312"/>
                </a:lnTo>
                <a:lnTo>
                  <a:pt x="171" y="313"/>
                </a:lnTo>
                <a:lnTo>
                  <a:pt x="171" y="314"/>
                </a:lnTo>
                <a:lnTo>
                  <a:pt x="170" y="317"/>
                </a:lnTo>
                <a:lnTo>
                  <a:pt x="170" y="321"/>
                </a:lnTo>
                <a:lnTo>
                  <a:pt x="170" y="323"/>
                </a:lnTo>
                <a:lnTo>
                  <a:pt x="169" y="324"/>
                </a:lnTo>
                <a:lnTo>
                  <a:pt x="170" y="326"/>
                </a:lnTo>
                <a:lnTo>
                  <a:pt x="170" y="326"/>
                </a:lnTo>
                <a:lnTo>
                  <a:pt x="170" y="327"/>
                </a:lnTo>
                <a:lnTo>
                  <a:pt x="171" y="328"/>
                </a:lnTo>
                <a:lnTo>
                  <a:pt x="171" y="329"/>
                </a:lnTo>
                <a:lnTo>
                  <a:pt x="172" y="329"/>
                </a:lnTo>
                <a:lnTo>
                  <a:pt x="172" y="329"/>
                </a:lnTo>
                <a:lnTo>
                  <a:pt x="173" y="329"/>
                </a:lnTo>
                <a:lnTo>
                  <a:pt x="174" y="330"/>
                </a:lnTo>
                <a:lnTo>
                  <a:pt x="175" y="330"/>
                </a:lnTo>
                <a:lnTo>
                  <a:pt x="180" y="329"/>
                </a:lnTo>
                <a:lnTo>
                  <a:pt x="185" y="329"/>
                </a:lnTo>
                <a:lnTo>
                  <a:pt x="186" y="329"/>
                </a:lnTo>
                <a:lnTo>
                  <a:pt x="187" y="329"/>
                </a:lnTo>
                <a:lnTo>
                  <a:pt x="188" y="329"/>
                </a:lnTo>
                <a:lnTo>
                  <a:pt x="189" y="328"/>
                </a:lnTo>
                <a:lnTo>
                  <a:pt x="189" y="327"/>
                </a:lnTo>
                <a:lnTo>
                  <a:pt x="191" y="325"/>
                </a:lnTo>
                <a:lnTo>
                  <a:pt x="192" y="324"/>
                </a:lnTo>
                <a:lnTo>
                  <a:pt x="193" y="323"/>
                </a:lnTo>
                <a:lnTo>
                  <a:pt x="194" y="322"/>
                </a:lnTo>
                <a:lnTo>
                  <a:pt x="195" y="320"/>
                </a:lnTo>
                <a:lnTo>
                  <a:pt x="200" y="317"/>
                </a:lnTo>
                <a:lnTo>
                  <a:pt x="204" y="314"/>
                </a:lnTo>
                <a:lnTo>
                  <a:pt x="206" y="312"/>
                </a:lnTo>
                <a:lnTo>
                  <a:pt x="209" y="310"/>
                </a:lnTo>
                <a:lnTo>
                  <a:pt x="210" y="309"/>
                </a:lnTo>
                <a:lnTo>
                  <a:pt x="211" y="309"/>
                </a:lnTo>
                <a:lnTo>
                  <a:pt x="212" y="308"/>
                </a:lnTo>
                <a:lnTo>
                  <a:pt x="215" y="307"/>
                </a:lnTo>
                <a:lnTo>
                  <a:pt x="217" y="306"/>
                </a:lnTo>
                <a:lnTo>
                  <a:pt x="218" y="306"/>
                </a:lnTo>
                <a:lnTo>
                  <a:pt x="219" y="305"/>
                </a:lnTo>
                <a:lnTo>
                  <a:pt x="221" y="305"/>
                </a:lnTo>
                <a:lnTo>
                  <a:pt x="224" y="305"/>
                </a:lnTo>
                <a:lnTo>
                  <a:pt x="226" y="304"/>
                </a:lnTo>
                <a:lnTo>
                  <a:pt x="227" y="304"/>
                </a:lnTo>
                <a:lnTo>
                  <a:pt x="228" y="305"/>
                </a:lnTo>
                <a:lnTo>
                  <a:pt x="229" y="305"/>
                </a:lnTo>
                <a:lnTo>
                  <a:pt x="230" y="305"/>
                </a:lnTo>
                <a:lnTo>
                  <a:pt x="231" y="306"/>
                </a:lnTo>
                <a:lnTo>
                  <a:pt x="232" y="307"/>
                </a:lnTo>
                <a:lnTo>
                  <a:pt x="233" y="307"/>
                </a:lnTo>
                <a:lnTo>
                  <a:pt x="234" y="308"/>
                </a:lnTo>
                <a:lnTo>
                  <a:pt x="234" y="309"/>
                </a:lnTo>
                <a:lnTo>
                  <a:pt x="235" y="310"/>
                </a:lnTo>
                <a:lnTo>
                  <a:pt x="235" y="312"/>
                </a:lnTo>
                <a:lnTo>
                  <a:pt x="235" y="313"/>
                </a:lnTo>
                <a:lnTo>
                  <a:pt x="235" y="313"/>
                </a:lnTo>
                <a:lnTo>
                  <a:pt x="235" y="314"/>
                </a:lnTo>
                <a:lnTo>
                  <a:pt x="235" y="317"/>
                </a:lnTo>
                <a:lnTo>
                  <a:pt x="234" y="320"/>
                </a:lnTo>
                <a:lnTo>
                  <a:pt x="233" y="326"/>
                </a:lnTo>
                <a:lnTo>
                  <a:pt x="233" y="329"/>
                </a:lnTo>
                <a:lnTo>
                  <a:pt x="233" y="331"/>
                </a:lnTo>
                <a:lnTo>
                  <a:pt x="233" y="332"/>
                </a:lnTo>
                <a:lnTo>
                  <a:pt x="233" y="333"/>
                </a:lnTo>
                <a:lnTo>
                  <a:pt x="233" y="335"/>
                </a:lnTo>
                <a:lnTo>
                  <a:pt x="234" y="336"/>
                </a:lnTo>
                <a:lnTo>
                  <a:pt x="235" y="338"/>
                </a:lnTo>
                <a:lnTo>
                  <a:pt x="236" y="340"/>
                </a:lnTo>
                <a:lnTo>
                  <a:pt x="237" y="341"/>
                </a:lnTo>
                <a:lnTo>
                  <a:pt x="238" y="342"/>
                </a:lnTo>
                <a:lnTo>
                  <a:pt x="239" y="343"/>
                </a:lnTo>
                <a:lnTo>
                  <a:pt x="240" y="343"/>
                </a:lnTo>
                <a:lnTo>
                  <a:pt x="240" y="344"/>
                </a:lnTo>
                <a:lnTo>
                  <a:pt x="241" y="344"/>
                </a:lnTo>
                <a:lnTo>
                  <a:pt x="241" y="343"/>
                </a:lnTo>
                <a:lnTo>
                  <a:pt x="242" y="343"/>
                </a:lnTo>
                <a:lnTo>
                  <a:pt x="242" y="343"/>
                </a:lnTo>
                <a:lnTo>
                  <a:pt x="243" y="343"/>
                </a:lnTo>
                <a:lnTo>
                  <a:pt x="244" y="341"/>
                </a:lnTo>
                <a:lnTo>
                  <a:pt x="245" y="338"/>
                </a:lnTo>
                <a:lnTo>
                  <a:pt x="246" y="337"/>
                </a:lnTo>
                <a:lnTo>
                  <a:pt x="247" y="337"/>
                </a:lnTo>
                <a:lnTo>
                  <a:pt x="250" y="333"/>
                </a:lnTo>
                <a:lnTo>
                  <a:pt x="251" y="333"/>
                </a:lnTo>
                <a:lnTo>
                  <a:pt x="251" y="332"/>
                </a:lnTo>
                <a:lnTo>
                  <a:pt x="252" y="331"/>
                </a:lnTo>
                <a:lnTo>
                  <a:pt x="253" y="329"/>
                </a:lnTo>
                <a:lnTo>
                  <a:pt x="253" y="328"/>
                </a:lnTo>
                <a:lnTo>
                  <a:pt x="254" y="327"/>
                </a:lnTo>
                <a:lnTo>
                  <a:pt x="254" y="327"/>
                </a:lnTo>
                <a:lnTo>
                  <a:pt x="255" y="326"/>
                </a:lnTo>
                <a:lnTo>
                  <a:pt x="256" y="326"/>
                </a:lnTo>
                <a:lnTo>
                  <a:pt x="258" y="324"/>
                </a:lnTo>
                <a:lnTo>
                  <a:pt x="259" y="324"/>
                </a:lnTo>
                <a:lnTo>
                  <a:pt x="260" y="323"/>
                </a:lnTo>
                <a:lnTo>
                  <a:pt x="261" y="323"/>
                </a:lnTo>
                <a:lnTo>
                  <a:pt x="261" y="322"/>
                </a:lnTo>
                <a:lnTo>
                  <a:pt x="262" y="322"/>
                </a:lnTo>
                <a:lnTo>
                  <a:pt x="262" y="322"/>
                </a:lnTo>
                <a:lnTo>
                  <a:pt x="263" y="323"/>
                </a:lnTo>
                <a:lnTo>
                  <a:pt x="264" y="323"/>
                </a:lnTo>
                <a:lnTo>
                  <a:pt x="265" y="323"/>
                </a:lnTo>
                <a:lnTo>
                  <a:pt x="265" y="323"/>
                </a:lnTo>
                <a:lnTo>
                  <a:pt x="266" y="323"/>
                </a:lnTo>
                <a:lnTo>
                  <a:pt x="267" y="323"/>
                </a:lnTo>
                <a:lnTo>
                  <a:pt x="268" y="322"/>
                </a:lnTo>
                <a:lnTo>
                  <a:pt x="268" y="321"/>
                </a:lnTo>
                <a:lnTo>
                  <a:pt x="270" y="320"/>
                </a:lnTo>
                <a:lnTo>
                  <a:pt x="271" y="319"/>
                </a:lnTo>
                <a:lnTo>
                  <a:pt x="271" y="318"/>
                </a:lnTo>
                <a:lnTo>
                  <a:pt x="271" y="318"/>
                </a:lnTo>
                <a:lnTo>
                  <a:pt x="272" y="317"/>
                </a:lnTo>
                <a:lnTo>
                  <a:pt x="272" y="316"/>
                </a:lnTo>
                <a:lnTo>
                  <a:pt x="272" y="314"/>
                </a:lnTo>
                <a:lnTo>
                  <a:pt x="272" y="313"/>
                </a:lnTo>
                <a:lnTo>
                  <a:pt x="271" y="312"/>
                </a:lnTo>
                <a:lnTo>
                  <a:pt x="269" y="302"/>
                </a:lnTo>
                <a:lnTo>
                  <a:pt x="269" y="300"/>
                </a:lnTo>
                <a:lnTo>
                  <a:pt x="269" y="299"/>
                </a:lnTo>
                <a:lnTo>
                  <a:pt x="269" y="298"/>
                </a:lnTo>
                <a:lnTo>
                  <a:pt x="269" y="297"/>
                </a:lnTo>
                <a:lnTo>
                  <a:pt x="270" y="297"/>
                </a:lnTo>
                <a:lnTo>
                  <a:pt x="270" y="296"/>
                </a:lnTo>
                <a:lnTo>
                  <a:pt x="271" y="296"/>
                </a:lnTo>
                <a:lnTo>
                  <a:pt x="272" y="296"/>
                </a:lnTo>
                <a:lnTo>
                  <a:pt x="273" y="296"/>
                </a:lnTo>
                <a:lnTo>
                  <a:pt x="275" y="296"/>
                </a:lnTo>
                <a:lnTo>
                  <a:pt x="276" y="296"/>
                </a:lnTo>
                <a:lnTo>
                  <a:pt x="276" y="297"/>
                </a:lnTo>
                <a:lnTo>
                  <a:pt x="276" y="297"/>
                </a:lnTo>
                <a:lnTo>
                  <a:pt x="277" y="298"/>
                </a:lnTo>
                <a:lnTo>
                  <a:pt x="277" y="299"/>
                </a:lnTo>
                <a:lnTo>
                  <a:pt x="279" y="302"/>
                </a:lnTo>
                <a:lnTo>
                  <a:pt x="281" y="306"/>
                </a:lnTo>
                <a:lnTo>
                  <a:pt x="282" y="308"/>
                </a:lnTo>
                <a:lnTo>
                  <a:pt x="283" y="310"/>
                </a:lnTo>
                <a:lnTo>
                  <a:pt x="283" y="312"/>
                </a:lnTo>
                <a:lnTo>
                  <a:pt x="283" y="314"/>
                </a:lnTo>
                <a:lnTo>
                  <a:pt x="283" y="317"/>
                </a:lnTo>
                <a:lnTo>
                  <a:pt x="283" y="318"/>
                </a:lnTo>
                <a:lnTo>
                  <a:pt x="284" y="320"/>
                </a:lnTo>
                <a:lnTo>
                  <a:pt x="284" y="321"/>
                </a:lnTo>
                <a:lnTo>
                  <a:pt x="285" y="324"/>
                </a:lnTo>
                <a:lnTo>
                  <a:pt x="286" y="325"/>
                </a:lnTo>
                <a:lnTo>
                  <a:pt x="288" y="329"/>
                </a:lnTo>
                <a:lnTo>
                  <a:pt x="288" y="330"/>
                </a:lnTo>
                <a:lnTo>
                  <a:pt x="289" y="331"/>
                </a:lnTo>
                <a:lnTo>
                  <a:pt x="290" y="332"/>
                </a:lnTo>
                <a:lnTo>
                  <a:pt x="290" y="333"/>
                </a:lnTo>
                <a:lnTo>
                  <a:pt x="290" y="334"/>
                </a:lnTo>
                <a:lnTo>
                  <a:pt x="290" y="335"/>
                </a:lnTo>
                <a:lnTo>
                  <a:pt x="291" y="337"/>
                </a:lnTo>
                <a:lnTo>
                  <a:pt x="291" y="339"/>
                </a:lnTo>
                <a:lnTo>
                  <a:pt x="291" y="340"/>
                </a:lnTo>
                <a:lnTo>
                  <a:pt x="292" y="341"/>
                </a:lnTo>
                <a:lnTo>
                  <a:pt x="292" y="342"/>
                </a:lnTo>
                <a:lnTo>
                  <a:pt x="293" y="343"/>
                </a:lnTo>
                <a:lnTo>
                  <a:pt x="297" y="347"/>
                </a:lnTo>
                <a:lnTo>
                  <a:pt x="298" y="348"/>
                </a:lnTo>
                <a:lnTo>
                  <a:pt x="299" y="350"/>
                </a:lnTo>
                <a:lnTo>
                  <a:pt x="300" y="352"/>
                </a:lnTo>
                <a:lnTo>
                  <a:pt x="301" y="354"/>
                </a:lnTo>
                <a:lnTo>
                  <a:pt x="302" y="355"/>
                </a:lnTo>
                <a:lnTo>
                  <a:pt x="303" y="356"/>
                </a:lnTo>
                <a:lnTo>
                  <a:pt x="304" y="357"/>
                </a:lnTo>
                <a:lnTo>
                  <a:pt x="306" y="358"/>
                </a:lnTo>
                <a:lnTo>
                  <a:pt x="306" y="358"/>
                </a:lnTo>
                <a:lnTo>
                  <a:pt x="309" y="359"/>
                </a:lnTo>
                <a:lnTo>
                  <a:pt x="310" y="360"/>
                </a:lnTo>
                <a:lnTo>
                  <a:pt x="311" y="361"/>
                </a:lnTo>
                <a:lnTo>
                  <a:pt x="313" y="362"/>
                </a:lnTo>
                <a:lnTo>
                  <a:pt x="315" y="364"/>
                </a:lnTo>
                <a:lnTo>
                  <a:pt x="316" y="365"/>
                </a:lnTo>
                <a:lnTo>
                  <a:pt x="318" y="366"/>
                </a:lnTo>
                <a:lnTo>
                  <a:pt x="319" y="367"/>
                </a:lnTo>
                <a:lnTo>
                  <a:pt x="325" y="370"/>
                </a:lnTo>
                <a:lnTo>
                  <a:pt x="328" y="371"/>
                </a:lnTo>
                <a:lnTo>
                  <a:pt x="329" y="371"/>
                </a:lnTo>
                <a:lnTo>
                  <a:pt x="330" y="371"/>
                </a:lnTo>
                <a:lnTo>
                  <a:pt x="335" y="372"/>
                </a:lnTo>
                <a:lnTo>
                  <a:pt x="336" y="372"/>
                </a:lnTo>
                <a:lnTo>
                  <a:pt x="337" y="372"/>
                </a:lnTo>
                <a:lnTo>
                  <a:pt x="338" y="372"/>
                </a:lnTo>
                <a:lnTo>
                  <a:pt x="339" y="372"/>
                </a:lnTo>
                <a:lnTo>
                  <a:pt x="340" y="372"/>
                </a:lnTo>
                <a:lnTo>
                  <a:pt x="343" y="370"/>
                </a:lnTo>
                <a:lnTo>
                  <a:pt x="346" y="369"/>
                </a:lnTo>
                <a:lnTo>
                  <a:pt x="348" y="368"/>
                </a:lnTo>
                <a:lnTo>
                  <a:pt x="350" y="368"/>
                </a:lnTo>
                <a:lnTo>
                  <a:pt x="357" y="365"/>
                </a:lnTo>
                <a:lnTo>
                  <a:pt x="359" y="365"/>
                </a:lnTo>
                <a:lnTo>
                  <a:pt x="363" y="364"/>
                </a:lnTo>
                <a:lnTo>
                  <a:pt x="364" y="364"/>
                </a:lnTo>
                <a:lnTo>
                  <a:pt x="364" y="364"/>
                </a:lnTo>
                <a:lnTo>
                  <a:pt x="365" y="364"/>
                </a:lnTo>
                <a:lnTo>
                  <a:pt x="366" y="364"/>
                </a:lnTo>
                <a:lnTo>
                  <a:pt x="367" y="364"/>
                </a:lnTo>
                <a:lnTo>
                  <a:pt x="367" y="365"/>
                </a:lnTo>
                <a:lnTo>
                  <a:pt x="368" y="365"/>
                </a:lnTo>
                <a:lnTo>
                  <a:pt x="369" y="365"/>
                </a:lnTo>
                <a:lnTo>
                  <a:pt x="370" y="366"/>
                </a:lnTo>
                <a:lnTo>
                  <a:pt x="371" y="368"/>
                </a:lnTo>
                <a:lnTo>
                  <a:pt x="371" y="369"/>
                </a:lnTo>
                <a:lnTo>
                  <a:pt x="372" y="370"/>
                </a:lnTo>
                <a:lnTo>
                  <a:pt x="373" y="372"/>
                </a:lnTo>
                <a:lnTo>
                  <a:pt x="373" y="374"/>
                </a:lnTo>
                <a:lnTo>
                  <a:pt x="374" y="377"/>
                </a:lnTo>
                <a:lnTo>
                  <a:pt x="374" y="379"/>
                </a:lnTo>
                <a:lnTo>
                  <a:pt x="374" y="380"/>
                </a:lnTo>
                <a:lnTo>
                  <a:pt x="375" y="382"/>
                </a:lnTo>
                <a:lnTo>
                  <a:pt x="374" y="384"/>
                </a:lnTo>
                <a:lnTo>
                  <a:pt x="374" y="385"/>
                </a:lnTo>
                <a:lnTo>
                  <a:pt x="374" y="387"/>
                </a:lnTo>
                <a:lnTo>
                  <a:pt x="374" y="388"/>
                </a:lnTo>
                <a:lnTo>
                  <a:pt x="372" y="394"/>
                </a:lnTo>
                <a:lnTo>
                  <a:pt x="372" y="397"/>
                </a:lnTo>
                <a:lnTo>
                  <a:pt x="372" y="398"/>
                </a:lnTo>
                <a:lnTo>
                  <a:pt x="372" y="400"/>
                </a:lnTo>
                <a:lnTo>
                  <a:pt x="371" y="401"/>
                </a:lnTo>
                <a:lnTo>
                  <a:pt x="371" y="403"/>
                </a:lnTo>
                <a:lnTo>
                  <a:pt x="372" y="405"/>
                </a:lnTo>
                <a:lnTo>
                  <a:pt x="372" y="407"/>
                </a:lnTo>
                <a:lnTo>
                  <a:pt x="372" y="409"/>
                </a:lnTo>
                <a:lnTo>
                  <a:pt x="373" y="411"/>
                </a:lnTo>
                <a:lnTo>
                  <a:pt x="373" y="413"/>
                </a:lnTo>
                <a:lnTo>
                  <a:pt x="374" y="415"/>
                </a:lnTo>
                <a:lnTo>
                  <a:pt x="375" y="416"/>
                </a:lnTo>
                <a:lnTo>
                  <a:pt x="376" y="417"/>
                </a:lnTo>
                <a:lnTo>
                  <a:pt x="376" y="418"/>
                </a:lnTo>
                <a:lnTo>
                  <a:pt x="377" y="419"/>
                </a:lnTo>
                <a:lnTo>
                  <a:pt x="379" y="420"/>
                </a:lnTo>
                <a:lnTo>
                  <a:pt x="380" y="421"/>
                </a:lnTo>
                <a:lnTo>
                  <a:pt x="382" y="422"/>
                </a:lnTo>
                <a:lnTo>
                  <a:pt x="383" y="423"/>
                </a:lnTo>
                <a:lnTo>
                  <a:pt x="385" y="424"/>
                </a:lnTo>
                <a:lnTo>
                  <a:pt x="386" y="424"/>
                </a:lnTo>
                <a:lnTo>
                  <a:pt x="387" y="424"/>
                </a:lnTo>
                <a:lnTo>
                  <a:pt x="388" y="424"/>
                </a:lnTo>
                <a:lnTo>
                  <a:pt x="389" y="424"/>
                </a:lnTo>
                <a:lnTo>
                  <a:pt x="390" y="424"/>
                </a:lnTo>
                <a:lnTo>
                  <a:pt x="391" y="424"/>
                </a:lnTo>
                <a:lnTo>
                  <a:pt x="391" y="423"/>
                </a:lnTo>
                <a:lnTo>
                  <a:pt x="393" y="422"/>
                </a:lnTo>
                <a:lnTo>
                  <a:pt x="394" y="422"/>
                </a:lnTo>
                <a:lnTo>
                  <a:pt x="394" y="421"/>
                </a:lnTo>
                <a:lnTo>
                  <a:pt x="395" y="421"/>
                </a:lnTo>
                <a:lnTo>
                  <a:pt x="396" y="421"/>
                </a:lnTo>
                <a:lnTo>
                  <a:pt x="396" y="421"/>
                </a:lnTo>
                <a:lnTo>
                  <a:pt x="397" y="421"/>
                </a:lnTo>
                <a:lnTo>
                  <a:pt x="397" y="422"/>
                </a:lnTo>
                <a:lnTo>
                  <a:pt x="398" y="422"/>
                </a:lnTo>
                <a:lnTo>
                  <a:pt x="400" y="423"/>
                </a:lnTo>
                <a:lnTo>
                  <a:pt x="401" y="424"/>
                </a:lnTo>
                <a:lnTo>
                  <a:pt x="402" y="426"/>
                </a:lnTo>
                <a:lnTo>
                  <a:pt x="404" y="428"/>
                </a:lnTo>
                <a:lnTo>
                  <a:pt x="405" y="430"/>
                </a:lnTo>
                <a:lnTo>
                  <a:pt x="406" y="431"/>
                </a:lnTo>
                <a:lnTo>
                  <a:pt x="407" y="433"/>
                </a:lnTo>
                <a:lnTo>
                  <a:pt x="409" y="437"/>
                </a:lnTo>
                <a:lnTo>
                  <a:pt x="410" y="438"/>
                </a:lnTo>
                <a:lnTo>
                  <a:pt x="411" y="441"/>
                </a:lnTo>
                <a:lnTo>
                  <a:pt x="412" y="442"/>
                </a:lnTo>
                <a:lnTo>
                  <a:pt x="413" y="443"/>
                </a:lnTo>
                <a:lnTo>
                  <a:pt x="414" y="444"/>
                </a:lnTo>
                <a:lnTo>
                  <a:pt x="415" y="444"/>
                </a:lnTo>
                <a:lnTo>
                  <a:pt x="425" y="452"/>
                </a:lnTo>
                <a:lnTo>
                  <a:pt x="427" y="454"/>
                </a:lnTo>
                <a:lnTo>
                  <a:pt x="429" y="455"/>
                </a:lnTo>
                <a:lnTo>
                  <a:pt x="434" y="460"/>
                </a:lnTo>
                <a:lnTo>
                  <a:pt x="437" y="463"/>
                </a:lnTo>
                <a:lnTo>
                  <a:pt x="438" y="465"/>
                </a:lnTo>
                <a:lnTo>
                  <a:pt x="441" y="468"/>
                </a:lnTo>
                <a:lnTo>
                  <a:pt x="443" y="471"/>
                </a:lnTo>
                <a:lnTo>
                  <a:pt x="445" y="474"/>
                </a:lnTo>
                <a:lnTo>
                  <a:pt x="447" y="478"/>
                </a:lnTo>
                <a:lnTo>
                  <a:pt x="448" y="479"/>
                </a:lnTo>
                <a:lnTo>
                  <a:pt x="448" y="481"/>
                </a:lnTo>
                <a:lnTo>
                  <a:pt x="448" y="482"/>
                </a:lnTo>
                <a:lnTo>
                  <a:pt x="448" y="482"/>
                </a:lnTo>
                <a:lnTo>
                  <a:pt x="448" y="483"/>
                </a:lnTo>
                <a:lnTo>
                  <a:pt x="448" y="484"/>
                </a:lnTo>
                <a:lnTo>
                  <a:pt x="448" y="485"/>
                </a:lnTo>
                <a:lnTo>
                  <a:pt x="447" y="487"/>
                </a:lnTo>
                <a:lnTo>
                  <a:pt x="446" y="488"/>
                </a:lnTo>
                <a:lnTo>
                  <a:pt x="446" y="490"/>
                </a:lnTo>
                <a:lnTo>
                  <a:pt x="446" y="491"/>
                </a:lnTo>
                <a:lnTo>
                  <a:pt x="446" y="491"/>
                </a:lnTo>
                <a:lnTo>
                  <a:pt x="446" y="492"/>
                </a:lnTo>
                <a:lnTo>
                  <a:pt x="446" y="494"/>
                </a:lnTo>
                <a:lnTo>
                  <a:pt x="447" y="495"/>
                </a:lnTo>
                <a:lnTo>
                  <a:pt x="447" y="496"/>
                </a:lnTo>
                <a:lnTo>
                  <a:pt x="448" y="497"/>
                </a:lnTo>
                <a:lnTo>
                  <a:pt x="449" y="497"/>
                </a:lnTo>
                <a:lnTo>
                  <a:pt x="449" y="498"/>
                </a:lnTo>
                <a:lnTo>
                  <a:pt x="450" y="498"/>
                </a:lnTo>
                <a:lnTo>
                  <a:pt x="451" y="498"/>
                </a:lnTo>
                <a:lnTo>
                  <a:pt x="451" y="497"/>
                </a:lnTo>
                <a:lnTo>
                  <a:pt x="452" y="497"/>
                </a:lnTo>
                <a:lnTo>
                  <a:pt x="455" y="494"/>
                </a:lnTo>
                <a:lnTo>
                  <a:pt x="457" y="493"/>
                </a:lnTo>
                <a:lnTo>
                  <a:pt x="458" y="492"/>
                </a:lnTo>
                <a:lnTo>
                  <a:pt x="459" y="491"/>
                </a:lnTo>
                <a:lnTo>
                  <a:pt x="460" y="491"/>
                </a:lnTo>
                <a:lnTo>
                  <a:pt x="462" y="491"/>
                </a:lnTo>
                <a:lnTo>
                  <a:pt x="463" y="491"/>
                </a:lnTo>
                <a:lnTo>
                  <a:pt x="464" y="491"/>
                </a:lnTo>
                <a:lnTo>
                  <a:pt x="464" y="491"/>
                </a:lnTo>
                <a:lnTo>
                  <a:pt x="465" y="491"/>
                </a:lnTo>
                <a:lnTo>
                  <a:pt x="465" y="491"/>
                </a:lnTo>
                <a:lnTo>
                  <a:pt x="466" y="491"/>
                </a:lnTo>
                <a:lnTo>
                  <a:pt x="466" y="492"/>
                </a:lnTo>
                <a:lnTo>
                  <a:pt x="468" y="493"/>
                </a:lnTo>
                <a:lnTo>
                  <a:pt x="469" y="495"/>
                </a:lnTo>
                <a:lnTo>
                  <a:pt x="470" y="497"/>
                </a:lnTo>
                <a:lnTo>
                  <a:pt x="472" y="502"/>
                </a:lnTo>
                <a:lnTo>
                  <a:pt x="473" y="505"/>
                </a:lnTo>
                <a:lnTo>
                  <a:pt x="474" y="506"/>
                </a:lnTo>
                <a:lnTo>
                  <a:pt x="474" y="506"/>
                </a:lnTo>
                <a:lnTo>
                  <a:pt x="474" y="507"/>
                </a:lnTo>
                <a:lnTo>
                  <a:pt x="474" y="508"/>
                </a:lnTo>
                <a:lnTo>
                  <a:pt x="473" y="509"/>
                </a:lnTo>
                <a:lnTo>
                  <a:pt x="473" y="510"/>
                </a:lnTo>
                <a:lnTo>
                  <a:pt x="472" y="511"/>
                </a:lnTo>
                <a:lnTo>
                  <a:pt x="471" y="513"/>
                </a:lnTo>
                <a:lnTo>
                  <a:pt x="470" y="516"/>
                </a:lnTo>
                <a:lnTo>
                  <a:pt x="468" y="518"/>
                </a:lnTo>
                <a:lnTo>
                  <a:pt x="467" y="519"/>
                </a:lnTo>
                <a:lnTo>
                  <a:pt x="467" y="519"/>
                </a:lnTo>
                <a:lnTo>
                  <a:pt x="466" y="520"/>
                </a:lnTo>
                <a:lnTo>
                  <a:pt x="465" y="521"/>
                </a:lnTo>
                <a:lnTo>
                  <a:pt x="464" y="521"/>
                </a:lnTo>
                <a:lnTo>
                  <a:pt x="463" y="522"/>
                </a:lnTo>
                <a:lnTo>
                  <a:pt x="462" y="522"/>
                </a:lnTo>
                <a:lnTo>
                  <a:pt x="462" y="522"/>
                </a:lnTo>
                <a:lnTo>
                  <a:pt x="461" y="522"/>
                </a:lnTo>
                <a:lnTo>
                  <a:pt x="460" y="522"/>
                </a:lnTo>
                <a:lnTo>
                  <a:pt x="459" y="522"/>
                </a:lnTo>
                <a:lnTo>
                  <a:pt x="458" y="522"/>
                </a:lnTo>
                <a:lnTo>
                  <a:pt x="456" y="522"/>
                </a:lnTo>
                <a:lnTo>
                  <a:pt x="454" y="521"/>
                </a:lnTo>
                <a:lnTo>
                  <a:pt x="450" y="520"/>
                </a:lnTo>
                <a:lnTo>
                  <a:pt x="448" y="520"/>
                </a:lnTo>
                <a:lnTo>
                  <a:pt x="446" y="520"/>
                </a:lnTo>
                <a:lnTo>
                  <a:pt x="445" y="520"/>
                </a:lnTo>
                <a:lnTo>
                  <a:pt x="445" y="520"/>
                </a:lnTo>
                <a:lnTo>
                  <a:pt x="444" y="520"/>
                </a:lnTo>
                <a:lnTo>
                  <a:pt x="443" y="521"/>
                </a:lnTo>
                <a:lnTo>
                  <a:pt x="442" y="522"/>
                </a:lnTo>
                <a:lnTo>
                  <a:pt x="441" y="525"/>
                </a:lnTo>
                <a:lnTo>
                  <a:pt x="440" y="526"/>
                </a:lnTo>
                <a:lnTo>
                  <a:pt x="439" y="527"/>
                </a:lnTo>
                <a:lnTo>
                  <a:pt x="439" y="528"/>
                </a:lnTo>
                <a:lnTo>
                  <a:pt x="438" y="529"/>
                </a:lnTo>
                <a:lnTo>
                  <a:pt x="437" y="530"/>
                </a:lnTo>
                <a:lnTo>
                  <a:pt x="436" y="531"/>
                </a:lnTo>
                <a:lnTo>
                  <a:pt x="433" y="533"/>
                </a:lnTo>
                <a:lnTo>
                  <a:pt x="431" y="534"/>
                </a:lnTo>
                <a:lnTo>
                  <a:pt x="430" y="535"/>
                </a:lnTo>
                <a:lnTo>
                  <a:pt x="428" y="538"/>
                </a:lnTo>
                <a:lnTo>
                  <a:pt x="425" y="540"/>
                </a:lnTo>
                <a:lnTo>
                  <a:pt x="425" y="541"/>
                </a:lnTo>
                <a:lnTo>
                  <a:pt x="424" y="542"/>
                </a:lnTo>
                <a:lnTo>
                  <a:pt x="424" y="543"/>
                </a:lnTo>
                <a:lnTo>
                  <a:pt x="423" y="544"/>
                </a:lnTo>
                <a:lnTo>
                  <a:pt x="423" y="545"/>
                </a:lnTo>
                <a:lnTo>
                  <a:pt x="423" y="549"/>
                </a:lnTo>
                <a:lnTo>
                  <a:pt x="423" y="551"/>
                </a:lnTo>
                <a:lnTo>
                  <a:pt x="423" y="552"/>
                </a:lnTo>
                <a:lnTo>
                  <a:pt x="422" y="555"/>
                </a:lnTo>
                <a:lnTo>
                  <a:pt x="421" y="557"/>
                </a:lnTo>
                <a:lnTo>
                  <a:pt x="419" y="561"/>
                </a:lnTo>
                <a:lnTo>
                  <a:pt x="418" y="565"/>
                </a:lnTo>
                <a:lnTo>
                  <a:pt x="416" y="569"/>
                </a:lnTo>
                <a:lnTo>
                  <a:pt x="416" y="570"/>
                </a:lnTo>
                <a:lnTo>
                  <a:pt x="415" y="570"/>
                </a:lnTo>
                <a:lnTo>
                  <a:pt x="414" y="571"/>
                </a:lnTo>
                <a:lnTo>
                  <a:pt x="413" y="572"/>
                </a:lnTo>
                <a:lnTo>
                  <a:pt x="413" y="572"/>
                </a:lnTo>
                <a:lnTo>
                  <a:pt x="413" y="573"/>
                </a:lnTo>
                <a:lnTo>
                  <a:pt x="411" y="573"/>
                </a:lnTo>
                <a:lnTo>
                  <a:pt x="407" y="574"/>
                </a:lnTo>
                <a:lnTo>
                  <a:pt x="404" y="575"/>
                </a:lnTo>
                <a:lnTo>
                  <a:pt x="402" y="575"/>
                </a:lnTo>
                <a:lnTo>
                  <a:pt x="401" y="575"/>
                </a:lnTo>
                <a:lnTo>
                  <a:pt x="399" y="575"/>
                </a:lnTo>
                <a:lnTo>
                  <a:pt x="397" y="574"/>
                </a:lnTo>
                <a:lnTo>
                  <a:pt x="396" y="574"/>
                </a:lnTo>
                <a:lnTo>
                  <a:pt x="394" y="573"/>
                </a:lnTo>
                <a:lnTo>
                  <a:pt x="393" y="573"/>
                </a:lnTo>
                <a:lnTo>
                  <a:pt x="392" y="572"/>
                </a:lnTo>
                <a:lnTo>
                  <a:pt x="391" y="571"/>
                </a:lnTo>
                <a:lnTo>
                  <a:pt x="390" y="570"/>
                </a:lnTo>
                <a:lnTo>
                  <a:pt x="387" y="568"/>
                </a:lnTo>
                <a:lnTo>
                  <a:pt x="386" y="566"/>
                </a:lnTo>
                <a:lnTo>
                  <a:pt x="384" y="565"/>
                </a:lnTo>
                <a:lnTo>
                  <a:pt x="382" y="564"/>
                </a:lnTo>
                <a:lnTo>
                  <a:pt x="381" y="563"/>
                </a:lnTo>
                <a:lnTo>
                  <a:pt x="380" y="563"/>
                </a:lnTo>
                <a:lnTo>
                  <a:pt x="379" y="562"/>
                </a:lnTo>
                <a:lnTo>
                  <a:pt x="378" y="562"/>
                </a:lnTo>
                <a:lnTo>
                  <a:pt x="376" y="562"/>
                </a:lnTo>
                <a:lnTo>
                  <a:pt x="375" y="562"/>
                </a:lnTo>
                <a:lnTo>
                  <a:pt x="374" y="563"/>
                </a:lnTo>
                <a:lnTo>
                  <a:pt x="374" y="563"/>
                </a:lnTo>
                <a:lnTo>
                  <a:pt x="373" y="564"/>
                </a:lnTo>
                <a:lnTo>
                  <a:pt x="372" y="565"/>
                </a:lnTo>
                <a:lnTo>
                  <a:pt x="370" y="568"/>
                </a:lnTo>
                <a:lnTo>
                  <a:pt x="369" y="569"/>
                </a:lnTo>
                <a:lnTo>
                  <a:pt x="369" y="569"/>
                </a:lnTo>
                <a:lnTo>
                  <a:pt x="368" y="570"/>
                </a:lnTo>
                <a:lnTo>
                  <a:pt x="368" y="570"/>
                </a:lnTo>
                <a:lnTo>
                  <a:pt x="367" y="571"/>
                </a:lnTo>
                <a:lnTo>
                  <a:pt x="367" y="571"/>
                </a:lnTo>
                <a:lnTo>
                  <a:pt x="366" y="571"/>
                </a:lnTo>
                <a:lnTo>
                  <a:pt x="365" y="571"/>
                </a:lnTo>
                <a:lnTo>
                  <a:pt x="364" y="570"/>
                </a:lnTo>
                <a:lnTo>
                  <a:pt x="361" y="570"/>
                </a:lnTo>
                <a:lnTo>
                  <a:pt x="360" y="570"/>
                </a:lnTo>
                <a:lnTo>
                  <a:pt x="359" y="570"/>
                </a:lnTo>
                <a:lnTo>
                  <a:pt x="358" y="570"/>
                </a:lnTo>
                <a:lnTo>
                  <a:pt x="357" y="570"/>
                </a:lnTo>
                <a:lnTo>
                  <a:pt x="356" y="570"/>
                </a:lnTo>
                <a:lnTo>
                  <a:pt x="356" y="570"/>
                </a:lnTo>
                <a:lnTo>
                  <a:pt x="355" y="571"/>
                </a:lnTo>
                <a:lnTo>
                  <a:pt x="355" y="571"/>
                </a:lnTo>
                <a:lnTo>
                  <a:pt x="354" y="571"/>
                </a:lnTo>
                <a:lnTo>
                  <a:pt x="354" y="572"/>
                </a:lnTo>
                <a:lnTo>
                  <a:pt x="354" y="572"/>
                </a:lnTo>
                <a:lnTo>
                  <a:pt x="354" y="573"/>
                </a:lnTo>
                <a:lnTo>
                  <a:pt x="354" y="573"/>
                </a:lnTo>
                <a:lnTo>
                  <a:pt x="354" y="574"/>
                </a:lnTo>
                <a:lnTo>
                  <a:pt x="354" y="575"/>
                </a:lnTo>
                <a:lnTo>
                  <a:pt x="355" y="576"/>
                </a:lnTo>
                <a:lnTo>
                  <a:pt x="358" y="582"/>
                </a:lnTo>
                <a:lnTo>
                  <a:pt x="359" y="585"/>
                </a:lnTo>
                <a:lnTo>
                  <a:pt x="359" y="586"/>
                </a:lnTo>
                <a:lnTo>
                  <a:pt x="359" y="587"/>
                </a:lnTo>
                <a:lnTo>
                  <a:pt x="360" y="589"/>
                </a:lnTo>
                <a:lnTo>
                  <a:pt x="360" y="590"/>
                </a:lnTo>
                <a:lnTo>
                  <a:pt x="359" y="591"/>
                </a:lnTo>
                <a:lnTo>
                  <a:pt x="359" y="592"/>
                </a:lnTo>
                <a:lnTo>
                  <a:pt x="359" y="593"/>
                </a:lnTo>
                <a:lnTo>
                  <a:pt x="358" y="594"/>
                </a:lnTo>
                <a:lnTo>
                  <a:pt x="358" y="596"/>
                </a:lnTo>
                <a:lnTo>
                  <a:pt x="357" y="597"/>
                </a:lnTo>
                <a:lnTo>
                  <a:pt x="355" y="598"/>
                </a:lnTo>
                <a:lnTo>
                  <a:pt x="355" y="599"/>
                </a:lnTo>
                <a:lnTo>
                  <a:pt x="354" y="600"/>
                </a:lnTo>
                <a:lnTo>
                  <a:pt x="353" y="600"/>
                </a:lnTo>
                <a:lnTo>
                  <a:pt x="352" y="601"/>
                </a:lnTo>
                <a:lnTo>
                  <a:pt x="351" y="601"/>
                </a:lnTo>
                <a:lnTo>
                  <a:pt x="349" y="602"/>
                </a:lnTo>
                <a:lnTo>
                  <a:pt x="348" y="602"/>
                </a:lnTo>
                <a:lnTo>
                  <a:pt x="347" y="602"/>
                </a:lnTo>
                <a:lnTo>
                  <a:pt x="345" y="602"/>
                </a:lnTo>
                <a:lnTo>
                  <a:pt x="344" y="602"/>
                </a:lnTo>
                <a:lnTo>
                  <a:pt x="343" y="602"/>
                </a:lnTo>
                <a:lnTo>
                  <a:pt x="341" y="602"/>
                </a:lnTo>
                <a:lnTo>
                  <a:pt x="340" y="601"/>
                </a:lnTo>
                <a:lnTo>
                  <a:pt x="339" y="601"/>
                </a:lnTo>
                <a:lnTo>
                  <a:pt x="336" y="600"/>
                </a:lnTo>
                <a:lnTo>
                  <a:pt x="335" y="600"/>
                </a:lnTo>
                <a:lnTo>
                  <a:pt x="334" y="599"/>
                </a:lnTo>
                <a:lnTo>
                  <a:pt x="333" y="599"/>
                </a:lnTo>
                <a:lnTo>
                  <a:pt x="331" y="599"/>
                </a:lnTo>
                <a:lnTo>
                  <a:pt x="329" y="599"/>
                </a:lnTo>
                <a:lnTo>
                  <a:pt x="327" y="599"/>
                </a:lnTo>
                <a:lnTo>
                  <a:pt x="325" y="599"/>
                </a:lnTo>
                <a:lnTo>
                  <a:pt x="321" y="599"/>
                </a:lnTo>
                <a:lnTo>
                  <a:pt x="319" y="600"/>
                </a:lnTo>
                <a:lnTo>
                  <a:pt x="318" y="600"/>
                </a:lnTo>
                <a:lnTo>
                  <a:pt x="315" y="601"/>
                </a:lnTo>
                <a:lnTo>
                  <a:pt x="312" y="602"/>
                </a:lnTo>
                <a:lnTo>
                  <a:pt x="309" y="603"/>
                </a:lnTo>
                <a:lnTo>
                  <a:pt x="307" y="603"/>
                </a:lnTo>
                <a:lnTo>
                  <a:pt x="306" y="603"/>
                </a:lnTo>
                <a:lnTo>
                  <a:pt x="306" y="604"/>
                </a:lnTo>
                <a:lnTo>
                  <a:pt x="305" y="604"/>
                </a:lnTo>
                <a:lnTo>
                  <a:pt x="305" y="605"/>
                </a:lnTo>
                <a:lnTo>
                  <a:pt x="305" y="605"/>
                </a:lnTo>
                <a:lnTo>
                  <a:pt x="305" y="607"/>
                </a:lnTo>
                <a:lnTo>
                  <a:pt x="305" y="608"/>
                </a:lnTo>
                <a:lnTo>
                  <a:pt x="304" y="611"/>
                </a:lnTo>
                <a:lnTo>
                  <a:pt x="304" y="613"/>
                </a:lnTo>
                <a:lnTo>
                  <a:pt x="303" y="614"/>
                </a:lnTo>
                <a:lnTo>
                  <a:pt x="303" y="615"/>
                </a:lnTo>
                <a:lnTo>
                  <a:pt x="302" y="617"/>
                </a:lnTo>
                <a:lnTo>
                  <a:pt x="301" y="618"/>
                </a:lnTo>
                <a:lnTo>
                  <a:pt x="300" y="620"/>
                </a:lnTo>
                <a:lnTo>
                  <a:pt x="299" y="621"/>
                </a:lnTo>
                <a:lnTo>
                  <a:pt x="298" y="623"/>
                </a:lnTo>
                <a:lnTo>
                  <a:pt x="297" y="624"/>
                </a:lnTo>
                <a:lnTo>
                  <a:pt x="296" y="625"/>
                </a:lnTo>
                <a:lnTo>
                  <a:pt x="295" y="626"/>
                </a:lnTo>
                <a:lnTo>
                  <a:pt x="293" y="627"/>
                </a:lnTo>
                <a:lnTo>
                  <a:pt x="292" y="627"/>
                </a:lnTo>
                <a:lnTo>
                  <a:pt x="291" y="628"/>
                </a:lnTo>
                <a:lnTo>
                  <a:pt x="290" y="628"/>
                </a:lnTo>
                <a:lnTo>
                  <a:pt x="290" y="628"/>
                </a:lnTo>
                <a:lnTo>
                  <a:pt x="289" y="627"/>
                </a:lnTo>
                <a:lnTo>
                  <a:pt x="287" y="626"/>
                </a:lnTo>
                <a:lnTo>
                  <a:pt x="283" y="623"/>
                </a:lnTo>
                <a:lnTo>
                  <a:pt x="281" y="622"/>
                </a:lnTo>
                <a:lnTo>
                  <a:pt x="280" y="621"/>
                </a:lnTo>
                <a:lnTo>
                  <a:pt x="278" y="620"/>
                </a:lnTo>
                <a:lnTo>
                  <a:pt x="277" y="620"/>
                </a:lnTo>
                <a:lnTo>
                  <a:pt x="276" y="619"/>
                </a:lnTo>
                <a:lnTo>
                  <a:pt x="275" y="619"/>
                </a:lnTo>
                <a:lnTo>
                  <a:pt x="273" y="619"/>
                </a:lnTo>
                <a:lnTo>
                  <a:pt x="272" y="618"/>
                </a:lnTo>
                <a:lnTo>
                  <a:pt x="269" y="618"/>
                </a:lnTo>
                <a:lnTo>
                  <a:pt x="266" y="618"/>
                </a:lnTo>
                <a:lnTo>
                  <a:pt x="264" y="617"/>
                </a:lnTo>
                <a:lnTo>
                  <a:pt x="261" y="616"/>
                </a:lnTo>
                <a:lnTo>
                  <a:pt x="258" y="615"/>
                </a:lnTo>
                <a:lnTo>
                  <a:pt x="257" y="615"/>
                </a:lnTo>
                <a:lnTo>
                  <a:pt x="255" y="615"/>
                </a:lnTo>
                <a:lnTo>
                  <a:pt x="252" y="615"/>
                </a:lnTo>
                <a:lnTo>
                  <a:pt x="250" y="614"/>
                </a:lnTo>
                <a:lnTo>
                  <a:pt x="250" y="614"/>
                </a:lnTo>
                <a:lnTo>
                  <a:pt x="249" y="614"/>
                </a:lnTo>
                <a:lnTo>
                  <a:pt x="249" y="613"/>
                </a:lnTo>
                <a:lnTo>
                  <a:pt x="248" y="612"/>
                </a:lnTo>
                <a:lnTo>
                  <a:pt x="248" y="611"/>
                </a:lnTo>
                <a:lnTo>
                  <a:pt x="247" y="610"/>
                </a:lnTo>
                <a:lnTo>
                  <a:pt x="247" y="609"/>
                </a:lnTo>
                <a:lnTo>
                  <a:pt x="246" y="605"/>
                </a:lnTo>
                <a:lnTo>
                  <a:pt x="246" y="604"/>
                </a:lnTo>
                <a:lnTo>
                  <a:pt x="246" y="603"/>
                </a:lnTo>
                <a:lnTo>
                  <a:pt x="246" y="602"/>
                </a:lnTo>
                <a:lnTo>
                  <a:pt x="245" y="601"/>
                </a:lnTo>
                <a:lnTo>
                  <a:pt x="244" y="600"/>
                </a:lnTo>
                <a:lnTo>
                  <a:pt x="244" y="600"/>
                </a:lnTo>
                <a:lnTo>
                  <a:pt x="243" y="599"/>
                </a:lnTo>
                <a:lnTo>
                  <a:pt x="242" y="599"/>
                </a:lnTo>
                <a:lnTo>
                  <a:pt x="242" y="599"/>
                </a:lnTo>
                <a:lnTo>
                  <a:pt x="241" y="599"/>
                </a:lnTo>
                <a:lnTo>
                  <a:pt x="240" y="600"/>
                </a:lnTo>
                <a:lnTo>
                  <a:pt x="239" y="600"/>
                </a:lnTo>
                <a:lnTo>
                  <a:pt x="238" y="600"/>
                </a:lnTo>
                <a:lnTo>
                  <a:pt x="238" y="601"/>
                </a:lnTo>
                <a:lnTo>
                  <a:pt x="237" y="602"/>
                </a:lnTo>
                <a:lnTo>
                  <a:pt x="237" y="602"/>
                </a:lnTo>
                <a:lnTo>
                  <a:pt x="235" y="604"/>
                </a:lnTo>
                <a:lnTo>
                  <a:pt x="232" y="609"/>
                </a:lnTo>
                <a:lnTo>
                  <a:pt x="231" y="611"/>
                </a:lnTo>
                <a:lnTo>
                  <a:pt x="230" y="613"/>
                </a:lnTo>
                <a:lnTo>
                  <a:pt x="230" y="614"/>
                </a:lnTo>
                <a:lnTo>
                  <a:pt x="230" y="616"/>
                </a:lnTo>
                <a:lnTo>
                  <a:pt x="230" y="618"/>
                </a:lnTo>
                <a:lnTo>
                  <a:pt x="230" y="620"/>
                </a:lnTo>
                <a:lnTo>
                  <a:pt x="230" y="621"/>
                </a:lnTo>
                <a:lnTo>
                  <a:pt x="231" y="624"/>
                </a:lnTo>
                <a:lnTo>
                  <a:pt x="231" y="625"/>
                </a:lnTo>
                <a:lnTo>
                  <a:pt x="232" y="627"/>
                </a:lnTo>
                <a:lnTo>
                  <a:pt x="233" y="631"/>
                </a:lnTo>
                <a:lnTo>
                  <a:pt x="235" y="634"/>
                </a:lnTo>
                <a:lnTo>
                  <a:pt x="235" y="635"/>
                </a:lnTo>
                <a:lnTo>
                  <a:pt x="236" y="636"/>
                </a:lnTo>
                <a:lnTo>
                  <a:pt x="236" y="637"/>
                </a:lnTo>
                <a:lnTo>
                  <a:pt x="236" y="638"/>
                </a:lnTo>
                <a:lnTo>
                  <a:pt x="236" y="640"/>
                </a:lnTo>
                <a:lnTo>
                  <a:pt x="236" y="641"/>
                </a:lnTo>
                <a:lnTo>
                  <a:pt x="235" y="641"/>
                </a:lnTo>
                <a:lnTo>
                  <a:pt x="235" y="642"/>
                </a:lnTo>
                <a:lnTo>
                  <a:pt x="234" y="643"/>
                </a:lnTo>
                <a:lnTo>
                  <a:pt x="233" y="644"/>
                </a:lnTo>
                <a:lnTo>
                  <a:pt x="230" y="647"/>
                </a:lnTo>
                <a:lnTo>
                  <a:pt x="227" y="649"/>
                </a:lnTo>
                <a:lnTo>
                  <a:pt x="226" y="651"/>
                </a:lnTo>
                <a:lnTo>
                  <a:pt x="225" y="652"/>
                </a:lnTo>
                <a:lnTo>
                  <a:pt x="224" y="653"/>
                </a:lnTo>
                <a:lnTo>
                  <a:pt x="222" y="654"/>
                </a:lnTo>
                <a:lnTo>
                  <a:pt x="220" y="659"/>
                </a:lnTo>
                <a:lnTo>
                  <a:pt x="217" y="662"/>
                </a:lnTo>
                <a:lnTo>
                  <a:pt x="215" y="665"/>
                </a:lnTo>
                <a:lnTo>
                  <a:pt x="213" y="668"/>
                </a:lnTo>
                <a:lnTo>
                  <a:pt x="211" y="669"/>
                </a:lnTo>
                <a:lnTo>
                  <a:pt x="211" y="669"/>
                </a:lnTo>
                <a:lnTo>
                  <a:pt x="210" y="670"/>
                </a:lnTo>
                <a:lnTo>
                  <a:pt x="209" y="671"/>
                </a:lnTo>
                <a:lnTo>
                  <a:pt x="208" y="671"/>
                </a:lnTo>
                <a:lnTo>
                  <a:pt x="207" y="672"/>
                </a:lnTo>
                <a:lnTo>
                  <a:pt x="206" y="672"/>
                </a:lnTo>
                <a:lnTo>
                  <a:pt x="205" y="673"/>
                </a:lnTo>
                <a:lnTo>
                  <a:pt x="204" y="673"/>
                </a:lnTo>
                <a:lnTo>
                  <a:pt x="202" y="673"/>
                </a:lnTo>
                <a:lnTo>
                  <a:pt x="198" y="673"/>
                </a:lnTo>
                <a:lnTo>
                  <a:pt x="196" y="673"/>
                </a:lnTo>
                <a:lnTo>
                  <a:pt x="191" y="674"/>
                </a:lnTo>
                <a:lnTo>
                  <a:pt x="187" y="675"/>
                </a:lnTo>
                <a:lnTo>
                  <a:pt x="186" y="675"/>
                </a:lnTo>
                <a:lnTo>
                  <a:pt x="178" y="677"/>
                </a:lnTo>
                <a:lnTo>
                  <a:pt x="176" y="677"/>
                </a:lnTo>
                <a:lnTo>
                  <a:pt x="173" y="677"/>
                </a:lnTo>
                <a:lnTo>
                  <a:pt x="172" y="677"/>
                </a:lnTo>
                <a:lnTo>
                  <a:pt x="171" y="678"/>
                </a:lnTo>
                <a:lnTo>
                  <a:pt x="170" y="678"/>
                </a:lnTo>
                <a:lnTo>
                  <a:pt x="169" y="679"/>
                </a:lnTo>
                <a:lnTo>
                  <a:pt x="168" y="680"/>
                </a:lnTo>
                <a:lnTo>
                  <a:pt x="166" y="681"/>
                </a:lnTo>
                <a:lnTo>
                  <a:pt x="166" y="682"/>
                </a:lnTo>
                <a:lnTo>
                  <a:pt x="165" y="683"/>
                </a:lnTo>
                <a:lnTo>
                  <a:pt x="163" y="686"/>
                </a:lnTo>
                <a:lnTo>
                  <a:pt x="162" y="687"/>
                </a:lnTo>
                <a:lnTo>
                  <a:pt x="161" y="688"/>
                </a:lnTo>
                <a:lnTo>
                  <a:pt x="160" y="689"/>
                </a:lnTo>
                <a:lnTo>
                  <a:pt x="160" y="690"/>
                </a:lnTo>
                <a:lnTo>
                  <a:pt x="159" y="690"/>
                </a:lnTo>
                <a:lnTo>
                  <a:pt x="158" y="690"/>
                </a:lnTo>
                <a:lnTo>
                  <a:pt x="158" y="690"/>
                </a:lnTo>
                <a:lnTo>
                  <a:pt x="157" y="690"/>
                </a:lnTo>
                <a:lnTo>
                  <a:pt x="157" y="690"/>
                </a:lnTo>
                <a:lnTo>
                  <a:pt x="156" y="690"/>
                </a:lnTo>
                <a:lnTo>
                  <a:pt x="156" y="689"/>
                </a:lnTo>
                <a:lnTo>
                  <a:pt x="156" y="689"/>
                </a:lnTo>
                <a:lnTo>
                  <a:pt x="155" y="687"/>
                </a:lnTo>
                <a:lnTo>
                  <a:pt x="153" y="681"/>
                </a:lnTo>
                <a:lnTo>
                  <a:pt x="151" y="676"/>
                </a:lnTo>
                <a:lnTo>
                  <a:pt x="150" y="674"/>
                </a:lnTo>
                <a:lnTo>
                  <a:pt x="149" y="670"/>
                </a:lnTo>
                <a:lnTo>
                  <a:pt x="147" y="663"/>
                </a:lnTo>
                <a:lnTo>
                  <a:pt x="146" y="661"/>
                </a:lnTo>
                <a:lnTo>
                  <a:pt x="146" y="660"/>
                </a:lnTo>
                <a:lnTo>
                  <a:pt x="145" y="659"/>
                </a:lnTo>
                <a:lnTo>
                  <a:pt x="144" y="658"/>
                </a:lnTo>
                <a:lnTo>
                  <a:pt x="144" y="657"/>
                </a:lnTo>
                <a:lnTo>
                  <a:pt x="142" y="656"/>
                </a:lnTo>
                <a:lnTo>
                  <a:pt x="138" y="653"/>
                </a:lnTo>
                <a:lnTo>
                  <a:pt x="136" y="651"/>
                </a:lnTo>
                <a:lnTo>
                  <a:pt x="135" y="650"/>
                </a:lnTo>
                <a:lnTo>
                  <a:pt x="132" y="649"/>
                </a:lnTo>
                <a:lnTo>
                  <a:pt x="130" y="648"/>
                </a:lnTo>
                <a:lnTo>
                  <a:pt x="128" y="647"/>
                </a:lnTo>
                <a:lnTo>
                  <a:pt x="124" y="646"/>
                </a:lnTo>
                <a:lnTo>
                  <a:pt x="120" y="645"/>
                </a:lnTo>
                <a:lnTo>
                  <a:pt x="118" y="644"/>
                </a:lnTo>
                <a:lnTo>
                  <a:pt x="115" y="643"/>
                </a:lnTo>
                <a:lnTo>
                  <a:pt x="113" y="641"/>
                </a:lnTo>
                <a:lnTo>
                  <a:pt x="110" y="640"/>
                </a:lnTo>
                <a:lnTo>
                  <a:pt x="109" y="639"/>
                </a:lnTo>
                <a:lnTo>
                  <a:pt x="108" y="638"/>
                </a:lnTo>
                <a:lnTo>
                  <a:pt x="107" y="638"/>
                </a:lnTo>
                <a:lnTo>
                  <a:pt x="107" y="637"/>
                </a:lnTo>
                <a:lnTo>
                  <a:pt x="106" y="636"/>
                </a:lnTo>
                <a:lnTo>
                  <a:pt x="106" y="636"/>
                </a:lnTo>
                <a:lnTo>
                  <a:pt x="106" y="635"/>
                </a:lnTo>
                <a:lnTo>
                  <a:pt x="106" y="635"/>
                </a:lnTo>
                <a:lnTo>
                  <a:pt x="106" y="634"/>
                </a:lnTo>
                <a:lnTo>
                  <a:pt x="106" y="631"/>
                </a:lnTo>
                <a:lnTo>
                  <a:pt x="107" y="627"/>
                </a:lnTo>
                <a:lnTo>
                  <a:pt x="108" y="622"/>
                </a:lnTo>
                <a:lnTo>
                  <a:pt x="108" y="621"/>
                </a:lnTo>
                <a:lnTo>
                  <a:pt x="108" y="618"/>
                </a:lnTo>
                <a:lnTo>
                  <a:pt x="109" y="616"/>
                </a:lnTo>
                <a:lnTo>
                  <a:pt x="109" y="614"/>
                </a:lnTo>
                <a:lnTo>
                  <a:pt x="109" y="612"/>
                </a:lnTo>
                <a:lnTo>
                  <a:pt x="108" y="611"/>
                </a:lnTo>
                <a:lnTo>
                  <a:pt x="108" y="610"/>
                </a:lnTo>
                <a:lnTo>
                  <a:pt x="108" y="609"/>
                </a:lnTo>
                <a:lnTo>
                  <a:pt x="108" y="609"/>
                </a:lnTo>
                <a:lnTo>
                  <a:pt x="107" y="609"/>
                </a:lnTo>
                <a:lnTo>
                  <a:pt x="107" y="609"/>
                </a:lnTo>
                <a:lnTo>
                  <a:pt x="106" y="609"/>
                </a:lnTo>
                <a:lnTo>
                  <a:pt x="106" y="609"/>
                </a:lnTo>
                <a:lnTo>
                  <a:pt x="105" y="610"/>
                </a:lnTo>
                <a:lnTo>
                  <a:pt x="104" y="612"/>
                </a:lnTo>
                <a:lnTo>
                  <a:pt x="104" y="613"/>
                </a:lnTo>
                <a:lnTo>
                  <a:pt x="103" y="613"/>
                </a:lnTo>
                <a:lnTo>
                  <a:pt x="103" y="613"/>
                </a:lnTo>
                <a:lnTo>
                  <a:pt x="102" y="614"/>
                </a:lnTo>
                <a:lnTo>
                  <a:pt x="101" y="614"/>
                </a:lnTo>
                <a:lnTo>
                  <a:pt x="101" y="614"/>
                </a:lnTo>
                <a:lnTo>
                  <a:pt x="100" y="613"/>
                </a:lnTo>
                <a:lnTo>
                  <a:pt x="100" y="613"/>
                </a:lnTo>
                <a:lnTo>
                  <a:pt x="99" y="613"/>
                </a:lnTo>
                <a:lnTo>
                  <a:pt x="98" y="612"/>
                </a:lnTo>
                <a:lnTo>
                  <a:pt x="98" y="612"/>
                </a:lnTo>
                <a:lnTo>
                  <a:pt x="97" y="611"/>
                </a:lnTo>
                <a:lnTo>
                  <a:pt x="96" y="610"/>
                </a:lnTo>
                <a:lnTo>
                  <a:pt x="95" y="608"/>
                </a:lnTo>
                <a:lnTo>
                  <a:pt x="93" y="607"/>
                </a:lnTo>
                <a:lnTo>
                  <a:pt x="93" y="606"/>
                </a:lnTo>
                <a:lnTo>
                  <a:pt x="92" y="604"/>
                </a:lnTo>
                <a:lnTo>
                  <a:pt x="90" y="601"/>
                </a:lnTo>
                <a:lnTo>
                  <a:pt x="90" y="600"/>
                </a:lnTo>
                <a:lnTo>
                  <a:pt x="89" y="599"/>
                </a:lnTo>
                <a:lnTo>
                  <a:pt x="89" y="598"/>
                </a:lnTo>
                <a:lnTo>
                  <a:pt x="88" y="598"/>
                </a:lnTo>
                <a:lnTo>
                  <a:pt x="85" y="595"/>
                </a:lnTo>
                <a:lnTo>
                  <a:pt x="84" y="594"/>
                </a:lnTo>
                <a:lnTo>
                  <a:pt x="84" y="593"/>
                </a:lnTo>
                <a:lnTo>
                  <a:pt x="83" y="592"/>
                </a:lnTo>
                <a:lnTo>
                  <a:pt x="82" y="591"/>
                </a:lnTo>
                <a:lnTo>
                  <a:pt x="82" y="590"/>
                </a:lnTo>
                <a:lnTo>
                  <a:pt x="81" y="586"/>
                </a:lnTo>
                <a:lnTo>
                  <a:pt x="79" y="581"/>
                </a:lnTo>
                <a:lnTo>
                  <a:pt x="78" y="577"/>
                </a:lnTo>
                <a:lnTo>
                  <a:pt x="77" y="576"/>
                </a:lnTo>
                <a:lnTo>
                  <a:pt x="77" y="574"/>
                </a:lnTo>
                <a:lnTo>
                  <a:pt x="76" y="573"/>
                </a:lnTo>
                <a:lnTo>
                  <a:pt x="75" y="571"/>
                </a:lnTo>
                <a:lnTo>
                  <a:pt x="74" y="570"/>
                </a:lnTo>
                <a:lnTo>
                  <a:pt x="73" y="570"/>
                </a:lnTo>
                <a:lnTo>
                  <a:pt x="72" y="568"/>
                </a:lnTo>
                <a:lnTo>
                  <a:pt x="72" y="567"/>
                </a:lnTo>
                <a:lnTo>
                  <a:pt x="71" y="566"/>
                </a:lnTo>
                <a:lnTo>
                  <a:pt x="69" y="563"/>
                </a:lnTo>
                <a:lnTo>
                  <a:pt x="68" y="562"/>
                </a:lnTo>
                <a:lnTo>
                  <a:pt x="66" y="560"/>
                </a:lnTo>
                <a:lnTo>
                  <a:pt x="65" y="557"/>
                </a:lnTo>
                <a:lnTo>
                  <a:pt x="65" y="557"/>
                </a:lnTo>
                <a:lnTo>
                  <a:pt x="64" y="555"/>
                </a:lnTo>
                <a:lnTo>
                  <a:pt x="62" y="553"/>
                </a:lnTo>
                <a:lnTo>
                  <a:pt x="61" y="552"/>
                </a:lnTo>
                <a:lnTo>
                  <a:pt x="60" y="551"/>
                </a:lnTo>
                <a:lnTo>
                  <a:pt x="59" y="550"/>
                </a:lnTo>
                <a:lnTo>
                  <a:pt x="58" y="550"/>
                </a:lnTo>
                <a:lnTo>
                  <a:pt x="57" y="550"/>
                </a:lnTo>
                <a:lnTo>
                  <a:pt x="55" y="549"/>
                </a:lnTo>
                <a:lnTo>
                  <a:pt x="51" y="548"/>
                </a:lnTo>
                <a:lnTo>
                  <a:pt x="49" y="547"/>
                </a:lnTo>
                <a:lnTo>
                  <a:pt x="47" y="547"/>
                </a:lnTo>
                <a:lnTo>
                  <a:pt x="46" y="547"/>
                </a:lnTo>
                <a:lnTo>
                  <a:pt x="44" y="547"/>
                </a:lnTo>
                <a:lnTo>
                  <a:pt x="43" y="548"/>
                </a:lnTo>
                <a:lnTo>
                  <a:pt x="41" y="548"/>
                </a:lnTo>
                <a:lnTo>
                  <a:pt x="39" y="549"/>
                </a:lnTo>
                <a:lnTo>
                  <a:pt x="36" y="551"/>
                </a:lnTo>
                <a:lnTo>
                  <a:pt x="34" y="552"/>
                </a:lnTo>
                <a:lnTo>
                  <a:pt x="32" y="553"/>
                </a:lnTo>
                <a:lnTo>
                  <a:pt x="30" y="555"/>
                </a:lnTo>
                <a:lnTo>
                  <a:pt x="28" y="557"/>
                </a:lnTo>
                <a:lnTo>
                  <a:pt x="28" y="558"/>
                </a:lnTo>
                <a:lnTo>
                  <a:pt x="28" y="558"/>
                </a:lnTo>
                <a:lnTo>
                  <a:pt x="27" y="559"/>
                </a:lnTo>
                <a:lnTo>
                  <a:pt x="27" y="559"/>
                </a:lnTo>
                <a:lnTo>
                  <a:pt x="27" y="559"/>
                </a:lnTo>
                <a:lnTo>
                  <a:pt x="28" y="560"/>
                </a:lnTo>
                <a:lnTo>
                  <a:pt x="28" y="561"/>
                </a:lnTo>
                <a:lnTo>
                  <a:pt x="29" y="562"/>
                </a:lnTo>
                <a:lnTo>
                  <a:pt x="29" y="563"/>
                </a:lnTo>
                <a:lnTo>
                  <a:pt x="30" y="564"/>
                </a:lnTo>
                <a:lnTo>
                  <a:pt x="30" y="564"/>
                </a:lnTo>
                <a:lnTo>
                  <a:pt x="31" y="565"/>
                </a:lnTo>
                <a:lnTo>
                  <a:pt x="38" y="572"/>
                </a:lnTo>
                <a:lnTo>
                  <a:pt x="39" y="573"/>
                </a:lnTo>
                <a:lnTo>
                  <a:pt x="40" y="574"/>
                </a:lnTo>
                <a:lnTo>
                  <a:pt x="40" y="575"/>
                </a:lnTo>
                <a:lnTo>
                  <a:pt x="40" y="576"/>
                </a:lnTo>
                <a:lnTo>
                  <a:pt x="41" y="578"/>
                </a:lnTo>
                <a:lnTo>
                  <a:pt x="42" y="580"/>
                </a:lnTo>
                <a:lnTo>
                  <a:pt x="42" y="580"/>
                </a:lnTo>
                <a:lnTo>
                  <a:pt x="44" y="583"/>
                </a:lnTo>
                <a:lnTo>
                  <a:pt x="45" y="585"/>
                </a:lnTo>
                <a:lnTo>
                  <a:pt x="45" y="586"/>
                </a:lnTo>
                <a:lnTo>
                  <a:pt x="45" y="587"/>
                </a:lnTo>
                <a:lnTo>
                  <a:pt x="46" y="588"/>
                </a:lnTo>
                <a:lnTo>
                  <a:pt x="46" y="589"/>
                </a:lnTo>
                <a:lnTo>
                  <a:pt x="46" y="590"/>
                </a:lnTo>
                <a:lnTo>
                  <a:pt x="46" y="591"/>
                </a:lnTo>
                <a:lnTo>
                  <a:pt x="46" y="592"/>
                </a:lnTo>
                <a:lnTo>
                  <a:pt x="45" y="592"/>
                </a:lnTo>
                <a:lnTo>
                  <a:pt x="45" y="594"/>
                </a:lnTo>
                <a:lnTo>
                  <a:pt x="43" y="596"/>
                </a:lnTo>
                <a:lnTo>
                  <a:pt x="42" y="598"/>
                </a:lnTo>
                <a:lnTo>
                  <a:pt x="40" y="601"/>
                </a:lnTo>
                <a:lnTo>
                  <a:pt x="39" y="605"/>
                </a:lnTo>
                <a:lnTo>
                  <a:pt x="38" y="607"/>
                </a:lnTo>
                <a:lnTo>
                  <a:pt x="37" y="609"/>
                </a:lnTo>
                <a:lnTo>
                  <a:pt x="36" y="610"/>
                </a:lnTo>
                <a:lnTo>
                  <a:pt x="35" y="611"/>
                </a:lnTo>
                <a:lnTo>
                  <a:pt x="34" y="613"/>
                </a:lnTo>
                <a:lnTo>
                  <a:pt x="32" y="615"/>
                </a:lnTo>
                <a:lnTo>
                  <a:pt x="30" y="616"/>
                </a:lnTo>
                <a:lnTo>
                  <a:pt x="28" y="617"/>
                </a:lnTo>
                <a:lnTo>
                  <a:pt x="27" y="618"/>
                </a:lnTo>
                <a:lnTo>
                  <a:pt x="26" y="618"/>
                </a:lnTo>
                <a:lnTo>
                  <a:pt x="25" y="619"/>
                </a:lnTo>
                <a:lnTo>
                  <a:pt x="23" y="619"/>
                </a:lnTo>
                <a:lnTo>
                  <a:pt x="22" y="618"/>
                </a:lnTo>
                <a:lnTo>
                  <a:pt x="20" y="618"/>
                </a:lnTo>
                <a:lnTo>
                  <a:pt x="17" y="617"/>
                </a:lnTo>
                <a:lnTo>
                  <a:pt x="15" y="616"/>
                </a:lnTo>
                <a:lnTo>
                  <a:pt x="13" y="614"/>
                </a:lnTo>
                <a:lnTo>
                  <a:pt x="8" y="611"/>
                </a:lnTo>
                <a:lnTo>
                  <a:pt x="6" y="609"/>
                </a:lnTo>
                <a:lnTo>
                  <a:pt x="5" y="608"/>
                </a:lnTo>
                <a:lnTo>
                  <a:pt x="4" y="607"/>
                </a:lnTo>
                <a:lnTo>
                  <a:pt x="2" y="605"/>
                </a:lnTo>
                <a:lnTo>
                  <a:pt x="2" y="604"/>
                </a:lnTo>
                <a:lnTo>
                  <a:pt x="1" y="603"/>
                </a:lnTo>
                <a:lnTo>
                  <a:pt x="1" y="603"/>
                </a:lnTo>
                <a:lnTo>
                  <a:pt x="0" y="602"/>
                </a:lnTo>
                <a:lnTo>
                  <a:pt x="0" y="601"/>
                </a:lnTo>
                <a:lnTo>
                  <a:pt x="0" y="600"/>
                </a:lnTo>
                <a:lnTo>
                  <a:pt x="1" y="599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6" name="Freeform 289">
            <a:extLst>
              <a:ext uri="{FF2B5EF4-FFF2-40B4-BE49-F238E27FC236}">
                <a16:creationId xmlns:a16="http://schemas.microsoft.com/office/drawing/2014/main" id="{463EE6D5-0306-436E-9E9F-1BE32A367BFC}"/>
              </a:ext>
            </a:extLst>
          </p:cNvPr>
          <p:cNvSpPr>
            <a:spLocks/>
          </p:cNvSpPr>
          <p:nvPr/>
        </p:nvSpPr>
        <p:spPr bwMode="auto">
          <a:xfrm>
            <a:off x="10102727" y="3795322"/>
            <a:ext cx="452372" cy="1405775"/>
          </a:xfrm>
          <a:custGeom>
            <a:avLst/>
            <a:gdLst>
              <a:gd name="T0" fmla="*/ 49 w 238"/>
              <a:gd name="T1" fmla="*/ 668 h 676"/>
              <a:gd name="T2" fmla="*/ 50 w 238"/>
              <a:gd name="T3" fmla="*/ 660 h 676"/>
              <a:gd name="T4" fmla="*/ 42 w 238"/>
              <a:gd name="T5" fmla="*/ 646 h 676"/>
              <a:gd name="T6" fmla="*/ 37 w 238"/>
              <a:gd name="T7" fmla="*/ 622 h 676"/>
              <a:gd name="T8" fmla="*/ 46 w 238"/>
              <a:gd name="T9" fmla="*/ 606 h 676"/>
              <a:gd name="T10" fmla="*/ 49 w 238"/>
              <a:gd name="T11" fmla="*/ 601 h 676"/>
              <a:gd name="T12" fmla="*/ 29 w 238"/>
              <a:gd name="T13" fmla="*/ 597 h 676"/>
              <a:gd name="T14" fmla="*/ 18 w 238"/>
              <a:gd name="T15" fmla="*/ 591 h 676"/>
              <a:gd name="T16" fmla="*/ 17 w 238"/>
              <a:gd name="T17" fmla="*/ 577 h 676"/>
              <a:gd name="T18" fmla="*/ 20 w 238"/>
              <a:gd name="T19" fmla="*/ 570 h 676"/>
              <a:gd name="T20" fmla="*/ 36 w 238"/>
              <a:gd name="T21" fmla="*/ 572 h 676"/>
              <a:gd name="T22" fmla="*/ 40 w 238"/>
              <a:gd name="T23" fmla="*/ 562 h 676"/>
              <a:gd name="T24" fmla="*/ 42 w 238"/>
              <a:gd name="T25" fmla="*/ 554 h 676"/>
              <a:gd name="T26" fmla="*/ 43 w 238"/>
              <a:gd name="T27" fmla="*/ 534 h 676"/>
              <a:gd name="T28" fmla="*/ 43 w 238"/>
              <a:gd name="T29" fmla="*/ 522 h 676"/>
              <a:gd name="T30" fmla="*/ 55 w 238"/>
              <a:gd name="T31" fmla="*/ 505 h 676"/>
              <a:gd name="T32" fmla="*/ 57 w 238"/>
              <a:gd name="T33" fmla="*/ 490 h 676"/>
              <a:gd name="T34" fmla="*/ 52 w 238"/>
              <a:gd name="T35" fmla="*/ 477 h 676"/>
              <a:gd name="T36" fmla="*/ 40 w 238"/>
              <a:gd name="T37" fmla="*/ 472 h 676"/>
              <a:gd name="T38" fmla="*/ 37 w 238"/>
              <a:gd name="T39" fmla="*/ 469 h 676"/>
              <a:gd name="T40" fmla="*/ 37 w 238"/>
              <a:gd name="T41" fmla="*/ 455 h 676"/>
              <a:gd name="T42" fmla="*/ 33 w 238"/>
              <a:gd name="T43" fmla="*/ 443 h 676"/>
              <a:gd name="T44" fmla="*/ 19 w 238"/>
              <a:gd name="T45" fmla="*/ 423 h 676"/>
              <a:gd name="T46" fmla="*/ 11 w 238"/>
              <a:gd name="T47" fmla="*/ 405 h 676"/>
              <a:gd name="T48" fmla="*/ 11 w 238"/>
              <a:gd name="T49" fmla="*/ 393 h 676"/>
              <a:gd name="T50" fmla="*/ 17 w 238"/>
              <a:gd name="T51" fmla="*/ 380 h 676"/>
              <a:gd name="T52" fmla="*/ 16 w 238"/>
              <a:gd name="T53" fmla="*/ 364 h 676"/>
              <a:gd name="T54" fmla="*/ 8 w 238"/>
              <a:gd name="T55" fmla="*/ 331 h 676"/>
              <a:gd name="T56" fmla="*/ 0 w 238"/>
              <a:gd name="T57" fmla="*/ 303 h 676"/>
              <a:gd name="T58" fmla="*/ 2 w 238"/>
              <a:gd name="T59" fmla="*/ 298 h 676"/>
              <a:gd name="T60" fmla="*/ 14 w 238"/>
              <a:gd name="T61" fmla="*/ 294 h 676"/>
              <a:gd name="T62" fmla="*/ 25 w 238"/>
              <a:gd name="T63" fmla="*/ 283 h 676"/>
              <a:gd name="T64" fmla="*/ 36 w 238"/>
              <a:gd name="T65" fmla="*/ 271 h 676"/>
              <a:gd name="T66" fmla="*/ 36 w 238"/>
              <a:gd name="T67" fmla="*/ 253 h 676"/>
              <a:gd name="T68" fmla="*/ 38 w 238"/>
              <a:gd name="T69" fmla="*/ 240 h 676"/>
              <a:gd name="T70" fmla="*/ 38 w 238"/>
              <a:gd name="T71" fmla="*/ 225 h 676"/>
              <a:gd name="T72" fmla="*/ 47 w 238"/>
              <a:gd name="T73" fmla="*/ 203 h 676"/>
              <a:gd name="T74" fmla="*/ 57 w 238"/>
              <a:gd name="T75" fmla="*/ 171 h 676"/>
              <a:gd name="T76" fmla="*/ 60 w 238"/>
              <a:gd name="T77" fmla="*/ 163 h 676"/>
              <a:gd name="T78" fmla="*/ 72 w 238"/>
              <a:gd name="T79" fmla="*/ 151 h 676"/>
              <a:gd name="T80" fmla="*/ 88 w 238"/>
              <a:gd name="T81" fmla="*/ 147 h 676"/>
              <a:gd name="T82" fmla="*/ 101 w 238"/>
              <a:gd name="T83" fmla="*/ 140 h 676"/>
              <a:gd name="T84" fmla="*/ 111 w 238"/>
              <a:gd name="T85" fmla="*/ 145 h 676"/>
              <a:gd name="T86" fmla="*/ 119 w 238"/>
              <a:gd name="T87" fmla="*/ 147 h 676"/>
              <a:gd name="T88" fmla="*/ 121 w 238"/>
              <a:gd name="T89" fmla="*/ 138 h 676"/>
              <a:gd name="T90" fmla="*/ 119 w 238"/>
              <a:gd name="T91" fmla="*/ 116 h 676"/>
              <a:gd name="T92" fmla="*/ 114 w 238"/>
              <a:gd name="T93" fmla="*/ 99 h 676"/>
              <a:gd name="T94" fmla="*/ 94 w 238"/>
              <a:gd name="T95" fmla="*/ 87 h 676"/>
              <a:gd name="T96" fmla="*/ 86 w 238"/>
              <a:gd name="T97" fmla="*/ 77 h 676"/>
              <a:gd name="T98" fmla="*/ 73 w 238"/>
              <a:gd name="T99" fmla="*/ 44 h 676"/>
              <a:gd name="T100" fmla="*/ 59 w 238"/>
              <a:gd name="T101" fmla="*/ 31 h 676"/>
              <a:gd name="T102" fmla="*/ 55 w 238"/>
              <a:gd name="T103" fmla="*/ 23 h 676"/>
              <a:gd name="T104" fmla="*/ 61 w 238"/>
              <a:gd name="T105" fmla="*/ 9 h 676"/>
              <a:gd name="T106" fmla="*/ 72 w 238"/>
              <a:gd name="T107" fmla="*/ 0 h 676"/>
              <a:gd name="T108" fmla="*/ 92 w 238"/>
              <a:gd name="T109" fmla="*/ 13 h 676"/>
              <a:gd name="T110" fmla="*/ 109 w 238"/>
              <a:gd name="T111" fmla="*/ 16 h 676"/>
              <a:gd name="T112" fmla="*/ 135 w 238"/>
              <a:gd name="T113" fmla="*/ 25 h 676"/>
              <a:gd name="T114" fmla="*/ 155 w 238"/>
              <a:gd name="T115" fmla="*/ 30 h 676"/>
              <a:gd name="T116" fmla="*/ 174 w 238"/>
              <a:gd name="T117" fmla="*/ 39 h 676"/>
              <a:gd name="T118" fmla="*/ 191 w 238"/>
              <a:gd name="T119" fmla="*/ 40 h 676"/>
              <a:gd name="T120" fmla="*/ 198 w 238"/>
              <a:gd name="T121" fmla="*/ 52 h 676"/>
              <a:gd name="T122" fmla="*/ 211 w 238"/>
              <a:gd name="T123" fmla="*/ 67 h 676"/>
              <a:gd name="T124" fmla="*/ 227 w 238"/>
              <a:gd name="T125" fmla="*/ 77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8" h="676">
                <a:moveTo>
                  <a:pt x="44" y="676"/>
                </a:moveTo>
                <a:lnTo>
                  <a:pt x="44" y="675"/>
                </a:lnTo>
                <a:lnTo>
                  <a:pt x="44" y="674"/>
                </a:lnTo>
                <a:lnTo>
                  <a:pt x="45" y="673"/>
                </a:lnTo>
                <a:lnTo>
                  <a:pt x="45" y="672"/>
                </a:lnTo>
                <a:lnTo>
                  <a:pt x="46" y="671"/>
                </a:lnTo>
                <a:lnTo>
                  <a:pt x="47" y="670"/>
                </a:lnTo>
                <a:lnTo>
                  <a:pt x="49" y="668"/>
                </a:lnTo>
                <a:lnTo>
                  <a:pt x="50" y="667"/>
                </a:lnTo>
                <a:lnTo>
                  <a:pt x="50" y="666"/>
                </a:lnTo>
                <a:lnTo>
                  <a:pt x="51" y="666"/>
                </a:lnTo>
                <a:lnTo>
                  <a:pt x="51" y="665"/>
                </a:lnTo>
                <a:lnTo>
                  <a:pt x="51" y="664"/>
                </a:lnTo>
                <a:lnTo>
                  <a:pt x="51" y="663"/>
                </a:lnTo>
                <a:lnTo>
                  <a:pt x="51" y="662"/>
                </a:lnTo>
                <a:lnTo>
                  <a:pt x="50" y="660"/>
                </a:lnTo>
                <a:lnTo>
                  <a:pt x="49" y="659"/>
                </a:lnTo>
                <a:lnTo>
                  <a:pt x="49" y="657"/>
                </a:lnTo>
                <a:lnTo>
                  <a:pt x="48" y="656"/>
                </a:lnTo>
                <a:lnTo>
                  <a:pt x="45" y="652"/>
                </a:lnTo>
                <a:lnTo>
                  <a:pt x="44" y="650"/>
                </a:lnTo>
                <a:lnTo>
                  <a:pt x="43" y="649"/>
                </a:lnTo>
                <a:lnTo>
                  <a:pt x="43" y="648"/>
                </a:lnTo>
                <a:lnTo>
                  <a:pt x="42" y="646"/>
                </a:lnTo>
                <a:lnTo>
                  <a:pt x="41" y="642"/>
                </a:lnTo>
                <a:lnTo>
                  <a:pt x="39" y="637"/>
                </a:lnTo>
                <a:lnTo>
                  <a:pt x="38" y="632"/>
                </a:lnTo>
                <a:lnTo>
                  <a:pt x="38" y="630"/>
                </a:lnTo>
                <a:lnTo>
                  <a:pt x="37" y="628"/>
                </a:lnTo>
                <a:lnTo>
                  <a:pt x="37" y="626"/>
                </a:lnTo>
                <a:lnTo>
                  <a:pt x="37" y="624"/>
                </a:lnTo>
                <a:lnTo>
                  <a:pt x="37" y="622"/>
                </a:lnTo>
                <a:lnTo>
                  <a:pt x="38" y="620"/>
                </a:lnTo>
                <a:lnTo>
                  <a:pt x="38" y="618"/>
                </a:lnTo>
                <a:lnTo>
                  <a:pt x="39" y="617"/>
                </a:lnTo>
                <a:lnTo>
                  <a:pt x="42" y="613"/>
                </a:lnTo>
                <a:lnTo>
                  <a:pt x="43" y="611"/>
                </a:lnTo>
                <a:lnTo>
                  <a:pt x="44" y="608"/>
                </a:lnTo>
                <a:lnTo>
                  <a:pt x="45" y="607"/>
                </a:lnTo>
                <a:lnTo>
                  <a:pt x="46" y="606"/>
                </a:lnTo>
                <a:lnTo>
                  <a:pt x="47" y="605"/>
                </a:lnTo>
                <a:lnTo>
                  <a:pt x="48" y="604"/>
                </a:lnTo>
                <a:lnTo>
                  <a:pt x="49" y="603"/>
                </a:lnTo>
                <a:lnTo>
                  <a:pt x="50" y="603"/>
                </a:lnTo>
                <a:lnTo>
                  <a:pt x="50" y="602"/>
                </a:lnTo>
                <a:lnTo>
                  <a:pt x="50" y="602"/>
                </a:lnTo>
                <a:lnTo>
                  <a:pt x="50" y="602"/>
                </a:lnTo>
                <a:lnTo>
                  <a:pt x="49" y="601"/>
                </a:lnTo>
                <a:lnTo>
                  <a:pt x="49" y="601"/>
                </a:lnTo>
                <a:lnTo>
                  <a:pt x="48" y="601"/>
                </a:lnTo>
                <a:lnTo>
                  <a:pt x="45" y="600"/>
                </a:lnTo>
                <a:lnTo>
                  <a:pt x="42" y="600"/>
                </a:lnTo>
                <a:lnTo>
                  <a:pt x="40" y="600"/>
                </a:lnTo>
                <a:lnTo>
                  <a:pt x="38" y="599"/>
                </a:lnTo>
                <a:lnTo>
                  <a:pt x="35" y="598"/>
                </a:lnTo>
                <a:lnTo>
                  <a:pt x="29" y="597"/>
                </a:lnTo>
                <a:lnTo>
                  <a:pt x="25" y="596"/>
                </a:lnTo>
                <a:lnTo>
                  <a:pt x="21" y="594"/>
                </a:lnTo>
                <a:lnTo>
                  <a:pt x="20" y="594"/>
                </a:lnTo>
                <a:lnTo>
                  <a:pt x="19" y="594"/>
                </a:lnTo>
                <a:lnTo>
                  <a:pt x="19" y="593"/>
                </a:lnTo>
                <a:lnTo>
                  <a:pt x="18" y="593"/>
                </a:lnTo>
                <a:lnTo>
                  <a:pt x="18" y="592"/>
                </a:lnTo>
                <a:lnTo>
                  <a:pt x="18" y="591"/>
                </a:lnTo>
                <a:lnTo>
                  <a:pt x="17" y="591"/>
                </a:lnTo>
                <a:lnTo>
                  <a:pt x="17" y="590"/>
                </a:lnTo>
                <a:lnTo>
                  <a:pt x="17" y="588"/>
                </a:lnTo>
                <a:lnTo>
                  <a:pt x="17" y="585"/>
                </a:lnTo>
                <a:lnTo>
                  <a:pt x="17" y="583"/>
                </a:lnTo>
                <a:lnTo>
                  <a:pt x="17" y="582"/>
                </a:lnTo>
                <a:lnTo>
                  <a:pt x="17" y="578"/>
                </a:lnTo>
                <a:lnTo>
                  <a:pt x="17" y="577"/>
                </a:lnTo>
                <a:lnTo>
                  <a:pt x="17" y="576"/>
                </a:lnTo>
                <a:lnTo>
                  <a:pt x="17" y="574"/>
                </a:lnTo>
                <a:lnTo>
                  <a:pt x="18" y="573"/>
                </a:lnTo>
                <a:lnTo>
                  <a:pt x="18" y="572"/>
                </a:lnTo>
                <a:lnTo>
                  <a:pt x="18" y="571"/>
                </a:lnTo>
                <a:lnTo>
                  <a:pt x="19" y="571"/>
                </a:lnTo>
                <a:lnTo>
                  <a:pt x="19" y="570"/>
                </a:lnTo>
                <a:lnTo>
                  <a:pt x="20" y="570"/>
                </a:lnTo>
                <a:lnTo>
                  <a:pt x="21" y="570"/>
                </a:lnTo>
                <a:lnTo>
                  <a:pt x="25" y="571"/>
                </a:lnTo>
                <a:lnTo>
                  <a:pt x="31" y="572"/>
                </a:lnTo>
                <a:lnTo>
                  <a:pt x="32" y="572"/>
                </a:lnTo>
                <a:lnTo>
                  <a:pt x="33" y="572"/>
                </a:lnTo>
                <a:lnTo>
                  <a:pt x="34" y="572"/>
                </a:lnTo>
                <a:lnTo>
                  <a:pt x="35" y="572"/>
                </a:lnTo>
                <a:lnTo>
                  <a:pt x="36" y="572"/>
                </a:lnTo>
                <a:lnTo>
                  <a:pt x="36" y="571"/>
                </a:lnTo>
                <a:lnTo>
                  <a:pt x="37" y="571"/>
                </a:lnTo>
                <a:lnTo>
                  <a:pt x="37" y="570"/>
                </a:lnTo>
                <a:lnTo>
                  <a:pt x="38" y="569"/>
                </a:lnTo>
                <a:lnTo>
                  <a:pt x="38" y="569"/>
                </a:lnTo>
                <a:lnTo>
                  <a:pt x="38" y="568"/>
                </a:lnTo>
                <a:lnTo>
                  <a:pt x="39" y="564"/>
                </a:lnTo>
                <a:lnTo>
                  <a:pt x="40" y="562"/>
                </a:lnTo>
                <a:lnTo>
                  <a:pt x="40" y="561"/>
                </a:lnTo>
                <a:lnTo>
                  <a:pt x="41" y="560"/>
                </a:lnTo>
                <a:lnTo>
                  <a:pt x="41" y="559"/>
                </a:lnTo>
                <a:lnTo>
                  <a:pt x="42" y="558"/>
                </a:lnTo>
                <a:lnTo>
                  <a:pt x="42" y="558"/>
                </a:lnTo>
                <a:lnTo>
                  <a:pt x="42" y="558"/>
                </a:lnTo>
                <a:lnTo>
                  <a:pt x="42" y="557"/>
                </a:lnTo>
                <a:lnTo>
                  <a:pt x="42" y="554"/>
                </a:lnTo>
                <a:lnTo>
                  <a:pt x="42" y="551"/>
                </a:lnTo>
                <a:lnTo>
                  <a:pt x="43" y="548"/>
                </a:lnTo>
                <a:lnTo>
                  <a:pt x="44" y="544"/>
                </a:lnTo>
                <a:lnTo>
                  <a:pt x="45" y="542"/>
                </a:lnTo>
                <a:lnTo>
                  <a:pt x="45" y="540"/>
                </a:lnTo>
                <a:lnTo>
                  <a:pt x="45" y="540"/>
                </a:lnTo>
                <a:lnTo>
                  <a:pt x="45" y="539"/>
                </a:lnTo>
                <a:lnTo>
                  <a:pt x="43" y="534"/>
                </a:lnTo>
                <a:lnTo>
                  <a:pt x="42" y="532"/>
                </a:lnTo>
                <a:lnTo>
                  <a:pt x="42" y="531"/>
                </a:lnTo>
                <a:lnTo>
                  <a:pt x="42" y="529"/>
                </a:lnTo>
                <a:lnTo>
                  <a:pt x="42" y="528"/>
                </a:lnTo>
                <a:lnTo>
                  <a:pt x="42" y="526"/>
                </a:lnTo>
                <a:lnTo>
                  <a:pt x="42" y="525"/>
                </a:lnTo>
                <a:lnTo>
                  <a:pt x="43" y="523"/>
                </a:lnTo>
                <a:lnTo>
                  <a:pt x="43" y="522"/>
                </a:lnTo>
                <a:lnTo>
                  <a:pt x="44" y="520"/>
                </a:lnTo>
                <a:lnTo>
                  <a:pt x="45" y="519"/>
                </a:lnTo>
                <a:lnTo>
                  <a:pt x="46" y="518"/>
                </a:lnTo>
                <a:lnTo>
                  <a:pt x="46" y="517"/>
                </a:lnTo>
                <a:lnTo>
                  <a:pt x="50" y="512"/>
                </a:lnTo>
                <a:lnTo>
                  <a:pt x="53" y="508"/>
                </a:lnTo>
                <a:lnTo>
                  <a:pt x="54" y="507"/>
                </a:lnTo>
                <a:lnTo>
                  <a:pt x="55" y="505"/>
                </a:lnTo>
                <a:lnTo>
                  <a:pt x="55" y="504"/>
                </a:lnTo>
                <a:lnTo>
                  <a:pt x="56" y="503"/>
                </a:lnTo>
                <a:lnTo>
                  <a:pt x="56" y="501"/>
                </a:lnTo>
                <a:lnTo>
                  <a:pt x="57" y="498"/>
                </a:lnTo>
                <a:lnTo>
                  <a:pt x="57" y="496"/>
                </a:lnTo>
                <a:lnTo>
                  <a:pt x="57" y="493"/>
                </a:lnTo>
                <a:lnTo>
                  <a:pt x="57" y="492"/>
                </a:lnTo>
                <a:lnTo>
                  <a:pt x="57" y="490"/>
                </a:lnTo>
                <a:lnTo>
                  <a:pt x="57" y="485"/>
                </a:lnTo>
                <a:lnTo>
                  <a:pt x="56" y="483"/>
                </a:lnTo>
                <a:lnTo>
                  <a:pt x="56" y="482"/>
                </a:lnTo>
                <a:lnTo>
                  <a:pt x="55" y="481"/>
                </a:lnTo>
                <a:lnTo>
                  <a:pt x="55" y="479"/>
                </a:lnTo>
                <a:lnTo>
                  <a:pt x="54" y="478"/>
                </a:lnTo>
                <a:lnTo>
                  <a:pt x="53" y="478"/>
                </a:lnTo>
                <a:lnTo>
                  <a:pt x="52" y="477"/>
                </a:lnTo>
                <a:lnTo>
                  <a:pt x="51" y="476"/>
                </a:lnTo>
                <a:lnTo>
                  <a:pt x="50" y="475"/>
                </a:lnTo>
                <a:lnTo>
                  <a:pt x="49" y="475"/>
                </a:lnTo>
                <a:lnTo>
                  <a:pt x="49" y="474"/>
                </a:lnTo>
                <a:lnTo>
                  <a:pt x="47" y="474"/>
                </a:lnTo>
                <a:lnTo>
                  <a:pt x="43" y="473"/>
                </a:lnTo>
                <a:lnTo>
                  <a:pt x="42" y="473"/>
                </a:lnTo>
                <a:lnTo>
                  <a:pt x="40" y="472"/>
                </a:lnTo>
                <a:lnTo>
                  <a:pt x="39" y="472"/>
                </a:lnTo>
                <a:lnTo>
                  <a:pt x="39" y="472"/>
                </a:lnTo>
                <a:lnTo>
                  <a:pt x="38" y="472"/>
                </a:lnTo>
                <a:lnTo>
                  <a:pt x="38" y="471"/>
                </a:lnTo>
                <a:lnTo>
                  <a:pt x="38" y="471"/>
                </a:lnTo>
                <a:lnTo>
                  <a:pt x="37" y="471"/>
                </a:lnTo>
                <a:lnTo>
                  <a:pt x="37" y="470"/>
                </a:lnTo>
                <a:lnTo>
                  <a:pt x="37" y="469"/>
                </a:lnTo>
                <a:lnTo>
                  <a:pt x="38" y="468"/>
                </a:lnTo>
                <a:lnTo>
                  <a:pt x="39" y="465"/>
                </a:lnTo>
                <a:lnTo>
                  <a:pt x="39" y="464"/>
                </a:lnTo>
                <a:lnTo>
                  <a:pt x="39" y="462"/>
                </a:lnTo>
                <a:lnTo>
                  <a:pt x="39" y="461"/>
                </a:lnTo>
                <a:lnTo>
                  <a:pt x="39" y="460"/>
                </a:lnTo>
                <a:lnTo>
                  <a:pt x="39" y="459"/>
                </a:lnTo>
                <a:lnTo>
                  <a:pt x="37" y="455"/>
                </a:lnTo>
                <a:lnTo>
                  <a:pt x="37" y="454"/>
                </a:lnTo>
                <a:lnTo>
                  <a:pt x="37" y="453"/>
                </a:lnTo>
                <a:lnTo>
                  <a:pt x="36" y="449"/>
                </a:lnTo>
                <a:lnTo>
                  <a:pt x="36" y="448"/>
                </a:lnTo>
                <a:lnTo>
                  <a:pt x="36" y="447"/>
                </a:lnTo>
                <a:lnTo>
                  <a:pt x="35" y="446"/>
                </a:lnTo>
                <a:lnTo>
                  <a:pt x="34" y="444"/>
                </a:lnTo>
                <a:lnTo>
                  <a:pt x="33" y="443"/>
                </a:lnTo>
                <a:lnTo>
                  <a:pt x="30" y="440"/>
                </a:lnTo>
                <a:lnTo>
                  <a:pt x="27" y="437"/>
                </a:lnTo>
                <a:lnTo>
                  <a:pt x="25" y="434"/>
                </a:lnTo>
                <a:lnTo>
                  <a:pt x="24" y="432"/>
                </a:lnTo>
                <a:lnTo>
                  <a:pt x="23" y="431"/>
                </a:lnTo>
                <a:lnTo>
                  <a:pt x="21" y="428"/>
                </a:lnTo>
                <a:lnTo>
                  <a:pt x="20" y="425"/>
                </a:lnTo>
                <a:lnTo>
                  <a:pt x="19" y="423"/>
                </a:lnTo>
                <a:lnTo>
                  <a:pt x="18" y="419"/>
                </a:lnTo>
                <a:lnTo>
                  <a:pt x="17" y="417"/>
                </a:lnTo>
                <a:lnTo>
                  <a:pt x="17" y="416"/>
                </a:lnTo>
                <a:lnTo>
                  <a:pt x="16" y="415"/>
                </a:lnTo>
                <a:lnTo>
                  <a:pt x="15" y="413"/>
                </a:lnTo>
                <a:lnTo>
                  <a:pt x="12" y="408"/>
                </a:lnTo>
                <a:lnTo>
                  <a:pt x="11" y="407"/>
                </a:lnTo>
                <a:lnTo>
                  <a:pt x="11" y="405"/>
                </a:lnTo>
                <a:lnTo>
                  <a:pt x="10" y="404"/>
                </a:lnTo>
                <a:lnTo>
                  <a:pt x="10" y="402"/>
                </a:lnTo>
                <a:lnTo>
                  <a:pt x="10" y="401"/>
                </a:lnTo>
                <a:lnTo>
                  <a:pt x="10" y="398"/>
                </a:lnTo>
                <a:lnTo>
                  <a:pt x="10" y="397"/>
                </a:lnTo>
                <a:lnTo>
                  <a:pt x="10" y="396"/>
                </a:lnTo>
                <a:lnTo>
                  <a:pt x="10" y="394"/>
                </a:lnTo>
                <a:lnTo>
                  <a:pt x="11" y="393"/>
                </a:lnTo>
                <a:lnTo>
                  <a:pt x="11" y="391"/>
                </a:lnTo>
                <a:lnTo>
                  <a:pt x="11" y="390"/>
                </a:lnTo>
                <a:lnTo>
                  <a:pt x="12" y="389"/>
                </a:lnTo>
                <a:lnTo>
                  <a:pt x="12" y="387"/>
                </a:lnTo>
                <a:lnTo>
                  <a:pt x="14" y="386"/>
                </a:lnTo>
                <a:lnTo>
                  <a:pt x="16" y="382"/>
                </a:lnTo>
                <a:lnTo>
                  <a:pt x="17" y="381"/>
                </a:lnTo>
                <a:lnTo>
                  <a:pt x="17" y="380"/>
                </a:lnTo>
                <a:lnTo>
                  <a:pt x="18" y="379"/>
                </a:lnTo>
                <a:lnTo>
                  <a:pt x="18" y="378"/>
                </a:lnTo>
                <a:lnTo>
                  <a:pt x="18" y="376"/>
                </a:lnTo>
                <a:lnTo>
                  <a:pt x="18" y="375"/>
                </a:lnTo>
                <a:lnTo>
                  <a:pt x="18" y="373"/>
                </a:lnTo>
                <a:lnTo>
                  <a:pt x="17" y="368"/>
                </a:lnTo>
                <a:lnTo>
                  <a:pt x="17" y="366"/>
                </a:lnTo>
                <a:lnTo>
                  <a:pt x="16" y="364"/>
                </a:lnTo>
                <a:lnTo>
                  <a:pt x="16" y="360"/>
                </a:lnTo>
                <a:lnTo>
                  <a:pt x="16" y="354"/>
                </a:lnTo>
                <a:lnTo>
                  <a:pt x="15" y="352"/>
                </a:lnTo>
                <a:lnTo>
                  <a:pt x="15" y="350"/>
                </a:lnTo>
                <a:lnTo>
                  <a:pt x="14" y="348"/>
                </a:lnTo>
                <a:lnTo>
                  <a:pt x="12" y="342"/>
                </a:lnTo>
                <a:lnTo>
                  <a:pt x="9" y="335"/>
                </a:lnTo>
                <a:lnTo>
                  <a:pt x="8" y="331"/>
                </a:lnTo>
                <a:lnTo>
                  <a:pt x="7" y="329"/>
                </a:lnTo>
                <a:lnTo>
                  <a:pt x="7" y="326"/>
                </a:lnTo>
                <a:lnTo>
                  <a:pt x="5" y="319"/>
                </a:lnTo>
                <a:lnTo>
                  <a:pt x="4" y="316"/>
                </a:lnTo>
                <a:lnTo>
                  <a:pt x="3" y="312"/>
                </a:lnTo>
                <a:lnTo>
                  <a:pt x="1" y="307"/>
                </a:lnTo>
                <a:lnTo>
                  <a:pt x="1" y="305"/>
                </a:lnTo>
                <a:lnTo>
                  <a:pt x="0" y="303"/>
                </a:lnTo>
                <a:lnTo>
                  <a:pt x="0" y="302"/>
                </a:lnTo>
                <a:lnTo>
                  <a:pt x="0" y="301"/>
                </a:lnTo>
                <a:lnTo>
                  <a:pt x="0" y="300"/>
                </a:lnTo>
                <a:lnTo>
                  <a:pt x="1" y="300"/>
                </a:lnTo>
                <a:lnTo>
                  <a:pt x="1" y="299"/>
                </a:lnTo>
                <a:lnTo>
                  <a:pt x="1" y="299"/>
                </a:lnTo>
                <a:lnTo>
                  <a:pt x="2" y="298"/>
                </a:lnTo>
                <a:lnTo>
                  <a:pt x="2" y="298"/>
                </a:lnTo>
                <a:lnTo>
                  <a:pt x="3" y="297"/>
                </a:lnTo>
                <a:lnTo>
                  <a:pt x="4" y="297"/>
                </a:lnTo>
                <a:lnTo>
                  <a:pt x="5" y="296"/>
                </a:lnTo>
                <a:lnTo>
                  <a:pt x="7" y="296"/>
                </a:lnTo>
                <a:lnTo>
                  <a:pt x="10" y="296"/>
                </a:lnTo>
                <a:lnTo>
                  <a:pt x="12" y="295"/>
                </a:lnTo>
                <a:lnTo>
                  <a:pt x="13" y="295"/>
                </a:lnTo>
                <a:lnTo>
                  <a:pt x="14" y="294"/>
                </a:lnTo>
                <a:lnTo>
                  <a:pt x="15" y="294"/>
                </a:lnTo>
                <a:lnTo>
                  <a:pt x="15" y="293"/>
                </a:lnTo>
                <a:lnTo>
                  <a:pt x="17" y="292"/>
                </a:lnTo>
                <a:lnTo>
                  <a:pt x="18" y="290"/>
                </a:lnTo>
                <a:lnTo>
                  <a:pt x="19" y="289"/>
                </a:lnTo>
                <a:lnTo>
                  <a:pt x="20" y="287"/>
                </a:lnTo>
                <a:lnTo>
                  <a:pt x="21" y="286"/>
                </a:lnTo>
                <a:lnTo>
                  <a:pt x="25" y="283"/>
                </a:lnTo>
                <a:lnTo>
                  <a:pt x="26" y="281"/>
                </a:lnTo>
                <a:lnTo>
                  <a:pt x="31" y="278"/>
                </a:lnTo>
                <a:lnTo>
                  <a:pt x="32" y="276"/>
                </a:lnTo>
                <a:lnTo>
                  <a:pt x="33" y="275"/>
                </a:lnTo>
                <a:lnTo>
                  <a:pt x="34" y="274"/>
                </a:lnTo>
                <a:lnTo>
                  <a:pt x="35" y="273"/>
                </a:lnTo>
                <a:lnTo>
                  <a:pt x="35" y="272"/>
                </a:lnTo>
                <a:lnTo>
                  <a:pt x="36" y="271"/>
                </a:lnTo>
                <a:lnTo>
                  <a:pt x="37" y="269"/>
                </a:lnTo>
                <a:lnTo>
                  <a:pt x="37" y="267"/>
                </a:lnTo>
                <a:lnTo>
                  <a:pt x="37" y="266"/>
                </a:lnTo>
                <a:lnTo>
                  <a:pt x="37" y="265"/>
                </a:lnTo>
                <a:lnTo>
                  <a:pt x="37" y="263"/>
                </a:lnTo>
                <a:lnTo>
                  <a:pt x="37" y="258"/>
                </a:lnTo>
                <a:lnTo>
                  <a:pt x="36" y="256"/>
                </a:lnTo>
                <a:lnTo>
                  <a:pt x="36" y="253"/>
                </a:lnTo>
                <a:lnTo>
                  <a:pt x="36" y="252"/>
                </a:lnTo>
                <a:lnTo>
                  <a:pt x="35" y="250"/>
                </a:lnTo>
                <a:lnTo>
                  <a:pt x="36" y="249"/>
                </a:lnTo>
                <a:lnTo>
                  <a:pt x="36" y="248"/>
                </a:lnTo>
                <a:lnTo>
                  <a:pt x="36" y="247"/>
                </a:lnTo>
                <a:lnTo>
                  <a:pt x="36" y="245"/>
                </a:lnTo>
                <a:lnTo>
                  <a:pt x="38" y="241"/>
                </a:lnTo>
                <a:lnTo>
                  <a:pt x="38" y="240"/>
                </a:lnTo>
                <a:lnTo>
                  <a:pt x="38" y="239"/>
                </a:lnTo>
                <a:lnTo>
                  <a:pt x="38" y="237"/>
                </a:lnTo>
                <a:lnTo>
                  <a:pt x="38" y="236"/>
                </a:lnTo>
                <a:lnTo>
                  <a:pt x="37" y="231"/>
                </a:lnTo>
                <a:lnTo>
                  <a:pt x="37" y="229"/>
                </a:lnTo>
                <a:lnTo>
                  <a:pt x="37" y="227"/>
                </a:lnTo>
                <a:lnTo>
                  <a:pt x="37" y="226"/>
                </a:lnTo>
                <a:lnTo>
                  <a:pt x="38" y="225"/>
                </a:lnTo>
                <a:lnTo>
                  <a:pt x="38" y="224"/>
                </a:lnTo>
                <a:lnTo>
                  <a:pt x="38" y="223"/>
                </a:lnTo>
                <a:lnTo>
                  <a:pt x="40" y="220"/>
                </a:lnTo>
                <a:lnTo>
                  <a:pt x="41" y="219"/>
                </a:lnTo>
                <a:lnTo>
                  <a:pt x="43" y="214"/>
                </a:lnTo>
                <a:lnTo>
                  <a:pt x="44" y="210"/>
                </a:lnTo>
                <a:lnTo>
                  <a:pt x="45" y="208"/>
                </a:lnTo>
                <a:lnTo>
                  <a:pt x="47" y="203"/>
                </a:lnTo>
                <a:lnTo>
                  <a:pt x="51" y="192"/>
                </a:lnTo>
                <a:lnTo>
                  <a:pt x="52" y="187"/>
                </a:lnTo>
                <a:lnTo>
                  <a:pt x="55" y="181"/>
                </a:lnTo>
                <a:lnTo>
                  <a:pt x="55" y="179"/>
                </a:lnTo>
                <a:lnTo>
                  <a:pt x="56" y="177"/>
                </a:lnTo>
                <a:lnTo>
                  <a:pt x="56" y="175"/>
                </a:lnTo>
                <a:lnTo>
                  <a:pt x="57" y="173"/>
                </a:lnTo>
                <a:lnTo>
                  <a:pt x="57" y="171"/>
                </a:lnTo>
                <a:lnTo>
                  <a:pt x="57" y="169"/>
                </a:lnTo>
                <a:lnTo>
                  <a:pt x="57" y="167"/>
                </a:lnTo>
                <a:lnTo>
                  <a:pt x="57" y="165"/>
                </a:lnTo>
                <a:lnTo>
                  <a:pt x="57" y="165"/>
                </a:lnTo>
                <a:lnTo>
                  <a:pt x="57" y="165"/>
                </a:lnTo>
                <a:lnTo>
                  <a:pt x="58" y="165"/>
                </a:lnTo>
                <a:lnTo>
                  <a:pt x="59" y="164"/>
                </a:lnTo>
                <a:lnTo>
                  <a:pt x="60" y="163"/>
                </a:lnTo>
                <a:lnTo>
                  <a:pt x="60" y="163"/>
                </a:lnTo>
                <a:lnTo>
                  <a:pt x="61" y="162"/>
                </a:lnTo>
                <a:lnTo>
                  <a:pt x="65" y="157"/>
                </a:lnTo>
                <a:lnTo>
                  <a:pt x="66" y="156"/>
                </a:lnTo>
                <a:lnTo>
                  <a:pt x="67" y="155"/>
                </a:lnTo>
                <a:lnTo>
                  <a:pt x="69" y="154"/>
                </a:lnTo>
                <a:lnTo>
                  <a:pt x="71" y="152"/>
                </a:lnTo>
                <a:lnTo>
                  <a:pt x="72" y="151"/>
                </a:lnTo>
                <a:lnTo>
                  <a:pt x="74" y="150"/>
                </a:lnTo>
                <a:lnTo>
                  <a:pt x="75" y="150"/>
                </a:lnTo>
                <a:lnTo>
                  <a:pt x="76" y="149"/>
                </a:lnTo>
                <a:lnTo>
                  <a:pt x="78" y="149"/>
                </a:lnTo>
                <a:lnTo>
                  <a:pt x="79" y="148"/>
                </a:lnTo>
                <a:lnTo>
                  <a:pt x="81" y="148"/>
                </a:lnTo>
                <a:lnTo>
                  <a:pt x="86" y="147"/>
                </a:lnTo>
                <a:lnTo>
                  <a:pt x="88" y="147"/>
                </a:lnTo>
                <a:lnTo>
                  <a:pt x="91" y="146"/>
                </a:lnTo>
                <a:lnTo>
                  <a:pt x="92" y="146"/>
                </a:lnTo>
                <a:lnTo>
                  <a:pt x="94" y="145"/>
                </a:lnTo>
                <a:lnTo>
                  <a:pt x="95" y="144"/>
                </a:lnTo>
                <a:lnTo>
                  <a:pt x="97" y="143"/>
                </a:lnTo>
                <a:lnTo>
                  <a:pt x="99" y="141"/>
                </a:lnTo>
                <a:lnTo>
                  <a:pt x="100" y="140"/>
                </a:lnTo>
                <a:lnTo>
                  <a:pt x="101" y="140"/>
                </a:lnTo>
                <a:lnTo>
                  <a:pt x="102" y="139"/>
                </a:lnTo>
                <a:lnTo>
                  <a:pt x="102" y="139"/>
                </a:lnTo>
                <a:lnTo>
                  <a:pt x="103" y="139"/>
                </a:lnTo>
                <a:lnTo>
                  <a:pt x="104" y="139"/>
                </a:lnTo>
                <a:lnTo>
                  <a:pt x="105" y="139"/>
                </a:lnTo>
                <a:lnTo>
                  <a:pt x="106" y="140"/>
                </a:lnTo>
                <a:lnTo>
                  <a:pt x="107" y="141"/>
                </a:lnTo>
                <a:lnTo>
                  <a:pt x="111" y="145"/>
                </a:lnTo>
                <a:lnTo>
                  <a:pt x="113" y="146"/>
                </a:lnTo>
                <a:lnTo>
                  <a:pt x="113" y="147"/>
                </a:lnTo>
                <a:lnTo>
                  <a:pt x="114" y="147"/>
                </a:lnTo>
                <a:lnTo>
                  <a:pt x="115" y="147"/>
                </a:lnTo>
                <a:lnTo>
                  <a:pt x="116" y="148"/>
                </a:lnTo>
                <a:lnTo>
                  <a:pt x="117" y="148"/>
                </a:lnTo>
                <a:lnTo>
                  <a:pt x="118" y="147"/>
                </a:lnTo>
                <a:lnTo>
                  <a:pt x="119" y="147"/>
                </a:lnTo>
                <a:lnTo>
                  <a:pt x="119" y="146"/>
                </a:lnTo>
                <a:lnTo>
                  <a:pt x="120" y="145"/>
                </a:lnTo>
                <a:lnTo>
                  <a:pt x="121" y="144"/>
                </a:lnTo>
                <a:lnTo>
                  <a:pt x="121" y="143"/>
                </a:lnTo>
                <a:lnTo>
                  <a:pt x="122" y="142"/>
                </a:lnTo>
                <a:lnTo>
                  <a:pt x="122" y="141"/>
                </a:lnTo>
                <a:lnTo>
                  <a:pt x="121" y="139"/>
                </a:lnTo>
                <a:lnTo>
                  <a:pt x="121" y="138"/>
                </a:lnTo>
                <a:lnTo>
                  <a:pt x="120" y="134"/>
                </a:lnTo>
                <a:lnTo>
                  <a:pt x="119" y="132"/>
                </a:lnTo>
                <a:lnTo>
                  <a:pt x="119" y="129"/>
                </a:lnTo>
                <a:lnTo>
                  <a:pt x="119" y="127"/>
                </a:lnTo>
                <a:lnTo>
                  <a:pt x="118" y="126"/>
                </a:lnTo>
                <a:lnTo>
                  <a:pt x="119" y="124"/>
                </a:lnTo>
                <a:lnTo>
                  <a:pt x="119" y="119"/>
                </a:lnTo>
                <a:lnTo>
                  <a:pt x="119" y="116"/>
                </a:lnTo>
                <a:lnTo>
                  <a:pt x="120" y="114"/>
                </a:lnTo>
                <a:lnTo>
                  <a:pt x="119" y="111"/>
                </a:lnTo>
                <a:lnTo>
                  <a:pt x="119" y="109"/>
                </a:lnTo>
                <a:lnTo>
                  <a:pt x="118" y="107"/>
                </a:lnTo>
                <a:lnTo>
                  <a:pt x="118" y="105"/>
                </a:lnTo>
                <a:lnTo>
                  <a:pt x="117" y="103"/>
                </a:lnTo>
                <a:lnTo>
                  <a:pt x="115" y="101"/>
                </a:lnTo>
                <a:lnTo>
                  <a:pt x="114" y="99"/>
                </a:lnTo>
                <a:lnTo>
                  <a:pt x="112" y="98"/>
                </a:lnTo>
                <a:lnTo>
                  <a:pt x="111" y="97"/>
                </a:lnTo>
                <a:lnTo>
                  <a:pt x="110" y="96"/>
                </a:lnTo>
                <a:lnTo>
                  <a:pt x="108" y="94"/>
                </a:lnTo>
                <a:lnTo>
                  <a:pt x="100" y="90"/>
                </a:lnTo>
                <a:lnTo>
                  <a:pt x="98" y="89"/>
                </a:lnTo>
                <a:lnTo>
                  <a:pt x="95" y="88"/>
                </a:lnTo>
                <a:lnTo>
                  <a:pt x="94" y="87"/>
                </a:lnTo>
                <a:lnTo>
                  <a:pt x="92" y="86"/>
                </a:lnTo>
                <a:lnTo>
                  <a:pt x="91" y="85"/>
                </a:lnTo>
                <a:lnTo>
                  <a:pt x="90" y="84"/>
                </a:lnTo>
                <a:lnTo>
                  <a:pt x="89" y="83"/>
                </a:lnTo>
                <a:lnTo>
                  <a:pt x="88" y="82"/>
                </a:lnTo>
                <a:lnTo>
                  <a:pt x="88" y="80"/>
                </a:lnTo>
                <a:lnTo>
                  <a:pt x="87" y="79"/>
                </a:lnTo>
                <a:lnTo>
                  <a:pt x="86" y="77"/>
                </a:lnTo>
                <a:lnTo>
                  <a:pt x="84" y="70"/>
                </a:lnTo>
                <a:lnTo>
                  <a:pt x="80" y="64"/>
                </a:lnTo>
                <a:lnTo>
                  <a:pt x="79" y="60"/>
                </a:lnTo>
                <a:lnTo>
                  <a:pt x="78" y="57"/>
                </a:lnTo>
                <a:lnTo>
                  <a:pt x="76" y="52"/>
                </a:lnTo>
                <a:lnTo>
                  <a:pt x="75" y="48"/>
                </a:lnTo>
                <a:lnTo>
                  <a:pt x="74" y="46"/>
                </a:lnTo>
                <a:lnTo>
                  <a:pt x="73" y="44"/>
                </a:lnTo>
                <a:lnTo>
                  <a:pt x="72" y="43"/>
                </a:lnTo>
                <a:lnTo>
                  <a:pt x="72" y="42"/>
                </a:lnTo>
                <a:lnTo>
                  <a:pt x="71" y="41"/>
                </a:lnTo>
                <a:lnTo>
                  <a:pt x="70" y="40"/>
                </a:lnTo>
                <a:lnTo>
                  <a:pt x="69" y="39"/>
                </a:lnTo>
                <a:lnTo>
                  <a:pt x="65" y="36"/>
                </a:lnTo>
                <a:lnTo>
                  <a:pt x="61" y="32"/>
                </a:lnTo>
                <a:lnTo>
                  <a:pt x="59" y="31"/>
                </a:lnTo>
                <a:lnTo>
                  <a:pt x="58" y="30"/>
                </a:lnTo>
                <a:lnTo>
                  <a:pt x="58" y="29"/>
                </a:lnTo>
                <a:lnTo>
                  <a:pt x="57" y="28"/>
                </a:lnTo>
                <a:lnTo>
                  <a:pt x="56" y="27"/>
                </a:lnTo>
                <a:lnTo>
                  <a:pt x="56" y="26"/>
                </a:lnTo>
                <a:lnTo>
                  <a:pt x="55" y="25"/>
                </a:lnTo>
                <a:lnTo>
                  <a:pt x="55" y="24"/>
                </a:lnTo>
                <a:lnTo>
                  <a:pt x="55" y="23"/>
                </a:lnTo>
                <a:lnTo>
                  <a:pt x="55" y="22"/>
                </a:lnTo>
                <a:lnTo>
                  <a:pt x="55" y="21"/>
                </a:lnTo>
                <a:lnTo>
                  <a:pt x="56" y="19"/>
                </a:lnTo>
                <a:lnTo>
                  <a:pt x="56" y="17"/>
                </a:lnTo>
                <a:lnTo>
                  <a:pt x="57" y="15"/>
                </a:lnTo>
                <a:lnTo>
                  <a:pt x="58" y="13"/>
                </a:lnTo>
                <a:lnTo>
                  <a:pt x="60" y="11"/>
                </a:lnTo>
                <a:lnTo>
                  <a:pt x="61" y="9"/>
                </a:lnTo>
                <a:lnTo>
                  <a:pt x="63" y="7"/>
                </a:lnTo>
                <a:lnTo>
                  <a:pt x="64" y="5"/>
                </a:lnTo>
                <a:lnTo>
                  <a:pt x="65" y="4"/>
                </a:lnTo>
                <a:lnTo>
                  <a:pt x="67" y="3"/>
                </a:lnTo>
                <a:lnTo>
                  <a:pt x="69" y="1"/>
                </a:lnTo>
                <a:lnTo>
                  <a:pt x="70" y="1"/>
                </a:lnTo>
                <a:lnTo>
                  <a:pt x="71" y="0"/>
                </a:lnTo>
                <a:lnTo>
                  <a:pt x="72" y="0"/>
                </a:lnTo>
                <a:lnTo>
                  <a:pt x="72" y="0"/>
                </a:lnTo>
                <a:lnTo>
                  <a:pt x="72" y="1"/>
                </a:lnTo>
                <a:lnTo>
                  <a:pt x="74" y="2"/>
                </a:lnTo>
                <a:lnTo>
                  <a:pt x="76" y="4"/>
                </a:lnTo>
                <a:lnTo>
                  <a:pt x="79" y="5"/>
                </a:lnTo>
                <a:lnTo>
                  <a:pt x="83" y="7"/>
                </a:lnTo>
                <a:lnTo>
                  <a:pt x="89" y="11"/>
                </a:lnTo>
                <a:lnTo>
                  <a:pt x="92" y="13"/>
                </a:lnTo>
                <a:lnTo>
                  <a:pt x="96" y="15"/>
                </a:lnTo>
                <a:lnTo>
                  <a:pt x="97" y="15"/>
                </a:lnTo>
                <a:lnTo>
                  <a:pt x="98" y="16"/>
                </a:lnTo>
                <a:lnTo>
                  <a:pt x="100" y="16"/>
                </a:lnTo>
                <a:lnTo>
                  <a:pt x="102" y="16"/>
                </a:lnTo>
                <a:lnTo>
                  <a:pt x="104" y="16"/>
                </a:lnTo>
                <a:lnTo>
                  <a:pt x="107" y="16"/>
                </a:lnTo>
                <a:lnTo>
                  <a:pt x="109" y="16"/>
                </a:lnTo>
                <a:lnTo>
                  <a:pt x="111" y="16"/>
                </a:lnTo>
                <a:lnTo>
                  <a:pt x="113" y="17"/>
                </a:lnTo>
                <a:lnTo>
                  <a:pt x="118" y="18"/>
                </a:lnTo>
                <a:lnTo>
                  <a:pt x="120" y="19"/>
                </a:lnTo>
                <a:lnTo>
                  <a:pt x="122" y="20"/>
                </a:lnTo>
                <a:lnTo>
                  <a:pt x="130" y="23"/>
                </a:lnTo>
                <a:lnTo>
                  <a:pt x="133" y="24"/>
                </a:lnTo>
                <a:lnTo>
                  <a:pt x="135" y="25"/>
                </a:lnTo>
                <a:lnTo>
                  <a:pt x="138" y="26"/>
                </a:lnTo>
                <a:lnTo>
                  <a:pt x="142" y="27"/>
                </a:lnTo>
                <a:lnTo>
                  <a:pt x="144" y="27"/>
                </a:lnTo>
                <a:lnTo>
                  <a:pt x="149" y="28"/>
                </a:lnTo>
                <a:lnTo>
                  <a:pt x="151" y="28"/>
                </a:lnTo>
                <a:lnTo>
                  <a:pt x="152" y="28"/>
                </a:lnTo>
                <a:lnTo>
                  <a:pt x="154" y="29"/>
                </a:lnTo>
                <a:lnTo>
                  <a:pt x="155" y="30"/>
                </a:lnTo>
                <a:lnTo>
                  <a:pt x="157" y="31"/>
                </a:lnTo>
                <a:lnTo>
                  <a:pt x="159" y="32"/>
                </a:lnTo>
                <a:lnTo>
                  <a:pt x="160" y="33"/>
                </a:lnTo>
                <a:lnTo>
                  <a:pt x="167" y="37"/>
                </a:lnTo>
                <a:lnTo>
                  <a:pt x="169" y="38"/>
                </a:lnTo>
                <a:lnTo>
                  <a:pt x="170" y="38"/>
                </a:lnTo>
                <a:lnTo>
                  <a:pt x="172" y="39"/>
                </a:lnTo>
                <a:lnTo>
                  <a:pt x="174" y="39"/>
                </a:lnTo>
                <a:lnTo>
                  <a:pt x="175" y="39"/>
                </a:lnTo>
                <a:lnTo>
                  <a:pt x="177" y="40"/>
                </a:lnTo>
                <a:lnTo>
                  <a:pt x="179" y="40"/>
                </a:lnTo>
                <a:lnTo>
                  <a:pt x="185" y="39"/>
                </a:lnTo>
                <a:lnTo>
                  <a:pt x="187" y="39"/>
                </a:lnTo>
                <a:lnTo>
                  <a:pt x="188" y="39"/>
                </a:lnTo>
                <a:lnTo>
                  <a:pt x="189" y="39"/>
                </a:lnTo>
                <a:lnTo>
                  <a:pt x="191" y="40"/>
                </a:lnTo>
                <a:lnTo>
                  <a:pt x="191" y="40"/>
                </a:lnTo>
                <a:lnTo>
                  <a:pt x="192" y="40"/>
                </a:lnTo>
                <a:lnTo>
                  <a:pt x="193" y="41"/>
                </a:lnTo>
                <a:lnTo>
                  <a:pt x="193" y="42"/>
                </a:lnTo>
                <a:lnTo>
                  <a:pt x="194" y="42"/>
                </a:lnTo>
                <a:lnTo>
                  <a:pt x="195" y="44"/>
                </a:lnTo>
                <a:lnTo>
                  <a:pt x="197" y="50"/>
                </a:lnTo>
                <a:lnTo>
                  <a:pt x="198" y="52"/>
                </a:lnTo>
                <a:lnTo>
                  <a:pt x="200" y="54"/>
                </a:lnTo>
                <a:lnTo>
                  <a:pt x="201" y="57"/>
                </a:lnTo>
                <a:lnTo>
                  <a:pt x="203" y="59"/>
                </a:lnTo>
                <a:lnTo>
                  <a:pt x="205" y="61"/>
                </a:lnTo>
                <a:lnTo>
                  <a:pt x="206" y="63"/>
                </a:lnTo>
                <a:lnTo>
                  <a:pt x="207" y="64"/>
                </a:lnTo>
                <a:lnTo>
                  <a:pt x="209" y="66"/>
                </a:lnTo>
                <a:lnTo>
                  <a:pt x="211" y="67"/>
                </a:lnTo>
                <a:lnTo>
                  <a:pt x="213" y="69"/>
                </a:lnTo>
                <a:lnTo>
                  <a:pt x="216" y="71"/>
                </a:lnTo>
                <a:lnTo>
                  <a:pt x="217" y="72"/>
                </a:lnTo>
                <a:lnTo>
                  <a:pt x="219" y="73"/>
                </a:lnTo>
                <a:lnTo>
                  <a:pt x="221" y="74"/>
                </a:lnTo>
                <a:lnTo>
                  <a:pt x="223" y="76"/>
                </a:lnTo>
                <a:lnTo>
                  <a:pt x="226" y="77"/>
                </a:lnTo>
                <a:lnTo>
                  <a:pt x="227" y="77"/>
                </a:lnTo>
                <a:lnTo>
                  <a:pt x="229" y="78"/>
                </a:lnTo>
                <a:lnTo>
                  <a:pt x="230" y="78"/>
                </a:lnTo>
                <a:lnTo>
                  <a:pt x="232" y="79"/>
                </a:lnTo>
                <a:lnTo>
                  <a:pt x="233" y="79"/>
                </a:lnTo>
                <a:lnTo>
                  <a:pt x="235" y="79"/>
                </a:lnTo>
                <a:lnTo>
                  <a:pt x="236" y="79"/>
                </a:lnTo>
                <a:lnTo>
                  <a:pt x="238" y="79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7" name="Freeform 290">
            <a:extLst>
              <a:ext uri="{FF2B5EF4-FFF2-40B4-BE49-F238E27FC236}">
                <a16:creationId xmlns:a16="http://schemas.microsoft.com/office/drawing/2014/main" id="{B2DAB78F-F125-437E-9EFA-DC3D3F09042B}"/>
              </a:ext>
            </a:extLst>
          </p:cNvPr>
          <p:cNvSpPr>
            <a:spLocks/>
          </p:cNvSpPr>
          <p:nvPr/>
        </p:nvSpPr>
        <p:spPr bwMode="auto">
          <a:xfrm>
            <a:off x="10452459" y="5005620"/>
            <a:ext cx="1041595" cy="942036"/>
          </a:xfrm>
          <a:custGeom>
            <a:avLst/>
            <a:gdLst>
              <a:gd name="T0" fmla="*/ 363 w 548"/>
              <a:gd name="T1" fmla="*/ 11 h 453"/>
              <a:gd name="T2" fmla="*/ 390 w 548"/>
              <a:gd name="T3" fmla="*/ 16 h 453"/>
              <a:gd name="T4" fmla="*/ 436 w 548"/>
              <a:gd name="T5" fmla="*/ 14 h 453"/>
              <a:gd name="T6" fmla="*/ 469 w 548"/>
              <a:gd name="T7" fmla="*/ 28 h 453"/>
              <a:gd name="T8" fmla="*/ 495 w 548"/>
              <a:gd name="T9" fmla="*/ 28 h 453"/>
              <a:gd name="T10" fmla="*/ 518 w 548"/>
              <a:gd name="T11" fmla="*/ 54 h 453"/>
              <a:gd name="T12" fmla="*/ 534 w 548"/>
              <a:gd name="T13" fmla="*/ 78 h 453"/>
              <a:gd name="T14" fmla="*/ 547 w 548"/>
              <a:gd name="T15" fmla="*/ 93 h 453"/>
              <a:gd name="T16" fmla="*/ 536 w 548"/>
              <a:gd name="T17" fmla="*/ 126 h 453"/>
              <a:gd name="T18" fmla="*/ 481 w 548"/>
              <a:gd name="T19" fmla="*/ 153 h 453"/>
              <a:gd name="T20" fmla="*/ 452 w 548"/>
              <a:gd name="T21" fmla="*/ 172 h 453"/>
              <a:gd name="T22" fmla="*/ 441 w 548"/>
              <a:gd name="T23" fmla="*/ 204 h 453"/>
              <a:gd name="T24" fmla="*/ 434 w 548"/>
              <a:gd name="T25" fmla="*/ 242 h 453"/>
              <a:gd name="T26" fmla="*/ 429 w 548"/>
              <a:gd name="T27" fmla="*/ 272 h 453"/>
              <a:gd name="T28" fmla="*/ 420 w 548"/>
              <a:gd name="T29" fmla="*/ 313 h 453"/>
              <a:gd name="T30" fmla="*/ 391 w 548"/>
              <a:gd name="T31" fmla="*/ 336 h 453"/>
              <a:gd name="T32" fmla="*/ 355 w 548"/>
              <a:gd name="T33" fmla="*/ 340 h 453"/>
              <a:gd name="T34" fmla="*/ 342 w 548"/>
              <a:gd name="T35" fmla="*/ 366 h 453"/>
              <a:gd name="T36" fmla="*/ 332 w 548"/>
              <a:gd name="T37" fmla="*/ 399 h 453"/>
              <a:gd name="T38" fmla="*/ 297 w 548"/>
              <a:gd name="T39" fmla="*/ 406 h 453"/>
              <a:gd name="T40" fmla="*/ 272 w 548"/>
              <a:gd name="T41" fmla="*/ 432 h 453"/>
              <a:gd name="T42" fmla="*/ 233 w 548"/>
              <a:gd name="T43" fmla="*/ 453 h 453"/>
              <a:gd name="T44" fmla="*/ 211 w 548"/>
              <a:gd name="T45" fmla="*/ 419 h 453"/>
              <a:gd name="T46" fmla="*/ 188 w 548"/>
              <a:gd name="T47" fmla="*/ 404 h 453"/>
              <a:gd name="T48" fmla="*/ 177 w 548"/>
              <a:gd name="T49" fmla="*/ 389 h 453"/>
              <a:gd name="T50" fmla="*/ 142 w 548"/>
              <a:gd name="T51" fmla="*/ 389 h 453"/>
              <a:gd name="T52" fmla="*/ 117 w 548"/>
              <a:gd name="T53" fmla="*/ 377 h 453"/>
              <a:gd name="T54" fmla="*/ 105 w 548"/>
              <a:gd name="T55" fmla="*/ 362 h 453"/>
              <a:gd name="T56" fmla="*/ 74 w 548"/>
              <a:gd name="T57" fmla="*/ 351 h 453"/>
              <a:gd name="T58" fmla="*/ 54 w 548"/>
              <a:gd name="T59" fmla="*/ 339 h 453"/>
              <a:gd name="T60" fmla="*/ 48 w 548"/>
              <a:gd name="T61" fmla="*/ 320 h 453"/>
              <a:gd name="T62" fmla="*/ 34 w 548"/>
              <a:gd name="T63" fmla="*/ 307 h 453"/>
              <a:gd name="T64" fmla="*/ 2 w 548"/>
              <a:gd name="T65" fmla="*/ 313 h 453"/>
              <a:gd name="T66" fmla="*/ 5 w 548"/>
              <a:gd name="T67" fmla="*/ 297 h 453"/>
              <a:gd name="T68" fmla="*/ 25 w 548"/>
              <a:gd name="T69" fmla="*/ 273 h 453"/>
              <a:gd name="T70" fmla="*/ 33 w 548"/>
              <a:gd name="T71" fmla="*/ 252 h 453"/>
              <a:gd name="T72" fmla="*/ 17 w 548"/>
              <a:gd name="T73" fmla="*/ 248 h 453"/>
              <a:gd name="T74" fmla="*/ 10 w 548"/>
              <a:gd name="T75" fmla="*/ 226 h 453"/>
              <a:gd name="T76" fmla="*/ 9 w 548"/>
              <a:gd name="T77" fmla="*/ 197 h 453"/>
              <a:gd name="T78" fmla="*/ 24 w 548"/>
              <a:gd name="T79" fmla="*/ 178 h 453"/>
              <a:gd name="T80" fmla="*/ 55 w 548"/>
              <a:gd name="T81" fmla="*/ 168 h 453"/>
              <a:gd name="T82" fmla="*/ 76 w 548"/>
              <a:gd name="T83" fmla="*/ 157 h 453"/>
              <a:gd name="T84" fmla="*/ 95 w 548"/>
              <a:gd name="T85" fmla="*/ 133 h 453"/>
              <a:gd name="T86" fmla="*/ 89 w 548"/>
              <a:gd name="T87" fmla="*/ 108 h 453"/>
              <a:gd name="T88" fmla="*/ 103 w 548"/>
              <a:gd name="T89" fmla="*/ 95 h 453"/>
              <a:gd name="T90" fmla="*/ 109 w 548"/>
              <a:gd name="T91" fmla="*/ 109 h 453"/>
              <a:gd name="T92" fmla="*/ 137 w 548"/>
              <a:gd name="T93" fmla="*/ 115 h 453"/>
              <a:gd name="T94" fmla="*/ 157 w 548"/>
              <a:gd name="T95" fmla="*/ 118 h 453"/>
              <a:gd name="T96" fmla="*/ 165 w 548"/>
              <a:gd name="T97" fmla="*/ 99 h 453"/>
              <a:gd name="T98" fmla="*/ 193 w 548"/>
              <a:gd name="T99" fmla="*/ 94 h 453"/>
              <a:gd name="T100" fmla="*/ 212 w 548"/>
              <a:gd name="T101" fmla="*/ 95 h 453"/>
              <a:gd name="T102" fmla="*/ 218 w 548"/>
              <a:gd name="T103" fmla="*/ 80 h 453"/>
              <a:gd name="T104" fmla="*/ 216 w 548"/>
              <a:gd name="T105" fmla="*/ 65 h 453"/>
              <a:gd name="T106" fmla="*/ 229 w 548"/>
              <a:gd name="T107" fmla="*/ 63 h 453"/>
              <a:gd name="T108" fmla="*/ 246 w 548"/>
              <a:gd name="T109" fmla="*/ 63 h 453"/>
              <a:gd name="T110" fmla="*/ 272 w 548"/>
              <a:gd name="T111" fmla="*/ 68 h 453"/>
              <a:gd name="T112" fmla="*/ 282 w 548"/>
              <a:gd name="T113" fmla="*/ 40 h 453"/>
              <a:gd name="T114" fmla="*/ 298 w 548"/>
              <a:gd name="T115" fmla="*/ 22 h 453"/>
              <a:gd name="T116" fmla="*/ 318 w 548"/>
              <a:gd name="T117" fmla="*/ 17 h 453"/>
              <a:gd name="T118" fmla="*/ 331 w 548"/>
              <a:gd name="T119" fmla="*/ 6 h 453"/>
              <a:gd name="T120" fmla="*/ 340 w 548"/>
              <a:gd name="T121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48" h="453">
                <a:moveTo>
                  <a:pt x="341" y="0"/>
                </a:moveTo>
                <a:lnTo>
                  <a:pt x="343" y="0"/>
                </a:lnTo>
                <a:lnTo>
                  <a:pt x="345" y="0"/>
                </a:lnTo>
                <a:lnTo>
                  <a:pt x="348" y="1"/>
                </a:lnTo>
                <a:lnTo>
                  <a:pt x="350" y="2"/>
                </a:lnTo>
                <a:lnTo>
                  <a:pt x="352" y="2"/>
                </a:lnTo>
                <a:lnTo>
                  <a:pt x="354" y="3"/>
                </a:lnTo>
                <a:lnTo>
                  <a:pt x="356" y="4"/>
                </a:lnTo>
                <a:lnTo>
                  <a:pt x="358" y="5"/>
                </a:lnTo>
                <a:lnTo>
                  <a:pt x="359" y="6"/>
                </a:lnTo>
                <a:lnTo>
                  <a:pt x="361" y="8"/>
                </a:lnTo>
                <a:lnTo>
                  <a:pt x="362" y="9"/>
                </a:lnTo>
                <a:lnTo>
                  <a:pt x="363" y="10"/>
                </a:lnTo>
                <a:lnTo>
                  <a:pt x="363" y="11"/>
                </a:lnTo>
                <a:lnTo>
                  <a:pt x="366" y="15"/>
                </a:lnTo>
                <a:lnTo>
                  <a:pt x="366" y="16"/>
                </a:lnTo>
                <a:lnTo>
                  <a:pt x="367" y="17"/>
                </a:lnTo>
                <a:lnTo>
                  <a:pt x="368" y="18"/>
                </a:lnTo>
                <a:lnTo>
                  <a:pt x="368" y="18"/>
                </a:lnTo>
                <a:lnTo>
                  <a:pt x="369" y="19"/>
                </a:lnTo>
                <a:lnTo>
                  <a:pt x="370" y="19"/>
                </a:lnTo>
                <a:lnTo>
                  <a:pt x="371" y="20"/>
                </a:lnTo>
                <a:lnTo>
                  <a:pt x="373" y="20"/>
                </a:lnTo>
                <a:lnTo>
                  <a:pt x="374" y="20"/>
                </a:lnTo>
                <a:lnTo>
                  <a:pt x="375" y="20"/>
                </a:lnTo>
                <a:lnTo>
                  <a:pt x="377" y="19"/>
                </a:lnTo>
                <a:lnTo>
                  <a:pt x="380" y="19"/>
                </a:lnTo>
                <a:lnTo>
                  <a:pt x="390" y="16"/>
                </a:lnTo>
                <a:lnTo>
                  <a:pt x="395" y="14"/>
                </a:lnTo>
                <a:lnTo>
                  <a:pt x="398" y="13"/>
                </a:lnTo>
                <a:lnTo>
                  <a:pt x="404" y="12"/>
                </a:lnTo>
                <a:lnTo>
                  <a:pt x="408" y="12"/>
                </a:lnTo>
                <a:lnTo>
                  <a:pt x="412" y="11"/>
                </a:lnTo>
                <a:lnTo>
                  <a:pt x="417" y="11"/>
                </a:lnTo>
                <a:lnTo>
                  <a:pt x="420" y="11"/>
                </a:lnTo>
                <a:lnTo>
                  <a:pt x="421" y="12"/>
                </a:lnTo>
                <a:lnTo>
                  <a:pt x="422" y="12"/>
                </a:lnTo>
                <a:lnTo>
                  <a:pt x="427" y="13"/>
                </a:lnTo>
                <a:lnTo>
                  <a:pt x="428" y="13"/>
                </a:lnTo>
                <a:lnTo>
                  <a:pt x="430" y="14"/>
                </a:lnTo>
                <a:lnTo>
                  <a:pt x="434" y="14"/>
                </a:lnTo>
                <a:lnTo>
                  <a:pt x="436" y="14"/>
                </a:lnTo>
                <a:lnTo>
                  <a:pt x="438" y="14"/>
                </a:lnTo>
                <a:lnTo>
                  <a:pt x="439" y="15"/>
                </a:lnTo>
                <a:lnTo>
                  <a:pt x="441" y="16"/>
                </a:lnTo>
                <a:lnTo>
                  <a:pt x="442" y="17"/>
                </a:lnTo>
                <a:lnTo>
                  <a:pt x="444" y="18"/>
                </a:lnTo>
                <a:lnTo>
                  <a:pt x="449" y="22"/>
                </a:lnTo>
                <a:lnTo>
                  <a:pt x="451" y="23"/>
                </a:lnTo>
                <a:lnTo>
                  <a:pt x="452" y="24"/>
                </a:lnTo>
                <a:lnTo>
                  <a:pt x="454" y="24"/>
                </a:lnTo>
                <a:lnTo>
                  <a:pt x="456" y="25"/>
                </a:lnTo>
                <a:lnTo>
                  <a:pt x="457" y="26"/>
                </a:lnTo>
                <a:lnTo>
                  <a:pt x="459" y="26"/>
                </a:lnTo>
                <a:lnTo>
                  <a:pt x="467" y="28"/>
                </a:lnTo>
                <a:lnTo>
                  <a:pt x="469" y="28"/>
                </a:lnTo>
                <a:lnTo>
                  <a:pt x="473" y="29"/>
                </a:lnTo>
                <a:lnTo>
                  <a:pt x="475" y="29"/>
                </a:lnTo>
                <a:lnTo>
                  <a:pt x="476" y="29"/>
                </a:lnTo>
                <a:lnTo>
                  <a:pt x="477" y="29"/>
                </a:lnTo>
                <a:lnTo>
                  <a:pt x="479" y="28"/>
                </a:lnTo>
                <a:lnTo>
                  <a:pt x="480" y="28"/>
                </a:lnTo>
                <a:lnTo>
                  <a:pt x="485" y="27"/>
                </a:lnTo>
                <a:lnTo>
                  <a:pt x="487" y="27"/>
                </a:lnTo>
                <a:lnTo>
                  <a:pt x="487" y="27"/>
                </a:lnTo>
                <a:lnTo>
                  <a:pt x="489" y="27"/>
                </a:lnTo>
                <a:lnTo>
                  <a:pt x="490" y="27"/>
                </a:lnTo>
                <a:lnTo>
                  <a:pt x="491" y="27"/>
                </a:lnTo>
                <a:lnTo>
                  <a:pt x="493" y="28"/>
                </a:lnTo>
                <a:lnTo>
                  <a:pt x="495" y="28"/>
                </a:lnTo>
                <a:lnTo>
                  <a:pt x="496" y="29"/>
                </a:lnTo>
                <a:lnTo>
                  <a:pt x="497" y="30"/>
                </a:lnTo>
                <a:lnTo>
                  <a:pt x="498" y="31"/>
                </a:lnTo>
                <a:lnTo>
                  <a:pt x="499" y="33"/>
                </a:lnTo>
                <a:lnTo>
                  <a:pt x="499" y="34"/>
                </a:lnTo>
                <a:lnTo>
                  <a:pt x="502" y="39"/>
                </a:lnTo>
                <a:lnTo>
                  <a:pt x="504" y="41"/>
                </a:lnTo>
                <a:lnTo>
                  <a:pt x="505" y="43"/>
                </a:lnTo>
                <a:lnTo>
                  <a:pt x="506" y="44"/>
                </a:lnTo>
                <a:lnTo>
                  <a:pt x="507" y="46"/>
                </a:lnTo>
                <a:lnTo>
                  <a:pt x="508" y="47"/>
                </a:lnTo>
                <a:lnTo>
                  <a:pt x="509" y="48"/>
                </a:lnTo>
                <a:lnTo>
                  <a:pt x="511" y="49"/>
                </a:lnTo>
                <a:lnTo>
                  <a:pt x="518" y="54"/>
                </a:lnTo>
                <a:lnTo>
                  <a:pt x="520" y="56"/>
                </a:lnTo>
                <a:lnTo>
                  <a:pt x="521" y="57"/>
                </a:lnTo>
                <a:lnTo>
                  <a:pt x="522" y="57"/>
                </a:lnTo>
                <a:lnTo>
                  <a:pt x="523" y="59"/>
                </a:lnTo>
                <a:lnTo>
                  <a:pt x="526" y="63"/>
                </a:lnTo>
                <a:lnTo>
                  <a:pt x="527" y="64"/>
                </a:lnTo>
                <a:lnTo>
                  <a:pt x="527" y="65"/>
                </a:lnTo>
                <a:lnTo>
                  <a:pt x="528" y="66"/>
                </a:lnTo>
                <a:lnTo>
                  <a:pt x="529" y="67"/>
                </a:lnTo>
                <a:lnTo>
                  <a:pt x="531" y="73"/>
                </a:lnTo>
                <a:lnTo>
                  <a:pt x="532" y="75"/>
                </a:lnTo>
                <a:lnTo>
                  <a:pt x="532" y="76"/>
                </a:lnTo>
                <a:lnTo>
                  <a:pt x="533" y="77"/>
                </a:lnTo>
                <a:lnTo>
                  <a:pt x="534" y="78"/>
                </a:lnTo>
                <a:lnTo>
                  <a:pt x="534" y="79"/>
                </a:lnTo>
                <a:lnTo>
                  <a:pt x="535" y="80"/>
                </a:lnTo>
                <a:lnTo>
                  <a:pt x="536" y="81"/>
                </a:lnTo>
                <a:lnTo>
                  <a:pt x="538" y="82"/>
                </a:lnTo>
                <a:lnTo>
                  <a:pt x="539" y="83"/>
                </a:lnTo>
                <a:lnTo>
                  <a:pt x="541" y="84"/>
                </a:lnTo>
                <a:lnTo>
                  <a:pt x="542" y="84"/>
                </a:lnTo>
                <a:lnTo>
                  <a:pt x="544" y="85"/>
                </a:lnTo>
                <a:lnTo>
                  <a:pt x="544" y="85"/>
                </a:lnTo>
                <a:lnTo>
                  <a:pt x="545" y="85"/>
                </a:lnTo>
                <a:lnTo>
                  <a:pt x="545" y="86"/>
                </a:lnTo>
                <a:lnTo>
                  <a:pt x="546" y="87"/>
                </a:lnTo>
                <a:lnTo>
                  <a:pt x="547" y="90"/>
                </a:lnTo>
                <a:lnTo>
                  <a:pt x="547" y="93"/>
                </a:lnTo>
                <a:lnTo>
                  <a:pt x="548" y="95"/>
                </a:lnTo>
                <a:lnTo>
                  <a:pt x="548" y="97"/>
                </a:lnTo>
                <a:lnTo>
                  <a:pt x="548" y="99"/>
                </a:lnTo>
                <a:lnTo>
                  <a:pt x="548" y="102"/>
                </a:lnTo>
                <a:lnTo>
                  <a:pt x="548" y="104"/>
                </a:lnTo>
                <a:lnTo>
                  <a:pt x="547" y="107"/>
                </a:lnTo>
                <a:lnTo>
                  <a:pt x="547" y="109"/>
                </a:lnTo>
                <a:lnTo>
                  <a:pt x="546" y="111"/>
                </a:lnTo>
                <a:lnTo>
                  <a:pt x="545" y="114"/>
                </a:lnTo>
                <a:lnTo>
                  <a:pt x="544" y="116"/>
                </a:lnTo>
                <a:lnTo>
                  <a:pt x="543" y="117"/>
                </a:lnTo>
                <a:lnTo>
                  <a:pt x="542" y="119"/>
                </a:lnTo>
                <a:lnTo>
                  <a:pt x="538" y="124"/>
                </a:lnTo>
                <a:lnTo>
                  <a:pt x="536" y="126"/>
                </a:lnTo>
                <a:lnTo>
                  <a:pt x="535" y="128"/>
                </a:lnTo>
                <a:lnTo>
                  <a:pt x="533" y="130"/>
                </a:lnTo>
                <a:lnTo>
                  <a:pt x="531" y="131"/>
                </a:lnTo>
                <a:lnTo>
                  <a:pt x="529" y="132"/>
                </a:lnTo>
                <a:lnTo>
                  <a:pt x="527" y="133"/>
                </a:lnTo>
                <a:lnTo>
                  <a:pt x="523" y="135"/>
                </a:lnTo>
                <a:lnTo>
                  <a:pt x="515" y="139"/>
                </a:lnTo>
                <a:lnTo>
                  <a:pt x="507" y="143"/>
                </a:lnTo>
                <a:lnTo>
                  <a:pt x="503" y="145"/>
                </a:lnTo>
                <a:lnTo>
                  <a:pt x="500" y="147"/>
                </a:lnTo>
                <a:lnTo>
                  <a:pt x="497" y="148"/>
                </a:lnTo>
                <a:lnTo>
                  <a:pt x="489" y="151"/>
                </a:lnTo>
                <a:lnTo>
                  <a:pt x="484" y="152"/>
                </a:lnTo>
                <a:lnTo>
                  <a:pt x="481" y="153"/>
                </a:lnTo>
                <a:lnTo>
                  <a:pt x="479" y="154"/>
                </a:lnTo>
                <a:lnTo>
                  <a:pt x="471" y="156"/>
                </a:lnTo>
                <a:lnTo>
                  <a:pt x="467" y="157"/>
                </a:lnTo>
                <a:lnTo>
                  <a:pt x="465" y="157"/>
                </a:lnTo>
                <a:lnTo>
                  <a:pt x="463" y="158"/>
                </a:lnTo>
                <a:lnTo>
                  <a:pt x="462" y="159"/>
                </a:lnTo>
                <a:lnTo>
                  <a:pt x="461" y="159"/>
                </a:lnTo>
                <a:lnTo>
                  <a:pt x="459" y="160"/>
                </a:lnTo>
                <a:lnTo>
                  <a:pt x="458" y="161"/>
                </a:lnTo>
                <a:lnTo>
                  <a:pt x="457" y="162"/>
                </a:lnTo>
                <a:lnTo>
                  <a:pt x="456" y="163"/>
                </a:lnTo>
                <a:lnTo>
                  <a:pt x="455" y="165"/>
                </a:lnTo>
                <a:lnTo>
                  <a:pt x="452" y="170"/>
                </a:lnTo>
                <a:lnTo>
                  <a:pt x="452" y="172"/>
                </a:lnTo>
                <a:lnTo>
                  <a:pt x="450" y="174"/>
                </a:lnTo>
                <a:lnTo>
                  <a:pt x="446" y="179"/>
                </a:lnTo>
                <a:lnTo>
                  <a:pt x="445" y="182"/>
                </a:lnTo>
                <a:lnTo>
                  <a:pt x="443" y="184"/>
                </a:lnTo>
                <a:lnTo>
                  <a:pt x="442" y="186"/>
                </a:lnTo>
                <a:lnTo>
                  <a:pt x="441" y="188"/>
                </a:lnTo>
                <a:lnTo>
                  <a:pt x="441" y="190"/>
                </a:lnTo>
                <a:lnTo>
                  <a:pt x="441" y="192"/>
                </a:lnTo>
                <a:lnTo>
                  <a:pt x="441" y="195"/>
                </a:lnTo>
                <a:lnTo>
                  <a:pt x="441" y="197"/>
                </a:lnTo>
                <a:lnTo>
                  <a:pt x="441" y="198"/>
                </a:lnTo>
                <a:lnTo>
                  <a:pt x="441" y="201"/>
                </a:lnTo>
                <a:lnTo>
                  <a:pt x="441" y="203"/>
                </a:lnTo>
                <a:lnTo>
                  <a:pt x="441" y="204"/>
                </a:lnTo>
                <a:lnTo>
                  <a:pt x="441" y="206"/>
                </a:lnTo>
                <a:lnTo>
                  <a:pt x="441" y="207"/>
                </a:lnTo>
                <a:lnTo>
                  <a:pt x="440" y="212"/>
                </a:lnTo>
                <a:lnTo>
                  <a:pt x="440" y="214"/>
                </a:lnTo>
                <a:lnTo>
                  <a:pt x="439" y="216"/>
                </a:lnTo>
                <a:lnTo>
                  <a:pt x="438" y="219"/>
                </a:lnTo>
                <a:lnTo>
                  <a:pt x="436" y="225"/>
                </a:lnTo>
                <a:lnTo>
                  <a:pt x="436" y="226"/>
                </a:lnTo>
                <a:lnTo>
                  <a:pt x="435" y="228"/>
                </a:lnTo>
                <a:lnTo>
                  <a:pt x="435" y="230"/>
                </a:lnTo>
                <a:lnTo>
                  <a:pt x="435" y="233"/>
                </a:lnTo>
                <a:lnTo>
                  <a:pt x="434" y="235"/>
                </a:lnTo>
                <a:lnTo>
                  <a:pt x="434" y="241"/>
                </a:lnTo>
                <a:lnTo>
                  <a:pt x="434" y="242"/>
                </a:lnTo>
                <a:lnTo>
                  <a:pt x="433" y="244"/>
                </a:lnTo>
                <a:lnTo>
                  <a:pt x="433" y="245"/>
                </a:lnTo>
                <a:lnTo>
                  <a:pt x="433" y="246"/>
                </a:lnTo>
                <a:lnTo>
                  <a:pt x="431" y="251"/>
                </a:lnTo>
                <a:lnTo>
                  <a:pt x="430" y="253"/>
                </a:lnTo>
                <a:lnTo>
                  <a:pt x="429" y="258"/>
                </a:lnTo>
                <a:lnTo>
                  <a:pt x="428" y="259"/>
                </a:lnTo>
                <a:lnTo>
                  <a:pt x="428" y="260"/>
                </a:lnTo>
                <a:lnTo>
                  <a:pt x="428" y="262"/>
                </a:lnTo>
                <a:lnTo>
                  <a:pt x="428" y="264"/>
                </a:lnTo>
                <a:lnTo>
                  <a:pt x="428" y="265"/>
                </a:lnTo>
                <a:lnTo>
                  <a:pt x="429" y="269"/>
                </a:lnTo>
                <a:lnTo>
                  <a:pt x="429" y="271"/>
                </a:lnTo>
                <a:lnTo>
                  <a:pt x="429" y="272"/>
                </a:lnTo>
                <a:lnTo>
                  <a:pt x="429" y="273"/>
                </a:lnTo>
                <a:lnTo>
                  <a:pt x="429" y="278"/>
                </a:lnTo>
                <a:lnTo>
                  <a:pt x="428" y="285"/>
                </a:lnTo>
                <a:lnTo>
                  <a:pt x="428" y="287"/>
                </a:lnTo>
                <a:lnTo>
                  <a:pt x="428" y="289"/>
                </a:lnTo>
                <a:lnTo>
                  <a:pt x="428" y="292"/>
                </a:lnTo>
                <a:lnTo>
                  <a:pt x="427" y="293"/>
                </a:lnTo>
                <a:lnTo>
                  <a:pt x="427" y="295"/>
                </a:lnTo>
                <a:lnTo>
                  <a:pt x="426" y="297"/>
                </a:lnTo>
                <a:lnTo>
                  <a:pt x="425" y="299"/>
                </a:lnTo>
                <a:lnTo>
                  <a:pt x="424" y="303"/>
                </a:lnTo>
                <a:lnTo>
                  <a:pt x="422" y="308"/>
                </a:lnTo>
                <a:lnTo>
                  <a:pt x="420" y="312"/>
                </a:lnTo>
                <a:lnTo>
                  <a:pt x="420" y="313"/>
                </a:lnTo>
                <a:lnTo>
                  <a:pt x="418" y="315"/>
                </a:lnTo>
                <a:lnTo>
                  <a:pt x="416" y="319"/>
                </a:lnTo>
                <a:lnTo>
                  <a:pt x="415" y="322"/>
                </a:lnTo>
                <a:lnTo>
                  <a:pt x="413" y="324"/>
                </a:lnTo>
                <a:lnTo>
                  <a:pt x="411" y="326"/>
                </a:lnTo>
                <a:lnTo>
                  <a:pt x="409" y="327"/>
                </a:lnTo>
                <a:lnTo>
                  <a:pt x="407" y="329"/>
                </a:lnTo>
                <a:lnTo>
                  <a:pt x="405" y="331"/>
                </a:lnTo>
                <a:lnTo>
                  <a:pt x="403" y="332"/>
                </a:lnTo>
                <a:lnTo>
                  <a:pt x="399" y="333"/>
                </a:lnTo>
                <a:lnTo>
                  <a:pt x="397" y="334"/>
                </a:lnTo>
                <a:lnTo>
                  <a:pt x="393" y="335"/>
                </a:lnTo>
                <a:lnTo>
                  <a:pt x="392" y="335"/>
                </a:lnTo>
                <a:lnTo>
                  <a:pt x="391" y="336"/>
                </a:lnTo>
                <a:lnTo>
                  <a:pt x="389" y="336"/>
                </a:lnTo>
                <a:lnTo>
                  <a:pt x="388" y="336"/>
                </a:lnTo>
                <a:lnTo>
                  <a:pt x="385" y="336"/>
                </a:lnTo>
                <a:lnTo>
                  <a:pt x="379" y="336"/>
                </a:lnTo>
                <a:lnTo>
                  <a:pt x="376" y="336"/>
                </a:lnTo>
                <a:lnTo>
                  <a:pt x="375" y="336"/>
                </a:lnTo>
                <a:lnTo>
                  <a:pt x="367" y="337"/>
                </a:lnTo>
                <a:lnTo>
                  <a:pt x="364" y="337"/>
                </a:lnTo>
                <a:lnTo>
                  <a:pt x="362" y="337"/>
                </a:lnTo>
                <a:lnTo>
                  <a:pt x="360" y="338"/>
                </a:lnTo>
                <a:lnTo>
                  <a:pt x="358" y="338"/>
                </a:lnTo>
                <a:lnTo>
                  <a:pt x="357" y="339"/>
                </a:lnTo>
                <a:lnTo>
                  <a:pt x="356" y="339"/>
                </a:lnTo>
                <a:lnTo>
                  <a:pt x="355" y="340"/>
                </a:lnTo>
                <a:lnTo>
                  <a:pt x="354" y="340"/>
                </a:lnTo>
                <a:lnTo>
                  <a:pt x="352" y="341"/>
                </a:lnTo>
                <a:lnTo>
                  <a:pt x="351" y="342"/>
                </a:lnTo>
                <a:lnTo>
                  <a:pt x="350" y="343"/>
                </a:lnTo>
                <a:lnTo>
                  <a:pt x="349" y="344"/>
                </a:lnTo>
                <a:lnTo>
                  <a:pt x="349" y="345"/>
                </a:lnTo>
                <a:lnTo>
                  <a:pt x="348" y="346"/>
                </a:lnTo>
                <a:lnTo>
                  <a:pt x="347" y="347"/>
                </a:lnTo>
                <a:lnTo>
                  <a:pt x="347" y="349"/>
                </a:lnTo>
                <a:lnTo>
                  <a:pt x="346" y="350"/>
                </a:lnTo>
                <a:lnTo>
                  <a:pt x="345" y="353"/>
                </a:lnTo>
                <a:lnTo>
                  <a:pt x="344" y="358"/>
                </a:lnTo>
                <a:lnTo>
                  <a:pt x="343" y="363"/>
                </a:lnTo>
                <a:lnTo>
                  <a:pt x="342" y="366"/>
                </a:lnTo>
                <a:lnTo>
                  <a:pt x="342" y="368"/>
                </a:lnTo>
                <a:lnTo>
                  <a:pt x="341" y="370"/>
                </a:lnTo>
                <a:lnTo>
                  <a:pt x="340" y="377"/>
                </a:lnTo>
                <a:lnTo>
                  <a:pt x="340" y="379"/>
                </a:lnTo>
                <a:lnTo>
                  <a:pt x="339" y="382"/>
                </a:lnTo>
                <a:lnTo>
                  <a:pt x="339" y="385"/>
                </a:lnTo>
                <a:lnTo>
                  <a:pt x="338" y="387"/>
                </a:lnTo>
                <a:lnTo>
                  <a:pt x="337" y="390"/>
                </a:lnTo>
                <a:lnTo>
                  <a:pt x="336" y="392"/>
                </a:lnTo>
                <a:lnTo>
                  <a:pt x="335" y="394"/>
                </a:lnTo>
                <a:lnTo>
                  <a:pt x="334" y="396"/>
                </a:lnTo>
                <a:lnTo>
                  <a:pt x="334" y="397"/>
                </a:lnTo>
                <a:lnTo>
                  <a:pt x="333" y="398"/>
                </a:lnTo>
                <a:lnTo>
                  <a:pt x="332" y="399"/>
                </a:lnTo>
                <a:lnTo>
                  <a:pt x="331" y="400"/>
                </a:lnTo>
                <a:lnTo>
                  <a:pt x="330" y="400"/>
                </a:lnTo>
                <a:lnTo>
                  <a:pt x="329" y="401"/>
                </a:lnTo>
                <a:lnTo>
                  <a:pt x="328" y="402"/>
                </a:lnTo>
                <a:lnTo>
                  <a:pt x="327" y="402"/>
                </a:lnTo>
                <a:lnTo>
                  <a:pt x="326" y="402"/>
                </a:lnTo>
                <a:lnTo>
                  <a:pt x="324" y="403"/>
                </a:lnTo>
                <a:lnTo>
                  <a:pt x="323" y="403"/>
                </a:lnTo>
                <a:lnTo>
                  <a:pt x="310" y="403"/>
                </a:lnTo>
                <a:lnTo>
                  <a:pt x="307" y="404"/>
                </a:lnTo>
                <a:lnTo>
                  <a:pt x="305" y="404"/>
                </a:lnTo>
                <a:lnTo>
                  <a:pt x="301" y="405"/>
                </a:lnTo>
                <a:lnTo>
                  <a:pt x="298" y="405"/>
                </a:lnTo>
                <a:lnTo>
                  <a:pt x="297" y="406"/>
                </a:lnTo>
                <a:lnTo>
                  <a:pt x="296" y="406"/>
                </a:lnTo>
                <a:lnTo>
                  <a:pt x="294" y="407"/>
                </a:lnTo>
                <a:lnTo>
                  <a:pt x="293" y="407"/>
                </a:lnTo>
                <a:lnTo>
                  <a:pt x="293" y="407"/>
                </a:lnTo>
                <a:lnTo>
                  <a:pt x="292" y="408"/>
                </a:lnTo>
                <a:lnTo>
                  <a:pt x="290" y="409"/>
                </a:lnTo>
                <a:lnTo>
                  <a:pt x="286" y="414"/>
                </a:lnTo>
                <a:lnTo>
                  <a:pt x="283" y="416"/>
                </a:lnTo>
                <a:lnTo>
                  <a:pt x="281" y="419"/>
                </a:lnTo>
                <a:lnTo>
                  <a:pt x="279" y="421"/>
                </a:lnTo>
                <a:lnTo>
                  <a:pt x="278" y="423"/>
                </a:lnTo>
                <a:lnTo>
                  <a:pt x="275" y="427"/>
                </a:lnTo>
                <a:lnTo>
                  <a:pt x="272" y="431"/>
                </a:lnTo>
                <a:lnTo>
                  <a:pt x="272" y="432"/>
                </a:lnTo>
                <a:lnTo>
                  <a:pt x="270" y="434"/>
                </a:lnTo>
                <a:lnTo>
                  <a:pt x="268" y="436"/>
                </a:lnTo>
                <a:lnTo>
                  <a:pt x="264" y="440"/>
                </a:lnTo>
                <a:lnTo>
                  <a:pt x="262" y="442"/>
                </a:lnTo>
                <a:lnTo>
                  <a:pt x="260" y="444"/>
                </a:lnTo>
                <a:lnTo>
                  <a:pt x="258" y="445"/>
                </a:lnTo>
                <a:lnTo>
                  <a:pt x="256" y="447"/>
                </a:lnTo>
                <a:lnTo>
                  <a:pt x="254" y="448"/>
                </a:lnTo>
                <a:lnTo>
                  <a:pt x="251" y="449"/>
                </a:lnTo>
                <a:lnTo>
                  <a:pt x="245" y="451"/>
                </a:lnTo>
                <a:lnTo>
                  <a:pt x="240" y="452"/>
                </a:lnTo>
                <a:lnTo>
                  <a:pt x="237" y="453"/>
                </a:lnTo>
                <a:lnTo>
                  <a:pt x="234" y="453"/>
                </a:lnTo>
                <a:lnTo>
                  <a:pt x="233" y="453"/>
                </a:lnTo>
                <a:lnTo>
                  <a:pt x="233" y="453"/>
                </a:lnTo>
                <a:lnTo>
                  <a:pt x="232" y="451"/>
                </a:lnTo>
                <a:lnTo>
                  <a:pt x="231" y="449"/>
                </a:lnTo>
                <a:lnTo>
                  <a:pt x="230" y="444"/>
                </a:lnTo>
                <a:lnTo>
                  <a:pt x="229" y="442"/>
                </a:lnTo>
                <a:lnTo>
                  <a:pt x="228" y="441"/>
                </a:lnTo>
                <a:lnTo>
                  <a:pt x="227" y="439"/>
                </a:lnTo>
                <a:lnTo>
                  <a:pt x="224" y="435"/>
                </a:lnTo>
                <a:lnTo>
                  <a:pt x="219" y="428"/>
                </a:lnTo>
                <a:lnTo>
                  <a:pt x="217" y="426"/>
                </a:lnTo>
                <a:lnTo>
                  <a:pt x="216" y="424"/>
                </a:lnTo>
                <a:lnTo>
                  <a:pt x="214" y="422"/>
                </a:lnTo>
                <a:lnTo>
                  <a:pt x="213" y="421"/>
                </a:lnTo>
                <a:lnTo>
                  <a:pt x="211" y="419"/>
                </a:lnTo>
                <a:lnTo>
                  <a:pt x="209" y="418"/>
                </a:lnTo>
                <a:lnTo>
                  <a:pt x="208" y="417"/>
                </a:lnTo>
                <a:lnTo>
                  <a:pt x="198" y="413"/>
                </a:lnTo>
                <a:lnTo>
                  <a:pt x="196" y="412"/>
                </a:lnTo>
                <a:lnTo>
                  <a:pt x="193" y="411"/>
                </a:lnTo>
                <a:lnTo>
                  <a:pt x="192" y="410"/>
                </a:lnTo>
                <a:lnTo>
                  <a:pt x="191" y="410"/>
                </a:lnTo>
                <a:lnTo>
                  <a:pt x="190" y="409"/>
                </a:lnTo>
                <a:lnTo>
                  <a:pt x="190" y="409"/>
                </a:lnTo>
                <a:lnTo>
                  <a:pt x="189" y="408"/>
                </a:lnTo>
                <a:lnTo>
                  <a:pt x="189" y="407"/>
                </a:lnTo>
                <a:lnTo>
                  <a:pt x="188" y="406"/>
                </a:lnTo>
                <a:lnTo>
                  <a:pt x="188" y="406"/>
                </a:lnTo>
                <a:lnTo>
                  <a:pt x="188" y="404"/>
                </a:lnTo>
                <a:lnTo>
                  <a:pt x="188" y="401"/>
                </a:lnTo>
                <a:lnTo>
                  <a:pt x="187" y="399"/>
                </a:lnTo>
                <a:lnTo>
                  <a:pt x="187" y="398"/>
                </a:lnTo>
                <a:lnTo>
                  <a:pt x="187" y="397"/>
                </a:lnTo>
                <a:lnTo>
                  <a:pt x="186" y="397"/>
                </a:lnTo>
                <a:lnTo>
                  <a:pt x="186" y="396"/>
                </a:lnTo>
                <a:lnTo>
                  <a:pt x="186" y="395"/>
                </a:lnTo>
                <a:lnTo>
                  <a:pt x="185" y="394"/>
                </a:lnTo>
                <a:lnTo>
                  <a:pt x="184" y="394"/>
                </a:lnTo>
                <a:lnTo>
                  <a:pt x="183" y="393"/>
                </a:lnTo>
                <a:lnTo>
                  <a:pt x="181" y="391"/>
                </a:lnTo>
                <a:lnTo>
                  <a:pt x="180" y="390"/>
                </a:lnTo>
                <a:lnTo>
                  <a:pt x="178" y="390"/>
                </a:lnTo>
                <a:lnTo>
                  <a:pt x="177" y="389"/>
                </a:lnTo>
                <a:lnTo>
                  <a:pt x="173" y="388"/>
                </a:lnTo>
                <a:lnTo>
                  <a:pt x="170" y="387"/>
                </a:lnTo>
                <a:lnTo>
                  <a:pt x="169" y="386"/>
                </a:lnTo>
                <a:lnTo>
                  <a:pt x="168" y="386"/>
                </a:lnTo>
                <a:lnTo>
                  <a:pt x="167" y="386"/>
                </a:lnTo>
                <a:lnTo>
                  <a:pt x="166" y="386"/>
                </a:lnTo>
                <a:lnTo>
                  <a:pt x="165" y="386"/>
                </a:lnTo>
                <a:lnTo>
                  <a:pt x="160" y="387"/>
                </a:lnTo>
                <a:lnTo>
                  <a:pt x="156" y="387"/>
                </a:lnTo>
                <a:lnTo>
                  <a:pt x="154" y="387"/>
                </a:lnTo>
                <a:lnTo>
                  <a:pt x="151" y="388"/>
                </a:lnTo>
                <a:lnTo>
                  <a:pt x="146" y="389"/>
                </a:lnTo>
                <a:lnTo>
                  <a:pt x="144" y="389"/>
                </a:lnTo>
                <a:lnTo>
                  <a:pt x="142" y="389"/>
                </a:lnTo>
                <a:lnTo>
                  <a:pt x="141" y="389"/>
                </a:lnTo>
                <a:lnTo>
                  <a:pt x="140" y="389"/>
                </a:lnTo>
                <a:lnTo>
                  <a:pt x="139" y="389"/>
                </a:lnTo>
                <a:lnTo>
                  <a:pt x="138" y="389"/>
                </a:lnTo>
                <a:lnTo>
                  <a:pt x="136" y="388"/>
                </a:lnTo>
                <a:lnTo>
                  <a:pt x="135" y="387"/>
                </a:lnTo>
                <a:lnTo>
                  <a:pt x="133" y="386"/>
                </a:lnTo>
                <a:lnTo>
                  <a:pt x="131" y="385"/>
                </a:lnTo>
                <a:lnTo>
                  <a:pt x="123" y="379"/>
                </a:lnTo>
                <a:lnTo>
                  <a:pt x="122" y="378"/>
                </a:lnTo>
                <a:lnTo>
                  <a:pt x="121" y="378"/>
                </a:lnTo>
                <a:lnTo>
                  <a:pt x="120" y="377"/>
                </a:lnTo>
                <a:lnTo>
                  <a:pt x="118" y="377"/>
                </a:lnTo>
                <a:lnTo>
                  <a:pt x="117" y="377"/>
                </a:lnTo>
                <a:lnTo>
                  <a:pt x="114" y="376"/>
                </a:lnTo>
                <a:lnTo>
                  <a:pt x="112" y="376"/>
                </a:lnTo>
                <a:lnTo>
                  <a:pt x="110" y="376"/>
                </a:lnTo>
                <a:lnTo>
                  <a:pt x="109" y="375"/>
                </a:lnTo>
                <a:lnTo>
                  <a:pt x="108" y="375"/>
                </a:lnTo>
                <a:lnTo>
                  <a:pt x="108" y="374"/>
                </a:lnTo>
                <a:lnTo>
                  <a:pt x="107" y="374"/>
                </a:lnTo>
                <a:lnTo>
                  <a:pt x="107" y="373"/>
                </a:lnTo>
                <a:lnTo>
                  <a:pt x="106" y="372"/>
                </a:lnTo>
                <a:lnTo>
                  <a:pt x="106" y="371"/>
                </a:lnTo>
                <a:lnTo>
                  <a:pt x="106" y="370"/>
                </a:lnTo>
                <a:lnTo>
                  <a:pt x="105" y="366"/>
                </a:lnTo>
                <a:lnTo>
                  <a:pt x="105" y="364"/>
                </a:lnTo>
                <a:lnTo>
                  <a:pt x="105" y="362"/>
                </a:lnTo>
                <a:lnTo>
                  <a:pt x="104" y="361"/>
                </a:lnTo>
                <a:lnTo>
                  <a:pt x="104" y="360"/>
                </a:lnTo>
                <a:lnTo>
                  <a:pt x="103" y="360"/>
                </a:lnTo>
                <a:lnTo>
                  <a:pt x="102" y="358"/>
                </a:lnTo>
                <a:lnTo>
                  <a:pt x="101" y="357"/>
                </a:lnTo>
                <a:lnTo>
                  <a:pt x="99" y="356"/>
                </a:lnTo>
                <a:lnTo>
                  <a:pt x="98" y="355"/>
                </a:lnTo>
                <a:lnTo>
                  <a:pt x="97" y="355"/>
                </a:lnTo>
                <a:lnTo>
                  <a:pt x="95" y="354"/>
                </a:lnTo>
                <a:lnTo>
                  <a:pt x="94" y="354"/>
                </a:lnTo>
                <a:lnTo>
                  <a:pt x="87" y="353"/>
                </a:lnTo>
                <a:lnTo>
                  <a:pt x="83" y="352"/>
                </a:lnTo>
                <a:lnTo>
                  <a:pt x="75" y="351"/>
                </a:lnTo>
                <a:lnTo>
                  <a:pt x="74" y="351"/>
                </a:lnTo>
                <a:lnTo>
                  <a:pt x="73" y="351"/>
                </a:lnTo>
                <a:lnTo>
                  <a:pt x="71" y="350"/>
                </a:lnTo>
                <a:lnTo>
                  <a:pt x="71" y="349"/>
                </a:lnTo>
                <a:lnTo>
                  <a:pt x="70" y="349"/>
                </a:lnTo>
                <a:lnTo>
                  <a:pt x="68" y="347"/>
                </a:lnTo>
                <a:lnTo>
                  <a:pt x="66" y="345"/>
                </a:lnTo>
                <a:lnTo>
                  <a:pt x="65" y="344"/>
                </a:lnTo>
                <a:lnTo>
                  <a:pt x="64" y="343"/>
                </a:lnTo>
                <a:lnTo>
                  <a:pt x="63" y="343"/>
                </a:lnTo>
                <a:lnTo>
                  <a:pt x="60" y="342"/>
                </a:lnTo>
                <a:lnTo>
                  <a:pt x="58" y="341"/>
                </a:lnTo>
                <a:lnTo>
                  <a:pt x="57" y="340"/>
                </a:lnTo>
                <a:lnTo>
                  <a:pt x="56" y="340"/>
                </a:lnTo>
                <a:lnTo>
                  <a:pt x="54" y="339"/>
                </a:lnTo>
                <a:lnTo>
                  <a:pt x="50" y="338"/>
                </a:lnTo>
                <a:lnTo>
                  <a:pt x="50" y="338"/>
                </a:lnTo>
                <a:lnTo>
                  <a:pt x="49" y="338"/>
                </a:lnTo>
                <a:lnTo>
                  <a:pt x="49" y="337"/>
                </a:lnTo>
                <a:lnTo>
                  <a:pt x="48" y="336"/>
                </a:lnTo>
                <a:lnTo>
                  <a:pt x="48" y="336"/>
                </a:lnTo>
                <a:lnTo>
                  <a:pt x="48" y="335"/>
                </a:lnTo>
                <a:lnTo>
                  <a:pt x="48" y="334"/>
                </a:lnTo>
                <a:lnTo>
                  <a:pt x="48" y="332"/>
                </a:lnTo>
                <a:lnTo>
                  <a:pt x="48" y="327"/>
                </a:lnTo>
                <a:lnTo>
                  <a:pt x="48" y="324"/>
                </a:lnTo>
                <a:lnTo>
                  <a:pt x="48" y="323"/>
                </a:lnTo>
                <a:lnTo>
                  <a:pt x="48" y="321"/>
                </a:lnTo>
                <a:lnTo>
                  <a:pt x="48" y="320"/>
                </a:lnTo>
                <a:lnTo>
                  <a:pt x="47" y="318"/>
                </a:lnTo>
                <a:lnTo>
                  <a:pt x="47" y="316"/>
                </a:lnTo>
                <a:lnTo>
                  <a:pt x="46" y="315"/>
                </a:lnTo>
                <a:lnTo>
                  <a:pt x="44" y="313"/>
                </a:lnTo>
                <a:lnTo>
                  <a:pt x="43" y="310"/>
                </a:lnTo>
                <a:lnTo>
                  <a:pt x="42" y="309"/>
                </a:lnTo>
                <a:lnTo>
                  <a:pt x="41" y="308"/>
                </a:lnTo>
                <a:lnTo>
                  <a:pt x="40" y="308"/>
                </a:lnTo>
                <a:lnTo>
                  <a:pt x="39" y="307"/>
                </a:lnTo>
                <a:lnTo>
                  <a:pt x="39" y="307"/>
                </a:lnTo>
                <a:lnTo>
                  <a:pt x="38" y="307"/>
                </a:lnTo>
                <a:lnTo>
                  <a:pt x="36" y="307"/>
                </a:lnTo>
                <a:lnTo>
                  <a:pt x="35" y="307"/>
                </a:lnTo>
                <a:lnTo>
                  <a:pt x="34" y="307"/>
                </a:lnTo>
                <a:lnTo>
                  <a:pt x="33" y="307"/>
                </a:lnTo>
                <a:lnTo>
                  <a:pt x="30" y="308"/>
                </a:lnTo>
                <a:lnTo>
                  <a:pt x="28" y="309"/>
                </a:lnTo>
                <a:lnTo>
                  <a:pt x="18" y="312"/>
                </a:lnTo>
                <a:lnTo>
                  <a:pt x="14" y="313"/>
                </a:lnTo>
                <a:lnTo>
                  <a:pt x="12" y="314"/>
                </a:lnTo>
                <a:lnTo>
                  <a:pt x="11" y="314"/>
                </a:lnTo>
                <a:lnTo>
                  <a:pt x="9" y="314"/>
                </a:lnTo>
                <a:lnTo>
                  <a:pt x="7" y="315"/>
                </a:lnTo>
                <a:lnTo>
                  <a:pt x="6" y="314"/>
                </a:lnTo>
                <a:lnTo>
                  <a:pt x="5" y="314"/>
                </a:lnTo>
                <a:lnTo>
                  <a:pt x="4" y="314"/>
                </a:lnTo>
                <a:lnTo>
                  <a:pt x="3" y="314"/>
                </a:lnTo>
                <a:lnTo>
                  <a:pt x="2" y="313"/>
                </a:lnTo>
                <a:lnTo>
                  <a:pt x="1" y="313"/>
                </a:lnTo>
                <a:lnTo>
                  <a:pt x="1" y="312"/>
                </a:lnTo>
                <a:lnTo>
                  <a:pt x="1" y="312"/>
                </a:lnTo>
                <a:lnTo>
                  <a:pt x="0" y="310"/>
                </a:lnTo>
                <a:lnTo>
                  <a:pt x="0" y="308"/>
                </a:lnTo>
                <a:lnTo>
                  <a:pt x="0" y="306"/>
                </a:lnTo>
                <a:lnTo>
                  <a:pt x="0" y="305"/>
                </a:lnTo>
                <a:lnTo>
                  <a:pt x="0" y="303"/>
                </a:lnTo>
                <a:lnTo>
                  <a:pt x="0" y="302"/>
                </a:lnTo>
                <a:lnTo>
                  <a:pt x="1" y="301"/>
                </a:lnTo>
                <a:lnTo>
                  <a:pt x="1" y="300"/>
                </a:lnTo>
                <a:lnTo>
                  <a:pt x="2" y="299"/>
                </a:lnTo>
                <a:lnTo>
                  <a:pt x="3" y="299"/>
                </a:lnTo>
                <a:lnTo>
                  <a:pt x="5" y="297"/>
                </a:lnTo>
                <a:lnTo>
                  <a:pt x="6" y="296"/>
                </a:lnTo>
                <a:lnTo>
                  <a:pt x="7" y="295"/>
                </a:lnTo>
                <a:lnTo>
                  <a:pt x="8" y="294"/>
                </a:lnTo>
                <a:lnTo>
                  <a:pt x="8" y="293"/>
                </a:lnTo>
                <a:lnTo>
                  <a:pt x="10" y="291"/>
                </a:lnTo>
                <a:lnTo>
                  <a:pt x="12" y="285"/>
                </a:lnTo>
                <a:lnTo>
                  <a:pt x="13" y="284"/>
                </a:lnTo>
                <a:lnTo>
                  <a:pt x="14" y="282"/>
                </a:lnTo>
                <a:lnTo>
                  <a:pt x="15" y="280"/>
                </a:lnTo>
                <a:lnTo>
                  <a:pt x="16" y="279"/>
                </a:lnTo>
                <a:lnTo>
                  <a:pt x="18" y="278"/>
                </a:lnTo>
                <a:lnTo>
                  <a:pt x="19" y="277"/>
                </a:lnTo>
                <a:lnTo>
                  <a:pt x="22" y="276"/>
                </a:lnTo>
                <a:lnTo>
                  <a:pt x="25" y="273"/>
                </a:lnTo>
                <a:lnTo>
                  <a:pt x="27" y="271"/>
                </a:lnTo>
                <a:lnTo>
                  <a:pt x="28" y="271"/>
                </a:lnTo>
                <a:lnTo>
                  <a:pt x="28" y="270"/>
                </a:lnTo>
                <a:lnTo>
                  <a:pt x="29" y="269"/>
                </a:lnTo>
                <a:lnTo>
                  <a:pt x="30" y="267"/>
                </a:lnTo>
                <a:lnTo>
                  <a:pt x="31" y="266"/>
                </a:lnTo>
                <a:lnTo>
                  <a:pt x="31" y="264"/>
                </a:lnTo>
                <a:lnTo>
                  <a:pt x="32" y="262"/>
                </a:lnTo>
                <a:lnTo>
                  <a:pt x="33" y="260"/>
                </a:lnTo>
                <a:lnTo>
                  <a:pt x="33" y="258"/>
                </a:lnTo>
                <a:lnTo>
                  <a:pt x="33" y="256"/>
                </a:lnTo>
                <a:lnTo>
                  <a:pt x="33" y="255"/>
                </a:lnTo>
                <a:lnTo>
                  <a:pt x="33" y="254"/>
                </a:lnTo>
                <a:lnTo>
                  <a:pt x="33" y="252"/>
                </a:lnTo>
                <a:lnTo>
                  <a:pt x="33" y="251"/>
                </a:lnTo>
                <a:lnTo>
                  <a:pt x="33" y="250"/>
                </a:lnTo>
                <a:lnTo>
                  <a:pt x="32" y="250"/>
                </a:lnTo>
                <a:lnTo>
                  <a:pt x="32" y="249"/>
                </a:lnTo>
                <a:lnTo>
                  <a:pt x="31" y="249"/>
                </a:lnTo>
                <a:lnTo>
                  <a:pt x="30" y="248"/>
                </a:lnTo>
                <a:lnTo>
                  <a:pt x="29" y="248"/>
                </a:lnTo>
                <a:lnTo>
                  <a:pt x="29" y="248"/>
                </a:lnTo>
                <a:lnTo>
                  <a:pt x="26" y="249"/>
                </a:lnTo>
                <a:lnTo>
                  <a:pt x="25" y="249"/>
                </a:lnTo>
                <a:lnTo>
                  <a:pt x="21" y="249"/>
                </a:lnTo>
                <a:lnTo>
                  <a:pt x="19" y="249"/>
                </a:lnTo>
                <a:lnTo>
                  <a:pt x="18" y="249"/>
                </a:lnTo>
                <a:lnTo>
                  <a:pt x="17" y="248"/>
                </a:lnTo>
                <a:lnTo>
                  <a:pt x="16" y="248"/>
                </a:lnTo>
                <a:lnTo>
                  <a:pt x="16" y="248"/>
                </a:lnTo>
                <a:lnTo>
                  <a:pt x="16" y="247"/>
                </a:lnTo>
                <a:lnTo>
                  <a:pt x="16" y="247"/>
                </a:lnTo>
                <a:lnTo>
                  <a:pt x="15" y="246"/>
                </a:lnTo>
                <a:lnTo>
                  <a:pt x="15" y="245"/>
                </a:lnTo>
                <a:lnTo>
                  <a:pt x="15" y="242"/>
                </a:lnTo>
                <a:lnTo>
                  <a:pt x="15" y="241"/>
                </a:lnTo>
                <a:lnTo>
                  <a:pt x="15" y="240"/>
                </a:lnTo>
                <a:lnTo>
                  <a:pt x="15" y="239"/>
                </a:lnTo>
                <a:lnTo>
                  <a:pt x="15" y="238"/>
                </a:lnTo>
                <a:lnTo>
                  <a:pt x="13" y="234"/>
                </a:lnTo>
                <a:lnTo>
                  <a:pt x="10" y="228"/>
                </a:lnTo>
                <a:lnTo>
                  <a:pt x="10" y="226"/>
                </a:lnTo>
                <a:lnTo>
                  <a:pt x="9" y="224"/>
                </a:lnTo>
                <a:lnTo>
                  <a:pt x="9" y="223"/>
                </a:lnTo>
                <a:lnTo>
                  <a:pt x="9" y="221"/>
                </a:lnTo>
                <a:lnTo>
                  <a:pt x="8" y="216"/>
                </a:lnTo>
                <a:lnTo>
                  <a:pt x="8" y="214"/>
                </a:lnTo>
                <a:lnTo>
                  <a:pt x="8" y="212"/>
                </a:lnTo>
                <a:lnTo>
                  <a:pt x="7" y="208"/>
                </a:lnTo>
                <a:lnTo>
                  <a:pt x="7" y="207"/>
                </a:lnTo>
                <a:lnTo>
                  <a:pt x="6" y="205"/>
                </a:lnTo>
                <a:lnTo>
                  <a:pt x="7" y="203"/>
                </a:lnTo>
                <a:lnTo>
                  <a:pt x="7" y="201"/>
                </a:lnTo>
                <a:lnTo>
                  <a:pt x="7" y="200"/>
                </a:lnTo>
                <a:lnTo>
                  <a:pt x="8" y="199"/>
                </a:lnTo>
                <a:lnTo>
                  <a:pt x="9" y="197"/>
                </a:lnTo>
                <a:lnTo>
                  <a:pt x="10" y="194"/>
                </a:lnTo>
                <a:lnTo>
                  <a:pt x="15" y="184"/>
                </a:lnTo>
                <a:lnTo>
                  <a:pt x="15" y="185"/>
                </a:lnTo>
                <a:lnTo>
                  <a:pt x="16" y="185"/>
                </a:lnTo>
                <a:lnTo>
                  <a:pt x="16" y="185"/>
                </a:lnTo>
                <a:lnTo>
                  <a:pt x="17" y="185"/>
                </a:lnTo>
                <a:lnTo>
                  <a:pt x="17" y="185"/>
                </a:lnTo>
                <a:lnTo>
                  <a:pt x="18" y="185"/>
                </a:lnTo>
                <a:lnTo>
                  <a:pt x="19" y="185"/>
                </a:lnTo>
                <a:lnTo>
                  <a:pt x="19" y="184"/>
                </a:lnTo>
                <a:lnTo>
                  <a:pt x="20" y="183"/>
                </a:lnTo>
                <a:lnTo>
                  <a:pt x="21" y="182"/>
                </a:lnTo>
                <a:lnTo>
                  <a:pt x="22" y="181"/>
                </a:lnTo>
                <a:lnTo>
                  <a:pt x="24" y="178"/>
                </a:lnTo>
                <a:lnTo>
                  <a:pt x="25" y="177"/>
                </a:lnTo>
                <a:lnTo>
                  <a:pt x="25" y="176"/>
                </a:lnTo>
                <a:lnTo>
                  <a:pt x="27" y="175"/>
                </a:lnTo>
                <a:lnTo>
                  <a:pt x="28" y="174"/>
                </a:lnTo>
                <a:lnTo>
                  <a:pt x="29" y="173"/>
                </a:lnTo>
                <a:lnTo>
                  <a:pt x="30" y="173"/>
                </a:lnTo>
                <a:lnTo>
                  <a:pt x="31" y="172"/>
                </a:lnTo>
                <a:lnTo>
                  <a:pt x="32" y="172"/>
                </a:lnTo>
                <a:lnTo>
                  <a:pt x="35" y="172"/>
                </a:lnTo>
                <a:lnTo>
                  <a:pt x="37" y="172"/>
                </a:lnTo>
                <a:lnTo>
                  <a:pt x="45" y="170"/>
                </a:lnTo>
                <a:lnTo>
                  <a:pt x="46" y="170"/>
                </a:lnTo>
                <a:lnTo>
                  <a:pt x="50" y="169"/>
                </a:lnTo>
                <a:lnTo>
                  <a:pt x="55" y="168"/>
                </a:lnTo>
                <a:lnTo>
                  <a:pt x="57" y="168"/>
                </a:lnTo>
                <a:lnTo>
                  <a:pt x="61" y="168"/>
                </a:lnTo>
                <a:lnTo>
                  <a:pt x="63" y="168"/>
                </a:lnTo>
                <a:lnTo>
                  <a:pt x="64" y="168"/>
                </a:lnTo>
                <a:lnTo>
                  <a:pt x="65" y="167"/>
                </a:lnTo>
                <a:lnTo>
                  <a:pt x="66" y="167"/>
                </a:lnTo>
                <a:lnTo>
                  <a:pt x="67" y="166"/>
                </a:lnTo>
                <a:lnTo>
                  <a:pt x="68" y="166"/>
                </a:lnTo>
                <a:lnTo>
                  <a:pt x="69" y="165"/>
                </a:lnTo>
                <a:lnTo>
                  <a:pt x="70" y="164"/>
                </a:lnTo>
                <a:lnTo>
                  <a:pt x="70" y="164"/>
                </a:lnTo>
                <a:lnTo>
                  <a:pt x="72" y="163"/>
                </a:lnTo>
                <a:lnTo>
                  <a:pt x="74" y="160"/>
                </a:lnTo>
                <a:lnTo>
                  <a:pt x="76" y="157"/>
                </a:lnTo>
                <a:lnTo>
                  <a:pt x="79" y="154"/>
                </a:lnTo>
                <a:lnTo>
                  <a:pt x="81" y="149"/>
                </a:lnTo>
                <a:lnTo>
                  <a:pt x="83" y="148"/>
                </a:lnTo>
                <a:lnTo>
                  <a:pt x="84" y="147"/>
                </a:lnTo>
                <a:lnTo>
                  <a:pt x="85" y="146"/>
                </a:lnTo>
                <a:lnTo>
                  <a:pt x="86" y="144"/>
                </a:lnTo>
                <a:lnTo>
                  <a:pt x="89" y="142"/>
                </a:lnTo>
                <a:lnTo>
                  <a:pt x="92" y="139"/>
                </a:lnTo>
                <a:lnTo>
                  <a:pt x="93" y="138"/>
                </a:lnTo>
                <a:lnTo>
                  <a:pt x="94" y="137"/>
                </a:lnTo>
                <a:lnTo>
                  <a:pt x="94" y="136"/>
                </a:lnTo>
                <a:lnTo>
                  <a:pt x="95" y="136"/>
                </a:lnTo>
                <a:lnTo>
                  <a:pt x="95" y="135"/>
                </a:lnTo>
                <a:lnTo>
                  <a:pt x="95" y="133"/>
                </a:lnTo>
                <a:lnTo>
                  <a:pt x="95" y="132"/>
                </a:lnTo>
                <a:lnTo>
                  <a:pt x="95" y="131"/>
                </a:lnTo>
                <a:lnTo>
                  <a:pt x="94" y="130"/>
                </a:lnTo>
                <a:lnTo>
                  <a:pt x="94" y="129"/>
                </a:lnTo>
                <a:lnTo>
                  <a:pt x="92" y="126"/>
                </a:lnTo>
                <a:lnTo>
                  <a:pt x="91" y="122"/>
                </a:lnTo>
                <a:lnTo>
                  <a:pt x="90" y="120"/>
                </a:lnTo>
                <a:lnTo>
                  <a:pt x="90" y="119"/>
                </a:lnTo>
                <a:lnTo>
                  <a:pt x="89" y="116"/>
                </a:lnTo>
                <a:lnTo>
                  <a:pt x="89" y="115"/>
                </a:lnTo>
                <a:lnTo>
                  <a:pt x="89" y="113"/>
                </a:lnTo>
                <a:lnTo>
                  <a:pt x="89" y="111"/>
                </a:lnTo>
                <a:lnTo>
                  <a:pt x="89" y="109"/>
                </a:lnTo>
                <a:lnTo>
                  <a:pt x="89" y="108"/>
                </a:lnTo>
                <a:lnTo>
                  <a:pt x="90" y="106"/>
                </a:lnTo>
                <a:lnTo>
                  <a:pt x="91" y="104"/>
                </a:lnTo>
                <a:lnTo>
                  <a:pt x="94" y="99"/>
                </a:lnTo>
                <a:lnTo>
                  <a:pt x="96" y="97"/>
                </a:lnTo>
                <a:lnTo>
                  <a:pt x="96" y="97"/>
                </a:lnTo>
                <a:lnTo>
                  <a:pt x="97" y="96"/>
                </a:lnTo>
                <a:lnTo>
                  <a:pt x="97" y="95"/>
                </a:lnTo>
                <a:lnTo>
                  <a:pt x="98" y="95"/>
                </a:lnTo>
                <a:lnTo>
                  <a:pt x="99" y="95"/>
                </a:lnTo>
                <a:lnTo>
                  <a:pt x="100" y="94"/>
                </a:lnTo>
                <a:lnTo>
                  <a:pt x="101" y="94"/>
                </a:lnTo>
                <a:lnTo>
                  <a:pt x="101" y="94"/>
                </a:lnTo>
                <a:lnTo>
                  <a:pt x="102" y="94"/>
                </a:lnTo>
                <a:lnTo>
                  <a:pt x="103" y="95"/>
                </a:lnTo>
                <a:lnTo>
                  <a:pt x="103" y="95"/>
                </a:lnTo>
                <a:lnTo>
                  <a:pt x="104" y="96"/>
                </a:lnTo>
                <a:lnTo>
                  <a:pt x="105" y="97"/>
                </a:lnTo>
                <a:lnTo>
                  <a:pt x="105" y="98"/>
                </a:lnTo>
                <a:lnTo>
                  <a:pt x="105" y="99"/>
                </a:lnTo>
                <a:lnTo>
                  <a:pt x="105" y="100"/>
                </a:lnTo>
                <a:lnTo>
                  <a:pt x="106" y="104"/>
                </a:lnTo>
                <a:lnTo>
                  <a:pt x="106" y="105"/>
                </a:lnTo>
                <a:lnTo>
                  <a:pt x="107" y="106"/>
                </a:lnTo>
                <a:lnTo>
                  <a:pt x="107" y="107"/>
                </a:lnTo>
                <a:lnTo>
                  <a:pt x="108" y="108"/>
                </a:lnTo>
                <a:lnTo>
                  <a:pt x="108" y="109"/>
                </a:lnTo>
                <a:lnTo>
                  <a:pt x="109" y="109"/>
                </a:lnTo>
                <a:lnTo>
                  <a:pt x="109" y="109"/>
                </a:lnTo>
                <a:lnTo>
                  <a:pt x="111" y="110"/>
                </a:lnTo>
                <a:lnTo>
                  <a:pt x="114" y="110"/>
                </a:lnTo>
                <a:lnTo>
                  <a:pt x="116" y="110"/>
                </a:lnTo>
                <a:lnTo>
                  <a:pt x="117" y="110"/>
                </a:lnTo>
                <a:lnTo>
                  <a:pt x="120" y="111"/>
                </a:lnTo>
                <a:lnTo>
                  <a:pt x="123" y="112"/>
                </a:lnTo>
                <a:lnTo>
                  <a:pt x="125" y="113"/>
                </a:lnTo>
                <a:lnTo>
                  <a:pt x="128" y="113"/>
                </a:lnTo>
                <a:lnTo>
                  <a:pt x="131" y="113"/>
                </a:lnTo>
                <a:lnTo>
                  <a:pt x="132" y="114"/>
                </a:lnTo>
                <a:lnTo>
                  <a:pt x="134" y="114"/>
                </a:lnTo>
                <a:lnTo>
                  <a:pt x="135" y="114"/>
                </a:lnTo>
                <a:lnTo>
                  <a:pt x="136" y="115"/>
                </a:lnTo>
                <a:lnTo>
                  <a:pt x="137" y="115"/>
                </a:lnTo>
                <a:lnTo>
                  <a:pt x="139" y="116"/>
                </a:lnTo>
                <a:lnTo>
                  <a:pt x="140" y="117"/>
                </a:lnTo>
                <a:lnTo>
                  <a:pt x="142" y="118"/>
                </a:lnTo>
                <a:lnTo>
                  <a:pt x="146" y="121"/>
                </a:lnTo>
                <a:lnTo>
                  <a:pt x="148" y="122"/>
                </a:lnTo>
                <a:lnTo>
                  <a:pt x="149" y="123"/>
                </a:lnTo>
                <a:lnTo>
                  <a:pt x="149" y="123"/>
                </a:lnTo>
                <a:lnTo>
                  <a:pt x="150" y="123"/>
                </a:lnTo>
                <a:lnTo>
                  <a:pt x="151" y="122"/>
                </a:lnTo>
                <a:lnTo>
                  <a:pt x="152" y="122"/>
                </a:lnTo>
                <a:lnTo>
                  <a:pt x="154" y="121"/>
                </a:lnTo>
                <a:lnTo>
                  <a:pt x="155" y="120"/>
                </a:lnTo>
                <a:lnTo>
                  <a:pt x="156" y="119"/>
                </a:lnTo>
                <a:lnTo>
                  <a:pt x="157" y="118"/>
                </a:lnTo>
                <a:lnTo>
                  <a:pt x="158" y="116"/>
                </a:lnTo>
                <a:lnTo>
                  <a:pt x="159" y="115"/>
                </a:lnTo>
                <a:lnTo>
                  <a:pt x="160" y="113"/>
                </a:lnTo>
                <a:lnTo>
                  <a:pt x="161" y="112"/>
                </a:lnTo>
                <a:lnTo>
                  <a:pt x="162" y="110"/>
                </a:lnTo>
                <a:lnTo>
                  <a:pt x="162" y="109"/>
                </a:lnTo>
                <a:lnTo>
                  <a:pt x="163" y="108"/>
                </a:lnTo>
                <a:lnTo>
                  <a:pt x="163" y="106"/>
                </a:lnTo>
                <a:lnTo>
                  <a:pt x="164" y="103"/>
                </a:lnTo>
                <a:lnTo>
                  <a:pt x="164" y="102"/>
                </a:lnTo>
                <a:lnTo>
                  <a:pt x="164" y="100"/>
                </a:lnTo>
                <a:lnTo>
                  <a:pt x="164" y="100"/>
                </a:lnTo>
                <a:lnTo>
                  <a:pt x="164" y="99"/>
                </a:lnTo>
                <a:lnTo>
                  <a:pt x="165" y="99"/>
                </a:lnTo>
                <a:lnTo>
                  <a:pt x="165" y="98"/>
                </a:lnTo>
                <a:lnTo>
                  <a:pt x="166" y="98"/>
                </a:lnTo>
                <a:lnTo>
                  <a:pt x="168" y="98"/>
                </a:lnTo>
                <a:lnTo>
                  <a:pt x="171" y="97"/>
                </a:lnTo>
                <a:lnTo>
                  <a:pt x="174" y="96"/>
                </a:lnTo>
                <a:lnTo>
                  <a:pt x="177" y="95"/>
                </a:lnTo>
                <a:lnTo>
                  <a:pt x="178" y="95"/>
                </a:lnTo>
                <a:lnTo>
                  <a:pt x="180" y="94"/>
                </a:lnTo>
                <a:lnTo>
                  <a:pt x="184" y="94"/>
                </a:lnTo>
                <a:lnTo>
                  <a:pt x="186" y="94"/>
                </a:lnTo>
                <a:lnTo>
                  <a:pt x="188" y="94"/>
                </a:lnTo>
                <a:lnTo>
                  <a:pt x="190" y="94"/>
                </a:lnTo>
                <a:lnTo>
                  <a:pt x="192" y="94"/>
                </a:lnTo>
                <a:lnTo>
                  <a:pt x="193" y="94"/>
                </a:lnTo>
                <a:lnTo>
                  <a:pt x="194" y="95"/>
                </a:lnTo>
                <a:lnTo>
                  <a:pt x="195" y="95"/>
                </a:lnTo>
                <a:lnTo>
                  <a:pt x="198" y="96"/>
                </a:lnTo>
                <a:lnTo>
                  <a:pt x="199" y="96"/>
                </a:lnTo>
                <a:lnTo>
                  <a:pt x="200" y="97"/>
                </a:lnTo>
                <a:lnTo>
                  <a:pt x="202" y="97"/>
                </a:lnTo>
                <a:lnTo>
                  <a:pt x="203" y="97"/>
                </a:lnTo>
                <a:lnTo>
                  <a:pt x="204" y="97"/>
                </a:lnTo>
                <a:lnTo>
                  <a:pt x="206" y="97"/>
                </a:lnTo>
                <a:lnTo>
                  <a:pt x="207" y="97"/>
                </a:lnTo>
                <a:lnTo>
                  <a:pt x="208" y="97"/>
                </a:lnTo>
                <a:lnTo>
                  <a:pt x="210" y="96"/>
                </a:lnTo>
                <a:lnTo>
                  <a:pt x="211" y="96"/>
                </a:lnTo>
                <a:lnTo>
                  <a:pt x="212" y="95"/>
                </a:lnTo>
                <a:lnTo>
                  <a:pt x="213" y="95"/>
                </a:lnTo>
                <a:lnTo>
                  <a:pt x="214" y="94"/>
                </a:lnTo>
                <a:lnTo>
                  <a:pt x="214" y="93"/>
                </a:lnTo>
                <a:lnTo>
                  <a:pt x="216" y="92"/>
                </a:lnTo>
                <a:lnTo>
                  <a:pt x="217" y="91"/>
                </a:lnTo>
                <a:lnTo>
                  <a:pt x="217" y="89"/>
                </a:lnTo>
                <a:lnTo>
                  <a:pt x="218" y="88"/>
                </a:lnTo>
                <a:lnTo>
                  <a:pt x="218" y="87"/>
                </a:lnTo>
                <a:lnTo>
                  <a:pt x="218" y="86"/>
                </a:lnTo>
                <a:lnTo>
                  <a:pt x="219" y="85"/>
                </a:lnTo>
                <a:lnTo>
                  <a:pt x="219" y="84"/>
                </a:lnTo>
                <a:lnTo>
                  <a:pt x="218" y="82"/>
                </a:lnTo>
                <a:lnTo>
                  <a:pt x="218" y="81"/>
                </a:lnTo>
                <a:lnTo>
                  <a:pt x="218" y="80"/>
                </a:lnTo>
                <a:lnTo>
                  <a:pt x="217" y="77"/>
                </a:lnTo>
                <a:lnTo>
                  <a:pt x="214" y="71"/>
                </a:lnTo>
                <a:lnTo>
                  <a:pt x="213" y="70"/>
                </a:lnTo>
                <a:lnTo>
                  <a:pt x="213" y="69"/>
                </a:lnTo>
                <a:lnTo>
                  <a:pt x="213" y="68"/>
                </a:lnTo>
                <a:lnTo>
                  <a:pt x="213" y="68"/>
                </a:lnTo>
                <a:lnTo>
                  <a:pt x="213" y="67"/>
                </a:lnTo>
                <a:lnTo>
                  <a:pt x="213" y="67"/>
                </a:lnTo>
                <a:lnTo>
                  <a:pt x="213" y="66"/>
                </a:lnTo>
                <a:lnTo>
                  <a:pt x="214" y="66"/>
                </a:lnTo>
                <a:lnTo>
                  <a:pt x="214" y="66"/>
                </a:lnTo>
                <a:lnTo>
                  <a:pt x="215" y="65"/>
                </a:lnTo>
                <a:lnTo>
                  <a:pt x="215" y="65"/>
                </a:lnTo>
                <a:lnTo>
                  <a:pt x="216" y="65"/>
                </a:lnTo>
                <a:lnTo>
                  <a:pt x="217" y="65"/>
                </a:lnTo>
                <a:lnTo>
                  <a:pt x="218" y="65"/>
                </a:lnTo>
                <a:lnTo>
                  <a:pt x="219" y="65"/>
                </a:lnTo>
                <a:lnTo>
                  <a:pt x="220" y="65"/>
                </a:lnTo>
                <a:lnTo>
                  <a:pt x="223" y="65"/>
                </a:lnTo>
                <a:lnTo>
                  <a:pt x="224" y="66"/>
                </a:lnTo>
                <a:lnTo>
                  <a:pt x="225" y="66"/>
                </a:lnTo>
                <a:lnTo>
                  <a:pt x="226" y="66"/>
                </a:lnTo>
                <a:lnTo>
                  <a:pt x="226" y="66"/>
                </a:lnTo>
                <a:lnTo>
                  <a:pt x="227" y="65"/>
                </a:lnTo>
                <a:lnTo>
                  <a:pt x="227" y="65"/>
                </a:lnTo>
                <a:lnTo>
                  <a:pt x="228" y="64"/>
                </a:lnTo>
                <a:lnTo>
                  <a:pt x="228" y="64"/>
                </a:lnTo>
                <a:lnTo>
                  <a:pt x="229" y="63"/>
                </a:lnTo>
                <a:lnTo>
                  <a:pt x="231" y="60"/>
                </a:lnTo>
                <a:lnTo>
                  <a:pt x="232" y="59"/>
                </a:lnTo>
                <a:lnTo>
                  <a:pt x="233" y="58"/>
                </a:lnTo>
                <a:lnTo>
                  <a:pt x="233" y="58"/>
                </a:lnTo>
                <a:lnTo>
                  <a:pt x="234" y="57"/>
                </a:lnTo>
                <a:lnTo>
                  <a:pt x="235" y="57"/>
                </a:lnTo>
                <a:lnTo>
                  <a:pt x="237" y="57"/>
                </a:lnTo>
                <a:lnTo>
                  <a:pt x="238" y="57"/>
                </a:lnTo>
                <a:lnTo>
                  <a:pt x="239" y="58"/>
                </a:lnTo>
                <a:lnTo>
                  <a:pt x="240" y="58"/>
                </a:lnTo>
                <a:lnTo>
                  <a:pt x="241" y="59"/>
                </a:lnTo>
                <a:lnTo>
                  <a:pt x="243" y="60"/>
                </a:lnTo>
                <a:lnTo>
                  <a:pt x="245" y="61"/>
                </a:lnTo>
                <a:lnTo>
                  <a:pt x="246" y="63"/>
                </a:lnTo>
                <a:lnTo>
                  <a:pt x="249" y="65"/>
                </a:lnTo>
                <a:lnTo>
                  <a:pt x="250" y="66"/>
                </a:lnTo>
                <a:lnTo>
                  <a:pt x="251" y="67"/>
                </a:lnTo>
                <a:lnTo>
                  <a:pt x="252" y="68"/>
                </a:lnTo>
                <a:lnTo>
                  <a:pt x="253" y="68"/>
                </a:lnTo>
                <a:lnTo>
                  <a:pt x="255" y="69"/>
                </a:lnTo>
                <a:lnTo>
                  <a:pt x="256" y="69"/>
                </a:lnTo>
                <a:lnTo>
                  <a:pt x="258" y="70"/>
                </a:lnTo>
                <a:lnTo>
                  <a:pt x="260" y="70"/>
                </a:lnTo>
                <a:lnTo>
                  <a:pt x="261" y="70"/>
                </a:lnTo>
                <a:lnTo>
                  <a:pt x="263" y="70"/>
                </a:lnTo>
                <a:lnTo>
                  <a:pt x="266" y="69"/>
                </a:lnTo>
                <a:lnTo>
                  <a:pt x="270" y="68"/>
                </a:lnTo>
                <a:lnTo>
                  <a:pt x="272" y="68"/>
                </a:lnTo>
                <a:lnTo>
                  <a:pt x="272" y="67"/>
                </a:lnTo>
                <a:lnTo>
                  <a:pt x="272" y="67"/>
                </a:lnTo>
                <a:lnTo>
                  <a:pt x="273" y="66"/>
                </a:lnTo>
                <a:lnTo>
                  <a:pt x="274" y="65"/>
                </a:lnTo>
                <a:lnTo>
                  <a:pt x="275" y="65"/>
                </a:lnTo>
                <a:lnTo>
                  <a:pt x="275" y="64"/>
                </a:lnTo>
                <a:lnTo>
                  <a:pt x="277" y="60"/>
                </a:lnTo>
                <a:lnTo>
                  <a:pt x="278" y="56"/>
                </a:lnTo>
                <a:lnTo>
                  <a:pt x="280" y="52"/>
                </a:lnTo>
                <a:lnTo>
                  <a:pt x="281" y="50"/>
                </a:lnTo>
                <a:lnTo>
                  <a:pt x="282" y="47"/>
                </a:lnTo>
                <a:lnTo>
                  <a:pt x="282" y="46"/>
                </a:lnTo>
                <a:lnTo>
                  <a:pt x="282" y="44"/>
                </a:lnTo>
                <a:lnTo>
                  <a:pt x="282" y="40"/>
                </a:lnTo>
                <a:lnTo>
                  <a:pt x="282" y="39"/>
                </a:lnTo>
                <a:lnTo>
                  <a:pt x="283" y="38"/>
                </a:lnTo>
                <a:lnTo>
                  <a:pt x="283" y="37"/>
                </a:lnTo>
                <a:lnTo>
                  <a:pt x="284" y="36"/>
                </a:lnTo>
                <a:lnTo>
                  <a:pt x="284" y="35"/>
                </a:lnTo>
                <a:lnTo>
                  <a:pt x="287" y="33"/>
                </a:lnTo>
                <a:lnTo>
                  <a:pt x="289" y="30"/>
                </a:lnTo>
                <a:lnTo>
                  <a:pt x="290" y="29"/>
                </a:lnTo>
                <a:lnTo>
                  <a:pt x="292" y="28"/>
                </a:lnTo>
                <a:lnTo>
                  <a:pt x="295" y="26"/>
                </a:lnTo>
                <a:lnTo>
                  <a:pt x="296" y="25"/>
                </a:lnTo>
                <a:lnTo>
                  <a:pt x="297" y="24"/>
                </a:lnTo>
                <a:lnTo>
                  <a:pt x="298" y="23"/>
                </a:lnTo>
                <a:lnTo>
                  <a:pt x="298" y="22"/>
                </a:lnTo>
                <a:lnTo>
                  <a:pt x="299" y="21"/>
                </a:lnTo>
                <a:lnTo>
                  <a:pt x="300" y="20"/>
                </a:lnTo>
                <a:lnTo>
                  <a:pt x="301" y="17"/>
                </a:lnTo>
                <a:lnTo>
                  <a:pt x="302" y="16"/>
                </a:lnTo>
                <a:lnTo>
                  <a:pt x="303" y="15"/>
                </a:lnTo>
                <a:lnTo>
                  <a:pt x="304" y="15"/>
                </a:lnTo>
                <a:lnTo>
                  <a:pt x="304" y="15"/>
                </a:lnTo>
                <a:lnTo>
                  <a:pt x="305" y="15"/>
                </a:lnTo>
                <a:lnTo>
                  <a:pt x="307" y="15"/>
                </a:lnTo>
                <a:lnTo>
                  <a:pt x="309" y="15"/>
                </a:lnTo>
                <a:lnTo>
                  <a:pt x="313" y="16"/>
                </a:lnTo>
                <a:lnTo>
                  <a:pt x="315" y="17"/>
                </a:lnTo>
                <a:lnTo>
                  <a:pt x="317" y="17"/>
                </a:lnTo>
                <a:lnTo>
                  <a:pt x="318" y="17"/>
                </a:lnTo>
                <a:lnTo>
                  <a:pt x="319" y="17"/>
                </a:lnTo>
                <a:lnTo>
                  <a:pt x="320" y="17"/>
                </a:lnTo>
                <a:lnTo>
                  <a:pt x="321" y="17"/>
                </a:lnTo>
                <a:lnTo>
                  <a:pt x="321" y="17"/>
                </a:lnTo>
                <a:lnTo>
                  <a:pt x="322" y="17"/>
                </a:lnTo>
                <a:lnTo>
                  <a:pt x="323" y="16"/>
                </a:lnTo>
                <a:lnTo>
                  <a:pt x="324" y="16"/>
                </a:lnTo>
                <a:lnTo>
                  <a:pt x="325" y="15"/>
                </a:lnTo>
                <a:lnTo>
                  <a:pt x="326" y="14"/>
                </a:lnTo>
                <a:lnTo>
                  <a:pt x="326" y="14"/>
                </a:lnTo>
                <a:lnTo>
                  <a:pt x="327" y="13"/>
                </a:lnTo>
                <a:lnTo>
                  <a:pt x="329" y="11"/>
                </a:lnTo>
                <a:lnTo>
                  <a:pt x="330" y="8"/>
                </a:lnTo>
                <a:lnTo>
                  <a:pt x="331" y="6"/>
                </a:lnTo>
                <a:lnTo>
                  <a:pt x="332" y="5"/>
                </a:lnTo>
                <a:lnTo>
                  <a:pt x="332" y="4"/>
                </a:lnTo>
                <a:lnTo>
                  <a:pt x="333" y="3"/>
                </a:lnTo>
                <a:lnTo>
                  <a:pt x="333" y="2"/>
                </a:lnTo>
                <a:lnTo>
                  <a:pt x="333" y="1"/>
                </a:lnTo>
                <a:lnTo>
                  <a:pt x="333" y="1"/>
                </a:lnTo>
                <a:lnTo>
                  <a:pt x="334" y="1"/>
                </a:lnTo>
                <a:lnTo>
                  <a:pt x="334" y="1"/>
                </a:lnTo>
                <a:lnTo>
                  <a:pt x="336" y="1"/>
                </a:lnTo>
                <a:lnTo>
                  <a:pt x="337" y="1"/>
                </a:lnTo>
                <a:lnTo>
                  <a:pt x="339" y="0"/>
                </a:lnTo>
                <a:lnTo>
                  <a:pt x="339" y="0"/>
                </a:lnTo>
                <a:lnTo>
                  <a:pt x="340" y="0"/>
                </a:lnTo>
                <a:lnTo>
                  <a:pt x="340" y="0"/>
                </a:lnTo>
                <a:lnTo>
                  <a:pt x="341" y="0"/>
                </a:lnTo>
                <a:close/>
              </a:path>
            </a:pathLst>
          </a:custGeom>
          <a:solidFill>
            <a:srgbClr val="B0C2E5"/>
          </a:solidFill>
          <a:ln w="26988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8" name="Freeform 291">
            <a:extLst>
              <a:ext uri="{FF2B5EF4-FFF2-40B4-BE49-F238E27FC236}">
                <a16:creationId xmlns:a16="http://schemas.microsoft.com/office/drawing/2014/main" id="{A4DFD73F-B4C1-4923-A898-65A921BAE8A9}"/>
              </a:ext>
            </a:extLst>
          </p:cNvPr>
          <p:cNvSpPr>
            <a:spLocks/>
          </p:cNvSpPr>
          <p:nvPr/>
        </p:nvSpPr>
        <p:spPr bwMode="auto">
          <a:xfrm>
            <a:off x="10454359" y="3949210"/>
            <a:ext cx="1389429" cy="1233172"/>
          </a:xfrm>
          <a:custGeom>
            <a:avLst/>
            <a:gdLst>
              <a:gd name="T0" fmla="*/ 239 w 731"/>
              <a:gd name="T1" fmla="*/ 12 h 593"/>
              <a:gd name="T2" fmla="*/ 240 w 731"/>
              <a:gd name="T3" fmla="*/ 45 h 593"/>
              <a:gd name="T4" fmla="*/ 240 w 731"/>
              <a:gd name="T5" fmla="*/ 75 h 593"/>
              <a:gd name="T6" fmla="*/ 197 w 731"/>
              <a:gd name="T7" fmla="*/ 97 h 593"/>
              <a:gd name="T8" fmla="*/ 191 w 731"/>
              <a:gd name="T9" fmla="*/ 121 h 593"/>
              <a:gd name="T10" fmla="*/ 227 w 731"/>
              <a:gd name="T11" fmla="*/ 138 h 593"/>
              <a:gd name="T12" fmla="*/ 257 w 731"/>
              <a:gd name="T13" fmla="*/ 180 h 593"/>
              <a:gd name="T14" fmla="*/ 287 w 731"/>
              <a:gd name="T15" fmla="*/ 213 h 593"/>
              <a:gd name="T16" fmla="*/ 326 w 731"/>
              <a:gd name="T17" fmla="*/ 215 h 593"/>
              <a:gd name="T18" fmla="*/ 372 w 731"/>
              <a:gd name="T19" fmla="*/ 197 h 593"/>
              <a:gd name="T20" fmla="*/ 360 w 731"/>
              <a:gd name="T21" fmla="*/ 180 h 593"/>
              <a:gd name="T22" fmla="*/ 370 w 731"/>
              <a:gd name="T23" fmla="*/ 165 h 593"/>
              <a:gd name="T24" fmla="*/ 401 w 731"/>
              <a:gd name="T25" fmla="*/ 202 h 593"/>
              <a:gd name="T26" fmla="*/ 432 w 731"/>
              <a:gd name="T27" fmla="*/ 205 h 593"/>
              <a:gd name="T28" fmla="*/ 455 w 731"/>
              <a:gd name="T29" fmla="*/ 220 h 593"/>
              <a:gd name="T30" fmla="*/ 484 w 731"/>
              <a:gd name="T31" fmla="*/ 248 h 593"/>
              <a:gd name="T32" fmla="*/ 501 w 731"/>
              <a:gd name="T33" fmla="*/ 238 h 593"/>
              <a:gd name="T34" fmla="*/ 546 w 731"/>
              <a:gd name="T35" fmla="*/ 246 h 593"/>
              <a:gd name="T36" fmla="*/ 585 w 731"/>
              <a:gd name="T37" fmla="*/ 256 h 593"/>
              <a:gd name="T38" fmla="*/ 599 w 731"/>
              <a:gd name="T39" fmla="*/ 251 h 593"/>
              <a:gd name="T40" fmla="*/ 608 w 731"/>
              <a:gd name="T41" fmla="*/ 282 h 593"/>
              <a:gd name="T42" fmla="*/ 607 w 731"/>
              <a:gd name="T43" fmla="*/ 317 h 593"/>
              <a:gd name="T44" fmla="*/ 635 w 731"/>
              <a:gd name="T45" fmla="*/ 380 h 593"/>
              <a:gd name="T46" fmla="*/ 676 w 731"/>
              <a:gd name="T47" fmla="*/ 399 h 593"/>
              <a:gd name="T48" fmla="*/ 706 w 731"/>
              <a:gd name="T49" fmla="*/ 407 h 593"/>
              <a:gd name="T50" fmla="*/ 730 w 731"/>
              <a:gd name="T51" fmla="*/ 482 h 593"/>
              <a:gd name="T52" fmla="*/ 712 w 731"/>
              <a:gd name="T53" fmla="*/ 510 h 593"/>
              <a:gd name="T54" fmla="*/ 658 w 731"/>
              <a:gd name="T55" fmla="*/ 518 h 593"/>
              <a:gd name="T56" fmla="*/ 612 w 731"/>
              <a:gd name="T57" fmla="*/ 519 h 593"/>
              <a:gd name="T58" fmla="*/ 599 w 731"/>
              <a:gd name="T59" fmla="*/ 544 h 593"/>
              <a:gd name="T60" fmla="*/ 561 w 731"/>
              <a:gd name="T61" fmla="*/ 592 h 593"/>
              <a:gd name="T62" fmla="*/ 532 w 731"/>
              <a:gd name="T63" fmla="*/ 585 h 593"/>
              <a:gd name="T64" fmla="*/ 501 w 731"/>
              <a:gd name="T65" fmla="*/ 547 h 593"/>
              <a:gd name="T66" fmla="*/ 466 w 731"/>
              <a:gd name="T67" fmla="*/ 536 h 593"/>
              <a:gd name="T68" fmla="*/ 416 w 731"/>
              <a:gd name="T69" fmla="*/ 519 h 593"/>
              <a:gd name="T70" fmla="*/ 362 w 731"/>
              <a:gd name="T71" fmla="*/ 518 h 593"/>
              <a:gd name="T72" fmla="*/ 332 w 731"/>
              <a:gd name="T73" fmla="*/ 509 h 593"/>
              <a:gd name="T74" fmla="*/ 309 w 731"/>
              <a:gd name="T75" fmla="*/ 501 h 593"/>
              <a:gd name="T76" fmla="*/ 305 w 731"/>
              <a:gd name="T77" fmla="*/ 481 h 593"/>
              <a:gd name="T78" fmla="*/ 260 w 731"/>
              <a:gd name="T79" fmla="*/ 429 h 593"/>
              <a:gd name="T80" fmla="*/ 240 w 731"/>
              <a:gd name="T81" fmla="*/ 425 h 593"/>
              <a:gd name="T82" fmla="*/ 232 w 731"/>
              <a:gd name="T83" fmla="*/ 388 h 593"/>
              <a:gd name="T84" fmla="*/ 217 w 731"/>
              <a:gd name="T85" fmla="*/ 368 h 593"/>
              <a:gd name="T86" fmla="*/ 169 w 731"/>
              <a:gd name="T87" fmla="*/ 364 h 593"/>
              <a:gd name="T88" fmla="*/ 148 w 731"/>
              <a:gd name="T89" fmla="*/ 336 h 593"/>
              <a:gd name="T90" fmla="*/ 134 w 731"/>
              <a:gd name="T91" fmla="*/ 299 h 593"/>
              <a:gd name="T92" fmla="*/ 126 w 731"/>
              <a:gd name="T93" fmla="*/ 324 h 593"/>
              <a:gd name="T94" fmla="*/ 110 w 731"/>
              <a:gd name="T95" fmla="*/ 334 h 593"/>
              <a:gd name="T96" fmla="*/ 91 w 731"/>
              <a:gd name="T97" fmla="*/ 338 h 593"/>
              <a:gd name="T98" fmla="*/ 85 w 731"/>
              <a:gd name="T99" fmla="*/ 307 h 593"/>
              <a:gd name="T100" fmla="*/ 47 w 731"/>
              <a:gd name="T101" fmla="*/ 331 h 593"/>
              <a:gd name="T102" fmla="*/ 29 w 731"/>
              <a:gd name="T103" fmla="*/ 316 h 593"/>
              <a:gd name="T104" fmla="*/ 7 w 731"/>
              <a:gd name="T105" fmla="*/ 308 h 593"/>
              <a:gd name="T106" fmla="*/ 5 w 731"/>
              <a:gd name="T107" fmla="*/ 274 h 593"/>
              <a:gd name="T108" fmla="*/ 15 w 731"/>
              <a:gd name="T109" fmla="*/ 244 h 593"/>
              <a:gd name="T110" fmla="*/ 8 w 731"/>
              <a:gd name="T111" fmla="*/ 205 h 593"/>
              <a:gd name="T112" fmla="*/ 28 w 731"/>
              <a:gd name="T113" fmla="*/ 149 h 593"/>
              <a:gd name="T114" fmla="*/ 56 w 731"/>
              <a:gd name="T115" fmla="*/ 100 h 593"/>
              <a:gd name="T116" fmla="*/ 93 w 731"/>
              <a:gd name="T117" fmla="*/ 74 h 593"/>
              <a:gd name="T118" fmla="*/ 110 w 731"/>
              <a:gd name="T119" fmla="*/ 48 h 593"/>
              <a:gd name="T120" fmla="*/ 162 w 731"/>
              <a:gd name="T121" fmla="*/ 34 h 593"/>
              <a:gd name="T122" fmla="*/ 203 w 731"/>
              <a:gd name="T123" fmla="*/ 26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31" h="593">
                <a:moveTo>
                  <a:pt x="222" y="0"/>
                </a:moveTo>
                <a:lnTo>
                  <a:pt x="222" y="0"/>
                </a:lnTo>
                <a:lnTo>
                  <a:pt x="223" y="0"/>
                </a:lnTo>
                <a:lnTo>
                  <a:pt x="224" y="1"/>
                </a:lnTo>
                <a:lnTo>
                  <a:pt x="225" y="1"/>
                </a:lnTo>
                <a:lnTo>
                  <a:pt x="226" y="2"/>
                </a:lnTo>
                <a:lnTo>
                  <a:pt x="228" y="3"/>
                </a:lnTo>
                <a:lnTo>
                  <a:pt x="228" y="3"/>
                </a:lnTo>
                <a:lnTo>
                  <a:pt x="229" y="4"/>
                </a:lnTo>
                <a:lnTo>
                  <a:pt x="231" y="5"/>
                </a:lnTo>
                <a:lnTo>
                  <a:pt x="231" y="6"/>
                </a:lnTo>
                <a:lnTo>
                  <a:pt x="232" y="7"/>
                </a:lnTo>
                <a:lnTo>
                  <a:pt x="233" y="8"/>
                </a:lnTo>
                <a:lnTo>
                  <a:pt x="233" y="10"/>
                </a:lnTo>
                <a:lnTo>
                  <a:pt x="233" y="10"/>
                </a:lnTo>
                <a:lnTo>
                  <a:pt x="233" y="10"/>
                </a:lnTo>
                <a:lnTo>
                  <a:pt x="235" y="11"/>
                </a:lnTo>
                <a:lnTo>
                  <a:pt x="236" y="11"/>
                </a:lnTo>
                <a:lnTo>
                  <a:pt x="237" y="11"/>
                </a:lnTo>
                <a:lnTo>
                  <a:pt x="238" y="12"/>
                </a:lnTo>
                <a:lnTo>
                  <a:pt x="239" y="12"/>
                </a:lnTo>
                <a:lnTo>
                  <a:pt x="239" y="13"/>
                </a:lnTo>
                <a:lnTo>
                  <a:pt x="240" y="14"/>
                </a:lnTo>
                <a:lnTo>
                  <a:pt x="240" y="14"/>
                </a:lnTo>
                <a:lnTo>
                  <a:pt x="240" y="15"/>
                </a:lnTo>
                <a:lnTo>
                  <a:pt x="240" y="16"/>
                </a:lnTo>
                <a:lnTo>
                  <a:pt x="240" y="17"/>
                </a:lnTo>
                <a:lnTo>
                  <a:pt x="240" y="18"/>
                </a:lnTo>
                <a:lnTo>
                  <a:pt x="239" y="20"/>
                </a:lnTo>
                <a:lnTo>
                  <a:pt x="237" y="26"/>
                </a:lnTo>
                <a:lnTo>
                  <a:pt x="236" y="28"/>
                </a:lnTo>
                <a:lnTo>
                  <a:pt x="236" y="30"/>
                </a:lnTo>
                <a:lnTo>
                  <a:pt x="235" y="31"/>
                </a:lnTo>
                <a:lnTo>
                  <a:pt x="235" y="33"/>
                </a:lnTo>
                <a:lnTo>
                  <a:pt x="235" y="35"/>
                </a:lnTo>
                <a:lnTo>
                  <a:pt x="235" y="36"/>
                </a:lnTo>
                <a:lnTo>
                  <a:pt x="236" y="38"/>
                </a:lnTo>
                <a:lnTo>
                  <a:pt x="236" y="39"/>
                </a:lnTo>
                <a:lnTo>
                  <a:pt x="237" y="41"/>
                </a:lnTo>
                <a:lnTo>
                  <a:pt x="237" y="42"/>
                </a:lnTo>
                <a:lnTo>
                  <a:pt x="238" y="44"/>
                </a:lnTo>
                <a:lnTo>
                  <a:pt x="240" y="45"/>
                </a:lnTo>
                <a:lnTo>
                  <a:pt x="243" y="50"/>
                </a:lnTo>
                <a:lnTo>
                  <a:pt x="245" y="52"/>
                </a:lnTo>
                <a:lnTo>
                  <a:pt x="246" y="53"/>
                </a:lnTo>
                <a:lnTo>
                  <a:pt x="246" y="54"/>
                </a:lnTo>
                <a:lnTo>
                  <a:pt x="247" y="55"/>
                </a:lnTo>
                <a:lnTo>
                  <a:pt x="247" y="56"/>
                </a:lnTo>
                <a:lnTo>
                  <a:pt x="247" y="58"/>
                </a:lnTo>
                <a:lnTo>
                  <a:pt x="248" y="60"/>
                </a:lnTo>
                <a:lnTo>
                  <a:pt x="248" y="62"/>
                </a:lnTo>
                <a:lnTo>
                  <a:pt x="248" y="64"/>
                </a:lnTo>
                <a:lnTo>
                  <a:pt x="247" y="66"/>
                </a:lnTo>
                <a:lnTo>
                  <a:pt x="247" y="67"/>
                </a:lnTo>
                <a:lnTo>
                  <a:pt x="247" y="69"/>
                </a:lnTo>
                <a:lnTo>
                  <a:pt x="246" y="70"/>
                </a:lnTo>
                <a:lnTo>
                  <a:pt x="246" y="71"/>
                </a:lnTo>
                <a:lnTo>
                  <a:pt x="245" y="72"/>
                </a:lnTo>
                <a:lnTo>
                  <a:pt x="245" y="72"/>
                </a:lnTo>
                <a:lnTo>
                  <a:pt x="244" y="73"/>
                </a:lnTo>
                <a:lnTo>
                  <a:pt x="242" y="74"/>
                </a:lnTo>
                <a:lnTo>
                  <a:pt x="241" y="75"/>
                </a:lnTo>
                <a:lnTo>
                  <a:pt x="240" y="75"/>
                </a:lnTo>
                <a:lnTo>
                  <a:pt x="239" y="76"/>
                </a:lnTo>
                <a:lnTo>
                  <a:pt x="236" y="77"/>
                </a:lnTo>
                <a:lnTo>
                  <a:pt x="235" y="77"/>
                </a:lnTo>
                <a:lnTo>
                  <a:pt x="233" y="78"/>
                </a:lnTo>
                <a:lnTo>
                  <a:pt x="232" y="79"/>
                </a:lnTo>
                <a:lnTo>
                  <a:pt x="231" y="80"/>
                </a:lnTo>
                <a:lnTo>
                  <a:pt x="230" y="81"/>
                </a:lnTo>
                <a:lnTo>
                  <a:pt x="229" y="81"/>
                </a:lnTo>
                <a:lnTo>
                  <a:pt x="227" y="84"/>
                </a:lnTo>
                <a:lnTo>
                  <a:pt x="227" y="85"/>
                </a:lnTo>
                <a:lnTo>
                  <a:pt x="226" y="86"/>
                </a:lnTo>
                <a:lnTo>
                  <a:pt x="225" y="87"/>
                </a:lnTo>
                <a:lnTo>
                  <a:pt x="224" y="88"/>
                </a:lnTo>
                <a:lnTo>
                  <a:pt x="223" y="88"/>
                </a:lnTo>
                <a:lnTo>
                  <a:pt x="222" y="89"/>
                </a:lnTo>
                <a:lnTo>
                  <a:pt x="221" y="89"/>
                </a:lnTo>
                <a:lnTo>
                  <a:pt x="220" y="90"/>
                </a:lnTo>
                <a:lnTo>
                  <a:pt x="217" y="91"/>
                </a:lnTo>
                <a:lnTo>
                  <a:pt x="210" y="93"/>
                </a:lnTo>
                <a:lnTo>
                  <a:pt x="201" y="96"/>
                </a:lnTo>
                <a:lnTo>
                  <a:pt x="197" y="97"/>
                </a:lnTo>
                <a:lnTo>
                  <a:pt x="189" y="100"/>
                </a:lnTo>
                <a:lnTo>
                  <a:pt x="188" y="100"/>
                </a:lnTo>
                <a:lnTo>
                  <a:pt x="187" y="101"/>
                </a:lnTo>
                <a:lnTo>
                  <a:pt x="186" y="102"/>
                </a:lnTo>
                <a:lnTo>
                  <a:pt x="185" y="103"/>
                </a:lnTo>
                <a:lnTo>
                  <a:pt x="184" y="103"/>
                </a:lnTo>
                <a:lnTo>
                  <a:pt x="184" y="104"/>
                </a:lnTo>
                <a:lnTo>
                  <a:pt x="184" y="105"/>
                </a:lnTo>
                <a:lnTo>
                  <a:pt x="183" y="106"/>
                </a:lnTo>
                <a:lnTo>
                  <a:pt x="183" y="107"/>
                </a:lnTo>
                <a:lnTo>
                  <a:pt x="183" y="109"/>
                </a:lnTo>
                <a:lnTo>
                  <a:pt x="184" y="109"/>
                </a:lnTo>
                <a:lnTo>
                  <a:pt x="184" y="110"/>
                </a:lnTo>
                <a:lnTo>
                  <a:pt x="184" y="112"/>
                </a:lnTo>
                <a:lnTo>
                  <a:pt x="185" y="113"/>
                </a:lnTo>
                <a:lnTo>
                  <a:pt x="186" y="114"/>
                </a:lnTo>
                <a:lnTo>
                  <a:pt x="187" y="115"/>
                </a:lnTo>
                <a:lnTo>
                  <a:pt x="187" y="117"/>
                </a:lnTo>
                <a:lnTo>
                  <a:pt x="188" y="118"/>
                </a:lnTo>
                <a:lnTo>
                  <a:pt x="189" y="119"/>
                </a:lnTo>
                <a:lnTo>
                  <a:pt x="191" y="121"/>
                </a:lnTo>
                <a:lnTo>
                  <a:pt x="196" y="125"/>
                </a:lnTo>
                <a:lnTo>
                  <a:pt x="198" y="127"/>
                </a:lnTo>
                <a:lnTo>
                  <a:pt x="200" y="129"/>
                </a:lnTo>
                <a:lnTo>
                  <a:pt x="203" y="132"/>
                </a:lnTo>
                <a:lnTo>
                  <a:pt x="204" y="134"/>
                </a:lnTo>
                <a:lnTo>
                  <a:pt x="205" y="135"/>
                </a:lnTo>
                <a:lnTo>
                  <a:pt x="207" y="136"/>
                </a:lnTo>
                <a:lnTo>
                  <a:pt x="208" y="137"/>
                </a:lnTo>
                <a:lnTo>
                  <a:pt x="210" y="138"/>
                </a:lnTo>
                <a:lnTo>
                  <a:pt x="212" y="138"/>
                </a:lnTo>
                <a:lnTo>
                  <a:pt x="214" y="139"/>
                </a:lnTo>
                <a:lnTo>
                  <a:pt x="215" y="139"/>
                </a:lnTo>
                <a:lnTo>
                  <a:pt x="216" y="138"/>
                </a:lnTo>
                <a:lnTo>
                  <a:pt x="217" y="138"/>
                </a:lnTo>
                <a:lnTo>
                  <a:pt x="220" y="137"/>
                </a:lnTo>
                <a:lnTo>
                  <a:pt x="221" y="137"/>
                </a:lnTo>
                <a:lnTo>
                  <a:pt x="222" y="137"/>
                </a:lnTo>
                <a:lnTo>
                  <a:pt x="223" y="137"/>
                </a:lnTo>
                <a:lnTo>
                  <a:pt x="224" y="137"/>
                </a:lnTo>
                <a:lnTo>
                  <a:pt x="226" y="137"/>
                </a:lnTo>
                <a:lnTo>
                  <a:pt x="227" y="138"/>
                </a:lnTo>
                <a:lnTo>
                  <a:pt x="228" y="138"/>
                </a:lnTo>
                <a:lnTo>
                  <a:pt x="229" y="138"/>
                </a:lnTo>
                <a:lnTo>
                  <a:pt x="230" y="139"/>
                </a:lnTo>
                <a:lnTo>
                  <a:pt x="231" y="140"/>
                </a:lnTo>
                <a:lnTo>
                  <a:pt x="233" y="141"/>
                </a:lnTo>
                <a:lnTo>
                  <a:pt x="234" y="142"/>
                </a:lnTo>
                <a:lnTo>
                  <a:pt x="235" y="144"/>
                </a:lnTo>
                <a:lnTo>
                  <a:pt x="237" y="145"/>
                </a:lnTo>
                <a:lnTo>
                  <a:pt x="238" y="146"/>
                </a:lnTo>
                <a:lnTo>
                  <a:pt x="240" y="151"/>
                </a:lnTo>
                <a:lnTo>
                  <a:pt x="242" y="153"/>
                </a:lnTo>
                <a:lnTo>
                  <a:pt x="247" y="159"/>
                </a:lnTo>
                <a:lnTo>
                  <a:pt x="248" y="161"/>
                </a:lnTo>
                <a:lnTo>
                  <a:pt x="250" y="164"/>
                </a:lnTo>
                <a:lnTo>
                  <a:pt x="250" y="165"/>
                </a:lnTo>
                <a:lnTo>
                  <a:pt x="251" y="166"/>
                </a:lnTo>
                <a:lnTo>
                  <a:pt x="252" y="169"/>
                </a:lnTo>
                <a:lnTo>
                  <a:pt x="253" y="170"/>
                </a:lnTo>
                <a:lnTo>
                  <a:pt x="255" y="176"/>
                </a:lnTo>
                <a:lnTo>
                  <a:pt x="256" y="178"/>
                </a:lnTo>
                <a:lnTo>
                  <a:pt x="257" y="180"/>
                </a:lnTo>
                <a:lnTo>
                  <a:pt x="258" y="185"/>
                </a:lnTo>
                <a:lnTo>
                  <a:pt x="260" y="190"/>
                </a:lnTo>
                <a:lnTo>
                  <a:pt x="261" y="191"/>
                </a:lnTo>
                <a:lnTo>
                  <a:pt x="262" y="192"/>
                </a:lnTo>
                <a:lnTo>
                  <a:pt x="263" y="193"/>
                </a:lnTo>
                <a:lnTo>
                  <a:pt x="264" y="194"/>
                </a:lnTo>
                <a:lnTo>
                  <a:pt x="265" y="195"/>
                </a:lnTo>
                <a:lnTo>
                  <a:pt x="266" y="196"/>
                </a:lnTo>
                <a:lnTo>
                  <a:pt x="269" y="198"/>
                </a:lnTo>
                <a:lnTo>
                  <a:pt x="271" y="199"/>
                </a:lnTo>
                <a:lnTo>
                  <a:pt x="276" y="201"/>
                </a:lnTo>
                <a:lnTo>
                  <a:pt x="277" y="202"/>
                </a:lnTo>
                <a:lnTo>
                  <a:pt x="279" y="203"/>
                </a:lnTo>
                <a:lnTo>
                  <a:pt x="280" y="204"/>
                </a:lnTo>
                <a:lnTo>
                  <a:pt x="281" y="205"/>
                </a:lnTo>
                <a:lnTo>
                  <a:pt x="282" y="206"/>
                </a:lnTo>
                <a:lnTo>
                  <a:pt x="283" y="207"/>
                </a:lnTo>
                <a:lnTo>
                  <a:pt x="284" y="210"/>
                </a:lnTo>
                <a:lnTo>
                  <a:pt x="285" y="211"/>
                </a:lnTo>
                <a:lnTo>
                  <a:pt x="286" y="212"/>
                </a:lnTo>
                <a:lnTo>
                  <a:pt x="287" y="213"/>
                </a:lnTo>
                <a:lnTo>
                  <a:pt x="289" y="215"/>
                </a:lnTo>
                <a:lnTo>
                  <a:pt x="290" y="217"/>
                </a:lnTo>
                <a:lnTo>
                  <a:pt x="294" y="219"/>
                </a:lnTo>
                <a:lnTo>
                  <a:pt x="295" y="220"/>
                </a:lnTo>
                <a:lnTo>
                  <a:pt x="296" y="220"/>
                </a:lnTo>
                <a:lnTo>
                  <a:pt x="298" y="221"/>
                </a:lnTo>
                <a:lnTo>
                  <a:pt x="300" y="222"/>
                </a:lnTo>
                <a:lnTo>
                  <a:pt x="301" y="222"/>
                </a:lnTo>
                <a:lnTo>
                  <a:pt x="302" y="222"/>
                </a:lnTo>
                <a:lnTo>
                  <a:pt x="303" y="222"/>
                </a:lnTo>
                <a:lnTo>
                  <a:pt x="304" y="222"/>
                </a:lnTo>
                <a:lnTo>
                  <a:pt x="306" y="222"/>
                </a:lnTo>
                <a:lnTo>
                  <a:pt x="311" y="221"/>
                </a:lnTo>
                <a:lnTo>
                  <a:pt x="314" y="221"/>
                </a:lnTo>
                <a:lnTo>
                  <a:pt x="316" y="221"/>
                </a:lnTo>
                <a:lnTo>
                  <a:pt x="318" y="220"/>
                </a:lnTo>
                <a:lnTo>
                  <a:pt x="319" y="219"/>
                </a:lnTo>
                <a:lnTo>
                  <a:pt x="321" y="218"/>
                </a:lnTo>
                <a:lnTo>
                  <a:pt x="323" y="217"/>
                </a:lnTo>
                <a:lnTo>
                  <a:pt x="324" y="216"/>
                </a:lnTo>
                <a:lnTo>
                  <a:pt x="326" y="215"/>
                </a:lnTo>
                <a:lnTo>
                  <a:pt x="332" y="209"/>
                </a:lnTo>
                <a:lnTo>
                  <a:pt x="334" y="207"/>
                </a:lnTo>
                <a:lnTo>
                  <a:pt x="335" y="206"/>
                </a:lnTo>
                <a:lnTo>
                  <a:pt x="337" y="205"/>
                </a:lnTo>
                <a:lnTo>
                  <a:pt x="339" y="204"/>
                </a:lnTo>
                <a:lnTo>
                  <a:pt x="341" y="202"/>
                </a:lnTo>
                <a:lnTo>
                  <a:pt x="343" y="202"/>
                </a:lnTo>
                <a:lnTo>
                  <a:pt x="347" y="200"/>
                </a:lnTo>
                <a:lnTo>
                  <a:pt x="351" y="198"/>
                </a:lnTo>
                <a:lnTo>
                  <a:pt x="352" y="198"/>
                </a:lnTo>
                <a:lnTo>
                  <a:pt x="354" y="197"/>
                </a:lnTo>
                <a:lnTo>
                  <a:pt x="355" y="197"/>
                </a:lnTo>
                <a:lnTo>
                  <a:pt x="356" y="197"/>
                </a:lnTo>
                <a:lnTo>
                  <a:pt x="358" y="197"/>
                </a:lnTo>
                <a:lnTo>
                  <a:pt x="364" y="197"/>
                </a:lnTo>
                <a:lnTo>
                  <a:pt x="366" y="197"/>
                </a:lnTo>
                <a:lnTo>
                  <a:pt x="369" y="197"/>
                </a:lnTo>
                <a:lnTo>
                  <a:pt x="370" y="197"/>
                </a:lnTo>
                <a:lnTo>
                  <a:pt x="371" y="197"/>
                </a:lnTo>
                <a:lnTo>
                  <a:pt x="372" y="197"/>
                </a:lnTo>
                <a:lnTo>
                  <a:pt x="372" y="197"/>
                </a:lnTo>
                <a:lnTo>
                  <a:pt x="373" y="196"/>
                </a:lnTo>
                <a:lnTo>
                  <a:pt x="373" y="196"/>
                </a:lnTo>
                <a:lnTo>
                  <a:pt x="373" y="195"/>
                </a:lnTo>
                <a:lnTo>
                  <a:pt x="373" y="193"/>
                </a:lnTo>
                <a:lnTo>
                  <a:pt x="373" y="191"/>
                </a:lnTo>
                <a:lnTo>
                  <a:pt x="373" y="190"/>
                </a:lnTo>
                <a:lnTo>
                  <a:pt x="373" y="188"/>
                </a:lnTo>
                <a:lnTo>
                  <a:pt x="373" y="187"/>
                </a:lnTo>
                <a:lnTo>
                  <a:pt x="372" y="186"/>
                </a:lnTo>
                <a:lnTo>
                  <a:pt x="372" y="185"/>
                </a:lnTo>
                <a:lnTo>
                  <a:pt x="372" y="185"/>
                </a:lnTo>
                <a:lnTo>
                  <a:pt x="371" y="184"/>
                </a:lnTo>
                <a:lnTo>
                  <a:pt x="370" y="183"/>
                </a:lnTo>
                <a:lnTo>
                  <a:pt x="369" y="183"/>
                </a:lnTo>
                <a:lnTo>
                  <a:pt x="368" y="182"/>
                </a:lnTo>
                <a:lnTo>
                  <a:pt x="366" y="182"/>
                </a:lnTo>
                <a:lnTo>
                  <a:pt x="363" y="181"/>
                </a:lnTo>
                <a:lnTo>
                  <a:pt x="362" y="181"/>
                </a:lnTo>
                <a:lnTo>
                  <a:pt x="361" y="180"/>
                </a:lnTo>
                <a:lnTo>
                  <a:pt x="361" y="180"/>
                </a:lnTo>
                <a:lnTo>
                  <a:pt x="360" y="180"/>
                </a:lnTo>
                <a:lnTo>
                  <a:pt x="360" y="179"/>
                </a:lnTo>
                <a:lnTo>
                  <a:pt x="360" y="179"/>
                </a:lnTo>
                <a:lnTo>
                  <a:pt x="359" y="178"/>
                </a:lnTo>
                <a:lnTo>
                  <a:pt x="359" y="177"/>
                </a:lnTo>
                <a:lnTo>
                  <a:pt x="359" y="176"/>
                </a:lnTo>
                <a:lnTo>
                  <a:pt x="359" y="175"/>
                </a:lnTo>
                <a:lnTo>
                  <a:pt x="359" y="174"/>
                </a:lnTo>
                <a:lnTo>
                  <a:pt x="359" y="173"/>
                </a:lnTo>
                <a:lnTo>
                  <a:pt x="359" y="172"/>
                </a:lnTo>
                <a:lnTo>
                  <a:pt x="360" y="171"/>
                </a:lnTo>
                <a:lnTo>
                  <a:pt x="360" y="170"/>
                </a:lnTo>
                <a:lnTo>
                  <a:pt x="361" y="169"/>
                </a:lnTo>
                <a:lnTo>
                  <a:pt x="362" y="168"/>
                </a:lnTo>
                <a:lnTo>
                  <a:pt x="363" y="167"/>
                </a:lnTo>
                <a:lnTo>
                  <a:pt x="364" y="166"/>
                </a:lnTo>
                <a:lnTo>
                  <a:pt x="365" y="166"/>
                </a:lnTo>
                <a:lnTo>
                  <a:pt x="366" y="165"/>
                </a:lnTo>
                <a:lnTo>
                  <a:pt x="367" y="165"/>
                </a:lnTo>
                <a:lnTo>
                  <a:pt x="368" y="165"/>
                </a:lnTo>
                <a:lnTo>
                  <a:pt x="369" y="165"/>
                </a:lnTo>
                <a:lnTo>
                  <a:pt x="370" y="165"/>
                </a:lnTo>
                <a:lnTo>
                  <a:pt x="372" y="165"/>
                </a:lnTo>
                <a:lnTo>
                  <a:pt x="373" y="165"/>
                </a:lnTo>
                <a:lnTo>
                  <a:pt x="375" y="166"/>
                </a:lnTo>
                <a:lnTo>
                  <a:pt x="377" y="167"/>
                </a:lnTo>
                <a:lnTo>
                  <a:pt x="379" y="168"/>
                </a:lnTo>
                <a:lnTo>
                  <a:pt x="380" y="169"/>
                </a:lnTo>
                <a:lnTo>
                  <a:pt x="381" y="170"/>
                </a:lnTo>
                <a:lnTo>
                  <a:pt x="386" y="173"/>
                </a:lnTo>
                <a:lnTo>
                  <a:pt x="387" y="175"/>
                </a:lnTo>
                <a:lnTo>
                  <a:pt x="388" y="176"/>
                </a:lnTo>
                <a:lnTo>
                  <a:pt x="389" y="177"/>
                </a:lnTo>
                <a:lnTo>
                  <a:pt x="390" y="179"/>
                </a:lnTo>
                <a:lnTo>
                  <a:pt x="394" y="187"/>
                </a:lnTo>
                <a:lnTo>
                  <a:pt x="395" y="188"/>
                </a:lnTo>
                <a:lnTo>
                  <a:pt x="395" y="189"/>
                </a:lnTo>
                <a:lnTo>
                  <a:pt x="397" y="194"/>
                </a:lnTo>
                <a:lnTo>
                  <a:pt x="397" y="196"/>
                </a:lnTo>
                <a:lnTo>
                  <a:pt x="398" y="197"/>
                </a:lnTo>
                <a:lnTo>
                  <a:pt x="399" y="199"/>
                </a:lnTo>
                <a:lnTo>
                  <a:pt x="400" y="200"/>
                </a:lnTo>
                <a:lnTo>
                  <a:pt x="401" y="202"/>
                </a:lnTo>
                <a:lnTo>
                  <a:pt x="402" y="202"/>
                </a:lnTo>
                <a:lnTo>
                  <a:pt x="403" y="203"/>
                </a:lnTo>
                <a:lnTo>
                  <a:pt x="404" y="204"/>
                </a:lnTo>
                <a:lnTo>
                  <a:pt x="405" y="204"/>
                </a:lnTo>
                <a:lnTo>
                  <a:pt x="406" y="205"/>
                </a:lnTo>
                <a:lnTo>
                  <a:pt x="407" y="205"/>
                </a:lnTo>
                <a:lnTo>
                  <a:pt x="411" y="207"/>
                </a:lnTo>
                <a:lnTo>
                  <a:pt x="418" y="209"/>
                </a:lnTo>
                <a:lnTo>
                  <a:pt x="419" y="210"/>
                </a:lnTo>
                <a:lnTo>
                  <a:pt x="420" y="210"/>
                </a:lnTo>
                <a:lnTo>
                  <a:pt x="421" y="210"/>
                </a:lnTo>
                <a:lnTo>
                  <a:pt x="422" y="210"/>
                </a:lnTo>
                <a:lnTo>
                  <a:pt x="423" y="209"/>
                </a:lnTo>
                <a:lnTo>
                  <a:pt x="424" y="209"/>
                </a:lnTo>
                <a:lnTo>
                  <a:pt x="425" y="209"/>
                </a:lnTo>
                <a:lnTo>
                  <a:pt x="426" y="208"/>
                </a:lnTo>
                <a:lnTo>
                  <a:pt x="428" y="206"/>
                </a:lnTo>
                <a:lnTo>
                  <a:pt x="429" y="206"/>
                </a:lnTo>
                <a:lnTo>
                  <a:pt x="430" y="205"/>
                </a:lnTo>
                <a:lnTo>
                  <a:pt x="431" y="205"/>
                </a:lnTo>
                <a:lnTo>
                  <a:pt x="432" y="205"/>
                </a:lnTo>
                <a:lnTo>
                  <a:pt x="432" y="204"/>
                </a:lnTo>
                <a:lnTo>
                  <a:pt x="434" y="204"/>
                </a:lnTo>
                <a:lnTo>
                  <a:pt x="435" y="204"/>
                </a:lnTo>
                <a:lnTo>
                  <a:pt x="436" y="205"/>
                </a:lnTo>
                <a:lnTo>
                  <a:pt x="437" y="205"/>
                </a:lnTo>
                <a:lnTo>
                  <a:pt x="439" y="205"/>
                </a:lnTo>
                <a:lnTo>
                  <a:pt x="440" y="206"/>
                </a:lnTo>
                <a:lnTo>
                  <a:pt x="441" y="206"/>
                </a:lnTo>
                <a:lnTo>
                  <a:pt x="441" y="207"/>
                </a:lnTo>
                <a:lnTo>
                  <a:pt x="442" y="207"/>
                </a:lnTo>
                <a:lnTo>
                  <a:pt x="443" y="208"/>
                </a:lnTo>
                <a:lnTo>
                  <a:pt x="444" y="209"/>
                </a:lnTo>
                <a:lnTo>
                  <a:pt x="445" y="211"/>
                </a:lnTo>
                <a:lnTo>
                  <a:pt x="447" y="214"/>
                </a:lnTo>
                <a:lnTo>
                  <a:pt x="448" y="215"/>
                </a:lnTo>
                <a:lnTo>
                  <a:pt x="449" y="217"/>
                </a:lnTo>
                <a:lnTo>
                  <a:pt x="450" y="217"/>
                </a:lnTo>
                <a:lnTo>
                  <a:pt x="451" y="218"/>
                </a:lnTo>
                <a:lnTo>
                  <a:pt x="452" y="219"/>
                </a:lnTo>
                <a:lnTo>
                  <a:pt x="454" y="219"/>
                </a:lnTo>
                <a:lnTo>
                  <a:pt x="455" y="220"/>
                </a:lnTo>
                <a:lnTo>
                  <a:pt x="462" y="222"/>
                </a:lnTo>
                <a:lnTo>
                  <a:pt x="463" y="222"/>
                </a:lnTo>
                <a:lnTo>
                  <a:pt x="465" y="223"/>
                </a:lnTo>
                <a:lnTo>
                  <a:pt x="467" y="224"/>
                </a:lnTo>
                <a:lnTo>
                  <a:pt x="468" y="225"/>
                </a:lnTo>
                <a:lnTo>
                  <a:pt x="470" y="226"/>
                </a:lnTo>
                <a:lnTo>
                  <a:pt x="471" y="226"/>
                </a:lnTo>
                <a:lnTo>
                  <a:pt x="471" y="227"/>
                </a:lnTo>
                <a:lnTo>
                  <a:pt x="472" y="228"/>
                </a:lnTo>
                <a:lnTo>
                  <a:pt x="473" y="229"/>
                </a:lnTo>
                <a:lnTo>
                  <a:pt x="474" y="230"/>
                </a:lnTo>
                <a:lnTo>
                  <a:pt x="475" y="233"/>
                </a:lnTo>
                <a:lnTo>
                  <a:pt x="476" y="238"/>
                </a:lnTo>
                <a:lnTo>
                  <a:pt x="477" y="239"/>
                </a:lnTo>
                <a:lnTo>
                  <a:pt x="478" y="241"/>
                </a:lnTo>
                <a:lnTo>
                  <a:pt x="479" y="242"/>
                </a:lnTo>
                <a:lnTo>
                  <a:pt x="480" y="244"/>
                </a:lnTo>
                <a:lnTo>
                  <a:pt x="481" y="245"/>
                </a:lnTo>
                <a:lnTo>
                  <a:pt x="482" y="246"/>
                </a:lnTo>
                <a:lnTo>
                  <a:pt x="483" y="247"/>
                </a:lnTo>
                <a:lnTo>
                  <a:pt x="484" y="248"/>
                </a:lnTo>
                <a:lnTo>
                  <a:pt x="486" y="249"/>
                </a:lnTo>
                <a:lnTo>
                  <a:pt x="487" y="250"/>
                </a:lnTo>
                <a:lnTo>
                  <a:pt x="488" y="250"/>
                </a:lnTo>
                <a:lnTo>
                  <a:pt x="489" y="251"/>
                </a:lnTo>
                <a:lnTo>
                  <a:pt x="490" y="251"/>
                </a:lnTo>
                <a:lnTo>
                  <a:pt x="491" y="251"/>
                </a:lnTo>
                <a:lnTo>
                  <a:pt x="493" y="251"/>
                </a:lnTo>
                <a:lnTo>
                  <a:pt x="494" y="251"/>
                </a:lnTo>
                <a:lnTo>
                  <a:pt x="494" y="250"/>
                </a:lnTo>
                <a:lnTo>
                  <a:pt x="495" y="250"/>
                </a:lnTo>
                <a:lnTo>
                  <a:pt x="498" y="248"/>
                </a:lnTo>
                <a:lnTo>
                  <a:pt x="500" y="247"/>
                </a:lnTo>
                <a:lnTo>
                  <a:pt x="501" y="246"/>
                </a:lnTo>
                <a:lnTo>
                  <a:pt x="501" y="245"/>
                </a:lnTo>
                <a:lnTo>
                  <a:pt x="502" y="244"/>
                </a:lnTo>
                <a:lnTo>
                  <a:pt x="502" y="244"/>
                </a:lnTo>
                <a:lnTo>
                  <a:pt x="502" y="242"/>
                </a:lnTo>
                <a:lnTo>
                  <a:pt x="502" y="241"/>
                </a:lnTo>
                <a:lnTo>
                  <a:pt x="502" y="240"/>
                </a:lnTo>
                <a:lnTo>
                  <a:pt x="501" y="238"/>
                </a:lnTo>
                <a:lnTo>
                  <a:pt x="501" y="238"/>
                </a:lnTo>
                <a:lnTo>
                  <a:pt x="501" y="237"/>
                </a:lnTo>
                <a:lnTo>
                  <a:pt x="501" y="237"/>
                </a:lnTo>
                <a:lnTo>
                  <a:pt x="502" y="236"/>
                </a:lnTo>
                <a:lnTo>
                  <a:pt x="502" y="236"/>
                </a:lnTo>
                <a:lnTo>
                  <a:pt x="503" y="236"/>
                </a:lnTo>
                <a:lnTo>
                  <a:pt x="504" y="236"/>
                </a:lnTo>
                <a:lnTo>
                  <a:pt x="506" y="237"/>
                </a:lnTo>
                <a:lnTo>
                  <a:pt x="508" y="237"/>
                </a:lnTo>
                <a:lnTo>
                  <a:pt x="513" y="238"/>
                </a:lnTo>
                <a:lnTo>
                  <a:pt x="516" y="239"/>
                </a:lnTo>
                <a:lnTo>
                  <a:pt x="518" y="239"/>
                </a:lnTo>
                <a:lnTo>
                  <a:pt x="520" y="239"/>
                </a:lnTo>
                <a:lnTo>
                  <a:pt x="523" y="240"/>
                </a:lnTo>
                <a:lnTo>
                  <a:pt x="529" y="240"/>
                </a:lnTo>
                <a:lnTo>
                  <a:pt x="532" y="240"/>
                </a:lnTo>
                <a:lnTo>
                  <a:pt x="534" y="240"/>
                </a:lnTo>
                <a:lnTo>
                  <a:pt x="536" y="241"/>
                </a:lnTo>
                <a:lnTo>
                  <a:pt x="536" y="241"/>
                </a:lnTo>
                <a:lnTo>
                  <a:pt x="538" y="241"/>
                </a:lnTo>
                <a:lnTo>
                  <a:pt x="539" y="242"/>
                </a:lnTo>
                <a:lnTo>
                  <a:pt x="546" y="246"/>
                </a:lnTo>
                <a:lnTo>
                  <a:pt x="550" y="248"/>
                </a:lnTo>
                <a:lnTo>
                  <a:pt x="552" y="249"/>
                </a:lnTo>
                <a:lnTo>
                  <a:pt x="554" y="250"/>
                </a:lnTo>
                <a:lnTo>
                  <a:pt x="562" y="256"/>
                </a:lnTo>
                <a:lnTo>
                  <a:pt x="564" y="257"/>
                </a:lnTo>
                <a:lnTo>
                  <a:pt x="565" y="257"/>
                </a:lnTo>
                <a:lnTo>
                  <a:pt x="566" y="258"/>
                </a:lnTo>
                <a:lnTo>
                  <a:pt x="569" y="259"/>
                </a:lnTo>
                <a:lnTo>
                  <a:pt x="571" y="260"/>
                </a:lnTo>
                <a:lnTo>
                  <a:pt x="573" y="260"/>
                </a:lnTo>
                <a:lnTo>
                  <a:pt x="575" y="260"/>
                </a:lnTo>
                <a:lnTo>
                  <a:pt x="577" y="260"/>
                </a:lnTo>
                <a:lnTo>
                  <a:pt x="578" y="260"/>
                </a:lnTo>
                <a:lnTo>
                  <a:pt x="579" y="260"/>
                </a:lnTo>
                <a:lnTo>
                  <a:pt x="580" y="260"/>
                </a:lnTo>
                <a:lnTo>
                  <a:pt x="581" y="260"/>
                </a:lnTo>
                <a:lnTo>
                  <a:pt x="582" y="259"/>
                </a:lnTo>
                <a:lnTo>
                  <a:pt x="583" y="259"/>
                </a:lnTo>
                <a:lnTo>
                  <a:pt x="584" y="258"/>
                </a:lnTo>
                <a:lnTo>
                  <a:pt x="584" y="257"/>
                </a:lnTo>
                <a:lnTo>
                  <a:pt x="585" y="256"/>
                </a:lnTo>
                <a:lnTo>
                  <a:pt x="585" y="256"/>
                </a:lnTo>
                <a:lnTo>
                  <a:pt x="586" y="255"/>
                </a:lnTo>
                <a:lnTo>
                  <a:pt x="586" y="254"/>
                </a:lnTo>
                <a:lnTo>
                  <a:pt x="587" y="251"/>
                </a:lnTo>
                <a:lnTo>
                  <a:pt x="588" y="249"/>
                </a:lnTo>
                <a:lnTo>
                  <a:pt x="588" y="249"/>
                </a:lnTo>
                <a:lnTo>
                  <a:pt x="588" y="248"/>
                </a:lnTo>
                <a:lnTo>
                  <a:pt x="589" y="248"/>
                </a:lnTo>
                <a:lnTo>
                  <a:pt x="589" y="247"/>
                </a:lnTo>
                <a:lnTo>
                  <a:pt x="590" y="247"/>
                </a:lnTo>
                <a:lnTo>
                  <a:pt x="591" y="247"/>
                </a:lnTo>
                <a:lnTo>
                  <a:pt x="591" y="247"/>
                </a:lnTo>
                <a:lnTo>
                  <a:pt x="592" y="247"/>
                </a:lnTo>
                <a:lnTo>
                  <a:pt x="593" y="247"/>
                </a:lnTo>
                <a:lnTo>
                  <a:pt x="594" y="248"/>
                </a:lnTo>
                <a:lnTo>
                  <a:pt x="595" y="248"/>
                </a:lnTo>
                <a:lnTo>
                  <a:pt x="596" y="248"/>
                </a:lnTo>
                <a:lnTo>
                  <a:pt x="597" y="249"/>
                </a:lnTo>
                <a:lnTo>
                  <a:pt x="598" y="249"/>
                </a:lnTo>
                <a:lnTo>
                  <a:pt x="598" y="250"/>
                </a:lnTo>
                <a:lnTo>
                  <a:pt x="599" y="251"/>
                </a:lnTo>
                <a:lnTo>
                  <a:pt x="599" y="252"/>
                </a:lnTo>
                <a:lnTo>
                  <a:pt x="600" y="253"/>
                </a:lnTo>
                <a:lnTo>
                  <a:pt x="600" y="254"/>
                </a:lnTo>
                <a:lnTo>
                  <a:pt x="601" y="256"/>
                </a:lnTo>
                <a:lnTo>
                  <a:pt x="601" y="258"/>
                </a:lnTo>
                <a:lnTo>
                  <a:pt x="601" y="260"/>
                </a:lnTo>
                <a:lnTo>
                  <a:pt x="601" y="265"/>
                </a:lnTo>
                <a:lnTo>
                  <a:pt x="601" y="268"/>
                </a:lnTo>
                <a:lnTo>
                  <a:pt x="601" y="270"/>
                </a:lnTo>
                <a:lnTo>
                  <a:pt x="601" y="271"/>
                </a:lnTo>
                <a:lnTo>
                  <a:pt x="601" y="272"/>
                </a:lnTo>
                <a:lnTo>
                  <a:pt x="601" y="272"/>
                </a:lnTo>
                <a:lnTo>
                  <a:pt x="602" y="274"/>
                </a:lnTo>
                <a:lnTo>
                  <a:pt x="602" y="275"/>
                </a:lnTo>
                <a:lnTo>
                  <a:pt x="602" y="276"/>
                </a:lnTo>
                <a:lnTo>
                  <a:pt x="603" y="276"/>
                </a:lnTo>
                <a:lnTo>
                  <a:pt x="604" y="277"/>
                </a:lnTo>
                <a:lnTo>
                  <a:pt x="604" y="278"/>
                </a:lnTo>
                <a:lnTo>
                  <a:pt x="605" y="279"/>
                </a:lnTo>
                <a:lnTo>
                  <a:pt x="606" y="280"/>
                </a:lnTo>
                <a:lnTo>
                  <a:pt x="608" y="282"/>
                </a:lnTo>
                <a:lnTo>
                  <a:pt x="609" y="283"/>
                </a:lnTo>
                <a:lnTo>
                  <a:pt x="610" y="284"/>
                </a:lnTo>
                <a:lnTo>
                  <a:pt x="610" y="284"/>
                </a:lnTo>
                <a:lnTo>
                  <a:pt x="610" y="285"/>
                </a:lnTo>
                <a:lnTo>
                  <a:pt x="611" y="285"/>
                </a:lnTo>
                <a:lnTo>
                  <a:pt x="611" y="286"/>
                </a:lnTo>
                <a:lnTo>
                  <a:pt x="611" y="287"/>
                </a:lnTo>
                <a:lnTo>
                  <a:pt x="610" y="288"/>
                </a:lnTo>
                <a:lnTo>
                  <a:pt x="610" y="289"/>
                </a:lnTo>
                <a:lnTo>
                  <a:pt x="608" y="292"/>
                </a:lnTo>
                <a:lnTo>
                  <a:pt x="607" y="296"/>
                </a:lnTo>
                <a:lnTo>
                  <a:pt x="605" y="300"/>
                </a:lnTo>
                <a:lnTo>
                  <a:pt x="605" y="301"/>
                </a:lnTo>
                <a:lnTo>
                  <a:pt x="604" y="302"/>
                </a:lnTo>
                <a:lnTo>
                  <a:pt x="604" y="304"/>
                </a:lnTo>
                <a:lnTo>
                  <a:pt x="604" y="306"/>
                </a:lnTo>
                <a:lnTo>
                  <a:pt x="604" y="308"/>
                </a:lnTo>
                <a:lnTo>
                  <a:pt x="605" y="310"/>
                </a:lnTo>
                <a:lnTo>
                  <a:pt x="605" y="312"/>
                </a:lnTo>
                <a:lnTo>
                  <a:pt x="607" y="315"/>
                </a:lnTo>
                <a:lnTo>
                  <a:pt x="607" y="317"/>
                </a:lnTo>
                <a:lnTo>
                  <a:pt x="608" y="319"/>
                </a:lnTo>
                <a:lnTo>
                  <a:pt x="609" y="321"/>
                </a:lnTo>
                <a:lnTo>
                  <a:pt x="611" y="325"/>
                </a:lnTo>
                <a:lnTo>
                  <a:pt x="613" y="330"/>
                </a:lnTo>
                <a:lnTo>
                  <a:pt x="615" y="336"/>
                </a:lnTo>
                <a:lnTo>
                  <a:pt x="620" y="345"/>
                </a:lnTo>
                <a:lnTo>
                  <a:pt x="623" y="353"/>
                </a:lnTo>
                <a:lnTo>
                  <a:pt x="625" y="358"/>
                </a:lnTo>
                <a:lnTo>
                  <a:pt x="626" y="360"/>
                </a:lnTo>
                <a:lnTo>
                  <a:pt x="627" y="361"/>
                </a:lnTo>
                <a:lnTo>
                  <a:pt x="627" y="363"/>
                </a:lnTo>
                <a:lnTo>
                  <a:pt x="629" y="369"/>
                </a:lnTo>
                <a:lnTo>
                  <a:pt x="630" y="371"/>
                </a:lnTo>
                <a:lnTo>
                  <a:pt x="630" y="373"/>
                </a:lnTo>
                <a:lnTo>
                  <a:pt x="631" y="374"/>
                </a:lnTo>
                <a:lnTo>
                  <a:pt x="631" y="375"/>
                </a:lnTo>
                <a:lnTo>
                  <a:pt x="632" y="376"/>
                </a:lnTo>
                <a:lnTo>
                  <a:pt x="633" y="377"/>
                </a:lnTo>
                <a:lnTo>
                  <a:pt x="634" y="378"/>
                </a:lnTo>
                <a:lnTo>
                  <a:pt x="634" y="379"/>
                </a:lnTo>
                <a:lnTo>
                  <a:pt x="635" y="380"/>
                </a:lnTo>
                <a:lnTo>
                  <a:pt x="637" y="380"/>
                </a:lnTo>
                <a:lnTo>
                  <a:pt x="638" y="381"/>
                </a:lnTo>
                <a:lnTo>
                  <a:pt x="639" y="382"/>
                </a:lnTo>
                <a:lnTo>
                  <a:pt x="640" y="382"/>
                </a:lnTo>
                <a:lnTo>
                  <a:pt x="642" y="383"/>
                </a:lnTo>
                <a:lnTo>
                  <a:pt x="648" y="385"/>
                </a:lnTo>
                <a:lnTo>
                  <a:pt x="650" y="385"/>
                </a:lnTo>
                <a:lnTo>
                  <a:pt x="655" y="386"/>
                </a:lnTo>
                <a:lnTo>
                  <a:pt x="657" y="386"/>
                </a:lnTo>
                <a:lnTo>
                  <a:pt x="658" y="386"/>
                </a:lnTo>
                <a:lnTo>
                  <a:pt x="659" y="387"/>
                </a:lnTo>
                <a:lnTo>
                  <a:pt x="661" y="388"/>
                </a:lnTo>
                <a:lnTo>
                  <a:pt x="663" y="388"/>
                </a:lnTo>
                <a:lnTo>
                  <a:pt x="664" y="390"/>
                </a:lnTo>
                <a:lnTo>
                  <a:pt x="666" y="392"/>
                </a:lnTo>
                <a:lnTo>
                  <a:pt x="669" y="395"/>
                </a:lnTo>
                <a:lnTo>
                  <a:pt x="670" y="396"/>
                </a:lnTo>
                <a:lnTo>
                  <a:pt x="671" y="397"/>
                </a:lnTo>
                <a:lnTo>
                  <a:pt x="672" y="397"/>
                </a:lnTo>
                <a:lnTo>
                  <a:pt x="674" y="398"/>
                </a:lnTo>
                <a:lnTo>
                  <a:pt x="676" y="399"/>
                </a:lnTo>
                <a:lnTo>
                  <a:pt x="678" y="399"/>
                </a:lnTo>
                <a:lnTo>
                  <a:pt x="679" y="400"/>
                </a:lnTo>
                <a:lnTo>
                  <a:pt x="681" y="400"/>
                </a:lnTo>
                <a:lnTo>
                  <a:pt x="682" y="400"/>
                </a:lnTo>
                <a:lnTo>
                  <a:pt x="683" y="400"/>
                </a:lnTo>
                <a:lnTo>
                  <a:pt x="684" y="400"/>
                </a:lnTo>
                <a:lnTo>
                  <a:pt x="688" y="399"/>
                </a:lnTo>
                <a:lnTo>
                  <a:pt x="691" y="399"/>
                </a:lnTo>
                <a:lnTo>
                  <a:pt x="693" y="399"/>
                </a:lnTo>
                <a:lnTo>
                  <a:pt x="694" y="399"/>
                </a:lnTo>
                <a:lnTo>
                  <a:pt x="695" y="399"/>
                </a:lnTo>
                <a:lnTo>
                  <a:pt x="696" y="399"/>
                </a:lnTo>
                <a:lnTo>
                  <a:pt x="698" y="400"/>
                </a:lnTo>
                <a:lnTo>
                  <a:pt x="700" y="400"/>
                </a:lnTo>
                <a:lnTo>
                  <a:pt x="701" y="401"/>
                </a:lnTo>
                <a:lnTo>
                  <a:pt x="702" y="402"/>
                </a:lnTo>
                <a:lnTo>
                  <a:pt x="703" y="403"/>
                </a:lnTo>
                <a:lnTo>
                  <a:pt x="704" y="403"/>
                </a:lnTo>
                <a:lnTo>
                  <a:pt x="705" y="404"/>
                </a:lnTo>
                <a:lnTo>
                  <a:pt x="706" y="405"/>
                </a:lnTo>
                <a:lnTo>
                  <a:pt x="706" y="407"/>
                </a:lnTo>
                <a:lnTo>
                  <a:pt x="706" y="408"/>
                </a:lnTo>
                <a:lnTo>
                  <a:pt x="707" y="410"/>
                </a:lnTo>
                <a:lnTo>
                  <a:pt x="708" y="413"/>
                </a:lnTo>
                <a:lnTo>
                  <a:pt x="709" y="419"/>
                </a:lnTo>
                <a:lnTo>
                  <a:pt x="711" y="427"/>
                </a:lnTo>
                <a:lnTo>
                  <a:pt x="715" y="439"/>
                </a:lnTo>
                <a:lnTo>
                  <a:pt x="717" y="447"/>
                </a:lnTo>
                <a:lnTo>
                  <a:pt x="717" y="449"/>
                </a:lnTo>
                <a:lnTo>
                  <a:pt x="718" y="450"/>
                </a:lnTo>
                <a:lnTo>
                  <a:pt x="719" y="452"/>
                </a:lnTo>
                <a:lnTo>
                  <a:pt x="720" y="455"/>
                </a:lnTo>
                <a:lnTo>
                  <a:pt x="721" y="456"/>
                </a:lnTo>
                <a:lnTo>
                  <a:pt x="721" y="458"/>
                </a:lnTo>
                <a:lnTo>
                  <a:pt x="722" y="464"/>
                </a:lnTo>
                <a:lnTo>
                  <a:pt x="723" y="466"/>
                </a:lnTo>
                <a:lnTo>
                  <a:pt x="723" y="468"/>
                </a:lnTo>
                <a:lnTo>
                  <a:pt x="724" y="471"/>
                </a:lnTo>
                <a:lnTo>
                  <a:pt x="725" y="474"/>
                </a:lnTo>
                <a:lnTo>
                  <a:pt x="726" y="475"/>
                </a:lnTo>
                <a:lnTo>
                  <a:pt x="728" y="479"/>
                </a:lnTo>
                <a:lnTo>
                  <a:pt x="730" y="482"/>
                </a:lnTo>
                <a:lnTo>
                  <a:pt x="730" y="484"/>
                </a:lnTo>
                <a:lnTo>
                  <a:pt x="731" y="485"/>
                </a:lnTo>
                <a:lnTo>
                  <a:pt x="731" y="487"/>
                </a:lnTo>
                <a:lnTo>
                  <a:pt x="731" y="488"/>
                </a:lnTo>
                <a:lnTo>
                  <a:pt x="731" y="490"/>
                </a:lnTo>
                <a:lnTo>
                  <a:pt x="731" y="491"/>
                </a:lnTo>
                <a:lnTo>
                  <a:pt x="730" y="492"/>
                </a:lnTo>
                <a:lnTo>
                  <a:pt x="729" y="496"/>
                </a:lnTo>
                <a:lnTo>
                  <a:pt x="728" y="499"/>
                </a:lnTo>
                <a:lnTo>
                  <a:pt x="727" y="502"/>
                </a:lnTo>
                <a:lnTo>
                  <a:pt x="727" y="503"/>
                </a:lnTo>
                <a:lnTo>
                  <a:pt x="727" y="504"/>
                </a:lnTo>
                <a:lnTo>
                  <a:pt x="726" y="504"/>
                </a:lnTo>
                <a:lnTo>
                  <a:pt x="725" y="505"/>
                </a:lnTo>
                <a:lnTo>
                  <a:pt x="725" y="505"/>
                </a:lnTo>
                <a:lnTo>
                  <a:pt x="724" y="506"/>
                </a:lnTo>
                <a:lnTo>
                  <a:pt x="722" y="506"/>
                </a:lnTo>
                <a:lnTo>
                  <a:pt x="718" y="508"/>
                </a:lnTo>
                <a:lnTo>
                  <a:pt x="716" y="508"/>
                </a:lnTo>
                <a:lnTo>
                  <a:pt x="714" y="509"/>
                </a:lnTo>
                <a:lnTo>
                  <a:pt x="712" y="510"/>
                </a:lnTo>
                <a:lnTo>
                  <a:pt x="707" y="513"/>
                </a:lnTo>
                <a:lnTo>
                  <a:pt x="704" y="514"/>
                </a:lnTo>
                <a:lnTo>
                  <a:pt x="701" y="516"/>
                </a:lnTo>
                <a:lnTo>
                  <a:pt x="696" y="520"/>
                </a:lnTo>
                <a:lnTo>
                  <a:pt x="694" y="521"/>
                </a:lnTo>
                <a:lnTo>
                  <a:pt x="692" y="522"/>
                </a:lnTo>
                <a:lnTo>
                  <a:pt x="690" y="522"/>
                </a:lnTo>
                <a:lnTo>
                  <a:pt x="689" y="523"/>
                </a:lnTo>
                <a:lnTo>
                  <a:pt x="688" y="523"/>
                </a:lnTo>
                <a:lnTo>
                  <a:pt x="686" y="523"/>
                </a:lnTo>
                <a:lnTo>
                  <a:pt x="685" y="523"/>
                </a:lnTo>
                <a:lnTo>
                  <a:pt x="684" y="523"/>
                </a:lnTo>
                <a:lnTo>
                  <a:pt x="683" y="523"/>
                </a:lnTo>
                <a:lnTo>
                  <a:pt x="680" y="522"/>
                </a:lnTo>
                <a:lnTo>
                  <a:pt x="675" y="521"/>
                </a:lnTo>
                <a:lnTo>
                  <a:pt x="673" y="520"/>
                </a:lnTo>
                <a:lnTo>
                  <a:pt x="671" y="520"/>
                </a:lnTo>
                <a:lnTo>
                  <a:pt x="669" y="519"/>
                </a:lnTo>
                <a:lnTo>
                  <a:pt x="665" y="519"/>
                </a:lnTo>
                <a:lnTo>
                  <a:pt x="660" y="518"/>
                </a:lnTo>
                <a:lnTo>
                  <a:pt x="658" y="518"/>
                </a:lnTo>
                <a:lnTo>
                  <a:pt x="656" y="518"/>
                </a:lnTo>
                <a:lnTo>
                  <a:pt x="653" y="518"/>
                </a:lnTo>
                <a:lnTo>
                  <a:pt x="648" y="519"/>
                </a:lnTo>
                <a:lnTo>
                  <a:pt x="640" y="521"/>
                </a:lnTo>
                <a:lnTo>
                  <a:pt x="638" y="521"/>
                </a:lnTo>
                <a:lnTo>
                  <a:pt x="635" y="522"/>
                </a:lnTo>
                <a:lnTo>
                  <a:pt x="633" y="522"/>
                </a:lnTo>
                <a:lnTo>
                  <a:pt x="632" y="522"/>
                </a:lnTo>
                <a:lnTo>
                  <a:pt x="630" y="521"/>
                </a:lnTo>
                <a:lnTo>
                  <a:pt x="629" y="521"/>
                </a:lnTo>
                <a:lnTo>
                  <a:pt x="628" y="521"/>
                </a:lnTo>
                <a:lnTo>
                  <a:pt x="627" y="520"/>
                </a:lnTo>
                <a:lnTo>
                  <a:pt x="624" y="519"/>
                </a:lnTo>
                <a:lnTo>
                  <a:pt x="622" y="518"/>
                </a:lnTo>
                <a:lnTo>
                  <a:pt x="621" y="518"/>
                </a:lnTo>
                <a:lnTo>
                  <a:pt x="619" y="518"/>
                </a:lnTo>
                <a:lnTo>
                  <a:pt x="618" y="518"/>
                </a:lnTo>
                <a:lnTo>
                  <a:pt x="617" y="518"/>
                </a:lnTo>
                <a:lnTo>
                  <a:pt x="615" y="518"/>
                </a:lnTo>
                <a:lnTo>
                  <a:pt x="613" y="518"/>
                </a:lnTo>
                <a:lnTo>
                  <a:pt x="612" y="519"/>
                </a:lnTo>
                <a:lnTo>
                  <a:pt x="611" y="519"/>
                </a:lnTo>
                <a:lnTo>
                  <a:pt x="610" y="519"/>
                </a:lnTo>
                <a:lnTo>
                  <a:pt x="609" y="520"/>
                </a:lnTo>
                <a:lnTo>
                  <a:pt x="607" y="521"/>
                </a:lnTo>
                <a:lnTo>
                  <a:pt x="606" y="521"/>
                </a:lnTo>
                <a:lnTo>
                  <a:pt x="605" y="522"/>
                </a:lnTo>
                <a:lnTo>
                  <a:pt x="603" y="523"/>
                </a:lnTo>
                <a:lnTo>
                  <a:pt x="603" y="524"/>
                </a:lnTo>
                <a:lnTo>
                  <a:pt x="602" y="526"/>
                </a:lnTo>
                <a:lnTo>
                  <a:pt x="601" y="527"/>
                </a:lnTo>
                <a:lnTo>
                  <a:pt x="600" y="528"/>
                </a:lnTo>
                <a:lnTo>
                  <a:pt x="600" y="529"/>
                </a:lnTo>
                <a:lnTo>
                  <a:pt x="600" y="530"/>
                </a:lnTo>
                <a:lnTo>
                  <a:pt x="600" y="531"/>
                </a:lnTo>
                <a:lnTo>
                  <a:pt x="599" y="532"/>
                </a:lnTo>
                <a:lnTo>
                  <a:pt x="599" y="534"/>
                </a:lnTo>
                <a:lnTo>
                  <a:pt x="599" y="538"/>
                </a:lnTo>
                <a:lnTo>
                  <a:pt x="600" y="540"/>
                </a:lnTo>
                <a:lnTo>
                  <a:pt x="599" y="541"/>
                </a:lnTo>
                <a:lnTo>
                  <a:pt x="599" y="542"/>
                </a:lnTo>
                <a:lnTo>
                  <a:pt x="599" y="544"/>
                </a:lnTo>
                <a:lnTo>
                  <a:pt x="598" y="545"/>
                </a:lnTo>
                <a:lnTo>
                  <a:pt x="598" y="546"/>
                </a:lnTo>
                <a:lnTo>
                  <a:pt x="597" y="548"/>
                </a:lnTo>
                <a:lnTo>
                  <a:pt x="595" y="551"/>
                </a:lnTo>
                <a:lnTo>
                  <a:pt x="592" y="555"/>
                </a:lnTo>
                <a:lnTo>
                  <a:pt x="590" y="557"/>
                </a:lnTo>
                <a:lnTo>
                  <a:pt x="586" y="562"/>
                </a:lnTo>
                <a:lnTo>
                  <a:pt x="582" y="567"/>
                </a:lnTo>
                <a:lnTo>
                  <a:pt x="581" y="568"/>
                </a:lnTo>
                <a:lnTo>
                  <a:pt x="580" y="571"/>
                </a:lnTo>
                <a:lnTo>
                  <a:pt x="577" y="575"/>
                </a:lnTo>
                <a:lnTo>
                  <a:pt x="573" y="581"/>
                </a:lnTo>
                <a:lnTo>
                  <a:pt x="573" y="582"/>
                </a:lnTo>
                <a:lnTo>
                  <a:pt x="571" y="584"/>
                </a:lnTo>
                <a:lnTo>
                  <a:pt x="570" y="585"/>
                </a:lnTo>
                <a:lnTo>
                  <a:pt x="569" y="587"/>
                </a:lnTo>
                <a:lnTo>
                  <a:pt x="567" y="588"/>
                </a:lnTo>
                <a:lnTo>
                  <a:pt x="566" y="589"/>
                </a:lnTo>
                <a:lnTo>
                  <a:pt x="564" y="590"/>
                </a:lnTo>
                <a:lnTo>
                  <a:pt x="562" y="591"/>
                </a:lnTo>
                <a:lnTo>
                  <a:pt x="561" y="592"/>
                </a:lnTo>
                <a:lnTo>
                  <a:pt x="559" y="592"/>
                </a:lnTo>
                <a:lnTo>
                  <a:pt x="558" y="593"/>
                </a:lnTo>
                <a:lnTo>
                  <a:pt x="556" y="593"/>
                </a:lnTo>
                <a:lnTo>
                  <a:pt x="555" y="593"/>
                </a:lnTo>
                <a:lnTo>
                  <a:pt x="553" y="593"/>
                </a:lnTo>
                <a:lnTo>
                  <a:pt x="551" y="593"/>
                </a:lnTo>
                <a:lnTo>
                  <a:pt x="550" y="593"/>
                </a:lnTo>
                <a:lnTo>
                  <a:pt x="544" y="593"/>
                </a:lnTo>
                <a:lnTo>
                  <a:pt x="544" y="593"/>
                </a:lnTo>
                <a:lnTo>
                  <a:pt x="544" y="593"/>
                </a:lnTo>
                <a:lnTo>
                  <a:pt x="543" y="593"/>
                </a:lnTo>
                <a:lnTo>
                  <a:pt x="543" y="593"/>
                </a:lnTo>
                <a:lnTo>
                  <a:pt x="541" y="592"/>
                </a:lnTo>
                <a:lnTo>
                  <a:pt x="540" y="592"/>
                </a:lnTo>
                <a:lnTo>
                  <a:pt x="538" y="591"/>
                </a:lnTo>
                <a:lnTo>
                  <a:pt x="537" y="590"/>
                </a:lnTo>
                <a:lnTo>
                  <a:pt x="535" y="589"/>
                </a:lnTo>
                <a:lnTo>
                  <a:pt x="534" y="588"/>
                </a:lnTo>
                <a:lnTo>
                  <a:pt x="533" y="587"/>
                </a:lnTo>
                <a:lnTo>
                  <a:pt x="533" y="586"/>
                </a:lnTo>
                <a:lnTo>
                  <a:pt x="532" y="585"/>
                </a:lnTo>
                <a:lnTo>
                  <a:pt x="531" y="584"/>
                </a:lnTo>
                <a:lnTo>
                  <a:pt x="531" y="583"/>
                </a:lnTo>
                <a:lnTo>
                  <a:pt x="530" y="581"/>
                </a:lnTo>
                <a:lnTo>
                  <a:pt x="528" y="575"/>
                </a:lnTo>
                <a:lnTo>
                  <a:pt x="527" y="574"/>
                </a:lnTo>
                <a:lnTo>
                  <a:pt x="526" y="573"/>
                </a:lnTo>
                <a:lnTo>
                  <a:pt x="526" y="572"/>
                </a:lnTo>
                <a:lnTo>
                  <a:pt x="525" y="571"/>
                </a:lnTo>
                <a:lnTo>
                  <a:pt x="522" y="567"/>
                </a:lnTo>
                <a:lnTo>
                  <a:pt x="521" y="565"/>
                </a:lnTo>
                <a:lnTo>
                  <a:pt x="520" y="565"/>
                </a:lnTo>
                <a:lnTo>
                  <a:pt x="519" y="564"/>
                </a:lnTo>
                <a:lnTo>
                  <a:pt x="517" y="562"/>
                </a:lnTo>
                <a:lnTo>
                  <a:pt x="510" y="557"/>
                </a:lnTo>
                <a:lnTo>
                  <a:pt x="508" y="556"/>
                </a:lnTo>
                <a:lnTo>
                  <a:pt x="507" y="555"/>
                </a:lnTo>
                <a:lnTo>
                  <a:pt x="506" y="554"/>
                </a:lnTo>
                <a:lnTo>
                  <a:pt x="505" y="552"/>
                </a:lnTo>
                <a:lnTo>
                  <a:pt x="504" y="551"/>
                </a:lnTo>
                <a:lnTo>
                  <a:pt x="503" y="549"/>
                </a:lnTo>
                <a:lnTo>
                  <a:pt x="501" y="547"/>
                </a:lnTo>
                <a:lnTo>
                  <a:pt x="498" y="542"/>
                </a:lnTo>
                <a:lnTo>
                  <a:pt x="498" y="541"/>
                </a:lnTo>
                <a:lnTo>
                  <a:pt x="497" y="539"/>
                </a:lnTo>
                <a:lnTo>
                  <a:pt x="496" y="538"/>
                </a:lnTo>
                <a:lnTo>
                  <a:pt x="495" y="537"/>
                </a:lnTo>
                <a:lnTo>
                  <a:pt x="494" y="536"/>
                </a:lnTo>
                <a:lnTo>
                  <a:pt x="492" y="536"/>
                </a:lnTo>
                <a:lnTo>
                  <a:pt x="490" y="535"/>
                </a:lnTo>
                <a:lnTo>
                  <a:pt x="489" y="535"/>
                </a:lnTo>
                <a:lnTo>
                  <a:pt x="488" y="535"/>
                </a:lnTo>
                <a:lnTo>
                  <a:pt x="486" y="535"/>
                </a:lnTo>
                <a:lnTo>
                  <a:pt x="486" y="535"/>
                </a:lnTo>
                <a:lnTo>
                  <a:pt x="484" y="535"/>
                </a:lnTo>
                <a:lnTo>
                  <a:pt x="479" y="536"/>
                </a:lnTo>
                <a:lnTo>
                  <a:pt x="478" y="536"/>
                </a:lnTo>
                <a:lnTo>
                  <a:pt x="476" y="537"/>
                </a:lnTo>
                <a:lnTo>
                  <a:pt x="475" y="537"/>
                </a:lnTo>
                <a:lnTo>
                  <a:pt x="474" y="537"/>
                </a:lnTo>
                <a:lnTo>
                  <a:pt x="472" y="537"/>
                </a:lnTo>
                <a:lnTo>
                  <a:pt x="468" y="536"/>
                </a:lnTo>
                <a:lnTo>
                  <a:pt x="466" y="536"/>
                </a:lnTo>
                <a:lnTo>
                  <a:pt x="458" y="534"/>
                </a:lnTo>
                <a:lnTo>
                  <a:pt x="456" y="534"/>
                </a:lnTo>
                <a:lnTo>
                  <a:pt x="455" y="533"/>
                </a:lnTo>
                <a:lnTo>
                  <a:pt x="453" y="532"/>
                </a:lnTo>
                <a:lnTo>
                  <a:pt x="451" y="532"/>
                </a:lnTo>
                <a:lnTo>
                  <a:pt x="450" y="531"/>
                </a:lnTo>
                <a:lnTo>
                  <a:pt x="448" y="530"/>
                </a:lnTo>
                <a:lnTo>
                  <a:pt x="443" y="526"/>
                </a:lnTo>
                <a:lnTo>
                  <a:pt x="441" y="525"/>
                </a:lnTo>
                <a:lnTo>
                  <a:pt x="440" y="524"/>
                </a:lnTo>
                <a:lnTo>
                  <a:pt x="438" y="523"/>
                </a:lnTo>
                <a:lnTo>
                  <a:pt x="437" y="522"/>
                </a:lnTo>
                <a:lnTo>
                  <a:pt x="435" y="522"/>
                </a:lnTo>
                <a:lnTo>
                  <a:pt x="433" y="522"/>
                </a:lnTo>
                <a:lnTo>
                  <a:pt x="429" y="522"/>
                </a:lnTo>
                <a:lnTo>
                  <a:pt x="427" y="521"/>
                </a:lnTo>
                <a:lnTo>
                  <a:pt x="426" y="521"/>
                </a:lnTo>
                <a:lnTo>
                  <a:pt x="421" y="520"/>
                </a:lnTo>
                <a:lnTo>
                  <a:pt x="420" y="520"/>
                </a:lnTo>
                <a:lnTo>
                  <a:pt x="419" y="519"/>
                </a:lnTo>
                <a:lnTo>
                  <a:pt x="416" y="519"/>
                </a:lnTo>
                <a:lnTo>
                  <a:pt x="411" y="519"/>
                </a:lnTo>
                <a:lnTo>
                  <a:pt x="407" y="520"/>
                </a:lnTo>
                <a:lnTo>
                  <a:pt x="403" y="520"/>
                </a:lnTo>
                <a:lnTo>
                  <a:pt x="397" y="521"/>
                </a:lnTo>
                <a:lnTo>
                  <a:pt x="394" y="522"/>
                </a:lnTo>
                <a:lnTo>
                  <a:pt x="389" y="524"/>
                </a:lnTo>
                <a:lnTo>
                  <a:pt x="379" y="527"/>
                </a:lnTo>
                <a:lnTo>
                  <a:pt x="376" y="527"/>
                </a:lnTo>
                <a:lnTo>
                  <a:pt x="374" y="528"/>
                </a:lnTo>
                <a:lnTo>
                  <a:pt x="373" y="528"/>
                </a:lnTo>
                <a:lnTo>
                  <a:pt x="372" y="528"/>
                </a:lnTo>
                <a:lnTo>
                  <a:pt x="370" y="528"/>
                </a:lnTo>
                <a:lnTo>
                  <a:pt x="369" y="527"/>
                </a:lnTo>
                <a:lnTo>
                  <a:pt x="368" y="527"/>
                </a:lnTo>
                <a:lnTo>
                  <a:pt x="367" y="526"/>
                </a:lnTo>
                <a:lnTo>
                  <a:pt x="367" y="526"/>
                </a:lnTo>
                <a:lnTo>
                  <a:pt x="366" y="525"/>
                </a:lnTo>
                <a:lnTo>
                  <a:pt x="365" y="524"/>
                </a:lnTo>
                <a:lnTo>
                  <a:pt x="365" y="523"/>
                </a:lnTo>
                <a:lnTo>
                  <a:pt x="362" y="519"/>
                </a:lnTo>
                <a:lnTo>
                  <a:pt x="362" y="518"/>
                </a:lnTo>
                <a:lnTo>
                  <a:pt x="361" y="517"/>
                </a:lnTo>
                <a:lnTo>
                  <a:pt x="360" y="516"/>
                </a:lnTo>
                <a:lnTo>
                  <a:pt x="358" y="514"/>
                </a:lnTo>
                <a:lnTo>
                  <a:pt x="357" y="513"/>
                </a:lnTo>
                <a:lnTo>
                  <a:pt x="355" y="512"/>
                </a:lnTo>
                <a:lnTo>
                  <a:pt x="353" y="511"/>
                </a:lnTo>
                <a:lnTo>
                  <a:pt x="351" y="510"/>
                </a:lnTo>
                <a:lnTo>
                  <a:pt x="349" y="510"/>
                </a:lnTo>
                <a:lnTo>
                  <a:pt x="347" y="509"/>
                </a:lnTo>
                <a:lnTo>
                  <a:pt x="344" y="508"/>
                </a:lnTo>
                <a:lnTo>
                  <a:pt x="342" y="508"/>
                </a:lnTo>
                <a:lnTo>
                  <a:pt x="340" y="508"/>
                </a:lnTo>
                <a:lnTo>
                  <a:pt x="339" y="508"/>
                </a:lnTo>
                <a:lnTo>
                  <a:pt x="339" y="508"/>
                </a:lnTo>
                <a:lnTo>
                  <a:pt x="338" y="508"/>
                </a:lnTo>
                <a:lnTo>
                  <a:pt x="338" y="508"/>
                </a:lnTo>
                <a:lnTo>
                  <a:pt x="336" y="509"/>
                </a:lnTo>
                <a:lnTo>
                  <a:pt x="335" y="509"/>
                </a:lnTo>
                <a:lnTo>
                  <a:pt x="333" y="509"/>
                </a:lnTo>
                <a:lnTo>
                  <a:pt x="333" y="509"/>
                </a:lnTo>
                <a:lnTo>
                  <a:pt x="332" y="509"/>
                </a:lnTo>
                <a:lnTo>
                  <a:pt x="331" y="508"/>
                </a:lnTo>
                <a:lnTo>
                  <a:pt x="330" y="505"/>
                </a:lnTo>
                <a:lnTo>
                  <a:pt x="328" y="500"/>
                </a:lnTo>
                <a:lnTo>
                  <a:pt x="327" y="498"/>
                </a:lnTo>
                <a:lnTo>
                  <a:pt x="326" y="496"/>
                </a:lnTo>
                <a:lnTo>
                  <a:pt x="324" y="495"/>
                </a:lnTo>
                <a:lnTo>
                  <a:pt x="324" y="494"/>
                </a:lnTo>
                <a:lnTo>
                  <a:pt x="323" y="494"/>
                </a:lnTo>
                <a:lnTo>
                  <a:pt x="323" y="494"/>
                </a:lnTo>
                <a:lnTo>
                  <a:pt x="322" y="494"/>
                </a:lnTo>
                <a:lnTo>
                  <a:pt x="322" y="494"/>
                </a:lnTo>
                <a:lnTo>
                  <a:pt x="321" y="494"/>
                </a:lnTo>
                <a:lnTo>
                  <a:pt x="320" y="494"/>
                </a:lnTo>
                <a:lnTo>
                  <a:pt x="318" y="494"/>
                </a:lnTo>
                <a:lnTo>
                  <a:pt x="317" y="494"/>
                </a:lnTo>
                <a:lnTo>
                  <a:pt x="316" y="495"/>
                </a:lnTo>
                <a:lnTo>
                  <a:pt x="315" y="496"/>
                </a:lnTo>
                <a:lnTo>
                  <a:pt x="313" y="497"/>
                </a:lnTo>
                <a:lnTo>
                  <a:pt x="310" y="500"/>
                </a:lnTo>
                <a:lnTo>
                  <a:pt x="309" y="500"/>
                </a:lnTo>
                <a:lnTo>
                  <a:pt x="309" y="501"/>
                </a:lnTo>
                <a:lnTo>
                  <a:pt x="308" y="501"/>
                </a:lnTo>
                <a:lnTo>
                  <a:pt x="307" y="501"/>
                </a:lnTo>
                <a:lnTo>
                  <a:pt x="307" y="500"/>
                </a:lnTo>
                <a:lnTo>
                  <a:pt x="306" y="500"/>
                </a:lnTo>
                <a:lnTo>
                  <a:pt x="305" y="499"/>
                </a:lnTo>
                <a:lnTo>
                  <a:pt x="305" y="498"/>
                </a:lnTo>
                <a:lnTo>
                  <a:pt x="304" y="497"/>
                </a:lnTo>
                <a:lnTo>
                  <a:pt x="304" y="495"/>
                </a:lnTo>
                <a:lnTo>
                  <a:pt x="304" y="494"/>
                </a:lnTo>
                <a:lnTo>
                  <a:pt x="304" y="494"/>
                </a:lnTo>
                <a:lnTo>
                  <a:pt x="304" y="493"/>
                </a:lnTo>
                <a:lnTo>
                  <a:pt x="304" y="491"/>
                </a:lnTo>
                <a:lnTo>
                  <a:pt x="305" y="490"/>
                </a:lnTo>
                <a:lnTo>
                  <a:pt x="306" y="488"/>
                </a:lnTo>
                <a:lnTo>
                  <a:pt x="306" y="487"/>
                </a:lnTo>
                <a:lnTo>
                  <a:pt x="306" y="486"/>
                </a:lnTo>
                <a:lnTo>
                  <a:pt x="306" y="485"/>
                </a:lnTo>
                <a:lnTo>
                  <a:pt x="306" y="485"/>
                </a:lnTo>
                <a:lnTo>
                  <a:pt x="306" y="484"/>
                </a:lnTo>
                <a:lnTo>
                  <a:pt x="306" y="482"/>
                </a:lnTo>
                <a:lnTo>
                  <a:pt x="305" y="481"/>
                </a:lnTo>
                <a:lnTo>
                  <a:pt x="303" y="477"/>
                </a:lnTo>
                <a:lnTo>
                  <a:pt x="301" y="474"/>
                </a:lnTo>
                <a:lnTo>
                  <a:pt x="299" y="471"/>
                </a:lnTo>
                <a:lnTo>
                  <a:pt x="296" y="468"/>
                </a:lnTo>
                <a:lnTo>
                  <a:pt x="295" y="466"/>
                </a:lnTo>
                <a:lnTo>
                  <a:pt x="292" y="463"/>
                </a:lnTo>
                <a:lnTo>
                  <a:pt x="287" y="458"/>
                </a:lnTo>
                <a:lnTo>
                  <a:pt x="285" y="457"/>
                </a:lnTo>
                <a:lnTo>
                  <a:pt x="283" y="455"/>
                </a:lnTo>
                <a:lnTo>
                  <a:pt x="273" y="447"/>
                </a:lnTo>
                <a:lnTo>
                  <a:pt x="272" y="447"/>
                </a:lnTo>
                <a:lnTo>
                  <a:pt x="271" y="446"/>
                </a:lnTo>
                <a:lnTo>
                  <a:pt x="270" y="445"/>
                </a:lnTo>
                <a:lnTo>
                  <a:pt x="269" y="444"/>
                </a:lnTo>
                <a:lnTo>
                  <a:pt x="268" y="441"/>
                </a:lnTo>
                <a:lnTo>
                  <a:pt x="267" y="440"/>
                </a:lnTo>
                <a:lnTo>
                  <a:pt x="265" y="436"/>
                </a:lnTo>
                <a:lnTo>
                  <a:pt x="264" y="434"/>
                </a:lnTo>
                <a:lnTo>
                  <a:pt x="263" y="433"/>
                </a:lnTo>
                <a:lnTo>
                  <a:pt x="262" y="431"/>
                </a:lnTo>
                <a:lnTo>
                  <a:pt x="260" y="429"/>
                </a:lnTo>
                <a:lnTo>
                  <a:pt x="259" y="427"/>
                </a:lnTo>
                <a:lnTo>
                  <a:pt x="258" y="426"/>
                </a:lnTo>
                <a:lnTo>
                  <a:pt x="256" y="425"/>
                </a:lnTo>
                <a:lnTo>
                  <a:pt x="255" y="425"/>
                </a:lnTo>
                <a:lnTo>
                  <a:pt x="255" y="424"/>
                </a:lnTo>
                <a:lnTo>
                  <a:pt x="254" y="424"/>
                </a:lnTo>
                <a:lnTo>
                  <a:pt x="254" y="424"/>
                </a:lnTo>
                <a:lnTo>
                  <a:pt x="253" y="424"/>
                </a:lnTo>
                <a:lnTo>
                  <a:pt x="252" y="424"/>
                </a:lnTo>
                <a:lnTo>
                  <a:pt x="252" y="425"/>
                </a:lnTo>
                <a:lnTo>
                  <a:pt x="251" y="425"/>
                </a:lnTo>
                <a:lnTo>
                  <a:pt x="249" y="426"/>
                </a:lnTo>
                <a:lnTo>
                  <a:pt x="249" y="427"/>
                </a:lnTo>
                <a:lnTo>
                  <a:pt x="248" y="427"/>
                </a:lnTo>
                <a:lnTo>
                  <a:pt x="247" y="427"/>
                </a:lnTo>
                <a:lnTo>
                  <a:pt x="246" y="427"/>
                </a:lnTo>
                <a:lnTo>
                  <a:pt x="245" y="427"/>
                </a:lnTo>
                <a:lnTo>
                  <a:pt x="244" y="427"/>
                </a:lnTo>
                <a:lnTo>
                  <a:pt x="243" y="427"/>
                </a:lnTo>
                <a:lnTo>
                  <a:pt x="241" y="426"/>
                </a:lnTo>
                <a:lnTo>
                  <a:pt x="240" y="425"/>
                </a:lnTo>
                <a:lnTo>
                  <a:pt x="238" y="424"/>
                </a:lnTo>
                <a:lnTo>
                  <a:pt x="237" y="423"/>
                </a:lnTo>
                <a:lnTo>
                  <a:pt x="235" y="422"/>
                </a:lnTo>
                <a:lnTo>
                  <a:pt x="234" y="421"/>
                </a:lnTo>
                <a:lnTo>
                  <a:pt x="234" y="420"/>
                </a:lnTo>
                <a:lnTo>
                  <a:pt x="233" y="419"/>
                </a:lnTo>
                <a:lnTo>
                  <a:pt x="232" y="418"/>
                </a:lnTo>
                <a:lnTo>
                  <a:pt x="231" y="416"/>
                </a:lnTo>
                <a:lnTo>
                  <a:pt x="231" y="414"/>
                </a:lnTo>
                <a:lnTo>
                  <a:pt x="230" y="412"/>
                </a:lnTo>
                <a:lnTo>
                  <a:pt x="230" y="410"/>
                </a:lnTo>
                <a:lnTo>
                  <a:pt x="230" y="408"/>
                </a:lnTo>
                <a:lnTo>
                  <a:pt x="229" y="406"/>
                </a:lnTo>
                <a:lnTo>
                  <a:pt x="229" y="404"/>
                </a:lnTo>
                <a:lnTo>
                  <a:pt x="230" y="403"/>
                </a:lnTo>
                <a:lnTo>
                  <a:pt x="230" y="401"/>
                </a:lnTo>
                <a:lnTo>
                  <a:pt x="230" y="400"/>
                </a:lnTo>
                <a:lnTo>
                  <a:pt x="230" y="397"/>
                </a:lnTo>
                <a:lnTo>
                  <a:pt x="232" y="391"/>
                </a:lnTo>
                <a:lnTo>
                  <a:pt x="232" y="390"/>
                </a:lnTo>
                <a:lnTo>
                  <a:pt x="232" y="388"/>
                </a:lnTo>
                <a:lnTo>
                  <a:pt x="232" y="387"/>
                </a:lnTo>
                <a:lnTo>
                  <a:pt x="233" y="385"/>
                </a:lnTo>
                <a:lnTo>
                  <a:pt x="232" y="383"/>
                </a:lnTo>
                <a:lnTo>
                  <a:pt x="232" y="382"/>
                </a:lnTo>
                <a:lnTo>
                  <a:pt x="232" y="380"/>
                </a:lnTo>
                <a:lnTo>
                  <a:pt x="231" y="377"/>
                </a:lnTo>
                <a:lnTo>
                  <a:pt x="231" y="375"/>
                </a:lnTo>
                <a:lnTo>
                  <a:pt x="230" y="373"/>
                </a:lnTo>
                <a:lnTo>
                  <a:pt x="229" y="372"/>
                </a:lnTo>
                <a:lnTo>
                  <a:pt x="229" y="371"/>
                </a:lnTo>
                <a:lnTo>
                  <a:pt x="228" y="369"/>
                </a:lnTo>
                <a:lnTo>
                  <a:pt x="227" y="368"/>
                </a:lnTo>
                <a:lnTo>
                  <a:pt x="226" y="368"/>
                </a:lnTo>
                <a:lnTo>
                  <a:pt x="225" y="368"/>
                </a:lnTo>
                <a:lnTo>
                  <a:pt x="225" y="367"/>
                </a:lnTo>
                <a:lnTo>
                  <a:pt x="224" y="367"/>
                </a:lnTo>
                <a:lnTo>
                  <a:pt x="223" y="367"/>
                </a:lnTo>
                <a:lnTo>
                  <a:pt x="222" y="367"/>
                </a:lnTo>
                <a:lnTo>
                  <a:pt x="222" y="367"/>
                </a:lnTo>
                <a:lnTo>
                  <a:pt x="221" y="367"/>
                </a:lnTo>
                <a:lnTo>
                  <a:pt x="217" y="368"/>
                </a:lnTo>
                <a:lnTo>
                  <a:pt x="215" y="368"/>
                </a:lnTo>
                <a:lnTo>
                  <a:pt x="208" y="371"/>
                </a:lnTo>
                <a:lnTo>
                  <a:pt x="206" y="371"/>
                </a:lnTo>
                <a:lnTo>
                  <a:pt x="204" y="372"/>
                </a:lnTo>
                <a:lnTo>
                  <a:pt x="201" y="373"/>
                </a:lnTo>
                <a:lnTo>
                  <a:pt x="198" y="375"/>
                </a:lnTo>
                <a:lnTo>
                  <a:pt x="197" y="375"/>
                </a:lnTo>
                <a:lnTo>
                  <a:pt x="196" y="375"/>
                </a:lnTo>
                <a:lnTo>
                  <a:pt x="195" y="375"/>
                </a:lnTo>
                <a:lnTo>
                  <a:pt x="194" y="375"/>
                </a:lnTo>
                <a:lnTo>
                  <a:pt x="193" y="375"/>
                </a:lnTo>
                <a:lnTo>
                  <a:pt x="188" y="374"/>
                </a:lnTo>
                <a:lnTo>
                  <a:pt x="187" y="374"/>
                </a:lnTo>
                <a:lnTo>
                  <a:pt x="186" y="374"/>
                </a:lnTo>
                <a:lnTo>
                  <a:pt x="183" y="373"/>
                </a:lnTo>
                <a:lnTo>
                  <a:pt x="177" y="370"/>
                </a:lnTo>
                <a:lnTo>
                  <a:pt x="176" y="369"/>
                </a:lnTo>
                <a:lnTo>
                  <a:pt x="174" y="368"/>
                </a:lnTo>
                <a:lnTo>
                  <a:pt x="173" y="367"/>
                </a:lnTo>
                <a:lnTo>
                  <a:pt x="171" y="365"/>
                </a:lnTo>
                <a:lnTo>
                  <a:pt x="169" y="364"/>
                </a:lnTo>
                <a:lnTo>
                  <a:pt x="168" y="363"/>
                </a:lnTo>
                <a:lnTo>
                  <a:pt x="167" y="362"/>
                </a:lnTo>
                <a:lnTo>
                  <a:pt x="164" y="361"/>
                </a:lnTo>
                <a:lnTo>
                  <a:pt x="164" y="361"/>
                </a:lnTo>
                <a:lnTo>
                  <a:pt x="162" y="360"/>
                </a:lnTo>
                <a:lnTo>
                  <a:pt x="161" y="359"/>
                </a:lnTo>
                <a:lnTo>
                  <a:pt x="160" y="358"/>
                </a:lnTo>
                <a:lnTo>
                  <a:pt x="159" y="357"/>
                </a:lnTo>
                <a:lnTo>
                  <a:pt x="158" y="355"/>
                </a:lnTo>
                <a:lnTo>
                  <a:pt x="157" y="353"/>
                </a:lnTo>
                <a:lnTo>
                  <a:pt x="156" y="351"/>
                </a:lnTo>
                <a:lnTo>
                  <a:pt x="155" y="350"/>
                </a:lnTo>
                <a:lnTo>
                  <a:pt x="151" y="346"/>
                </a:lnTo>
                <a:lnTo>
                  <a:pt x="150" y="345"/>
                </a:lnTo>
                <a:lnTo>
                  <a:pt x="150" y="344"/>
                </a:lnTo>
                <a:lnTo>
                  <a:pt x="149" y="343"/>
                </a:lnTo>
                <a:lnTo>
                  <a:pt x="149" y="342"/>
                </a:lnTo>
                <a:lnTo>
                  <a:pt x="149" y="340"/>
                </a:lnTo>
                <a:lnTo>
                  <a:pt x="148" y="338"/>
                </a:lnTo>
                <a:lnTo>
                  <a:pt x="148" y="337"/>
                </a:lnTo>
                <a:lnTo>
                  <a:pt x="148" y="336"/>
                </a:lnTo>
                <a:lnTo>
                  <a:pt x="148" y="335"/>
                </a:lnTo>
                <a:lnTo>
                  <a:pt x="147" y="334"/>
                </a:lnTo>
                <a:lnTo>
                  <a:pt x="146" y="333"/>
                </a:lnTo>
                <a:lnTo>
                  <a:pt x="146" y="332"/>
                </a:lnTo>
                <a:lnTo>
                  <a:pt x="144" y="328"/>
                </a:lnTo>
                <a:lnTo>
                  <a:pt x="143" y="327"/>
                </a:lnTo>
                <a:lnTo>
                  <a:pt x="142" y="324"/>
                </a:lnTo>
                <a:lnTo>
                  <a:pt x="142" y="323"/>
                </a:lnTo>
                <a:lnTo>
                  <a:pt x="141" y="321"/>
                </a:lnTo>
                <a:lnTo>
                  <a:pt x="141" y="320"/>
                </a:lnTo>
                <a:lnTo>
                  <a:pt x="141" y="317"/>
                </a:lnTo>
                <a:lnTo>
                  <a:pt x="141" y="315"/>
                </a:lnTo>
                <a:lnTo>
                  <a:pt x="141" y="313"/>
                </a:lnTo>
                <a:lnTo>
                  <a:pt x="140" y="311"/>
                </a:lnTo>
                <a:lnTo>
                  <a:pt x="139" y="309"/>
                </a:lnTo>
                <a:lnTo>
                  <a:pt x="137" y="305"/>
                </a:lnTo>
                <a:lnTo>
                  <a:pt x="135" y="302"/>
                </a:lnTo>
                <a:lnTo>
                  <a:pt x="135" y="301"/>
                </a:lnTo>
                <a:lnTo>
                  <a:pt x="134" y="300"/>
                </a:lnTo>
                <a:lnTo>
                  <a:pt x="134" y="300"/>
                </a:lnTo>
                <a:lnTo>
                  <a:pt x="134" y="299"/>
                </a:lnTo>
                <a:lnTo>
                  <a:pt x="133" y="299"/>
                </a:lnTo>
                <a:lnTo>
                  <a:pt x="131" y="299"/>
                </a:lnTo>
                <a:lnTo>
                  <a:pt x="130" y="299"/>
                </a:lnTo>
                <a:lnTo>
                  <a:pt x="129" y="299"/>
                </a:lnTo>
                <a:lnTo>
                  <a:pt x="128" y="299"/>
                </a:lnTo>
                <a:lnTo>
                  <a:pt x="128" y="300"/>
                </a:lnTo>
                <a:lnTo>
                  <a:pt x="127" y="300"/>
                </a:lnTo>
                <a:lnTo>
                  <a:pt x="127" y="301"/>
                </a:lnTo>
                <a:lnTo>
                  <a:pt x="127" y="302"/>
                </a:lnTo>
                <a:lnTo>
                  <a:pt x="127" y="303"/>
                </a:lnTo>
                <a:lnTo>
                  <a:pt x="127" y="305"/>
                </a:lnTo>
                <a:lnTo>
                  <a:pt x="129" y="315"/>
                </a:lnTo>
                <a:lnTo>
                  <a:pt x="130" y="316"/>
                </a:lnTo>
                <a:lnTo>
                  <a:pt x="130" y="317"/>
                </a:lnTo>
                <a:lnTo>
                  <a:pt x="130" y="319"/>
                </a:lnTo>
                <a:lnTo>
                  <a:pt x="130" y="320"/>
                </a:lnTo>
                <a:lnTo>
                  <a:pt x="129" y="321"/>
                </a:lnTo>
                <a:lnTo>
                  <a:pt x="129" y="321"/>
                </a:lnTo>
                <a:lnTo>
                  <a:pt x="129" y="322"/>
                </a:lnTo>
                <a:lnTo>
                  <a:pt x="128" y="323"/>
                </a:lnTo>
                <a:lnTo>
                  <a:pt x="126" y="324"/>
                </a:lnTo>
                <a:lnTo>
                  <a:pt x="126" y="325"/>
                </a:lnTo>
                <a:lnTo>
                  <a:pt x="125" y="326"/>
                </a:lnTo>
                <a:lnTo>
                  <a:pt x="124" y="326"/>
                </a:lnTo>
                <a:lnTo>
                  <a:pt x="123" y="326"/>
                </a:lnTo>
                <a:lnTo>
                  <a:pt x="123" y="326"/>
                </a:lnTo>
                <a:lnTo>
                  <a:pt x="122" y="326"/>
                </a:lnTo>
                <a:lnTo>
                  <a:pt x="121" y="326"/>
                </a:lnTo>
                <a:lnTo>
                  <a:pt x="120" y="325"/>
                </a:lnTo>
                <a:lnTo>
                  <a:pt x="120" y="325"/>
                </a:lnTo>
                <a:lnTo>
                  <a:pt x="119" y="325"/>
                </a:lnTo>
                <a:lnTo>
                  <a:pt x="119" y="326"/>
                </a:lnTo>
                <a:lnTo>
                  <a:pt x="118" y="326"/>
                </a:lnTo>
                <a:lnTo>
                  <a:pt x="117" y="327"/>
                </a:lnTo>
                <a:lnTo>
                  <a:pt x="116" y="327"/>
                </a:lnTo>
                <a:lnTo>
                  <a:pt x="114" y="329"/>
                </a:lnTo>
                <a:lnTo>
                  <a:pt x="113" y="329"/>
                </a:lnTo>
                <a:lnTo>
                  <a:pt x="112" y="330"/>
                </a:lnTo>
                <a:lnTo>
                  <a:pt x="112" y="330"/>
                </a:lnTo>
                <a:lnTo>
                  <a:pt x="111" y="331"/>
                </a:lnTo>
                <a:lnTo>
                  <a:pt x="111" y="332"/>
                </a:lnTo>
                <a:lnTo>
                  <a:pt x="110" y="334"/>
                </a:lnTo>
                <a:lnTo>
                  <a:pt x="109" y="335"/>
                </a:lnTo>
                <a:lnTo>
                  <a:pt x="109" y="336"/>
                </a:lnTo>
                <a:lnTo>
                  <a:pt x="108" y="336"/>
                </a:lnTo>
                <a:lnTo>
                  <a:pt x="105" y="340"/>
                </a:lnTo>
                <a:lnTo>
                  <a:pt x="104" y="340"/>
                </a:lnTo>
                <a:lnTo>
                  <a:pt x="103" y="341"/>
                </a:lnTo>
                <a:lnTo>
                  <a:pt x="102" y="344"/>
                </a:lnTo>
                <a:lnTo>
                  <a:pt x="101" y="346"/>
                </a:lnTo>
                <a:lnTo>
                  <a:pt x="100" y="346"/>
                </a:lnTo>
                <a:lnTo>
                  <a:pt x="100" y="346"/>
                </a:lnTo>
                <a:lnTo>
                  <a:pt x="99" y="346"/>
                </a:lnTo>
                <a:lnTo>
                  <a:pt x="99" y="347"/>
                </a:lnTo>
                <a:lnTo>
                  <a:pt x="98" y="347"/>
                </a:lnTo>
                <a:lnTo>
                  <a:pt x="98" y="346"/>
                </a:lnTo>
                <a:lnTo>
                  <a:pt x="97" y="346"/>
                </a:lnTo>
                <a:lnTo>
                  <a:pt x="96" y="345"/>
                </a:lnTo>
                <a:lnTo>
                  <a:pt x="95" y="344"/>
                </a:lnTo>
                <a:lnTo>
                  <a:pt x="94" y="343"/>
                </a:lnTo>
                <a:lnTo>
                  <a:pt x="93" y="341"/>
                </a:lnTo>
                <a:lnTo>
                  <a:pt x="92" y="339"/>
                </a:lnTo>
                <a:lnTo>
                  <a:pt x="91" y="338"/>
                </a:lnTo>
                <a:lnTo>
                  <a:pt x="91" y="336"/>
                </a:lnTo>
                <a:lnTo>
                  <a:pt x="91" y="335"/>
                </a:lnTo>
                <a:lnTo>
                  <a:pt x="91" y="334"/>
                </a:lnTo>
                <a:lnTo>
                  <a:pt x="91" y="332"/>
                </a:lnTo>
                <a:lnTo>
                  <a:pt x="91" y="329"/>
                </a:lnTo>
                <a:lnTo>
                  <a:pt x="92" y="323"/>
                </a:lnTo>
                <a:lnTo>
                  <a:pt x="93" y="320"/>
                </a:lnTo>
                <a:lnTo>
                  <a:pt x="93" y="317"/>
                </a:lnTo>
                <a:lnTo>
                  <a:pt x="93" y="316"/>
                </a:lnTo>
                <a:lnTo>
                  <a:pt x="93" y="316"/>
                </a:lnTo>
                <a:lnTo>
                  <a:pt x="93" y="315"/>
                </a:lnTo>
                <a:lnTo>
                  <a:pt x="93" y="313"/>
                </a:lnTo>
                <a:lnTo>
                  <a:pt x="92" y="312"/>
                </a:lnTo>
                <a:lnTo>
                  <a:pt x="92" y="311"/>
                </a:lnTo>
                <a:lnTo>
                  <a:pt x="91" y="310"/>
                </a:lnTo>
                <a:lnTo>
                  <a:pt x="90" y="310"/>
                </a:lnTo>
                <a:lnTo>
                  <a:pt x="89" y="309"/>
                </a:lnTo>
                <a:lnTo>
                  <a:pt x="88" y="308"/>
                </a:lnTo>
                <a:lnTo>
                  <a:pt x="87" y="308"/>
                </a:lnTo>
                <a:lnTo>
                  <a:pt x="86" y="308"/>
                </a:lnTo>
                <a:lnTo>
                  <a:pt x="85" y="307"/>
                </a:lnTo>
                <a:lnTo>
                  <a:pt x="84" y="307"/>
                </a:lnTo>
                <a:lnTo>
                  <a:pt x="82" y="308"/>
                </a:lnTo>
                <a:lnTo>
                  <a:pt x="79" y="308"/>
                </a:lnTo>
                <a:lnTo>
                  <a:pt x="77" y="308"/>
                </a:lnTo>
                <a:lnTo>
                  <a:pt x="76" y="309"/>
                </a:lnTo>
                <a:lnTo>
                  <a:pt x="75" y="309"/>
                </a:lnTo>
                <a:lnTo>
                  <a:pt x="73" y="310"/>
                </a:lnTo>
                <a:lnTo>
                  <a:pt x="70" y="311"/>
                </a:lnTo>
                <a:lnTo>
                  <a:pt x="69" y="312"/>
                </a:lnTo>
                <a:lnTo>
                  <a:pt x="68" y="312"/>
                </a:lnTo>
                <a:lnTo>
                  <a:pt x="67" y="313"/>
                </a:lnTo>
                <a:lnTo>
                  <a:pt x="64" y="315"/>
                </a:lnTo>
                <a:lnTo>
                  <a:pt x="62" y="317"/>
                </a:lnTo>
                <a:lnTo>
                  <a:pt x="58" y="320"/>
                </a:lnTo>
                <a:lnTo>
                  <a:pt x="53" y="323"/>
                </a:lnTo>
                <a:lnTo>
                  <a:pt x="52" y="325"/>
                </a:lnTo>
                <a:lnTo>
                  <a:pt x="51" y="326"/>
                </a:lnTo>
                <a:lnTo>
                  <a:pt x="50" y="327"/>
                </a:lnTo>
                <a:lnTo>
                  <a:pt x="49" y="328"/>
                </a:lnTo>
                <a:lnTo>
                  <a:pt x="47" y="330"/>
                </a:lnTo>
                <a:lnTo>
                  <a:pt x="47" y="331"/>
                </a:lnTo>
                <a:lnTo>
                  <a:pt x="46" y="332"/>
                </a:lnTo>
                <a:lnTo>
                  <a:pt x="45" y="332"/>
                </a:lnTo>
                <a:lnTo>
                  <a:pt x="44" y="332"/>
                </a:lnTo>
                <a:lnTo>
                  <a:pt x="43" y="332"/>
                </a:lnTo>
                <a:lnTo>
                  <a:pt x="38" y="332"/>
                </a:lnTo>
                <a:lnTo>
                  <a:pt x="33" y="333"/>
                </a:lnTo>
                <a:lnTo>
                  <a:pt x="32" y="333"/>
                </a:lnTo>
                <a:lnTo>
                  <a:pt x="31" y="332"/>
                </a:lnTo>
                <a:lnTo>
                  <a:pt x="30" y="332"/>
                </a:lnTo>
                <a:lnTo>
                  <a:pt x="30" y="332"/>
                </a:lnTo>
                <a:lnTo>
                  <a:pt x="29" y="332"/>
                </a:lnTo>
                <a:lnTo>
                  <a:pt x="29" y="331"/>
                </a:lnTo>
                <a:lnTo>
                  <a:pt x="28" y="330"/>
                </a:lnTo>
                <a:lnTo>
                  <a:pt x="28" y="329"/>
                </a:lnTo>
                <a:lnTo>
                  <a:pt x="28" y="329"/>
                </a:lnTo>
                <a:lnTo>
                  <a:pt x="27" y="327"/>
                </a:lnTo>
                <a:lnTo>
                  <a:pt x="28" y="326"/>
                </a:lnTo>
                <a:lnTo>
                  <a:pt x="28" y="324"/>
                </a:lnTo>
                <a:lnTo>
                  <a:pt x="28" y="320"/>
                </a:lnTo>
                <a:lnTo>
                  <a:pt x="29" y="317"/>
                </a:lnTo>
                <a:lnTo>
                  <a:pt x="29" y="316"/>
                </a:lnTo>
                <a:lnTo>
                  <a:pt x="28" y="315"/>
                </a:lnTo>
                <a:lnTo>
                  <a:pt x="28" y="314"/>
                </a:lnTo>
                <a:lnTo>
                  <a:pt x="28" y="314"/>
                </a:lnTo>
                <a:lnTo>
                  <a:pt x="28" y="313"/>
                </a:lnTo>
                <a:lnTo>
                  <a:pt x="27" y="313"/>
                </a:lnTo>
                <a:lnTo>
                  <a:pt x="27" y="313"/>
                </a:lnTo>
                <a:lnTo>
                  <a:pt x="26" y="313"/>
                </a:lnTo>
                <a:lnTo>
                  <a:pt x="25" y="314"/>
                </a:lnTo>
                <a:lnTo>
                  <a:pt x="23" y="314"/>
                </a:lnTo>
                <a:lnTo>
                  <a:pt x="22" y="315"/>
                </a:lnTo>
                <a:lnTo>
                  <a:pt x="18" y="315"/>
                </a:lnTo>
                <a:lnTo>
                  <a:pt x="17" y="315"/>
                </a:lnTo>
                <a:lnTo>
                  <a:pt x="16" y="315"/>
                </a:lnTo>
                <a:lnTo>
                  <a:pt x="15" y="315"/>
                </a:lnTo>
                <a:lnTo>
                  <a:pt x="14" y="315"/>
                </a:lnTo>
                <a:lnTo>
                  <a:pt x="13" y="315"/>
                </a:lnTo>
                <a:lnTo>
                  <a:pt x="12" y="314"/>
                </a:lnTo>
                <a:lnTo>
                  <a:pt x="12" y="314"/>
                </a:lnTo>
                <a:lnTo>
                  <a:pt x="10" y="312"/>
                </a:lnTo>
                <a:lnTo>
                  <a:pt x="9" y="311"/>
                </a:lnTo>
                <a:lnTo>
                  <a:pt x="7" y="308"/>
                </a:lnTo>
                <a:lnTo>
                  <a:pt x="4" y="305"/>
                </a:lnTo>
                <a:lnTo>
                  <a:pt x="4" y="304"/>
                </a:lnTo>
                <a:lnTo>
                  <a:pt x="3" y="303"/>
                </a:lnTo>
                <a:lnTo>
                  <a:pt x="2" y="301"/>
                </a:lnTo>
                <a:lnTo>
                  <a:pt x="1" y="299"/>
                </a:lnTo>
                <a:lnTo>
                  <a:pt x="0" y="298"/>
                </a:lnTo>
                <a:lnTo>
                  <a:pt x="0" y="297"/>
                </a:lnTo>
                <a:lnTo>
                  <a:pt x="0" y="296"/>
                </a:lnTo>
                <a:lnTo>
                  <a:pt x="0" y="295"/>
                </a:lnTo>
                <a:lnTo>
                  <a:pt x="0" y="295"/>
                </a:lnTo>
                <a:lnTo>
                  <a:pt x="0" y="293"/>
                </a:lnTo>
                <a:lnTo>
                  <a:pt x="0" y="292"/>
                </a:lnTo>
                <a:lnTo>
                  <a:pt x="0" y="291"/>
                </a:lnTo>
                <a:lnTo>
                  <a:pt x="1" y="289"/>
                </a:lnTo>
                <a:lnTo>
                  <a:pt x="3" y="284"/>
                </a:lnTo>
                <a:lnTo>
                  <a:pt x="4" y="282"/>
                </a:lnTo>
                <a:lnTo>
                  <a:pt x="5" y="280"/>
                </a:lnTo>
                <a:lnTo>
                  <a:pt x="5" y="279"/>
                </a:lnTo>
                <a:lnTo>
                  <a:pt x="5" y="277"/>
                </a:lnTo>
                <a:lnTo>
                  <a:pt x="5" y="276"/>
                </a:lnTo>
                <a:lnTo>
                  <a:pt x="5" y="274"/>
                </a:lnTo>
                <a:lnTo>
                  <a:pt x="5" y="273"/>
                </a:lnTo>
                <a:lnTo>
                  <a:pt x="5" y="271"/>
                </a:lnTo>
                <a:lnTo>
                  <a:pt x="6" y="270"/>
                </a:lnTo>
                <a:lnTo>
                  <a:pt x="6" y="269"/>
                </a:lnTo>
                <a:lnTo>
                  <a:pt x="6" y="268"/>
                </a:lnTo>
                <a:lnTo>
                  <a:pt x="8" y="266"/>
                </a:lnTo>
                <a:lnTo>
                  <a:pt x="10" y="264"/>
                </a:lnTo>
                <a:lnTo>
                  <a:pt x="13" y="260"/>
                </a:lnTo>
                <a:lnTo>
                  <a:pt x="14" y="259"/>
                </a:lnTo>
                <a:lnTo>
                  <a:pt x="15" y="257"/>
                </a:lnTo>
                <a:lnTo>
                  <a:pt x="16" y="255"/>
                </a:lnTo>
                <a:lnTo>
                  <a:pt x="16" y="254"/>
                </a:lnTo>
                <a:lnTo>
                  <a:pt x="17" y="252"/>
                </a:lnTo>
                <a:lnTo>
                  <a:pt x="17" y="251"/>
                </a:lnTo>
                <a:lnTo>
                  <a:pt x="17" y="250"/>
                </a:lnTo>
                <a:lnTo>
                  <a:pt x="17" y="249"/>
                </a:lnTo>
                <a:lnTo>
                  <a:pt x="17" y="248"/>
                </a:lnTo>
                <a:lnTo>
                  <a:pt x="16" y="247"/>
                </a:lnTo>
                <a:lnTo>
                  <a:pt x="16" y="246"/>
                </a:lnTo>
                <a:lnTo>
                  <a:pt x="16" y="245"/>
                </a:lnTo>
                <a:lnTo>
                  <a:pt x="15" y="244"/>
                </a:lnTo>
                <a:lnTo>
                  <a:pt x="15" y="244"/>
                </a:lnTo>
                <a:lnTo>
                  <a:pt x="14" y="242"/>
                </a:lnTo>
                <a:lnTo>
                  <a:pt x="13" y="241"/>
                </a:lnTo>
                <a:lnTo>
                  <a:pt x="7" y="235"/>
                </a:lnTo>
                <a:lnTo>
                  <a:pt x="6" y="233"/>
                </a:lnTo>
                <a:lnTo>
                  <a:pt x="5" y="232"/>
                </a:lnTo>
                <a:lnTo>
                  <a:pt x="4" y="231"/>
                </a:lnTo>
                <a:lnTo>
                  <a:pt x="4" y="230"/>
                </a:lnTo>
                <a:lnTo>
                  <a:pt x="4" y="230"/>
                </a:lnTo>
                <a:lnTo>
                  <a:pt x="4" y="229"/>
                </a:lnTo>
                <a:lnTo>
                  <a:pt x="3" y="228"/>
                </a:lnTo>
                <a:lnTo>
                  <a:pt x="3" y="227"/>
                </a:lnTo>
                <a:lnTo>
                  <a:pt x="3" y="226"/>
                </a:lnTo>
                <a:lnTo>
                  <a:pt x="4" y="221"/>
                </a:lnTo>
                <a:lnTo>
                  <a:pt x="5" y="216"/>
                </a:lnTo>
                <a:lnTo>
                  <a:pt x="5" y="214"/>
                </a:lnTo>
                <a:lnTo>
                  <a:pt x="5" y="213"/>
                </a:lnTo>
                <a:lnTo>
                  <a:pt x="6" y="211"/>
                </a:lnTo>
                <a:lnTo>
                  <a:pt x="6" y="210"/>
                </a:lnTo>
                <a:lnTo>
                  <a:pt x="7" y="209"/>
                </a:lnTo>
                <a:lnTo>
                  <a:pt x="8" y="205"/>
                </a:lnTo>
                <a:lnTo>
                  <a:pt x="9" y="203"/>
                </a:lnTo>
                <a:lnTo>
                  <a:pt x="11" y="201"/>
                </a:lnTo>
                <a:lnTo>
                  <a:pt x="12" y="199"/>
                </a:lnTo>
                <a:lnTo>
                  <a:pt x="14" y="196"/>
                </a:lnTo>
                <a:lnTo>
                  <a:pt x="22" y="187"/>
                </a:lnTo>
                <a:lnTo>
                  <a:pt x="23" y="186"/>
                </a:lnTo>
                <a:lnTo>
                  <a:pt x="24" y="185"/>
                </a:lnTo>
                <a:lnTo>
                  <a:pt x="25" y="183"/>
                </a:lnTo>
                <a:lnTo>
                  <a:pt x="26" y="181"/>
                </a:lnTo>
                <a:lnTo>
                  <a:pt x="26" y="180"/>
                </a:lnTo>
                <a:lnTo>
                  <a:pt x="27" y="178"/>
                </a:lnTo>
                <a:lnTo>
                  <a:pt x="28" y="176"/>
                </a:lnTo>
                <a:lnTo>
                  <a:pt x="28" y="175"/>
                </a:lnTo>
                <a:lnTo>
                  <a:pt x="28" y="173"/>
                </a:lnTo>
                <a:lnTo>
                  <a:pt x="28" y="171"/>
                </a:lnTo>
                <a:lnTo>
                  <a:pt x="28" y="168"/>
                </a:lnTo>
                <a:lnTo>
                  <a:pt x="28" y="162"/>
                </a:lnTo>
                <a:lnTo>
                  <a:pt x="28" y="155"/>
                </a:lnTo>
                <a:lnTo>
                  <a:pt x="28" y="153"/>
                </a:lnTo>
                <a:lnTo>
                  <a:pt x="28" y="151"/>
                </a:lnTo>
                <a:lnTo>
                  <a:pt x="28" y="149"/>
                </a:lnTo>
                <a:lnTo>
                  <a:pt x="29" y="148"/>
                </a:lnTo>
                <a:lnTo>
                  <a:pt x="29" y="146"/>
                </a:lnTo>
                <a:lnTo>
                  <a:pt x="31" y="141"/>
                </a:lnTo>
                <a:lnTo>
                  <a:pt x="32" y="139"/>
                </a:lnTo>
                <a:lnTo>
                  <a:pt x="32" y="138"/>
                </a:lnTo>
                <a:lnTo>
                  <a:pt x="33" y="137"/>
                </a:lnTo>
                <a:lnTo>
                  <a:pt x="33" y="135"/>
                </a:lnTo>
                <a:lnTo>
                  <a:pt x="33" y="131"/>
                </a:lnTo>
                <a:lnTo>
                  <a:pt x="34" y="128"/>
                </a:lnTo>
                <a:lnTo>
                  <a:pt x="34" y="126"/>
                </a:lnTo>
                <a:lnTo>
                  <a:pt x="35" y="125"/>
                </a:lnTo>
                <a:lnTo>
                  <a:pt x="35" y="124"/>
                </a:lnTo>
                <a:lnTo>
                  <a:pt x="36" y="122"/>
                </a:lnTo>
                <a:lnTo>
                  <a:pt x="38" y="119"/>
                </a:lnTo>
                <a:lnTo>
                  <a:pt x="45" y="111"/>
                </a:lnTo>
                <a:lnTo>
                  <a:pt x="48" y="107"/>
                </a:lnTo>
                <a:lnTo>
                  <a:pt x="50" y="105"/>
                </a:lnTo>
                <a:lnTo>
                  <a:pt x="51" y="104"/>
                </a:lnTo>
                <a:lnTo>
                  <a:pt x="54" y="102"/>
                </a:lnTo>
                <a:lnTo>
                  <a:pt x="55" y="101"/>
                </a:lnTo>
                <a:lnTo>
                  <a:pt x="56" y="100"/>
                </a:lnTo>
                <a:lnTo>
                  <a:pt x="60" y="97"/>
                </a:lnTo>
                <a:lnTo>
                  <a:pt x="61" y="96"/>
                </a:lnTo>
                <a:lnTo>
                  <a:pt x="62" y="95"/>
                </a:lnTo>
                <a:lnTo>
                  <a:pt x="63" y="94"/>
                </a:lnTo>
                <a:lnTo>
                  <a:pt x="65" y="93"/>
                </a:lnTo>
                <a:lnTo>
                  <a:pt x="66" y="92"/>
                </a:lnTo>
                <a:lnTo>
                  <a:pt x="69" y="91"/>
                </a:lnTo>
                <a:lnTo>
                  <a:pt x="71" y="91"/>
                </a:lnTo>
                <a:lnTo>
                  <a:pt x="72" y="90"/>
                </a:lnTo>
                <a:lnTo>
                  <a:pt x="74" y="88"/>
                </a:lnTo>
                <a:lnTo>
                  <a:pt x="75" y="87"/>
                </a:lnTo>
                <a:lnTo>
                  <a:pt x="77" y="86"/>
                </a:lnTo>
                <a:lnTo>
                  <a:pt x="81" y="81"/>
                </a:lnTo>
                <a:lnTo>
                  <a:pt x="84" y="78"/>
                </a:lnTo>
                <a:lnTo>
                  <a:pt x="86" y="76"/>
                </a:lnTo>
                <a:lnTo>
                  <a:pt x="87" y="75"/>
                </a:lnTo>
                <a:lnTo>
                  <a:pt x="88" y="75"/>
                </a:lnTo>
                <a:lnTo>
                  <a:pt x="89" y="74"/>
                </a:lnTo>
                <a:lnTo>
                  <a:pt x="90" y="74"/>
                </a:lnTo>
                <a:lnTo>
                  <a:pt x="91" y="74"/>
                </a:lnTo>
                <a:lnTo>
                  <a:pt x="93" y="74"/>
                </a:lnTo>
                <a:lnTo>
                  <a:pt x="95" y="75"/>
                </a:lnTo>
                <a:lnTo>
                  <a:pt x="97" y="75"/>
                </a:lnTo>
                <a:lnTo>
                  <a:pt x="99" y="75"/>
                </a:lnTo>
                <a:lnTo>
                  <a:pt x="100" y="75"/>
                </a:lnTo>
                <a:lnTo>
                  <a:pt x="101" y="75"/>
                </a:lnTo>
                <a:lnTo>
                  <a:pt x="102" y="75"/>
                </a:lnTo>
                <a:lnTo>
                  <a:pt x="103" y="75"/>
                </a:lnTo>
                <a:lnTo>
                  <a:pt x="104" y="74"/>
                </a:lnTo>
                <a:lnTo>
                  <a:pt x="105" y="74"/>
                </a:lnTo>
                <a:lnTo>
                  <a:pt x="105" y="73"/>
                </a:lnTo>
                <a:lnTo>
                  <a:pt x="106" y="73"/>
                </a:lnTo>
                <a:lnTo>
                  <a:pt x="106" y="71"/>
                </a:lnTo>
                <a:lnTo>
                  <a:pt x="107" y="70"/>
                </a:lnTo>
                <a:lnTo>
                  <a:pt x="107" y="69"/>
                </a:lnTo>
                <a:lnTo>
                  <a:pt x="108" y="66"/>
                </a:lnTo>
                <a:lnTo>
                  <a:pt x="108" y="63"/>
                </a:lnTo>
                <a:lnTo>
                  <a:pt x="108" y="60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1" y="47"/>
                </a:lnTo>
                <a:lnTo>
                  <a:pt x="112" y="47"/>
                </a:lnTo>
                <a:lnTo>
                  <a:pt x="114" y="46"/>
                </a:lnTo>
                <a:lnTo>
                  <a:pt x="115" y="45"/>
                </a:lnTo>
                <a:lnTo>
                  <a:pt x="118" y="42"/>
                </a:lnTo>
                <a:lnTo>
                  <a:pt x="120" y="40"/>
                </a:lnTo>
                <a:lnTo>
                  <a:pt x="122" y="39"/>
                </a:lnTo>
                <a:lnTo>
                  <a:pt x="124" y="38"/>
                </a:lnTo>
                <a:lnTo>
                  <a:pt x="127" y="37"/>
                </a:lnTo>
                <a:lnTo>
                  <a:pt x="130" y="36"/>
                </a:lnTo>
                <a:lnTo>
                  <a:pt x="133" y="35"/>
                </a:lnTo>
                <a:lnTo>
                  <a:pt x="135" y="34"/>
                </a:lnTo>
                <a:lnTo>
                  <a:pt x="137" y="34"/>
                </a:lnTo>
                <a:lnTo>
                  <a:pt x="139" y="34"/>
                </a:lnTo>
                <a:lnTo>
                  <a:pt x="142" y="34"/>
                </a:lnTo>
                <a:lnTo>
                  <a:pt x="144" y="34"/>
                </a:lnTo>
                <a:lnTo>
                  <a:pt x="148" y="34"/>
                </a:lnTo>
                <a:lnTo>
                  <a:pt x="156" y="34"/>
                </a:lnTo>
                <a:lnTo>
                  <a:pt x="158" y="34"/>
                </a:lnTo>
                <a:lnTo>
                  <a:pt x="160" y="34"/>
                </a:lnTo>
                <a:lnTo>
                  <a:pt x="162" y="34"/>
                </a:lnTo>
                <a:lnTo>
                  <a:pt x="164" y="33"/>
                </a:lnTo>
                <a:lnTo>
                  <a:pt x="166" y="33"/>
                </a:lnTo>
                <a:lnTo>
                  <a:pt x="170" y="32"/>
                </a:lnTo>
                <a:lnTo>
                  <a:pt x="172" y="32"/>
                </a:lnTo>
                <a:lnTo>
                  <a:pt x="173" y="31"/>
                </a:lnTo>
                <a:lnTo>
                  <a:pt x="175" y="32"/>
                </a:lnTo>
                <a:lnTo>
                  <a:pt x="176" y="32"/>
                </a:lnTo>
                <a:lnTo>
                  <a:pt x="178" y="32"/>
                </a:lnTo>
                <a:lnTo>
                  <a:pt x="181" y="33"/>
                </a:lnTo>
                <a:lnTo>
                  <a:pt x="182" y="34"/>
                </a:lnTo>
                <a:lnTo>
                  <a:pt x="183" y="34"/>
                </a:lnTo>
                <a:lnTo>
                  <a:pt x="185" y="34"/>
                </a:lnTo>
                <a:lnTo>
                  <a:pt x="186" y="34"/>
                </a:lnTo>
                <a:lnTo>
                  <a:pt x="188" y="34"/>
                </a:lnTo>
                <a:lnTo>
                  <a:pt x="190" y="34"/>
                </a:lnTo>
                <a:lnTo>
                  <a:pt x="192" y="33"/>
                </a:lnTo>
                <a:lnTo>
                  <a:pt x="195" y="32"/>
                </a:lnTo>
                <a:lnTo>
                  <a:pt x="197" y="30"/>
                </a:lnTo>
                <a:lnTo>
                  <a:pt x="199" y="29"/>
                </a:lnTo>
                <a:lnTo>
                  <a:pt x="201" y="28"/>
                </a:lnTo>
                <a:lnTo>
                  <a:pt x="203" y="26"/>
                </a:lnTo>
                <a:lnTo>
                  <a:pt x="206" y="23"/>
                </a:lnTo>
                <a:lnTo>
                  <a:pt x="208" y="21"/>
                </a:lnTo>
                <a:lnTo>
                  <a:pt x="210" y="19"/>
                </a:lnTo>
                <a:lnTo>
                  <a:pt x="212" y="17"/>
                </a:lnTo>
                <a:lnTo>
                  <a:pt x="213" y="15"/>
                </a:lnTo>
                <a:lnTo>
                  <a:pt x="214" y="14"/>
                </a:lnTo>
                <a:lnTo>
                  <a:pt x="214" y="12"/>
                </a:lnTo>
                <a:lnTo>
                  <a:pt x="215" y="11"/>
                </a:lnTo>
                <a:lnTo>
                  <a:pt x="215" y="10"/>
                </a:lnTo>
                <a:lnTo>
                  <a:pt x="217" y="3"/>
                </a:lnTo>
                <a:lnTo>
                  <a:pt x="218" y="2"/>
                </a:lnTo>
                <a:lnTo>
                  <a:pt x="218" y="1"/>
                </a:lnTo>
                <a:lnTo>
                  <a:pt x="219" y="1"/>
                </a:lnTo>
                <a:lnTo>
                  <a:pt x="219" y="0"/>
                </a:lnTo>
                <a:lnTo>
                  <a:pt x="220" y="0"/>
                </a:lnTo>
                <a:lnTo>
                  <a:pt x="221" y="0"/>
                </a:lnTo>
                <a:lnTo>
                  <a:pt x="222" y="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9" name="Freeform 292">
            <a:extLst>
              <a:ext uri="{FF2B5EF4-FFF2-40B4-BE49-F238E27FC236}">
                <a16:creationId xmlns:a16="http://schemas.microsoft.com/office/drawing/2014/main" id="{0BFB0321-78B8-4AFC-B7BC-51A36D2A18F9}"/>
              </a:ext>
            </a:extLst>
          </p:cNvPr>
          <p:cNvSpPr>
            <a:spLocks/>
          </p:cNvSpPr>
          <p:nvPr/>
        </p:nvSpPr>
        <p:spPr bwMode="auto">
          <a:xfrm>
            <a:off x="10636830" y="3949210"/>
            <a:ext cx="1206958" cy="1233172"/>
          </a:xfrm>
          <a:custGeom>
            <a:avLst/>
            <a:gdLst>
              <a:gd name="T0" fmla="*/ 139 w 635"/>
              <a:gd name="T1" fmla="*/ 11 h 593"/>
              <a:gd name="T2" fmla="*/ 139 w 635"/>
              <a:gd name="T3" fmla="*/ 33 h 593"/>
              <a:gd name="T4" fmla="*/ 152 w 635"/>
              <a:gd name="T5" fmla="*/ 62 h 593"/>
              <a:gd name="T6" fmla="*/ 136 w 635"/>
              <a:gd name="T7" fmla="*/ 79 h 593"/>
              <a:gd name="T8" fmla="*/ 93 w 635"/>
              <a:gd name="T9" fmla="*/ 100 h 593"/>
              <a:gd name="T10" fmla="*/ 91 w 635"/>
              <a:gd name="T11" fmla="*/ 117 h 593"/>
              <a:gd name="T12" fmla="*/ 121 w 635"/>
              <a:gd name="T13" fmla="*/ 138 h 593"/>
              <a:gd name="T14" fmla="*/ 144 w 635"/>
              <a:gd name="T15" fmla="*/ 151 h 593"/>
              <a:gd name="T16" fmla="*/ 168 w 635"/>
              <a:gd name="T17" fmla="*/ 194 h 593"/>
              <a:gd name="T18" fmla="*/ 194 w 635"/>
              <a:gd name="T19" fmla="*/ 217 h 593"/>
              <a:gd name="T20" fmla="*/ 227 w 635"/>
              <a:gd name="T21" fmla="*/ 217 h 593"/>
              <a:gd name="T22" fmla="*/ 268 w 635"/>
              <a:gd name="T23" fmla="*/ 197 h 593"/>
              <a:gd name="T24" fmla="*/ 276 w 635"/>
              <a:gd name="T25" fmla="*/ 185 h 593"/>
              <a:gd name="T26" fmla="*/ 263 w 635"/>
              <a:gd name="T27" fmla="*/ 174 h 593"/>
              <a:gd name="T28" fmla="*/ 279 w 635"/>
              <a:gd name="T29" fmla="*/ 166 h 593"/>
              <a:gd name="T30" fmla="*/ 304 w 635"/>
              <a:gd name="T31" fmla="*/ 200 h 593"/>
              <a:gd name="T32" fmla="*/ 330 w 635"/>
              <a:gd name="T33" fmla="*/ 208 h 593"/>
              <a:gd name="T34" fmla="*/ 348 w 635"/>
              <a:gd name="T35" fmla="*/ 209 h 593"/>
              <a:gd name="T36" fmla="*/ 375 w 635"/>
              <a:gd name="T37" fmla="*/ 227 h 593"/>
              <a:gd name="T38" fmla="*/ 393 w 635"/>
              <a:gd name="T39" fmla="*/ 251 h 593"/>
              <a:gd name="T40" fmla="*/ 405 w 635"/>
              <a:gd name="T41" fmla="*/ 238 h 593"/>
              <a:gd name="T42" fmla="*/ 440 w 635"/>
              <a:gd name="T43" fmla="*/ 241 h 593"/>
              <a:gd name="T44" fmla="*/ 482 w 635"/>
              <a:gd name="T45" fmla="*/ 260 h 593"/>
              <a:gd name="T46" fmla="*/ 493 w 635"/>
              <a:gd name="T47" fmla="*/ 247 h 593"/>
              <a:gd name="T48" fmla="*/ 505 w 635"/>
              <a:gd name="T49" fmla="*/ 258 h 593"/>
              <a:gd name="T50" fmla="*/ 513 w 635"/>
              <a:gd name="T51" fmla="*/ 283 h 593"/>
              <a:gd name="T52" fmla="*/ 509 w 635"/>
              <a:gd name="T53" fmla="*/ 310 h 593"/>
              <a:gd name="T54" fmla="*/ 534 w 635"/>
              <a:gd name="T55" fmla="*/ 373 h 593"/>
              <a:gd name="T56" fmla="*/ 562 w 635"/>
              <a:gd name="T57" fmla="*/ 386 h 593"/>
              <a:gd name="T58" fmla="*/ 588 w 635"/>
              <a:gd name="T59" fmla="*/ 400 h 593"/>
              <a:gd name="T60" fmla="*/ 611 w 635"/>
              <a:gd name="T61" fmla="*/ 410 h 593"/>
              <a:gd name="T62" fmla="*/ 630 w 635"/>
              <a:gd name="T63" fmla="*/ 475 h 593"/>
              <a:gd name="T64" fmla="*/ 629 w 635"/>
              <a:gd name="T65" fmla="*/ 505 h 593"/>
              <a:gd name="T66" fmla="*/ 589 w 635"/>
              <a:gd name="T67" fmla="*/ 523 h 593"/>
              <a:gd name="T68" fmla="*/ 537 w 635"/>
              <a:gd name="T69" fmla="*/ 522 h 593"/>
              <a:gd name="T70" fmla="*/ 513 w 635"/>
              <a:gd name="T71" fmla="*/ 520 h 593"/>
              <a:gd name="T72" fmla="*/ 503 w 635"/>
              <a:gd name="T73" fmla="*/ 542 h 593"/>
              <a:gd name="T74" fmla="*/ 473 w 635"/>
              <a:gd name="T75" fmla="*/ 587 h 593"/>
              <a:gd name="T76" fmla="*/ 447 w 635"/>
              <a:gd name="T77" fmla="*/ 593 h 593"/>
              <a:gd name="T78" fmla="*/ 429 w 635"/>
              <a:gd name="T79" fmla="*/ 571 h 593"/>
              <a:gd name="T80" fmla="*/ 400 w 635"/>
              <a:gd name="T81" fmla="*/ 538 h 593"/>
              <a:gd name="T82" fmla="*/ 370 w 635"/>
              <a:gd name="T83" fmla="*/ 536 h 593"/>
              <a:gd name="T84" fmla="*/ 330 w 635"/>
              <a:gd name="T85" fmla="*/ 521 h 593"/>
              <a:gd name="T86" fmla="*/ 273 w 635"/>
              <a:gd name="T87" fmla="*/ 527 h 593"/>
              <a:gd name="T88" fmla="*/ 251 w 635"/>
              <a:gd name="T89" fmla="*/ 509 h 593"/>
              <a:gd name="T90" fmla="*/ 230 w 635"/>
              <a:gd name="T91" fmla="*/ 496 h 593"/>
              <a:gd name="T92" fmla="*/ 212 w 635"/>
              <a:gd name="T93" fmla="*/ 501 h 593"/>
              <a:gd name="T94" fmla="*/ 210 w 635"/>
              <a:gd name="T95" fmla="*/ 485 h 593"/>
              <a:gd name="T96" fmla="*/ 173 w 635"/>
              <a:gd name="T97" fmla="*/ 444 h 593"/>
              <a:gd name="T98" fmla="*/ 156 w 635"/>
              <a:gd name="T99" fmla="*/ 425 h 593"/>
              <a:gd name="T100" fmla="*/ 137 w 635"/>
              <a:gd name="T101" fmla="*/ 419 h 593"/>
              <a:gd name="T102" fmla="*/ 137 w 635"/>
              <a:gd name="T103" fmla="*/ 385 h 593"/>
              <a:gd name="T104" fmla="*/ 126 w 635"/>
              <a:gd name="T105" fmla="*/ 367 h 593"/>
              <a:gd name="T106" fmla="*/ 87 w 635"/>
              <a:gd name="T107" fmla="*/ 373 h 593"/>
              <a:gd name="T108" fmla="*/ 60 w 635"/>
              <a:gd name="T109" fmla="*/ 351 h 593"/>
              <a:gd name="T110" fmla="*/ 46 w 635"/>
              <a:gd name="T111" fmla="*/ 324 h 593"/>
              <a:gd name="T112" fmla="*/ 34 w 635"/>
              <a:gd name="T113" fmla="*/ 299 h 593"/>
              <a:gd name="T114" fmla="*/ 32 w 635"/>
              <a:gd name="T115" fmla="*/ 323 h 593"/>
              <a:gd name="T116" fmla="*/ 17 w 635"/>
              <a:gd name="T117" fmla="*/ 329 h 593"/>
              <a:gd name="T118" fmla="*/ 3 w 635"/>
              <a:gd name="T119" fmla="*/ 347 h 5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5" h="593">
                <a:moveTo>
                  <a:pt x="126" y="0"/>
                </a:moveTo>
                <a:lnTo>
                  <a:pt x="126" y="0"/>
                </a:lnTo>
                <a:lnTo>
                  <a:pt x="127" y="0"/>
                </a:lnTo>
                <a:lnTo>
                  <a:pt x="128" y="1"/>
                </a:lnTo>
                <a:lnTo>
                  <a:pt x="129" y="1"/>
                </a:lnTo>
                <a:lnTo>
                  <a:pt x="130" y="2"/>
                </a:lnTo>
                <a:lnTo>
                  <a:pt x="132" y="3"/>
                </a:lnTo>
                <a:lnTo>
                  <a:pt x="132" y="3"/>
                </a:lnTo>
                <a:lnTo>
                  <a:pt x="133" y="4"/>
                </a:lnTo>
                <a:lnTo>
                  <a:pt x="135" y="5"/>
                </a:lnTo>
                <a:lnTo>
                  <a:pt x="135" y="6"/>
                </a:lnTo>
                <a:lnTo>
                  <a:pt x="136" y="7"/>
                </a:lnTo>
                <a:lnTo>
                  <a:pt x="137" y="8"/>
                </a:lnTo>
                <a:lnTo>
                  <a:pt x="137" y="10"/>
                </a:lnTo>
                <a:lnTo>
                  <a:pt x="137" y="10"/>
                </a:lnTo>
                <a:lnTo>
                  <a:pt x="137" y="10"/>
                </a:lnTo>
                <a:lnTo>
                  <a:pt x="139" y="11"/>
                </a:lnTo>
                <a:lnTo>
                  <a:pt x="140" y="11"/>
                </a:lnTo>
                <a:lnTo>
                  <a:pt x="141" y="11"/>
                </a:lnTo>
                <a:lnTo>
                  <a:pt x="142" y="12"/>
                </a:lnTo>
                <a:lnTo>
                  <a:pt x="143" y="12"/>
                </a:lnTo>
                <a:lnTo>
                  <a:pt x="143" y="13"/>
                </a:lnTo>
                <a:lnTo>
                  <a:pt x="144" y="14"/>
                </a:lnTo>
                <a:lnTo>
                  <a:pt x="144" y="14"/>
                </a:lnTo>
                <a:lnTo>
                  <a:pt x="144" y="15"/>
                </a:lnTo>
                <a:lnTo>
                  <a:pt x="144" y="16"/>
                </a:lnTo>
                <a:lnTo>
                  <a:pt x="144" y="17"/>
                </a:lnTo>
                <a:lnTo>
                  <a:pt x="144" y="18"/>
                </a:lnTo>
                <a:lnTo>
                  <a:pt x="143" y="20"/>
                </a:lnTo>
                <a:lnTo>
                  <a:pt x="141" y="26"/>
                </a:lnTo>
                <a:lnTo>
                  <a:pt x="140" y="28"/>
                </a:lnTo>
                <a:lnTo>
                  <a:pt x="140" y="30"/>
                </a:lnTo>
                <a:lnTo>
                  <a:pt x="139" y="31"/>
                </a:lnTo>
                <a:lnTo>
                  <a:pt x="139" y="33"/>
                </a:lnTo>
                <a:lnTo>
                  <a:pt x="139" y="35"/>
                </a:lnTo>
                <a:lnTo>
                  <a:pt x="139" y="36"/>
                </a:lnTo>
                <a:lnTo>
                  <a:pt x="140" y="38"/>
                </a:lnTo>
                <a:lnTo>
                  <a:pt x="140" y="39"/>
                </a:lnTo>
                <a:lnTo>
                  <a:pt x="141" y="41"/>
                </a:lnTo>
                <a:lnTo>
                  <a:pt x="141" y="42"/>
                </a:lnTo>
                <a:lnTo>
                  <a:pt x="142" y="44"/>
                </a:lnTo>
                <a:lnTo>
                  <a:pt x="144" y="45"/>
                </a:lnTo>
                <a:lnTo>
                  <a:pt x="147" y="50"/>
                </a:lnTo>
                <a:lnTo>
                  <a:pt x="149" y="52"/>
                </a:lnTo>
                <a:lnTo>
                  <a:pt x="150" y="53"/>
                </a:lnTo>
                <a:lnTo>
                  <a:pt x="150" y="54"/>
                </a:lnTo>
                <a:lnTo>
                  <a:pt x="151" y="55"/>
                </a:lnTo>
                <a:lnTo>
                  <a:pt x="151" y="56"/>
                </a:lnTo>
                <a:lnTo>
                  <a:pt x="151" y="58"/>
                </a:lnTo>
                <a:lnTo>
                  <a:pt x="152" y="60"/>
                </a:lnTo>
                <a:lnTo>
                  <a:pt x="152" y="62"/>
                </a:lnTo>
                <a:lnTo>
                  <a:pt x="152" y="64"/>
                </a:lnTo>
                <a:lnTo>
                  <a:pt x="151" y="66"/>
                </a:lnTo>
                <a:lnTo>
                  <a:pt x="151" y="67"/>
                </a:lnTo>
                <a:lnTo>
                  <a:pt x="151" y="69"/>
                </a:lnTo>
                <a:lnTo>
                  <a:pt x="150" y="70"/>
                </a:lnTo>
                <a:lnTo>
                  <a:pt x="150" y="71"/>
                </a:lnTo>
                <a:lnTo>
                  <a:pt x="149" y="72"/>
                </a:lnTo>
                <a:lnTo>
                  <a:pt x="149" y="72"/>
                </a:lnTo>
                <a:lnTo>
                  <a:pt x="148" y="73"/>
                </a:lnTo>
                <a:lnTo>
                  <a:pt x="146" y="74"/>
                </a:lnTo>
                <a:lnTo>
                  <a:pt x="145" y="75"/>
                </a:lnTo>
                <a:lnTo>
                  <a:pt x="144" y="75"/>
                </a:lnTo>
                <a:lnTo>
                  <a:pt x="143" y="76"/>
                </a:lnTo>
                <a:lnTo>
                  <a:pt x="140" y="77"/>
                </a:lnTo>
                <a:lnTo>
                  <a:pt x="139" y="77"/>
                </a:lnTo>
                <a:lnTo>
                  <a:pt x="137" y="78"/>
                </a:lnTo>
                <a:lnTo>
                  <a:pt x="136" y="79"/>
                </a:lnTo>
                <a:lnTo>
                  <a:pt x="135" y="80"/>
                </a:lnTo>
                <a:lnTo>
                  <a:pt x="134" y="81"/>
                </a:lnTo>
                <a:lnTo>
                  <a:pt x="133" y="81"/>
                </a:lnTo>
                <a:lnTo>
                  <a:pt x="131" y="84"/>
                </a:lnTo>
                <a:lnTo>
                  <a:pt x="131" y="85"/>
                </a:lnTo>
                <a:lnTo>
                  <a:pt x="130" y="86"/>
                </a:lnTo>
                <a:lnTo>
                  <a:pt x="129" y="87"/>
                </a:lnTo>
                <a:lnTo>
                  <a:pt x="128" y="88"/>
                </a:lnTo>
                <a:lnTo>
                  <a:pt x="127" y="88"/>
                </a:lnTo>
                <a:lnTo>
                  <a:pt x="126" y="89"/>
                </a:lnTo>
                <a:lnTo>
                  <a:pt x="125" y="89"/>
                </a:lnTo>
                <a:lnTo>
                  <a:pt x="124" y="90"/>
                </a:lnTo>
                <a:lnTo>
                  <a:pt x="121" y="91"/>
                </a:lnTo>
                <a:lnTo>
                  <a:pt x="114" y="93"/>
                </a:lnTo>
                <a:lnTo>
                  <a:pt x="105" y="96"/>
                </a:lnTo>
                <a:lnTo>
                  <a:pt x="101" y="97"/>
                </a:lnTo>
                <a:lnTo>
                  <a:pt x="93" y="100"/>
                </a:lnTo>
                <a:lnTo>
                  <a:pt x="92" y="100"/>
                </a:lnTo>
                <a:lnTo>
                  <a:pt x="91" y="101"/>
                </a:lnTo>
                <a:lnTo>
                  <a:pt x="90" y="102"/>
                </a:lnTo>
                <a:lnTo>
                  <a:pt x="89" y="103"/>
                </a:lnTo>
                <a:lnTo>
                  <a:pt x="88" y="103"/>
                </a:lnTo>
                <a:lnTo>
                  <a:pt x="88" y="104"/>
                </a:lnTo>
                <a:lnTo>
                  <a:pt x="88" y="105"/>
                </a:lnTo>
                <a:lnTo>
                  <a:pt x="87" y="106"/>
                </a:lnTo>
                <a:lnTo>
                  <a:pt x="87" y="107"/>
                </a:lnTo>
                <a:lnTo>
                  <a:pt x="87" y="109"/>
                </a:lnTo>
                <a:lnTo>
                  <a:pt x="88" y="109"/>
                </a:lnTo>
                <a:lnTo>
                  <a:pt x="88" y="110"/>
                </a:lnTo>
                <a:lnTo>
                  <a:pt x="88" y="112"/>
                </a:lnTo>
                <a:lnTo>
                  <a:pt x="89" y="113"/>
                </a:lnTo>
                <a:lnTo>
                  <a:pt x="90" y="114"/>
                </a:lnTo>
                <a:lnTo>
                  <a:pt x="91" y="115"/>
                </a:lnTo>
                <a:lnTo>
                  <a:pt x="91" y="117"/>
                </a:lnTo>
                <a:lnTo>
                  <a:pt x="92" y="118"/>
                </a:lnTo>
                <a:lnTo>
                  <a:pt x="93" y="119"/>
                </a:lnTo>
                <a:lnTo>
                  <a:pt x="95" y="121"/>
                </a:lnTo>
                <a:lnTo>
                  <a:pt x="100" y="125"/>
                </a:lnTo>
                <a:lnTo>
                  <a:pt x="102" y="127"/>
                </a:lnTo>
                <a:lnTo>
                  <a:pt x="104" y="129"/>
                </a:lnTo>
                <a:lnTo>
                  <a:pt x="107" y="132"/>
                </a:lnTo>
                <a:lnTo>
                  <a:pt x="108" y="134"/>
                </a:lnTo>
                <a:lnTo>
                  <a:pt x="109" y="135"/>
                </a:lnTo>
                <a:lnTo>
                  <a:pt x="111" y="136"/>
                </a:lnTo>
                <a:lnTo>
                  <a:pt x="112" y="137"/>
                </a:lnTo>
                <a:lnTo>
                  <a:pt x="114" y="138"/>
                </a:lnTo>
                <a:lnTo>
                  <a:pt x="116" y="138"/>
                </a:lnTo>
                <a:lnTo>
                  <a:pt x="118" y="139"/>
                </a:lnTo>
                <a:lnTo>
                  <a:pt x="119" y="139"/>
                </a:lnTo>
                <a:lnTo>
                  <a:pt x="120" y="138"/>
                </a:lnTo>
                <a:lnTo>
                  <a:pt x="121" y="138"/>
                </a:lnTo>
                <a:lnTo>
                  <a:pt x="124" y="137"/>
                </a:lnTo>
                <a:lnTo>
                  <a:pt x="125" y="137"/>
                </a:lnTo>
                <a:lnTo>
                  <a:pt x="126" y="137"/>
                </a:lnTo>
                <a:lnTo>
                  <a:pt x="127" y="137"/>
                </a:lnTo>
                <a:lnTo>
                  <a:pt x="128" y="137"/>
                </a:lnTo>
                <a:lnTo>
                  <a:pt x="130" y="137"/>
                </a:lnTo>
                <a:lnTo>
                  <a:pt x="131" y="138"/>
                </a:lnTo>
                <a:lnTo>
                  <a:pt x="132" y="138"/>
                </a:lnTo>
                <a:lnTo>
                  <a:pt x="133" y="138"/>
                </a:lnTo>
                <a:lnTo>
                  <a:pt x="134" y="139"/>
                </a:lnTo>
                <a:lnTo>
                  <a:pt x="135" y="140"/>
                </a:lnTo>
                <a:lnTo>
                  <a:pt x="137" y="141"/>
                </a:lnTo>
                <a:lnTo>
                  <a:pt x="138" y="142"/>
                </a:lnTo>
                <a:lnTo>
                  <a:pt x="139" y="144"/>
                </a:lnTo>
                <a:lnTo>
                  <a:pt x="141" y="145"/>
                </a:lnTo>
                <a:lnTo>
                  <a:pt x="142" y="146"/>
                </a:lnTo>
                <a:lnTo>
                  <a:pt x="144" y="151"/>
                </a:lnTo>
                <a:lnTo>
                  <a:pt x="146" y="153"/>
                </a:lnTo>
                <a:lnTo>
                  <a:pt x="151" y="159"/>
                </a:lnTo>
                <a:lnTo>
                  <a:pt x="152" y="161"/>
                </a:lnTo>
                <a:lnTo>
                  <a:pt x="154" y="164"/>
                </a:lnTo>
                <a:lnTo>
                  <a:pt x="154" y="165"/>
                </a:lnTo>
                <a:lnTo>
                  <a:pt x="155" y="166"/>
                </a:lnTo>
                <a:lnTo>
                  <a:pt x="156" y="169"/>
                </a:lnTo>
                <a:lnTo>
                  <a:pt x="157" y="170"/>
                </a:lnTo>
                <a:lnTo>
                  <a:pt x="159" y="176"/>
                </a:lnTo>
                <a:lnTo>
                  <a:pt x="160" y="178"/>
                </a:lnTo>
                <a:lnTo>
                  <a:pt x="161" y="180"/>
                </a:lnTo>
                <a:lnTo>
                  <a:pt x="162" y="185"/>
                </a:lnTo>
                <a:lnTo>
                  <a:pt x="164" y="190"/>
                </a:lnTo>
                <a:lnTo>
                  <a:pt x="165" y="191"/>
                </a:lnTo>
                <a:lnTo>
                  <a:pt x="166" y="192"/>
                </a:lnTo>
                <a:lnTo>
                  <a:pt x="167" y="193"/>
                </a:lnTo>
                <a:lnTo>
                  <a:pt x="168" y="194"/>
                </a:lnTo>
                <a:lnTo>
                  <a:pt x="169" y="195"/>
                </a:lnTo>
                <a:lnTo>
                  <a:pt x="170" y="196"/>
                </a:lnTo>
                <a:lnTo>
                  <a:pt x="173" y="198"/>
                </a:lnTo>
                <a:lnTo>
                  <a:pt x="175" y="199"/>
                </a:lnTo>
                <a:lnTo>
                  <a:pt x="180" y="201"/>
                </a:lnTo>
                <a:lnTo>
                  <a:pt x="181" y="202"/>
                </a:lnTo>
                <a:lnTo>
                  <a:pt x="183" y="203"/>
                </a:lnTo>
                <a:lnTo>
                  <a:pt x="184" y="204"/>
                </a:lnTo>
                <a:lnTo>
                  <a:pt x="185" y="205"/>
                </a:lnTo>
                <a:lnTo>
                  <a:pt x="186" y="206"/>
                </a:lnTo>
                <a:lnTo>
                  <a:pt x="187" y="207"/>
                </a:lnTo>
                <a:lnTo>
                  <a:pt x="188" y="210"/>
                </a:lnTo>
                <a:lnTo>
                  <a:pt x="189" y="211"/>
                </a:lnTo>
                <a:lnTo>
                  <a:pt x="190" y="212"/>
                </a:lnTo>
                <a:lnTo>
                  <a:pt x="191" y="213"/>
                </a:lnTo>
                <a:lnTo>
                  <a:pt x="193" y="215"/>
                </a:lnTo>
                <a:lnTo>
                  <a:pt x="194" y="217"/>
                </a:lnTo>
                <a:lnTo>
                  <a:pt x="198" y="219"/>
                </a:lnTo>
                <a:lnTo>
                  <a:pt x="199" y="220"/>
                </a:lnTo>
                <a:lnTo>
                  <a:pt x="200" y="220"/>
                </a:lnTo>
                <a:lnTo>
                  <a:pt x="202" y="221"/>
                </a:lnTo>
                <a:lnTo>
                  <a:pt x="204" y="222"/>
                </a:lnTo>
                <a:lnTo>
                  <a:pt x="205" y="222"/>
                </a:lnTo>
                <a:lnTo>
                  <a:pt x="206" y="222"/>
                </a:lnTo>
                <a:lnTo>
                  <a:pt x="207" y="222"/>
                </a:lnTo>
                <a:lnTo>
                  <a:pt x="208" y="222"/>
                </a:lnTo>
                <a:lnTo>
                  <a:pt x="210" y="222"/>
                </a:lnTo>
                <a:lnTo>
                  <a:pt x="215" y="221"/>
                </a:lnTo>
                <a:lnTo>
                  <a:pt x="218" y="221"/>
                </a:lnTo>
                <a:lnTo>
                  <a:pt x="220" y="221"/>
                </a:lnTo>
                <a:lnTo>
                  <a:pt x="222" y="220"/>
                </a:lnTo>
                <a:lnTo>
                  <a:pt x="223" y="219"/>
                </a:lnTo>
                <a:lnTo>
                  <a:pt x="225" y="218"/>
                </a:lnTo>
                <a:lnTo>
                  <a:pt x="227" y="217"/>
                </a:lnTo>
                <a:lnTo>
                  <a:pt x="228" y="216"/>
                </a:lnTo>
                <a:lnTo>
                  <a:pt x="230" y="215"/>
                </a:lnTo>
                <a:lnTo>
                  <a:pt x="236" y="209"/>
                </a:lnTo>
                <a:lnTo>
                  <a:pt x="238" y="207"/>
                </a:lnTo>
                <a:lnTo>
                  <a:pt x="239" y="206"/>
                </a:lnTo>
                <a:lnTo>
                  <a:pt x="241" y="205"/>
                </a:lnTo>
                <a:lnTo>
                  <a:pt x="243" y="204"/>
                </a:lnTo>
                <a:lnTo>
                  <a:pt x="245" y="202"/>
                </a:lnTo>
                <a:lnTo>
                  <a:pt x="247" y="202"/>
                </a:lnTo>
                <a:lnTo>
                  <a:pt x="251" y="200"/>
                </a:lnTo>
                <a:lnTo>
                  <a:pt x="255" y="198"/>
                </a:lnTo>
                <a:lnTo>
                  <a:pt x="256" y="198"/>
                </a:lnTo>
                <a:lnTo>
                  <a:pt x="258" y="197"/>
                </a:lnTo>
                <a:lnTo>
                  <a:pt x="259" y="197"/>
                </a:lnTo>
                <a:lnTo>
                  <a:pt x="260" y="197"/>
                </a:lnTo>
                <a:lnTo>
                  <a:pt x="262" y="197"/>
                </a:lnTo>
                <a:lnTo>
                  <a:pt x="268" y="197"/>
                </a:lnTo>
                <a:lnTo>
                  <a:pt x="270" y="197"/>
                </a:lnTo>
                <a:lnTo>
                  <a:pt x="273" y="197"/>
                </a:lnTo>
                <a:lnTo>
                  <a:pt x="274" y="197"/>
                </a:lnTo>
                <a:lnTo>
                  <a:pt x="275" y="197"/>
                </a:lnTo>
                <a:lnTo>
                  <a:pt x="276" y="197"/>
                </a:lnTo>
                <a:lnTo>
                  <a:pt x="276" y="197"/>
                </a:lnTo>
                <a:lnTo>
                  <a:pt x="277" y="196"/>
                </a:lnTo>
                <a:lnTo>
                  <a:pt x="277" y="196"/>
                </a:lnTo>
                <a:lnTo>
                  <a:pt x="277" y="195"/>
                </a:lnTo>
                <a:lnTo>
                  <a:pt x="277" y="193"/>
                </a:lnTo>
                <a:lnTo>
                  <a:pt x="277" y="191"/>
                </a:lnTo>
                <a:lnTo>
                  <a:pt x="277" y="190"/>
                </a:lnTo>
                <a:lnTo>
                  <a:pt x="277" y="188"/>
                </a:lnTo>
                <a:lnTo>
                  <a:pt x="277" y="187"/>
                </a:lnTo>
                <a:lnTo>
                  <a:pt x="276" y="186"/>
                </a:lnTo>
                <a:lnTo>
                  <a:pt x="276" y="185"/>
                </a:lnTo>
                <a:lnTo>
                  <a:pt x="276" y="185"/>
                </a:lnTo>
                <a:lnTo>
                  <a:pt x="275" y="184"/>
                </a:lnTo>
                <a:lnTo>
                  <a:pt x="274" y="183"/>
                </a:lnTo>
                <a:lnTo>
                  <a:pt x="273" y="183"/>
                </a:lnTo>
                <a:lnTo>
                  <a:pt x="272" y="182"/>
                </a:lnTo>
                <a:lnTo>
                  <a:pt x="270" y="182"/>
                </a:lnTo>
                <a:lnTo>
                  <a:pt x="267" y="181"/>
                </a:lnTo>
                <a:lnTo>
                  <a:pt x="266" y="181"/>
                </a:lnTo>
                <a:lnTo>
                  <a:pt x="265" y="180"/>
                </a:lnTo>
                <a:lnTo>
                  <a:pt x="265" y="180"/>
                </a:lnTo>
                <a:lnTo>
                  <a:pt x="264" y="180"/>
                </a:lnTo>
                <a:lnTo>
                  <a:pt x="264" y="179"/>
                </a:lnTo>
                <a:lnTo>
                  <a:pt x="264" y="179"/>
                </a:lnTo>
                <a:lnTo>
                  <a:pt x="263" y="178"/>
                </a:lnTo>
                <a:lnTo>
                  <a:pt x="263" y="177"/>
                </a:lnTo>
                <a:lnTo>
                  <a:pt x="263" y="176"/>
                </a:lnTo>
                <a:lnTo>
                  <a:pt x="263" y="175"/>
                </a:lnTo>
                <a:lnTo>
                  <a:pt x="263" y="174"/>
                </a:lnTo>
                <a:lnTo>
                  <a:pt x="263" y="173"/>
                </a:lnTo>
                <a:lnTo>
                  <a:pt x="263" y="172"/>
                </a:lnTo>
                <a:lnTo>
                  <a:pt x="264" y="171"/>
                </a:lnTo>
                <a:lnTo>
                  <a:pt x="264" y="170"/>
                </a:lnTo>
                <a:lnTo>
                  <a:pt x="265" y="169"/>
                </a:lnTo>
                <a:lnTo>
                  <a:pt x="266" y="168"/>
                </a:lnTo>
                <a:lnTo>
                  <a:pt x="267" y="167"/>
                </a:lnTo>
                <a:lnTo>
                  <a:pt x="268" y="166"/>
                </a:lnTo>
                <a:lnTo>
                  <a:pt x="269" y="166"/>
                </a:lnTo>
                <a:lnTo>
                  <a:pt x="270" y="165"/>
                </a:lnTo>
                <a:lnTo>
                  <a:pt x="271" y="165"/>
                </a:lnTo>
                <a:lnTo>
                  <a:pt x="272" y="165"/>
                </a:lnTo>
                <a:lnTo>
                  <a:pt x="273" y="165"/>
                </a:lnTo>
                <a:lnTo>
                  <a:pt x="274" y="165"/>
                </a:lnTo>
                <a:lnTo>
                  <a:pt x="276" y="165"/>
                </a:lnTo>
                <a:lnTo>
                  <a:pt x="277" y="165"/>
                </a:lnTo>
                <a:lnTo>
                  <a:pt x="279" y="166"/>
                </a:lnTo>
                <a:lnTo>
                  <a:pt x="281" y="167"/>
                </a:lnTo>
                <a:lnTo>
                  <a:pt x="283" y="168"/>
                </a:lnTo>
                <a:lnTo>
                  <a:pt x="284" y="169"/>
                </a:lnTo>
                <a:lnTo>
                  <a:pt x="285" y="170"/>
                </a:lnTo>
                <a:lnTo>
                  <a:pt x="290" y="173"/>
                </a:lnTo>
                <a:lnTo>
                  <a:pt x="291" y="175"/>
                </a:lnTo>
                <a:lnTo>
                  <a:pt x="292" y="176"/>
                </a:lnTo>
                <a:lnTo>
                  <a:pt x="293" y="177"/>
                </a:lnTo>
                <a:lnTo>
                  <a:pt x="294" y="179"/>
                </a:lnTo>
                <a:lnTo>
                  <a:pt x="298" y="187"/>
                </a:lnTo>
                <a:lnTo>
                  <a:pt x="299" y="188"/>
                </a:lnTo>
                <a:lnTo>
                  <a:pt x="299" y="189"/>
                </a:lnTo>
                <a:lnTo>
                  <a:pt x="301" y="194"/>
                </a:lnTo>
                <a:lnTo>
                  <a:pt x="301" y="196"/>
                </a:lnTo>
                <a:lnTo>
                  <a:pt x="302" y="197"/>
                </a:lnTo>
                <a:lnTo>
                  <a:pt x="303" y="199"/>
                </a:lnTo>
                <a:lnTo>
                  <a:pt x="304" y="200"/>
                </a:lnTo>
                <a:lnTo>
                  <a:pt x="305" y="202"/>
                </a:lnTo>
                <a:lnTo>
                  <a:pt x="306" y="202"/>
                </a:lnTo>
                <a:lnTo>
                  <a:pt x="307" y="203"/>
                </a:lnTo>
                <a:lnTo>
                  <a:pt x="308" y="204"/>
                </a:lnTo>
                <a:lnTo>
                  <a:pt x="309" y="204"/>
                </a:lnTo>
                <a:lnTo>
                  <a:pt x="310" y="205"/>
                </a:lnTo>
                <a:lnTo>
                  <a:pt x="311" y="205"/>
                </a:lnTo>
                <a:lnTo>
                  <a:pt x="315" y="207"/>
                </a:lnTo>
                <a:lnTo>
                  <a:pt x="322" y="209"/>
                </a:lnTo>
                <a:lnTo>
                  <a:pt x="323" y="210"/>
                </a:lnTo>
                <a:lnTo>
                  <a:pt x="324" y="210"/>
                </a:lnTo>
                <a:lnTo>
                  <a:pt x="325" y="210"/>
                </a:lnTo>
                <a:lnTo>
                  <a:pt x="326" y="210"/>
                </a:lnTo>
                <a:lnTo>
                  <a:pt x="327" y="209"/>
                </a:lnTo>
                <a:lnTo>
                  <a:pt x="328" y="209"/>
                </a:lnTo>
                <a:lnTo>
                  <a:pt x="329" y="209"/>
                </a:lnTo>
                <a:lnTo>
                  <a:pt x="330" y="208"/>
                </a:lnTo>
                <a:lnTo>
                  <a:pt x="332" y="206"/>
                </a:lnTo>
                <a:lnTo>
                  <a:pt x="333" y="206"/>
                </a:lnTo>
                <a:lnTo>
                  <a:pt x="334" y="205"/>
                </a:lnTo>
                <a:lnTo>
                  <a:pt x="335" y="205"/>
                </a:lnTo>
                <a:lnTo>
                  <a:pt x="336" y="205"/>
                </a:lnTo>
                <a:lnTo>
                  <a:pt x="336" y="204"/>
                </a:lnTo>
                <a:lnTo>
                  <a:pt x="338" y="204"/>
                </a:lnTo>
                <a:lnTo>
                  <a:pt x="339" y="204"/>
                </a:lnTo>
                <a:lnTo>
                  <a:pt x="340" y="205"/>
                </a:lnTo>
                <a:lnTo>
                  <a:pt x="341" y="205"/>
                </a:lnTo>
                <a:lnTo>
                  <a:pt x="343" y="205"/>
                </a:lnTo>
                <a:lnTo>
                  <a:pt x="344" y="206"/>
                </a:lnTo>
                <a:lnTo>
                  <a:pt x="345" y="206"/>
                </a:lnTo>
                <a:lnTo>
                  <a:pt x="345" y="207"/>
                </a:lnTo>
                <a:lnTo>
                  <a:pt x="346" y="207"/>
                </a:lnTo>
                <a:lnTo>
                  <a:pt x="347" y="208"/>
                </a:lnTo>
                <a:lnTo>
                  <a:pt x="348" y="209"/>
                </a:lnTo>
                <a:lnTo>
                  <a:pt x="349" y="211"/>
                </a:lnTo>
                <a:lnTo>
                  <a:pt x="351" y="214"/>
                </a:lnTo>
                <a:lnTo>
                  <a:pt x="352" y="215"/>
                </a:lnTo>
                <a:lnTo>
                  <a:pt x="353" y="217"/>
                </a:lnTo>
                <a:lnTo>
                  <a:pt x="354" y="217"/>
                </a:lnTo>
                <a:lnTo>
                  <a:pt x="355" y="218"/>
                </a:lnTo>
                <a:lnTo>
                  <a:pt x="356" y="219"/>
                </a:lnTo>
                <a:lnTo>
                  <a:pt x="358" y="219"/>
                </a:lnTo>
                <a:lnTo>
                  <a:pt x="359" y="220"/>
                </a:lnTo>
                <a:lnTo>
                  <a:pt x="366" y="222"/>
                </a:lnTo>
                <a:lnTo>
                  <a:pt x="367" y="222"/>
                </a:lnTo>
                <a:lnTo>
                  <a:pt x="369" y="223"/>
                </a:lnTo>
                <a:lnTo>
                  <a:pt x="371" y="224"/>
                </a:lnTo>
                <a:lnTo>
                  <a:pt x="372" y="225"/>
                </a:lnTo>
                <a:lnTo>
                  <a:pt x="374" y="226"/>
                </a:lnTo>
                <a:lnTo>
                  <a:pt x="375" y="226"/>
                </a:lnTo>
                <a:lnTo>
                  <a:pt x="375" y="227"/>
                </a:lnTo>
                <a:lnTo>
                  <a:pt x="376" y="228"/>
                </a:lnTo>
                <a:lnTo>
                  <a:pt x="377" y="229"/>
                </a:lnTo>
                <a:lnTo>
                  <a:pt x="378" y="230"/>
                </a:lnTo>
                <a:lnTo>
                  <a:pt x="379" y="233"/>
                </a:lnTo>
                <a:lnTo>
                  <a:pt x="380" y="238"/>
                </a:lnTo>
                <a:lnTo>
                  <a:pt x="381" y="239"/>
                </a:lnTo>
                <a:lnTo>
                  <a:pt x="382" y="241"/>
                </a:lnTo>
                <a:lnTo>
                  <a:pt x="383" y="242"/>
                </a:lnTo>
                <a:lnTo>
                  <a:pt x="384" y="244"/>
                </a:lnTo>
                <a:lnTo>
                  <a:pt x="385" y="245"/>
                </a:lnTo>
                <a:lnTo>
                  <a:pt x="386" y="246"/>
                </a:lnTo>
                <a:lnTo>
                  <a:pt x="387" y="247"/>
                </a:lnTo>
                <a:lnTo>
                  <a:pt x="388" y="248"/>
                </a:lnTo>
                <a:lnTo>
                  <a:pt x="390" y="249"/>
                </a:lnTo>
                <a:lnTo>
                  <a:pt x="391" y="250"/>
                </a:lnTo>
                <a:lnTo>
                  <a:pt x="392" y="250"/>
                </a:lnTo>
                <a:lnTo>
                  <a:pt x="393" y="251"/>
                </a:lnTo>
                <a:lnTo>
                  <a:pt x="394" y="251"/>
                </a:lnTo>
                <a:lnTo>
                  <a:pt x="395" y="251"/>
                </a:lnTo>
                <a:lnTo>
                  <a:pt x="397" y="251"/>
                </a:lnTo>
                <a:lnTo>
                  <a:pt x="398" y="251"/>
                </a:lnTo>
                <a:lnTo>
                  <a:pt x="398" y="250"/>
                </a:lnTo>
                <a:lnTo>
                  <a:pt x="399" y="250"/>
                </a:lnTo>
                <a:lnTo>
                  <a:pt x="402" y="248"/>
                </a:lnTo>
                <a:lnTo>
                  <a:pt x="404" y="247"/>
                </a:lnTo>
                <a:lnTo>
                  <a:pt x="405" y="246"/>
                </a:lnTo>
                <a:lnTo>
                  <a:pt x="405" y="245"/>
                </a:lnTo>
                <a:lnTo>
                  <a:pt x="406" y="244"/>
                </a:lnTo>
                <a:lnTo>
                  <a:pt x="406" y="244"/>
                </a:lnTo>
                <a:lnTo>
                  <a:pt x="406" y="242"/>
                </a:lnTo>
                <a:lnTo>
                  <a:pt x="406" y="241"/>
                </a:lnTo>
                <a:lnTo>
                  <a:pt x="406" y="240"/>
                </a:lnTo>
                <a:lnTo>
                  <a:pt x="405" y="238"/>
                </a:lnTo>
                <a:lnTo>
                  <a:pt x="405" y="238"/>
                </a:lnTo>
                <a:lnTo>
                  <a:pt x="405" y="237"/>
                </a:lnTo>
                <a:lnTo>
                  <a:pt x="405" y="237"/>
                </a:lnTo>
                <a:lnTo>
                  <a:pt x="406" y="236"/>
                </a:lnTo>
                <a:lnTo>
                  <a:pt x="406" y="236"/>
                </a:lnTo>
                <a:lnTo>
                  <a:pt x="407" y="236"/>
                </a:lnTo>
                <a:lnTo>
                  <a:pt x="408" y="236"/>
                </a:lnTo>
                <a:lnTo>
                  <a:pt x="410" y="237"/>
                </a:lnTo>
                <a:lnTo>
                  <a:pt x="412" y="237"/>
                </a:lnTo>
                <a:lnTo>
                  <a:pt x="417" y="238"/>
                </a:lnTo>
                <a:lnTo>
                  <a:pt x="420" y="239"/>
                </a:lnTo>
                <a:lnTo>
                  <a:pt x="422" y="239"/>
                </a:lnTo>
                <a:lnTo>
                  <a:pt x="424" y="239"/>
                </a:lnTo>
                <a:lnTo>
                  <a:pt x="427" y="240"/>
                </a:lnTo>
                <a:lnTo>
                  <a:pt x="433" y="240"/>
                </a:lnTo>
                <a:lnTo>
                  <a:pt x="436" y="240"/>
                </a:lnTo>
                <a:lnTo>
                  <a:pt x="438" y="240"/>
                </a:lnTo>
                <a:lnTo>
                  <a:pt x="440" y="241"/>
                </a:lnTo>
                <a:lnTo>
                  <a:pt x="440" y="241"/>
                </a:lnTo>
                <a:lnTo>
                  <a:pt x="442" y="241"/>
                </a:lnTo>
                <a:lnTo>
                  <a:pt x="443" y="242"/>
                </a:lnTo>
                <a:lnTo>
                  <a:pt x="450" y="246"/>
                </a:lnTo>
                <a:lnTo>
                  <a:pt x="454" y="248"/>
                </a:lnTo>
                <a:lnTo>
                  <a:pt x="456" y="249"/>
                </a:lnTo>
                <a:lnTo>
                  <a:pt x="458" y="250"/>
                </a:lnTo>
                <a:lnTo>
                  <a:pt x="466" y="256"/>
                </a:lnTo>
                <a:lnTo>
                  <a:pt x="468" y="257"/>
                </a:lnTo>
                <a:lnTo>
                  <a:pt x="469" y="257"/>
                </a:lnTo>
                <a:lnTo>
                  <a:pt x="470" y="258"/>
                </a:lnTo>
                <a:lnTo>
                  <a:pt x="473" y="259"/>
                </a:lnTo>
                <a:lnTo>
                  <a:pt x="475" y="260"/>
                </a:lnTo>
                <a:lnTo>
                  <a:pt x="477" y="260"/>
                </a:lnTo>
                <a:lnTo>
                  <a:pt x="479" y="260"/>
                </a:lnTo>
                <a:lnTo>
                  <a:pt x="481" y="260"/>
                </a:lnTo>
                <a:lnTo>
                  <a:pt x="482" y="260"/>
                </a:lnTo>
                <a:lnTo>
                  <a:pt x="483" y="260"/>
                </a:lnTo>
                <a:lnTo>
                  <a:pt x="484" y="260"/>
                </a:lnTo>
                <a:lnTo>
                  <a:pt x="485" y="260"/>
                </a:lnTo>
                <a:lnTo>
                  <a:pt x="486" y="259"/>
                </a:lnTo>
                <a:lnTo>
                  <a:pt x="487" y="259"/>
                </a:lnTo>
                <a:lnTo>
                  <a:pt x="488" y="258"/>
                </a:lnTo>
                <a:lnTo>
                  <a:pt x="488" y="257"/>
                </a:lnTo>
                <a:lnTo>
                  <a:pt x="489" y="256"/>
                </a:lnTo>
                <a:lnTo>
                  <a:pt x="489" y="256"/>
                </a:lnTo>
                <a:lnTo>
                  <a:pt x="490" y="255"/>
                </a:lnTo>
                <a:lnTo>
                  <a:pt x="490" y="254"/>
                </a:lnTo>
                <a:lnTo>
                  <a:pt x="491" y="251"/>
                </a:lnTo>
                <a:lnTo>
                  <a:pt x="492" y="249"/>
                </a:lnTo>
                <a:lnTo>
                  <a:pt x="492" y="249"/>
                </a:lnTo>
                <a:lnTo>
                  <a:pt x="492" y="248"/>
                </a:lnTo>
                <a:lnTo>
                  <a:pt x="493" y="248"/>
                </a:lnTo>
                <a:lnTo>
                  <a:pt x="493" y="247"/>
                </a:lnTo>
                <a:lnTo>
                  <a:pt x="494" y="247"/>
                </a:lnTo>
                <a:lnTo>
                  <a:pt x="495" y="247"/>
                </a:lnTo>
                <a:lnTo>
                  <a:pt x="495" y="247"/>
                </a:lnTo>
                <a:lnTo>
                  <a:pt x="496" y="247"/>
                </a:lnTo>
                <a:lnTo>
                  <a:pt x="497" y="247"/>
                </a:lnTo>
                <a:lnTo>
                  <a:pt x="498" y="248"/>
                </a:lnTo>
                <a:lnTo>
                  <a:pt x="499" y="248"/>
                </a:lnTo>
                <a:lnTo>
                  <a:pt x="500" y="248"/>
                </a:lnTo>
                <a:lnTo>
                  <a:pt x="501" y="249"/>
                </a:lnTo>
                <a:lnTo>
                  <a:pt x="502" y="249"/>
                </a:lnTo>
                <a:lnTo>
                  <a:pt x="502" y="250"/>
                </a:lnTo>
                <a:lnTo>
                  <a:pt x="503" y="251"/>
                </a:lnTo>
                <a:lnTo>
                  <a:pt x="503" y="252"/>
                </a:lnTo>
                <a:lnTo>
                  <a:pt x="504" y="253"/>
                </a:lnTo>
                <a:lnTo>
                  <a:pt x="504" y="254"/>
                </a:lnTo>
                <a:lnTo>
                  <a:pt x="505" y="256"/>
                </a:lnTo>
                <a:lnTo>
                  <a:pt x="505" y="258"/>
                </a:lnTo>
                <a:lnTo>
                  <a:pt x="505" y="260"/>
                </a:lnTo>
                <a:lnTo>
                  <a:pt x="505" y="265"/>
                </a:lnTo>
                <a:lnTo>
                  <a:pt x="505" y="268"/>
                </a:lnTo>
                <a:lnTo>
                  <a:pt x="505" y="270"/>
                </a:lnTo>
                <a:lnTo>
                  <a:pt x="505" y="271"/>
                </a:lnTo>
                <a:lnTo>
                  <a:pt x="505" y="272"/>
                </a:lnTo>
                <a:lnTo>
                  <a:pt x="505" y="272"/>
                </a:lnTo>
                <a:lnTo>
                  <a:pt x="506" y="274"/>
                </a:lnTo>
                <a:lnTo>
                  <a:pt x="506" y="275"/>
                </a:lnTo>
                <a:lnTo>
                  <a:pt x="506" y="276"/>
                </a:lnTo>
                <a:lnTo>
                  <a:pt x="507" y="276"/>
                </a:lnTo>
                <a:lnTo>
                  <a:pt x="508" y="277"/>
                </a:lnTo>
                <a:lnTo>
                  <a:pt x="508" y="278"/>
                </a:lnTo>
                <a:lnTo>
                  <a:pt x="509" y="279"/>
                </a:lnTo>
                <a:lnTo>
                  <a:pt x="510" y="280"/>
                </a:lnTo>
                <a:lnTo>
                  <a:pt x="512" y="282"/>
                </a:lnTo>
                <a:lnTo>
                  <a:pt x="513" y="283"/>
                </a:lnTo>
                <a:lnTo>
                  <a:pt x="514" y="284"/>
                </a:lnTo>
                <a:lnTo>
                  <a:pt x="514" y="284"/>
                </a:lnTo>
                <a:lnTo>
                  <a:pt x="514" y="285"/>
                </a:lnTo>
                <a:lnTo>
                  <a:pt x="515" y="285"/>
                </a:lnTo>
                <a:lnTo>
                  <a:pt x="515" y="286"/>
                </a:lnTo>
                <a:lnTo>
                  <a:pt x="515" y="287"/>
                </a:lnTo>
                <a:lnTo>
                  <a:pt x="514" y="288"/>
                </a:lnTo>
                <a:lnTo>
                  <a:pt x="514" y="289"/>
                </a:lnTo>
                <a:lnTo>
                  <a:pt x="512" y="292"/>
                </a:lnTo>
                <a:lnTo>
                  <a:pt x="511" y="296"/>
                </a:lnTo>
                <a:lnTo>
                  <a:pt x="509" y="300"/>
                </a:lnTo>
                <a:lnTo>
                  <a:pt x="509" y="301"/>
                </a:lnTo>
                <a:lnTo>
                  <a:pt x="508" y="302"/>
                </a:lnTo>
                <a:lnTo>
                  <a:pt x="508" y="304"/>
                </a:lnTo>
                <a:lnTo>
                  <a:pt x="508" y="306"/>
                </a:lnTo>
                <a:lnTo>
                  <a:pt x="508" y="308"/>
                </a:lnTo>
                <a:lnTo>
                  <a:pt x="509" y="310"/>
                </a:lnTo>
                <a:lnTo>
                  <a:pt x="509" y="312"/>
                </a:lnTo>
                <a:lnTo>
                  <a:pt x="511" y="315"/>
                </a:lnTo>
                <a:lnTo>
                  <a:pt x="511" y="317"/>
                </a:lnTo>
                <a:lnTo>
                  <a:pt x="512" y="319"/>
                </a:lnTo>
                <a:lnTo>
                  <a:pt x="513" y="321"/>
                </a:lnTo>
                <a:lnTo>
                  <a:pt x="515" y="325"/>
                </a:lnTo>
                <a:lnTo>
                  <a:pt x="517" y="330"/>
                </a:lnTo>
                <a:lnTo>
                  <a:pt x="519" y="336"/>
                </a:lnTo>
                <a:lnTo>
                  <a:pt x="524" y="345"/>
                </a:lnTo>
                <a:lnTo>
                  <a:pt x="527" y="353"/>
                </a:lnTo>
                <a:lnTo>
                  <a:pt x="529" y="358"/>
                </a:lnTo>
                <a:lnTo>
                  <a:pt x="530" y="360"/>
                </a:lnTo>
                <a:lnTo>
                  <a:pt x="531" y="361"/>
                </a:lnTo>
                <a:lnTo>
                  <a:pt x="531" y="363"/>
                </a:lnTo>
                <a:lnTo>
                  <a:pt x="533" y="369"/>
                </a:lnTo>
                <a:lnTo>
                  <a:pt x="534" y="371"/>
                </a:lnTo>
                <a:lnTo>
                  <a:pt x="534" y="373"/>
                </a:lnTo>
                <a:lnTo>
                  <a:pt x="535" y="374"/>
                </a:lnTo>
                <a:lnTo>
                  <a:pt x="535" y="375"/>
                </a:lnTo>
                <a:lnTo>
                  <a:pt x="536" y="376"/>
                </a:lnTo>
                <a:lnTo>
                  <a:pt x="537" y="377"/>
                </a:lnTo>
                <a:lnTo>
                  <a:pt x="538" y="378"/>
                </a:lnTo>
                <a:lnTo>
                  <a:pt x="538" y="379"/>
                </a:lnTo>
                <a:lnTo>
                  <a:pt x="539" y="380"/>
                </a:lnTo>
                <a:lnTo>
                  <a:pt x="541" y="380"/>
                </a:lnTo>
                <a:lnTo>
                  <a:pt x="542" y="381"/>
                </a:lnTo>
                <a:lnTo>
                  <a:pt x="543" y="382"/>
                </a:lnTo>
                <a:lnTo>
                  <a:pt x="544" y="382"/>
                </a:lnTo>
                <a:lnTo>
                  <a:pt x="546" y="383"/>
                </a:lnTo>
                <a:lnTo>
                  <a:pt x="552" y="385"/>
                </a:lnTo>
                <a:lnTo>
                  <a:pt x="554" y="385"/>
                </a:lnTo>
                <a:lnTo>
                  <a:pt x="559" y="386"/>
                </a:lnTo>
                <a:lnTo>
                  <a:pt x="561" y="386"/>
                </a:lnTo>
                <a:lnTo>
                  <a:pt x="562" y="386"/>
                </a:lnTo>
                <a:lnTo>
                  <a:pt x="563" y="387"/>
                </a:lnTo>
                <a:lnTo>
                  <a:pt x="565" y="388"/>
                </a:lnTo>
                <a:lnTo>
                  <a:pt x="567" y="388"/>
                </a:lnTo>
                <a:lnTo>
                  <a:pt x="568" y="390"/>
                </a:lnTo>
                <a:lnTo>
                  <a:pt x="570" y="392"/>
                </a:lnTo>
                <a:lnTo>
                  <a:pt x="573" y="395"/>
                </a:lnTo>
                <a:lnTo>
                  <a:pt x="574" y="396"/>
                </a:lnTo>
                <a:lnTo>
                  <a:pt x="575" y="397"/>
                </a:lnTo>
                <a:lnTo>
                  <a:pt x="576" y="397"/>
                </a:lnTo>
                <a:lnTo>
                  <a:pt x="578" y="398"/>
                </a:lnTo>
                <a:lnTo>
                  <a:pt x="580" y="399"/>
                </a:lnTo>
                <a:lnTo>
                  <a:pt x="582" y="399"/>
                </a:lnTo>
                <a:lnTo>
                  <a:pt x="583" y="400"/>
                </a:lnTo>
                <a:lnTo>
                  <a:pt x="585" y="400"/>
                </a:lnTo>
                <a:lnTo>
                  <a:pt x="586" y="400"/>
                </a:lnTo>
                <a:lnTo>
                  <a:pt x="587" y="400"/>
                </a:lnTo>
                <a:lnTo>
                  <a:pt x="588" y="400"/>
                </a:lnTo>
                <a:lnTo>
                  <a:pt x="592" y="399"/>
                </a:lnTo>
                <a:lnTo>
                  <a:pt x="595" y="399"/>
                </a:lnTo>
                <a:lnTo>
                  <a:pt x="597" y="399"/>
                </a:lnTo>
                <a:lnTo>
                  <a:pt x="598" y="399"/>
                </a:lnTo>
                <a:lnTo>
                  <a:pt x="599" y="399"/>
                </a:lnTo>
                <a:lnTo>
                  <a:pt x="600" y="399"/>
                </a:lnTo>
                <a:lnTo>
                  <a:pt x="602" y="400"/>
                </a:lnTo>
                <a:lnTo>
                  <a:pt x="604" y="400"/>
                </a:lnTo>
                <a:lnTo>
                  <a:pt x="605" y="401"/>
                </a:lnTo>
                <a:lnTo>
                  <a:pt x="606" y="402"/>
                </a:lnTo>
                <a:lnTo>
                  <a:pt x="607" y="403"/>
                </a:lnTo>
                <a:lnTo>
                  <a:pt x="608" y="403"/>
                </a:lnTo>
                <a:lnTo>
                  <a:pt x="609" y="404"/>
                </a:lnTo>
                <a:lnTo>
                  <a:pt x="610" y="405"/>
                </a:lnTo>
                <a:lnTo>
                  <a:pt x="610" y="407"/>
                </a:lnTo>
                <a:lnTo>
                  <a:pt x="610" y="408"/>
                </a:lnTo>
                <a:lnTo>
                  <a:pt x="611" y="410"/>
                </a:lnTo>
                <a:lnTo>
                  <a:pt x="612" y="413"/>
                </a:lnTo>
                <a:lnTo>
                  <a:pt x="613" y="419"/>
                </a:lnTo>
                <a:lnTo>
                  <a:pt x="615" y="427"/>
                </a:lnTo>
                <a:lnTo>
                  <a:pt x="619" y="439"/>
                </a:lnTo>
                <a:lnTo>
                  <a:pt x="621" y="447"/>
                </a:lnTo>
                <a:lnTo>
                  <a:pt x="621" y="449"/>
                </a:lnTo>
                <a:lnTo>
                  <a:pt x="622" y="450"/>
                </a:lnTo>
                <a:lnTo>
                  <a:pt x="623" y="452"/>
                </a:lnTo>
                <a:lnTo>
                  <a:pt x="624" y="455"/>
                </a:lnTo>
                <a:lnTo>
                  <a:pt x="625" y="456"/>
                </a:lnTo>
                <a:lnTo>
                  <a:pt x="625" y="458"/>
                </a:lnTo>
                <a:lnTo>
                  <a:pt x="626" y="464"/>
                </a:lnTo>
                <a:lnTo>
                  <a:pt x="627" y="466"/>
                </a:lnTo>
                <a:lnTo>
                  <a:pt x="627" y="468"/>
                </a:lnTo>
                <a:lnTo>
                  <a:pt x="628" y="471"/>
                </a:lnTo>
                <a:lnTo>
                  <a:pt x="629" y="474"/>
                </a:lnTo>
                <a:lnTo>
                  <a:pt x="630" y="475"/>
                </a:lnTo>
                <a:lnTo>
                  <a:pt x="632" y="479"/>
                </a:lnTo>
                <a:lnTo>
                  <a:pt x="634" y="482"/>
                </a:lnTo>
                <a:lnTo>
                  <a:pt x="634" y="484"/>
                </a:lnTo>
                <a:lnTo>
                  <a:pt x="635" y="485"/>
                </a:lnTo>
                <a:lnTo>
                  <a:pt x="635" y="487"/>
                </a:lnTo>
                <a:lnTo>
                  <a:pt x="635" y="488"/>
                </a:lnTo>
                <a:lnTo>
                  <a:pt x="635" y="490"/>
                </a:lnTo>
                <a:lnTo>
                  <a:pt x="635" y="491"/>
                </a:lnTo>
                <a:lnTo>
                  <a:pt x="634" y="492"/>
                </a:lnTo>
                <a:lnTo>
                  <a:pt x="633" y="496"/>
                </a:lnTo>
                <a:lnTo>
                  <a:pt x="632" y="499"/>
                </a:lnTo>
                <a:lnTo>
                  <a:pt x="631" y="502"/>
                </a:lnTo>
                <a:lnTo>
                  <a:pt x="631" y="503"/>
                </a:lnTo>
                <a:lnTo>
                  <a:pt x="631" y="504"/>
                </a:lnTo>
                <a:lnTo>
                  <a:pt x="630" y="504"/>
                </a:lnTo>
                <a:lnTo>
                  <a:pt x="629" y="505"/>
                </a:lnTo>
                <a:lnTo>
                  <a:pt x="629" y="505"/>
                </a:lnTo>
                <a:lnTo>
                  <a:pt x="628" y="506"/>
                </a:lnTo>
                <a:lnTo>
                  <a:pt x="626" y="506"/>
                </a:lnTo>
                <a:lnTo>
                  <a:pt x="622" y="508"/>
                </a:lnTo>
                <a:lnTo>
                  <a:pt x="620" y="508"/>
                </a:lnTo>
                <a:lnTo>
                  <a:pt x="618" y="509"/>
                </a:lnTo>
                <a:lnTo>
                  <a:pt x="616" y="510"/>
                </a:lnTo>
                <a:lnTo>
                  <a:pt x="611" y="513"/>
                </a:lnTo>
                <a:lnTo>
                  <a:pt x="608" y="514"/>
                </a:lnTo>
                <a:lnTo>
                  <a:pt x="605" y="516"/>
                </a:lnTo>
                <a:lnTo>
                  <a:pt x="600" y="520"/>
                </a:lnTo>
                <a:lnTo>
                  <a:pt x="598" y="521"/>
                </a:lnTo>
                <a:lnTo>
                  <a:pt x="596" y="522"/>
                </a:lnTo>
                <a:lnTo>
                  <a:pt x="594" y="522"/>
                </a:lnTo>
                <a:lnTo>
                  <a:pt x="593" y="523"/>
                </a:lnTo>
                <a:lnTo>
                  <a:pt x="592" y="523"/>
                </a:lnTo>
                <a:lnTo>
                  <a:pt x="590" y="523"/>
                </a:lnTo>
                <a:lnTo>
                  <a:pt x="589" y="523"/>
                </a:lnTo>
                <a:lnTo>
                  <a:pt x="588" y="523"/>
                </a:lnTo>
                <a:lnTo>
                  <a:pt x="587" y="523"/>
                </a:lnTo>
                <a:lnTo>
                  <a:pt x="584" y="522"/>
                </a:lnTo>
                <a:lnTo>
                  <a:pt x="579" y="521"/>
                </a:lnTo>
                <a:lnTo>
                  <a:pt x="577" y="520"/>
                </a:lnTo>
                <a:lnTo>
                  <a:pt x="575" y="520"/>
                </a:lnTo>
                <a:lnTo>
                  <a:pt x="573" y="519"/>
                </a:lnTo>
                <a:lnTo>
                  <a:pt x="569" y="519"/>
                </a:lnTo>
                <a:lnTo>
                  <a:pt x="564" y="518"/>
                </a:lnTo>
                <a:lnTo>
                  <a:pt x="562" y="518"/>
                </a:lnTo>
                <a:lnTo>
                  <a:pt x="560" y="518"/>
                </a:lnTo>
                <a:lnTo>
                  <a:pt x="557" y="518"/>
                </a:lnTo>
                <a:lnTo>
                  <a:pt x="552" y="519"/>
                </a:lnTo>
                <a:lnTo>
                  <a:pt x="544" y="521"/>
                </a:lnTo>
                <a:lnTo>
                  <a:pt x="542" y="521"/>
                </a:lnTo>
                <a:lnTo>
                  <a:pt x="539" y="522"/>
                </a:lnTo>
                <a:lnTo>
                  <a:pt x="537" y="522"/>
                </a:lnTo>
                <a:lnTo>
                  <a:pt x="536" y="522"/>
                </a:lnTo>
                <a:lnTo>
                  <a:pt x="534" y="521"/>
                </a:lnTo>
                <a:lnTo>
                  <a:pt x="533" y="521"/>
                </a:lnTo>
                <a:lnTo>
                  <a:pt x="532" y="521"/>
                </a:lnTo>
                <a:lnTo>
                  <a:pt x="531" y="520"/>
                </a:lnTo>
                <a:lnTo>
                  <a:pt x="528" y="519"/>
                </a:lnTo>
                <a:lnTo>
                  <a:pt x="526" y="518"/>
                </a:lnTo>
                <a:lnTo>
                  <a:pt x="525" y="518"/>
                </a:lnTo>
                <a:lnTo>
                  <a:pt x="523" y="518"/>
                </a:lnTo>
                <a:lnTo>
                  <a:pt x="522" y="518"/>
                </a:lnTo>
                <a:lnTo>
                  <a:pt x="521" y="518"/>
                </a:lnTo>
                <a:lnTo>
                  <a:pt x="519" y="518"/>
                </a:lnTo>
                <a:lnTo>
                  <a:pt x="517" y="518"/>
                </a:lnTo>
                <a:lnTo>
                  <a:pt x="516" y="519"/>
                </a:lnTo>
                <a:lnTo>
                  <a:pt x="515" y="519"/>
                </a:lnTo>
                <a:lnTo>
                  <a:pt x="514" y="519"/>
                </a:lnTo>
                <a:lnTo>
                  <a:pt x="513" y="520"/>
                </a:lnTo>
                <a:lnTo>
                  <a:pt x="511" y="521"/>
                </a:lnTo>
                <a:lnTo>
                  <a:pt x="510" y="521"/>
                </a:lnTo>
                <a:lnTo>
                  <a:pt x="509" y="522"/>
                </a:lnTo>
                <a:lnTo>
                  <a:pt x="507" y="523"/>
                </a:lnTo>
                <a:lnTo>
                  <a:pt x="507" y="524"/>
                </a:lnTo>
                <a:lnTo>
                  <a:pt x="506" y="526"/>
                </a:lnTo>
                <a:lnTo>
                  <a:pt x="505" y="527"/>
                </a:lnTo>
                <a:lnTo>
                  <a:pt x="504" y="528"/>
                </a:lnTo>
                <a:lnTo>
                  <a:pt x="504" y="529"/>
                </a:lnTo>
                <a:lnTo>
                  <a:pt x="504" y="530"/>
                </a:lnTo>
                <a:lnTo>
                  <a:pt x="504" y="531"/>
                </a:lnTo>
                <a:lnTo>
                  <a:pt x="503" y="532"/>
                </a:lnTo>
                <a:lnTo>
                  <a:pt x="503" y="534"/>
                </a:lnTo>
                <a:lnTo>
                  <a:pt x="503" y="538"/>
                </a:lnTo>
                <a:lnTo>
                  <a:pt x="504" y="540"/>
                </a:lnTo>
                <a:lnTo>
                  <a:pt x="503" y="541"/>
                </a:lnTo>
                <a:lnTo>
                  <a:pt x="503" y="542"/>
                </a:lnTo>
                <a:lnTo>
                  <a:pt x="503" y="544"/>
                </a:lnTo>
                <a:lnTo>
                  <a:pt x="502" y="545"/>
                </a:lnTo>
                <a:lnTo>
                  <a:pt x="502" y="546"/>
                </a:lnTo>
                <a:lnTo>
                  <a:pt x="501" y="548"/>
                </a:lnTo>
                <a:lnTo>
                  <a:pt x="499" y="551"/>
                </a:lnTo>
                <a:lnTo>
                  <a:pt x="496" y="555"/>
                </a:lnTo>
                <a:lnTo>
                  <a:pt x="494" y="557"/>
                </a:lnTo>
                <a:lnTo>
                  <a:pt x="490" y="562"/>
                </a:lnTo>
                <a:lnTo>
                  <a:pt x="486" y="567"/>
                </a:lnTo>
                <a:lnTo>
                  <a:pt x="485" y="568"/>
                </a:lnTo>
                <a:lnTo>
                  <a:pt x="484" y="571"/>
                </a:lnTo>
                <a:lnTo>
                  <a:pt x="481" y="575"/>
                </a:lnTo>
                <a:lnTo>
                  <a:pt x="477" y="581"/>
                </a:lnTo>
                <a:lnTo>
                  <a:pt x="477" y="582"/>
                </a:lnTo>
                <a:lnTo>
                  <a:pt x="475" y="584"/>
                </a:lnTo>
                <a:lnTo>
                  <a:pt x="474" y="585"/>
                </a:lnTo>
                <a:lnTo>
                  <a:pt x="473" y="587"/>
                </a:lnTo>
                <a:lnTo>
                  <a:pt x="471" y="588"/>
                </a:lnTo>
                <a:lnTo>
                  <a:pt x="470" y="589"/>
                </a:lnTo>
                <a:lnTo>
                  <a:pt x="468" y="590"/>
                </a:lnTo>
                <a:lnTo>
                  <a:pt x="466" y="591"/>
                </a:lnTo>
                <a:lnTo>
                  <a:pt x="465" y="592"/>
                </a:lnTo>
                <a:lnTo>
                  <a:pt x="463" y="592"/>
                </a:lnTo>
                <a:lnTo>
                  <a:pt x="462" y="593"/>
                </a:lnTo>
                <a:lnTo>
                  <a:pt x="460" y="593"/>
                </a:lnTo>
                <a:lnTo>
                  <a:pt x="459" y="593"/>
                </a:lnTo>
                <a:lnTo>
                  <a:pt x="457" y="593"/>
                </a:lnTo>
                <a:lnTo>
                  <a:pt x="455" y="593"/>
                </a:lnTo>
                <a:lnTo>
                  <a:pt x="454" y="593"/>
                </a:lnTo>
                <a:lnTo>
                  <a:pt x="448" y="593"/>
                </a:lnTo>
                <a:lnTo>
                  <a:pt x="448" y="593"/>
                </a:lnTo>
                <a:lnTo>
                  <a:pt x="448" y="593"/>
                </a:lnTo>
                <a:lnTo>
                  <a:pt x="447" y="593"/>
                </a:lnTo>
                <a:lnTo>
                  <a:pt x="447" y="593"/>
                </a:lnTo>
                <a:lnTo>
                  <a:pt x="445" y="592"/>
                </a:lnTo>
                <a:lnTo>
                  <a:pt x="444" y="592"/>
                </a:lnTo>
                <a:lnTo>
                  <a:pt x="442" y="591"/>
                </a:lnTo>
                <a:lnTo>
                  <a:pt x="441" y="590"/>
                </a:lnTo>
                <a:lnTo>
                  <a:pt x="439" y="589"/>
                </a:lnTo>
                <a:lnTo>
                  <a:pt x="438" y="588"/>
                </a:lnTo>
                <a:lnTo>
                  <a:pt x="437" y="587"/>
                </a:lnTo>
                <a:lnTo>
                  <a:pt x="437" y="586"/>
                </a:lnTo>
                <a:lnTo>
                  <a:pt x="436" y="585"/>
                </a:lnTo>
                <a:lnTo>
                  <a:pt x="435" y="584"/>
                </a:lnTo>
                <a:lnTo>
                  <a:pt x="435" y="583"/>
                </a:lnTo>
                <a:lnTo>
                  <a:pt x="434" y="581"/>
                </a:lnTo>
                <a:lnTo>
                  <a:pt x="432" y="575"/>
                </a:lnTo>
                <a:lnTo>
                  <a:pt x="431" y="574"/>
                </a:lnTo>
                <a:lnTo>
                  <a:pt x="430" y="573"/>
                </a:lnTo>
                <a:lnTo>
                  <a:pt x="430" y="572"/>
                </a:lnTo>
                <a:lnTo>
                  <a:pt x="429" y="571"/>
                </a:lnTo>
                <a:lnTo>
                  <a:pt x="426" y="567"/>
                </a:lnTo>
                <a:lnTo>
                  <a:pt x="425" y="565"/>
                </a:lnTo>
                <a:lnTo>
                  <a:pt x="424" y="565"/>
                </a:lnTo>
                <a:lnTo>
                  <a:pt x="423" y="564"/>
                </a:lnTo>
                <a:lnTo>
                  <a:pt x="421" y="562"/>
                </a:lnTo>
                <a:lnTo>
                  <a:pt x="414" y="557"/>
                </a:lnTo>
                <a:lnTo>
                  <a:pt x="412" y="556"/>
                </a:lnTo>
                <a:lnTo>
                  <a:pt x="411" y="555"/>
                </a:lnTo>
                <a:lnTo>
                  <a:pt x="410" y="554"/>
                </a:lnTo>
                <a:lnTo>
                  <a:pt x="409" y="552"/>
                </a:lnTo>
                <a:lnTo>
                  <a:pt x="408" y="551"/>
                </a:lnTo>
                <a:lnTo>
                  <a:pt x="407" y="549"/>
                </a:lnTo>
                <a:lnTo>
                  <a:pt x="405" y="547"/>
                </a:lnTo>
                <a:lnTo>
                  <a:pt x="402" y="542"/>
                </a:lnTo>
                <a:lnTo>
                  <a:pt x="402" y="541"/>
                </a:lnTo>
                <a:lnTo>
                  <a:pt x="401" y="539"/>
                </a:lnTo>
                <a:lnTo>
                  <a:pt x="400" y="538"/>
                </a:lnTo>
                <a:lnTo>
                  <a:pt x="399" y="537"/>
                </a:lnTo>
                <a:lnTo>
                  <a:pt x="398" y="536"/>
                </a:lnTo>
                <a:lnTo>
                  <a:pt x="396" y="536"/>
                </a:lnTo>
                <a:lnTo>
                  <a:pt x="394" y="535"/>
                </a:lnTo>
                <a:lnTo>
                  <a:pt x="393" y="535"/>
                </a:lnTo>
                <a:lnTo>
                  <a:pt x="392" y="535"/>
                </a:lnTo>
                <a:lnTo>
                  <a:pt x="390" y="535"/>
                </a:lnTo>
                <a:lnTo>
                  <a:pt x="390" y="535"/>
                </a:lnTo>
                <a:lnTo>
                  <a:pt x="388" y="535"/>
                </a:lnTo>
                <a:lnTo>
                  <a:pt x="383" y="536"/>
                </a:lnTo>
                <a:lnTo>
                  <a:pt x="382" y="536"/>
                </a:lnTo>
                <a:lnTo>
                  <a:pt x="380" y="537"/>
                </a:lnTo>
                <a:lnTo>
                  <a:pt x="379" y="537"/>
                </a:lnTo>
                <a:lnTo>
                  <a:pt x="378" y="537"/>
                </a:lnTo>
                <a:lnTo>
                  <a:pt x="376" y="537"/>
                </a:lnTo>
                <a:lnTo>
                  <a:pt x="372" y="536"/>
                </a:lnTo>
                <a:lnTo>
                  <a:pt x="370" y="536"/>
                </a:lnTo>
                <a:lnTo>
                  <a:pt x="362" y="534"/>
                </a:lnTo>
                <a:lnTo>
                  <a:pt x="360" y="534"/>
                </a:lnTo>
                <a:lnTo>
                  <a:pt x="359" y="533"/>
                </a:lnTo>
                <a:lnTo>
                  <a:pt x="357" y="532"/>
                </a:lnTo>
                <a:lnTo>
                  <a:pt x="355" y="532"/>
                </a:lnTo>
                <a:lnTo>
                  <a:pt x="354" y="531"/>
                </a:lnTo>
                <a:lnTo>
                  <a:pt x="352" y="530"/>
                </a:lnTo>
                <a:lnTo>
                  <a:pt x="347" y="526"/>
                </a:lnTo>
                <a:lnTo>
                  <a:pt x="345" y="525"/>
                </a:lnTo>
                <a:lnTo>
                  <a:pt x="344" y="524"/>
                </a:lnTo>
                <a:lnTo>
                  <a:pt x="342" y="523"/>
                </a:lnTo>
                <a:lnTo>
                  <a:pt x="341" y="522"/>
                </a:lnTo>
                <a:lnTo>
                  <a:pt x="339" y="522"/>
                </a:lnTo>
                <a:lnTo>
                  <a:pt x="337" y="522"/>
                </a:lnTo>
                <a:lnTo>
                  <a:pt x="333" y="522"/>
                </a:lnTo>
                <a:lnTo>
                  <a:pt x="331" y="521"/>
                </a:lnTo>
                <a:lnTo>
                  <a:pt x="330" y="521"/>
                </a:lnTo>
                <a:lnTo>
                  <a:pt x="325" y="520"/>
                </a:lnTo>
                <a:lnTo>
                  <a:pt x="324" y="520"/>
                </a:lnTo>
                <a:lnTo>
                  <a:pt x="323" y="519"/>
                </a:lnTo>
                <a:lnTo>
                  <a:pt x="320" y="519"/>
                </a:lnTo>
                <a:lnTo>
                  <a:pt x="315" y="519"/>
                </a:lnTo>
                <a:lnTo>
                  <a:pt x="311" y="520"/>
                </a:lnTo>
                <a:lnTo>
                  <a:pt x="307" y="520"/>
                </a:lnTo>
                <a:lnTo>
                  <a:pt x="301" y="521"/>
                </a:lnTo>
                <a:lnTo>
                  <a:pt x="298" y="522"/>
                </a:lnTo>
                <a:lnTo>
                  <a:pt x="293" y="524"/>
                </a:lnTo>
                <a:lnTo>
                  <a:pt x="283" y="527"/>
                </a:lnTo>
                <a:lnTo>
                  <a:pt x="280" y="527"/>
                </a:lnTo>
                <a:lnTo>
                  <a:pt x="278" y="528"/>
                </a:lnTo>
                <a:lnTo>
                  <a:pt x="277" y="528"/>
                </a:lnTo>
                <a:lnTo>
                  <a:pt x="276" y="528"/>
                </a:lnTo>
                <a:lnTo>
                  <a:pt x="274" y="528"/>
                </a:lnTo>
                <a:lnTo>
                  <a:pt x="273" y="527"/>
                </a:lnTo>
                <a:lnTo>
                  <a:pt x="272" y="527"/>
                </a:lnTo>
                <a:lnTo>
                  <a:pt x="271" y="526"/>
                </a:lnTo>
                <a:lnTo>
                  <a:pt x="271" y="526"/>
                </a:lnTo>
                <a:lnTo>
                  <a:pt x="270" y="525"/>
                </a:lnTo>
                <a:lnTo>
                  <a:pt x="269" y="524"/>
                </a:lnTo>
                <a:lnTo>
                  <a:pt x="269" y="523"/>
                </a:lnTo>
                <a:lnTo>
                  <a:pt x="266" y="519"/>
                </a:lnTo>
                <a:lnTo>
                  <a:pt x="266" y="518"/>
                </a:lnTo>
                <a:lnTo>
                  <a:pt x="265" y="517"/>
                </a:lnTo>
                <a:lnTo>
                  <a:pt x="264" y="516"/>
                </a:lnTo>
                <a:lnTo>
                  <a:pt x="262" y="514"/>
                </a:lnTo>
                <a:lnTo>
                  <a:pt x="261" y="513"/>
                </a:lnTo>
                <a:lnTo>
                  <a:pt x="259" y="512"/>
                </a:lnTo>
                <a:lnTo>
                  <a:pt x="257" y="511"/>
                </a:lnTo>
                <a:lnTo>
                  <a:pt x="255" y="510"/>
                </a:lnTo>
                <a:lnTo>
                  <a:pt x="253" y="510"/>
                </a:lnTo>
                <a:lnTo>
                  <a:pt x="251" y="509"/>
                </a:lnTo>
                <a:lnTo>
                  <a:pt x="248" y="508"/>
                </a:lnTo>
                <a:lnTo>
                  <a:pt x="246" y="508"/>
                </a:lnTo>
                <a:lnTo>
                  <a:pt x="244" y="508"/>
                </a:lnTo>
                <a:lnTo>
                  <a:pt x="243" y="508"/>
                </a:lnTo>
                <a:lnTo>
                  <a:pt x="243" y="508"/>
                </a:lnTo>
                <a:lnTo>
                  <a:pt x="242" y="508"/>
                </a:lnTo>
                <a:lnTo>
                  <a:pt x="242" y="508"/>
                </a:lnTo>
                <a:lnTo>
                  <a:pt x="240" y="509"/>
                </a:lnTo>
                <a:lnTo>
                  <a:pt x="239" y="509"/>
                </a:lnTo>
                <a:lnTo>
                  <a:pt x="237" y="509"/>
                </a:lnTo>
                <a:lnTo>
                  <a:pt x="237" y="509"/>
                </a:lnTo>
                <a:lnTo>
                  <a:pt x="236" y="509"/>
                </a:lnTo>
                <a:lnTo>
                  <a:pt x="235" y="508"/>
                </a:lnTo>
                <a:lnTo>
                  <a:pt x="234" y="505"/>
                </a:lnTo>
                <a:lnTo>
                  <a:pt x="232" y="500"/>
                </a:lnTo>
                <a:lnTo>
                  <a:pt x="231" y="498"/>
                </a:lnTo>
                <a:lnTo>
                  <a:pt x="230" y="496"/>
                </a:lnTo>
                <a:lnTo>
                  <a:pt x="228" y="495"/>
                </a:lnTo>
                <a:lnTo>
                  <a:pt x="228" y="494"/>
                </a:lnTo>
                <a:lnTo>
                  <a:pt x="227" y="494"/>
                </a:lnTo>
                <a:lnTo>
                  <a:pt x="227" y="494"/>
                </a:lnTo>
                <a:lnTo>
                  <a:pt x="226" y="494"/>
                </a:lnTo>
                <a:lnTo>
                  <a:pt x="226" y="494"/>
                </a:lnTo>
                <a:lnTo>
                  <a:pt x="225" y="494"/>
                </a:lnTo>
                <a:lnTo>
                  <a:pt x="224" y="494"/>
                </a:lnTo>
                <a:lnTo>
                  <a:pt x="222" y="494"/>
                </a:lnTo>
                <a:lnTo>
                  <a:pt x="221" y="494"/>
                </a:lnTo>
                <a:lnTo>
                  <a:pt x="220" y="495"/>
                </a:lnTo>
                <a:lnTo>
                  <a:pt x="219" y="496"/>
                </a:lnTo>
                <a:lnTo>
                  <a:pt x="217" y="497"/>
                </a:lnTo>
                <a:lnTo>
                  <a:pt x="214" y="500"/>
                </a:lnTo>
                <a:lnTo>
                  <a:pt x="213" y="500"/>
                </a:lnTo>
                <a:lnTo>
                  <a:pt x="213" y="501"/>
                </a:lnTo>
                <a:lnTo>
                  <a:pt x="212" y="501"/>
                </a:lnTo>
                <a:lnTo>
                  <a:pt x="211" y="501"/>
                </a:lnTo>
                <a:lnTo>
                  <a:pt x="211" y="500"/>
                </a:lnTo>
                <a:lnTo>
                  <a:pt x="210" y="500"/>
                </a:lnTo>
                <a:lnTo>
                  <a:pt x="209" y="499"/>
                </a:lnTo>
                <a:lnTo>
                  <a:pt x="209" y="498"/>
                </a:lnTo>
                <a:lnTo>
                  <a:pt x="208" y="497"/>
                </a:lnTo>
                <a:lnTo>
                  <a:pt x="208" y="495"/>
                </a:lnTo>
                <a:lnTo>
                  <a:pt x="208" y="494"/>
                </a:lnTo>
                <a:lnTo>
                  <a:pt x="208" y="494"/>
                </a:lnTo>
                <a:lnTo>
                  <a:pt x="208" y="493"/>
                </a:lnTo>
                <a:lnTo>
                  <a:pt x="208" y="491"/>
                </a:lnTo>
                <a:lnTo>
                  <a:pt x="209" y="490"/>
                </a:lnTo>
                <a:lnTo>
                  <a:pt x="210" y="488"/>
                </a:lnTo>
                <a:lnTo>
                  <a:pt x="210" y="487"/>
                </a:lnTo>
                <a:lnTo>
                  <a:pt x="210" y="486"/>
                </a:lnTo>
                <a:lnTo>
                  <a:pt x="210" y="485"/>
                </a:lnTo>
                <a:lnTo>
                  <a:pt x="210" y="485"/>
                </a:lnTo>
                <a:lnTo>
                  <a:pt x="210" y="484"/>
                </a:lnTo>
                <a:lnTo>
                  <a:pt x="210" y="482"/>
                </a:lnTo>
                <a:lnTo>
                  <a:pt x="209" y="481"/>
                </a:lnTo>
                <a:lnTo>
                  <a:pt x="207" y="477"/>
                </a:lnTo>
                <a:lnTo>
                  <a:pt x="205" y="474"/>
                </a:lnTo>
                <a:lnTo>
                  <a:pt x="203" y="471"/>
                </a:lnTo>
                <a:lnTo>
                  <a:pt x="200" y="468"/>
                </a:lnTo>
                <a:lnTo>
                  <a:pt x="199" y="466"/>
                </a:lnTo>
                <a:lnTo>
                  <a:pt x="196" y="463"/>
                </a:lnTo>
                <a:lnTo>
                  <a:pt x="191" y="458"/>
                </a:lnTo>
                <a:lnTo>
                  <a:pt x="189" y="457"/>
                </a:lnTo>
                <a:lnTo>
                  <a:pt x="187" y="455"/>
                </a:lnTo>
                <a:lnTo>
                  <a:pt x="177" y="447"/>
                </a:lnTo>
                <a:lnTo>
                  <a:pt x="176" y="447"/>
                </a:lnTo>
                <a:lnTo>
                  <a:pt x="175" y="446"/>
                </a:lnTo>
                <a:lnTo>
                  <a:pt x="174" y="445"/>
                </a:lnTo>
                <a:lnTo>
                  <a:pt x="173" y="444"/>
                </a:lnTo>
                <a:lnTo>
                  <a:pt x="172" y="441"/>
                </a:lnTo>
                <a:lnTo>
                  <a:pt x="171" y="440"/>
                </a:lnTo>
                <a:lnTo>
                  <a:pt x="169" y="436"/>
                </a:lnTo>
                <a:lnTo>
                  <a:pt x="168" y="434"/>
                </a:lnTo>
                <a:lnTo>
                  <a:pt x="167" y="433"/>
                </a:lnTo>
                <a:lnTo>
                  <a:pt x="166" y="431"/>
                </a:lnTo>
                <a:lnTo>
                  <a:pt x="164" y="429"/>
                </a:lnTo>
                <a:lnTo>
                  <a:pt x="163" y="427"/>
                </a:lnTo>
                <a:lnTo>
                  <a:pt x="162" y="426"/>
                </a:lnTo>
                <a:lnTo>
                  <a:pt x="160" y="425"/>
                </a:lnTo>
                <a:lnTo>
                  <a:pt x="159" y="425"/>
                </a:lnTo>
                <a:lnTo>
                  <a:pt x="159" y="424"/>
                </a:lnTo>
                <a:lnTo>
                  <a:pt x="158" y="424"/>
                </a:lnTo>
                <a:lnTo>
                  <a:pt x="158" y="424"/>
                </a:lnTo>
                <a:lnTo>
                  <a:pt x="157" y="424"/>
                </a:lnTo>
                <a:lnTo>
                  <a:pt x="156" y="424"/>
                </a:lnTo>
                <a:lnTo>
                  <a:pt x="156" y="425"/>
                </a:lnTo>
                <a:lnTo>
                  <a:pt x="155" y="425"/>
                </a:lnTo>
                <a:lnTo>
                  <a:pt x="153" y="426"/>
                </a:lnTo>
                <a:lnTo>
                  <a:pt x="153" y="427"/>
                </a:lnTo>
                <a:lnTo>
                  <a:pt x="152" y="427"/>
                </a:lnTo>
                <a:lnTo>
                  <a:pt x="151" y="427"/>
                </a:lnTo>
                <a:lnTo>
                  <a:pt x="150" y="427"/>
                </a:lnTo>
                <a:lnTo>
                  <a:pt x="149" y="427"/>
                </a:lnTo>
                <a:lnTo>
                  <a:pt x="148" y="427"/>
                </a:lnTo>
                <a:lnTo>
                  <a:pt x="147" y="427"/>
                </a:lnTo>
                <a:lnTo>
                  <a:pt x="145" y="426"/>
                </a:lnTo>
                <a:lnTo>
                  <a:pt x="144" y="425"/>
                </a:lnTo>
                <a:lnTo>
                  <a:pt x="142" y="424"/>
                </a:lnTo>
                <a:lnTo>
                  <a:pt x="141" y="423"/>
                </a:lnTo>
                <a:lnTo>
                  <a:pt x="139" y="422"/>
                </a:lnTo>
                <a:lnTo>
                  <a:pt x="138" y="421"/>
                </a:lnTo>
                <a:lnTo>
                  <a:pt x="138" y="420"/>
                </a:lnTo>
                <a:lnTo>
                  <a:pt x="137" y="419"/>
                </a:lnTo>
                <a:lnTo>
                  <a:pt x="136" y="418"/>
                </a:lnTo>
                <a:lnTo>
                  <a:pt x="135" y="416"/>
                </a:lnTo>
                <a:lnTo>
                  <a:pt x="135" y="414"/>
                </a:lnTo>
                <a:lnTo>
                  <a:pt x="134" y="412"/>
                </a:lnTo>
                <a:lnTo>
                  <a:pt x="134" y="410"/>
                </a:lnTo>
                <a:lnTo>
                  <a:pt x="134" y="408"/>
                </a:lnTo>
                <a:lnTo>
                  <a:pt x="133" y="406"/>
                </a:lnTo>
                <a:lnTo>
                  <a:pt x="133" y="404"/>
                </a:lnTo>
                <a:lnTo>
                  <a:pt x="134" y="403"/>
                </a:lnTo>
                <a:lnTo>
                  <a:pt x="134" y="401"/>
                </a:lnTo>
                <a:lnTo>
                  <a:pt x="134" y="400"/>
                </a:lnTo>
                <a:lnTo>
                  <a:pt x="134" y="397"/>
                </a:lnTo>
                <a:lnTo>
                  <a:pt x="136" y="391"/>
                </a:lnTo>
                <a:lnTo>
                  <a:pt x="136" y="390"/>
                </a:lnTo>
                <a:lnTo>
                  <a:pt x="136" y="388"/>
                </a:lnTo>
                <a:lnTo>
                  <a:pt x="136" y="387"/>
                </a:lnTo>
                <a:lnTo>
                  <a:pt x="137" y="385"/>
                </a:lnTo>
                <a:lnTo>
                  <a:pt x="136" y="383"/>
                </a:lnTo>
                <a:lnTo>
                  <a:pt x="136" y="382"/>
                </a:lnTo>
                <a:lnTo>
                  <a:pt x="136" y="380"/>
                </a:lnTo>
                <a:lnTo>
                  <a:pt x="135" y="377"/>
                </a:lnTo>
                <a:lnTo>
                  <a:pt x="135" y="375"/>
                </a:lnTo>
                <a:lnTo>
                  <a:pt x="134" y="373"/>
                </a:lnTo>
                <a:lnTo>
                  <a:pt x="133" y="372"/>
                </a:lnTo>
                <a:lnTo>
                  <a:pt x="133" y="371"/>
                </a:lnTo>
                <a:lnTo>
                  <a:pt x="132" y="369"/>
                </a:lnTo>
                <a:lnTo>
                  <a:pt x="131" y="368"/>
                </a:lnTo>
                <a:lnTo>
                  <a:pt x="130" y="368"/>
                </a:lnTo>
                <a:lnTo>
                  <a:pt x="129" y="368"/>
                </a:lnTo>
                <a:lnTo>
                  <a:pt x="129" y="367"/>
                </a:lnTo>
                <a:lnTo>
                  <a:pt x="128" y="367"/>
                </a:lnTo>
                <a:lnTo>
                  <a:pt x="127" y="367"/>
                </a:lnTo>
                <a:lnTo>
                  <a:pt x="126" y="367"/>
                </a:lnTo>
                <a:lnTo>
                  <a:pt x="126" y="367"/>
                </a:lnTo>
                <a:lnTo>
                  <a:pt x="125" y="367"/>
                </a:lnTo>
                <a:lnTo>
                  <a:pt x="121" y="368"/>
                </a:lnTo>
                <a:lnTo>
                  <a:pt x="119" y="368"/>
                </a:lnTo>
                <a:lnTo>
                  <a:pt x="112" y="371"/>
                </a:lnTo>
                <a:lnTo>
                  <a:pt x="110" y="371"/>
                </a:lnTo>
                <a:lnTo>
                  <a:pt x="108" y="372"/>
                </a:lnTo>
                <a:lnTo>
                  <a:pt x="105" y="373"/>
                </a:lnTo>
                <a:lnTo>
                  <a:pt x="102" y="375"/>
                </a:lnTo>
                <a:lnTo>
                  <a:pt x="101" y="375"/>
                </a:lnTo>
                <a:lnTo>
                  <a:pt x="100" y="375"/>
                </a:lnTo>
                <a:lnTo>
                  <a:pt x="99" y="375"/>
                </a:lnTo>
                <a:lnTo>
                  <a:pt x="98" y="375"/>
                </a:lnTo>
                <a:lnTo>
                  <a:pt x="97" y="375"/>
                </a:lnTo>
                <a:lnTo>
                  <a:pt x="92" y="374"/>
                </a:lnTo>
                <a:lnTo>
                  <a:pt x="91" y="374"/>
                </a:lnTo>
                <a:lnTo>
                  <a:pt x="90" y="374"/>
                </a:lnTo>
                <a:lnTo>
                  <a:pt x="87" y="373"/>
                </a:lnTo>
                <a:lnTo>
                  <a:pt x="81" y="370"/>
                </a:lnTo>
                <a:lnTo>
                  <a:pt x="80" y="369"/>
                </a:lnTo>
                <a:lnTo>
                  <a:pt x="78" y="368"/>
                </a:lnTo>
                <a:lnTo>
                  <a:pt x="77" y="367"/>
                </a:lnTo>
                <a:lnTo>
                  <a:pt x="75" y="365"/>
                </a:lnTo>
                <a:lnTo>
                  <a:pt x="73" y="364"/>
                </a:lnTo>
                <a:lnTo>
                  <a:pt x="72" y="363"/>
                </a:lnTo>
                <a:lnTo>
                  <a:pt x="71" y="362"/>
                </a:lnTo>
                <a:lnTo>
                  <a:pt x="68" y="361"/>
                </a:lnTo>
                <a:lnTo>
                  <a:pt x="68" y="361"/>
                </a:lnTo>
                <a:lnTo>
                  <a:pt x="66" y="360"/>
                </a:lnTo>
                <a:lnTo>
                  <a:pt x="65" y="359"/>
                </a:lnTo>
                <a:lnTo>
                  <a:pt x="64" y="358"/>
                </a:lnTo>
                <a:lnTo>
                  <a:pt x="63" y="357"/>
                </a:lnTo>
                <a:lnTo>
                  <a:pt x="62" y="355"/>
                </a:lnTo>
                <a:lnTo>
                  <a:pt x="61" y="353"/>
                </a:lnTo>
                <a:lnTo>
                  <a:pt x="60" y="351"/>
                </a:lnTo>
                <a:lnTo>
                  <a:pt x="59" y="350"/>
                </a:lnTo>
                <a:lnTo>
                  <a:pt x="55" y="346"/>
                </a:lnTo>
                <a:lnTo>
                  <a:pt x="54" y="345"/>
                </a:lnTo>
                <a:lnTo>
                  <a:pt x="54" y="344"/>
                </a:lnTo>
                <a:lnTo>
                  <a:pt x="53" y="343"/>
                </a:lnTo>
                <a:lnTo>
                  <a:pt x="53" y="342"/>
                </a:lnTo>
                <a:lnTo>
                  <a:pt x="53" y="340"/>
                </a:lnTo>
                <a:lnTo>
                  <a:pt x="52" y="338"/>
                </a:lnTo>
                <a:lnTo>
                  <a:pt x="52" y="337"/>
                </a:lnTo>
                <a:lnTo>
                  <a:pt x="52" y="336"/>
                </a:lnTo>
                <a:lnTo>
                  <a:pt x="52" y="335"/>
                </a:lnTo>
                <a:lnTo>
                  <a:pt x="51" y="334"/>
                </a:lnTo>
                <a:lnTo>
                  <a:pt x="50" y="333"/>
                </a:lnTo>
                <a:lnTo>
                  <a:pt x="50" y="332"/>
                </a:lnTo>
                <a:lnTo>
                  <a:pt x="48" y="328"/>
                </a:lnTo>
                <a:lnTo>
                  <a:pt x="47" y="327"/>
                </a:lnTo>
                <a:lnTo>
                  <a:pt x="46" y="324"/>
                </a:lnTo>
                <a:lnTo>
                  <a:pt x="46" y="323"/>
                </a:lnTo>
                <a:lnTo>
                  <a:pt x="45" y="321"/>
                </a:lnTo>
                <a:lnTo>
                  <a:pt x="45" y="320"/>
                </a:lnTo>
                <a:lnTo>
                  <a:pt x="45" y="317"/>
                </a:lnTo>
                <a:lnTo>
                  <a:pt x="45" y="315"/>
                </a:lnTo>
                <a:lnTo>
                  <a:pt x="45" y="313"/>
                </a:lnTo>
                <a:lnTo>
                  <a:pt x="44" y="311"/>
                </a:lnTo>
                <a:lnTo>
                  <a:pt x="43" y="309"/>
                </a:lnTo>
                <a:lnTo>
                  <a:pt x="41" y="305"/>
                </a:lnTo>
                <a:lnTo>
                  <a:pt x="39" y="302"/>
                </a:lnTo>
                <a:lnTo>
                  <a:pt x="39" y="301"/>
                </a:lnTo>
                <a:lnTo>
                  <a:pt x="38" y="300"/>
                </a:lnTo>
                <a:lnTo>
                  <a:pt x="38" y="300"/>
                </a:lnTo>
                <a:lnTo>
                  <a:pt x="38" y="299"/>
                </a:lnTo>
                <a:lnTo>
                  <a:pt x="37" y="299"/>
                </a:lnTo>
                <a:lnTo>
                  <a:pt x="35" y="299"/>
                </a:lnTo>
                <a:lnTo>
                  <a:pt x="34" y="299"/>
                </a:lnTo>
                <a:lnTo>
                  <a:pt x="33" y="299"/>
                </a:lnTo>
                <a:lnTo>
                  <a:pt x="32" y="299"/>
                </a:lnTo>
                <a:lnTo>
                  <a:pt x="32" y="300"/>
                </a:lnTo>
                <a:lnTo>
                  <a:pt x="31" y="300"/>
                </a:lnTo>
                <a:lnTo>
                  <a:pt x="31" y="301"/>
                </a:lnTo>
                <a:lnTo>
                  <a:pt x="31" y="302"/>
                </a:lnTo>
                <a:lnTo>
                  <a:pt x="31" y="303"/>
                </a:lnTo>
                <a:lnTo>
                  <a:pt x="31" y="305"/>
                </a:lnTo>
                <a:lnTo>
                  <a:pt x="33" y="315"/>
                </a:lnTo>
                <a:lnTo>
                  <a:pt x="34" y="316"/>
                </a:lnTo>
                <a:lnTo>
                  <a:pt x="34" y="317"/>
                </a:lnTo>
                <a:lnTo>
                  <a:pt x="34" y="319"/>
                </a:lnTo>
                <a:lnTo>
                  <a:pt x="34" y="320"/>
                </a:lnTo>
                <a:lnTo>
                  <a:pt x="33" y="321"/>
                </a:lnTo>
                <a:lnTo>
                  <a:pt x="33" y="321"/>
                </a:lnTo>
                <a:lnTo>
                  <a:pt x="33" y="322"/>
                </a:lnTo>
                <a:lnTo>
                  <a:pt x="32" y="323"/>
                </a:lnTo>
                <a:lnTo>
                  <a:pt x="30" y="324"/>
                </a:lnTo>
                <a:lnTo>
                  <a:pt x="30" y="325"/>
                </a:lnTo>
                <a:lnTo>
                  <a:pt x="29" y="326"/>
                </a:lnTo>
                <a:lnTo>
                  <a:pt x="28" y="326"/>
                </a:lnTo>
                <a:lnTo>
                  <a:pt x="27" y="326"/>
                </a:lnTo>
                <a:lnTo>
                  <a:pt x="27" y="326"/>
                </a:lnTo>
                <a:lnTo>
                  <a:pt x="26" y="326"/>
                </a:lnTo>
                <a:lnTo>
                  <a:pt x="25" y="326"/>
                </a:lnTo>
                <a:lnTo>
                  <a:pt x="24" y="325"/>
                </a:lnTo>
                <a:lnTo>
                  <a:pt x="24" y="325"/>
                </a:lnTo>
                <a:lnTo>
                  <a:pt x="23" y="325"/>
                </a:lnTo>
                <a:lnTo>
                  <a:pt x="23" y="326"/>
                </a:lnTo>
                <a:lnTo>
                  <a:pt x="22" y="326"/>
                </a:lnTo>
                <a:lnTo>
                  <a:pt x="21" y="327"/>
                </a:lnTo>
                <a:lnTo>
                  <a:pt x="20" y="327"/>
                </a:lnTo>
                <a:lnTo>
                  <a:pt x="18" y="329"/>
                </a:lnTo>
                <a:lnTo>
                  <a:pt x="17" y="329"/>
                </a:lnTo>
                <a:lnTo>
                  <a:pt x="16" y="330"/>
                </a:lnTo>
                <a:lnTo>
                  <a:pt x="16" y="330"/>
                </a:lnTo>
                <a:lnTo>
                  <a:pt x="15" y="331"/>
                </a:lnTo>
                <a:lnTo>
                  <a:pt x="15" y="332"/>
                </a:lnTo>
                <a:lnTo>
                  <a:pt x="14" y="334"/>
                </a:lnTo>
                <a:lnTo>
                  <a:pt x="13" y="335"/>
                </a:lnTo>
                <a:lnTo>
                  <a:pt x="13" y="336"/>
                </a:lnTo>
                <a:lnTo>
                  <a:pt x="12" y="336"/>
                </a:lnTo>
                <a:lnTo>
                  <a:pt x="9" y="340"/>
                </a:lnTo>
                <a:lnTo>
                  <a:pt x="8" y="340"/>
                </a:lnTo>
                <a:lnTo>
                  <a:pt x="7" y="341"/>
                </a:lnTo>
                <a:lnTo>
                  <a:pt x="6" y="344"/>
                </a:lnTo>
                <a:lnTo>
                  <a:pt x="5" y="346"/>
                </a:lnTo>
                <a:lnTo>
                  <a:pt x="4" y="346"/>
                </a:lnTo>
                <a:lnTo>
                  <a:pt x="4" y="346"/>
                </a:lnTo>
                <a:lnTo>
                  <a:pt x="3" y="346"/>
                </a:lnTo>
                <a:lnTo>
                  <a:pt x="3" y="347"/>
                </a:lnTo>
                <a:lnTo>
                  <a:pt x="2" y="347"/>
                </a:lnTo>
                <a:lnTo>
                  <a:pt x="2" y="346"/>
                </a:lnTo>
                <a:lnTo>
                  <a:pt x="1" y="346"/>
                </a:lnTo>
                <a:lnTo>
                  <a:pt x="0" y="345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0" name="Freeform 293">
            <a:extLst>
              <a:ext uri="{FF2B5EF4-FFF2-40B4-BE49-F238E27FC236}">
                <a16:creationId xmlns:a16="http://schemas.microsoft.com/office/drawing/2014/main" id="{0162E864-9FAE-47BE-9CB3-0153C4C77351}"/>
              </a:ext>
            </a:extLst>
          </p:cNvPr>
          <p:cNvSpPr>
            <a:spLocks/>
          </p:cNvSpPr>
          <p:nvPr/>
        </p:nvSpPr>
        <p:spPr bwMode="auto">
          <a:xfrm>
            <a:off x="10454359" y="3949210"/>
            <a:ext cx="421960" cy="717445"/>
          </a:xfrm>
          <a:custGeom>
            <a:avLst/>
            <a:gdLst>
              <a:gd name="T0" fmla="*/ 92 w 222"/>
              <a:gd name="T1" fmla="*/ 339 h 345"/>
              <a:gd name="T2" fmla="*/ 91 w 222"/>
              <a:gd name="T3" fmla="*/ 332 h 345"/>
              <a:gd name="T4" fmla="*/ 93 w 222"/>
              <a:gd name="T5" fmla="*/ 316 h 345"/>
              <a:gd name="T6" fmla="*/ 92 w 222"/>
              <a:gd name="T7" fmla="*/ 311 h 345"/>
              <a:gd name="T8" fmla="*/ 87 w 222"/>
              <a:gd name="T9" fmla="*/ 308 h 345"/>
              <a:gd name="T10" fmla="*/ 79 w 222"/>
              <a:gd name="T11" fmla="*/ 308 h 345"/>
              <a:gd name="T12" fmla="*/ 70 w 222"/>
              <a:gd name="T13" fmla="*/ 311 h 345"/>
              <a:gd name="T14" fmla="*/ 62 w 222"/>
              <a:gd name="T15" fmla="*/ 317 h 345"/>
              <a:gd name="T16" fmla="*/ 50 w 222"/>
              <a:gd name="T17" fmla="*/ 327 h 345"/>
              <a:gd name="T18" fmla="*/ 45 w 222"/>
              <a:gd name="T19" fmla="*/ 332 h 345"/>
              <a:gd name="T20" fmla="*/ 32 w 222"/>
              <a:gd name="T21" fmla="*/ 333 h 345"/>
              <a:gd name="T22" fmla="*/ 29 w 222"/>
              <a:gd name="T23" fmla="*/ 331 h 345"/>
              <a:gd name="T24" fmla="*/ 28 w 222"/>
              <a:gd name="T25" fmla="*/ 326 h 345"/>
              <a:gd name="T26" fmla="*/ 28 w 222"/>
              <a:gd name="T27" fmla="*/ 315 h 345"/>
              <a:gd name="T28" fmla="*/ 27 w 222"/>
              <a:gd name="T29" fmla="*/ 313 h 345"/>
              <a:gd name="T30" fmla="*/ 18 w 222"/>
              <a:gd name="T31" fmla="*/ 315 h 345"/>
              <a:gd name="T32" fmla="*/ 13 w 222"/>
              <a:gd name="T33" fmla="*/ 315 h 345"/>
              <a:gd name="T34" fmla="*/ 7 w 222"/>
              <a:gd name="T35" fmla="*/ 308 h 345"/>
              <a:gd name="T36" fmla="*/ 1 w 222"/>
              <a:gd name="T37" fmla="*/ 299 h 345"/>
              <a:gd name="T38" fmla="*/ 0 w 222"/>
              <a:gd name="T39" fmla="*/ 295 h 345"/>
              <a:gd name="T40" fmla="*/ 3 w 222"/>
              <a:gd name="T41" fmla="*/ 284 h 345"/>
              <a:gd name="T42" fmla="*/ 5 w 222"/>
              <a:gd name="T43" fmla="*/ 276 h 345"/>
              <a:gd name="T44" fmla="*/ 6 w 222"/>
              <a:gd name="T45" fmla="*/ 269 h 345"/>
              <a:gd name="T46" fmla="*/ 14 w 222"/>
              <a:gd name="T47" fmla="*/ 259 h 345"/>
              <a:gd name="T48" fmla="*/ 17 w 222"/>
              <a:gd name="T49" fmla="*/ 251 h 345"/>
              <a:gd name="T50" fmla="*/ 16 w 222"/>
              <a:gd name="T51" fmla="*/ 246 h 345"/>
              <a:gd name="T52" fmla="*/ 13 w 222"/>
              <a:gd name="T53" fmla="*/ 241 h 345"/>
              <a:gd name="T54" fmla="*/ 4 w 222"/>
              <a:gd name="T55" fmla="*/ 230 h 345"/>
              <a:gd name="T56" fmla="*/ 3 w 222"/>
              <a:gd name="T57" fmla="*/ 226 h 345"/>
              <a:gd name="T58" fmla="*/ 6 w 222"/>
              <a:gd name="T59" fmla="*/ 211 h 345"/>
              <a:gd name="T60" fmla="*/ 11 w 222"/>
              <a:gd name="T61" fmla="*/ 201 h 345"/>
              <a:gd name="T62" fmla="*/ 24 w 222"/>
              <a:gd name="T63" fmla="*/ 185 h 345"/>
              <a:gd name="T64" fmla="*/ 28 w 222"/>
              <a:gd name="T65" fmla="*/ 176 h 345"/>
              <a:gd name="T66" fmla="*/ 28 w 222"/>
              <a:gd name="T67" fmla="*/ 162 h 345"/>
              <a:gd name="T68" fmla="*/ 29 w 222"/>
              <a:gd name="T69" fmla="*/ 148 h 345"/>
              <a:gd name="T70" fmla="*/ 33 w 222"/>
              <a:gd name="T71" fmla="*/ 137 h 345"/>
              <a:gd name="T72" fmla="*/ 35 w 222"/>
              <a:gd name="T73" fmla="*/ 125 h 345"/>
              <a:gd name="T74" fmla="*/ 48 w 222"/>
              <a:gd name="T75" fmla="*/ 107 h 345"/>
              <a:gd name="T76" fmla="*/ 56 w 222"/>
              <a:gd name="T77" fmla="*/ 100 h 345"/>
              <a:gd name="T78" fmla="*/ 65 w 222"/>
              <a:gd name="T79" fmla="*/ 93 h 345"/>
              <a:gd name="T80" fmla="*/ 74 w 222"/>
              <a:gd name="T81" fmla="*/ 88 h 345"/>
              <a:gd name="T82" fmla="*/ 86 w 222"/>
              <a:gd name="T83" fmla="*/ 76 h 345"/>
              <a:gd name="T84" fmla="*/ 91 w 222"/>
              <a:gd name="T85" fmla="*/ 74 h 345"/>
              <a:gd name="T86" fmla="*/ 100 w 222"/>
              <a:gd name="T87" fmla="*/ 75 h 345"/>
              <a:gd name="T88" fmla="*/ 105 w 222"/>
              <a:gd name="T89" fmla="*/ 74 h 345"/>
              <a:gd name="T90" fmla="*/ 107 w 222"/>
              <a:gd name="T91" fmla="*/ 69 h 345"/>
              <a:gd name="T92" fmla="*/ 109 w 222"/>
              <a:gd name="T93" fmla="*/ 48 h 345"/>
              <a:gd name="T94" fmla="*/ 114 w 222"/>
              <a:gd name="T95" fmla="*/ 46 h 345"/>
              <a:gd name="T96" fmla="*/ 124 w 222"/>
              <a:gd name="T97" fmla="*/ 38 h 345"/>
              <a:gd name="T98" fmla="*/ 137 w 222"/>
              <a:gd name="T99" fmla="*/ 34 h 345"/>
              <a:gd name="T100" fmla="*/ 156 w 222"/>
              <a:gd name="T101" fmla="*/ 34 h 345"/>
              <a:gd name="T102" fmla="*/ 166 w 222"/>
              <a:gd name="T103" fmla="*/ 33 h 345"/>
              <a:gd name="T104" fmla="*/ 176 w 222"/>
              <a:gd name="T105" fmla="*/ 32 h 345"/>
              <a:gd name="T106" fmla="*/ 185 w 222"/>
              <a:gd name="T107" fmla="*/ 34 h 345"/>
              <a:gd name="T108" fmla="*/ 195 w 222"/>
              <a:gd name="T109" fmla="*/ 32 h 345"/>
              <a:gd name="T110" fmla="*/ 206 w 222"/>
              <a:gd name="T111" fmla="*/ 23 h 345"/>
              <a:gd name="T112" fmla="*/ 214 w 222"/>
              <a:gd name="T113" fmla="*/ 14 h 345"/>
              <a:gd name="T114" fmla="*/ 218 w 222"/>
              <a:gd name="T115" fmla="*/ 2 h 345"/>
              <a:gd name="T116" fmla="*/ 221 w 222"/>
              <a:gd name="T117" fmla="*/ 0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22" h="345">
                <a:moveTo>
                  <a:pt x="96" y="345"/>
                </a:moveTo>
                <a:lnTo>
                  <a:pt x="95" y="344"/>
                </a:lnTo>
                <a:lnTo>
                  <a:pt x="94" y="343"/>
                </a:lnTo>
                <a:lnTo>
                  <a:pt x="93" y="341"/>
                </a:lnTo>
                <a:lnTo>
                  <a:pt x="92" y="339"/>
                </a:lnTo>
                <a:lnTo>
                  <a:pt x="91" y="338"/>
                </a:lnTo>
                <a:lnTo>
                  <a:pt x="91" y="336"/>
                </a:lnTo>
                <a:lnTo>
                  <a:pt x="91" y="335"/>
                </a:lnTo>
                <a:lnTo>
                  <a:pt x="91" y="334"/>
                </a:lnTo>
                <a:lnTo>
                  <a:pt x="91" y="332"/>
                </a:lnTo>
                <a:lnTo>
                  <a:pt x="91" y="329"/>
                </a:lnTo>
                <a:lnTo>
                  <a:pt x="92" y="323"/>
                </a:lnTo>
                <a:lnTo>
                  <a:pt x="93" y="320"/>
                </a:lnTo>
                <a:lnTo>
                  <a:pt x="93" y="317"/>
                </a:lnTo>
                <a:lnTo>
                  <a:pt x="93" y="316"/>
                </a:lnTo>
                <a:lnTo>
                  <a:pt x="93" y="316"/>
                </a:lnTo>
                <a:lnTo>
                  <a:pt x="93" y="315"/>
                </a:lnTo>
                <a:lnTo>
                  <a:pt x="93" y="313"/>
                </a:lnTo>
                <a:lnTo>
                  <a:pt x="92" y="312"/>
                </a:lnTo>
                <a:lnTo>
                  <a:pt x="92" y="311"/>
                </a:lnTo>
                <a:lnTo>
                  <a:pt x="91" y="310"/>
                </a:lnTo>
                <a:lnTo>
                  <a:pt x="90" y="310"/>
                </a:lnTo>
                <a:lnTo>
                  <a:pt x="89" y="309"/>
                </a:lnTo>
                <a:lnTo>
                  <a:pt x="88" y="308"/>
                </a:lnTo>
                <a:lnTo>
                  <a:pt x="87" y="308"/>
                </a:lnTo>
                <a:lnTo>
                  <a:pt x="86" y="308"/>
                </a:lnTo>
                <a:lnTo>
                  <a:pt x="85" y="307"/>
                </a:lnTo>
                <a:lnTo>
                  <a:pt x="84" y="307"/>
                </a:lnTo>
                <a:lnTo>
                  <a:pt x="82" y="308"/>
                </a:lnTo>
                <a:lnTo>
                  <a:pt x="79" y="308"/>
                </a:lnTo>
                <a:lnTo>
                  <a:pt x="77" y="308"/>
                </a:lnTo>
                <a:lnTo>
                  <a:pt x="76" y="309"/>
                </a:lnTo>
                <a:lnTo>
                  <a:pt x="75" y="309"/>
                </a:lnTo>
                <a:lnTo>
                  <a:pt x="73" y="310"/>
                </a:lnTo>
                <a:lnTo>
                  <a:pt x="70" y="311"/>
                </a:lnTo>
                <a:lnTo>
                  <a:pt x="69" y="312"/>
                </a:lnTo>
                <a:lnTo>
                  <a:pt x="68" y="312"/>
                </a:lnTo>
                <a:lnTo>
                  <a:pt x="67" y="313"/>
                </a:lnTo>
                <a:lnTo>
                  <a:pt x="64" y="315"/>
                </a:lnTo>
                <a:lnTo>
                  <a:pt x="62" y="317"/>
                </a:lnTo>
                <a:lnTo>
                  <a:pt x="58" y="320"/>
                </a:lnTo>
                <a:lnTo>
                  <a:pt x="53" y="323"/>
                </a:lnTo>
                <a:lnTo>
                  <a:pt x="52" y="325"/>
                </a:lnTo>
                <a:lnTo>
                  <a:pt x="51" y="326"/>
                </a:lnTo>
                <a:lnTo>
                  <a:pt x="50" y="327"/>
                </a:lnTo>
                <a:lnTo>
                  <a:pt x="49" y="328"/>
                </a:lnTo>
                <a:lnTo>
                  <a:pt x="47" y="330"/>
                </a:lnTo>
                <a:lnTo>
                  <a:pt x="47" y="331"/>
                </a:lnTo>
                <a:lnTo>
                  <a:pt x="46" y="332"/>
                </a:lnTo>
                <a:lnTo>
                  <a:pt x="45" y="332"/>
                </a:lnTo>
                <a:lnTo>
                  <a:pt x="44" y="332"/>
                </a:lnTo>
                <a:lnTo>
                  <a:pt x="43" y="332"/>
                </a:lnTo>
                <a:lnTo>
                  <a:pt x="38" y="332"/>
                </a:lnTo>
                <a:lnTo>
                  <a:pt x="33" y="333"/>
                </a:lnTo>
                <a:lnTo>
                  <a:pt x="32" y="333"/>
                </a:lnTo>
                <a:lnTo>
                  <a:pt x="31" y="332"/>
                </a:lnTo>
                <a:lnTo>
                  <a:pt x="30" y="332"/>
                </a:lnTo>
                <a:lnTo>
                  <a:pt x="30" y="332"/>
                </a:lnTo>
                <a:lnTo>
                  <a:pt x="29" y="332"/>
                </a:lnTo>
                <a:lnTo>
                  <a:pt x="29" y="331"/>
                </a:lnTo>
                <a:lnTo>
                  <a:pt x="28" y="330"/>
                </a:lnTo>
                <a:lnTo>
                  <a:pt x="28" y="329"/>
                </a:lnTo>
                <a:lnTo>
                  <a:pt x="28" y="329"/>
                </a:lnTo>
                <a:lnTo>
                  <a:pt x="27" y="327"/>
                </a:lnTo>
                <a:lnTo>
                  <a:pt x="28" y="326"/>
                </a:lnTo>
                <a:lnTo>
                  <a:pt x="28" y="324"/>
                </a:lnTo>
                <a:lnTo>
                  <a:pt x="28" y="320"/>
                </a:lnTo>
                <a:lnTo>
                  <a:pt x="29" y="317"/>
                </a:lnTo>
                <a:lnTo>
                  <a:pt x="29" y="316"/>
                </a:lnTo>
                <a:lnTo>
                  <a:pt x="28" y="315"/>
                </a:lnTo>
                <a:lnTo>
                  <a:pt x="28" y="314"/>
                </a:lnTo>
                <a:lnTo>
                  <a:pt x="28" y="314"/>
                </a:lnTo>
                <a:lnTo>
                  <a:pt x="28" y="313"/>
                </a:lnTo>
                <a:lnTo>
                  <a:pt x="27" y="313"/>
                </a:lnTo>
                <a:lnTo>
                  <a:pt x="27" y="313"/>
                </a:lnTo>
                <a:lnTo>
                  <a:pt x="26" y="313"/>
                </a:lnTo>
                <a:lnTo>
                  <a:pt x="25" y="314"/>
                </a:lnTo>
                <a:lnTo>
                  <a:pt x="23" y="314"/>
                </a:lnTo>
                <a:lnTo>
                  <a:pt x="22" y="315"/>
                </a:lnTo>
                <a:lnTo>
                  <a:pt x="18" y="315"/>
                </a:lnTo>
                <a:lnTo>
                  <a:pt x="17" y="315"/>
                </a:lnTo>
                <a:lnTo>
                  <a:pt x="16" y="315"/>
                </a:lnTo>
                <a:lnTo>
                  <a:pt x="15" y="315"/>
                </a:lnTo>
                <a:lnTo>
                  <a:pt x="14" y="315"/>
                </a:lnTo>
                <a:lnTo>
                  <a:pt x="13" y="315"/>
                </a:lnTo>
                <a:lnTo>
                  <a:pt x="12" y="314"/>
                </a:lnTo>
                <a:lnTo>
                  <a:pt x="12" y="314"/>
                </a:lnTo>
                <a:lnTo>
                  <a:pt x="10" y="312"/>
                </a:lnTo>
                <a:lnTo>
                  <a:pt x="9" y="311"/>
                </a:lnTo>
                <a:lnTo>
                  <a:pt x="7" y="308"/>
                </a:lnTo>
                <a:lnTo>
                  <a:pt x="4" y="305"/>
                </a:lnTo>
                <a:lnTo>
                  <a:pt x="4" y="304"/>
                </a:lnTo>
                <a:lnTo>
                  <a:pt x="3" y="303"/>
                </a:lnTo>
                <a:lnTo>
                  <a:pt x="2" y="301"/>
                </a:lnTo>
                <a:lnTo>
                  <a:pt x="1" y="299"/>
                </a:lnTo>
                <a:lnTo>
                  <a:pt x="0" y="298"/>
                </a:lnTo>
                <a:lnTo>
                  <a:pt x="0" y="297"/>
                </a:lnTo>
                <a:lnTo>
                  <a:pt x="0" y="296"/>
                </a:lnTo>
                <a:lnTo>
                  <a:pt x="0" y="295"/>
                </a:lnTo>
                <a:lnTo>
                  <a:pt x="0" y="295"/>
                </a:lnTo>
                <a:lnTo>
                  <a:pt x="0" y="293"/>
                </a:lnTo>
                <a:lnTo>
                  <a:pt x="0" y="292"/>
                </a:lnTo>
                <a:lnTo>
                  <a:pt x="0" y="291"/>
                </a:lnTo>
                <a:lnTo>
                  <a:pt x="1" y="289"/>
                </a:lnTo>
                <a:lnTo>
                  <a:pt x="3" y="284"/>
                </a:lnTo>
                <a:lnTo>
                  <a:pt x="4" y="282"/>
                </a:lnTo>
                <a:lnTo>
                  <a:pt x="5" y="280"/>
                </a:lnTo>
                <a:lnTo>
                  <a:pt x="5" y="279"/>
                </a:lnTo>
                <a:lnTo>
                  <a:pt x="5" y="277"/>
                </a:lnTo>
                <a:lnTo>
                  <a:pt x="5" y="276"/>
                </a:lnTo>
                <a:lnTo>
                  <a:pt x="5" y="274"/>
                </a:lnTo>
                <a:lnTo>
                  <a:pt x="5" y="273"/>
                </a:lnTo>
                <a:lnTo>
                  <a:pt x="5" y="271"/>
                </a:lnTo>
                <a:lnTo>
                  <a:pt x="6" y="270"/>
                </a:lnTo>
                <a:lnTo>
                  <a:pt x="6" y="269"/>
                </a:lnTo>
                <a:lnTo>
                  <a:pt x="6" y="268"/>
                </a:lnTo>
                <a:lnTo>
                  <a:pt x="8" y="266"/>
                </a:lnTo>
                <a:lnTo>
                  <a:pt x="10" y="264"/>
                </a:lnTo>
                <a:lnTo>
                  <a:pt x="13" y="260"/>
                </a:lnTo>
                <a:lnTo>
                  <a:pt x="14" y="259"/>
                </a:lnTo>
                <a:lnTo>
                  <a:pt x="15" y="257"/>
                </a:lnTo>
                <a:lnTo>
                  <a:pt x="16" y="255"/>
                </a:lnTo>
                <a:lnTo>
                  <a:pt x="16" y="254"/>
                </a:lnTo>
                <a:lnTo>
                  <a:pt x="17" y="252"/>
                </a:lnTo>
                <a:lnTo>
                  <a:pt x="17" y="251"/>
                </a:lnTo>
                <a:lnTo>
                  <a:pt x="17" y="250"/>
                </a:lnTo>
                <a:lnTo>
                  <a:pt x="17" y="249"/>
                </a:lnTo>
                <a:lnTo>
                  <a:pt x="17" y="248"/>
                </a:lnTo>
                <a:lnTo>
                  <a:pt x="16" y="247"/>
                </a:lnTo>
                <a:lnTo>
                  <a:pt x="16" y="246"/>
                </a:lnTo>
                <a:lnTo>
                  <a:pt x="16" y="245"/>
                </a:lnTo>
                <a:lnTo>
                  <a:pt x="15" y="244"/>
                </a:lnTo>
                <a:lnTo>
                  <a:pt x="15" y="244"/>
                </a:lnTo>
                <a:lnTo>
                  <a:pt x="14" y="242"/>
                </a:lnTo>
                <a:lnTo>
                  <a:pt x="13" y="241"/>
                </a:lnTo>
                <a:lnTo>
                  <a:pt x="7" y="235"/>
                </a:lnTo>
                <a:lnTo>
                  <a:pt x="6" y="233"/>
                </a:lnTo>
                <a:lnTo>
                  <a:pt x="5" y="232"/>
                </a:lnTo>
                <a:lnTo>
                  <a:pt x="4" y="231"/>
                </a:lnTo>
                <a:lnTo>
                  <a:pt x="4" y="230"/>
                </a:lnTo>
                <a:lnTo>
                  <a:pt x="4" y="230"/>
                </a:lnTo>
                <a:lnTo>
                  <a:pt x="4" y="229"/>
                </a:lnTo>
                <a:lnTo>
                  <a:pt x="3" y="228"/>
                </a:lnTo>
                <a:lnTo>
                  <a:pt x="3" y="227"/>
                </a:lnTo>
                <a:lnTo>
                  <a:pt x="3" y="226"/>
                </a:lnTo>
                <a:lnTo>
                  <a:pt x="4" y="221"/>
                </a:lnTo>
                <a:lnTo>
                  <a:pt x="5" y="216"/>
                </a:lnTo>
                <a:lnTo>
                  <a:pt x="5" y="214"/>
                </a:lnTo>
                <a:lnTo>
                  <a:pt x="5" y="213"/>
                </a:lnTo>
                <a:lnTo>
                  <a:pt x="6" y="211"/>
                </a:lnTo>
                <a:lnTo>
                  <a:pt x="6" y="210"/>
                </a:lnTo>
                <a:lnTo>
                  <a:pt x="7" y="209"/>
                </a:lnTo>
                <a:lnTo>
                  <a:pt x="8" y="205"/>
                </a:lnTo>
                <a:lnTo>
                  <a:pt x="9" y="203"/>
                </a:lnTo>
                <a:lnTo>
                  <a:pt x="11" y="201"/>
                </a:lnTo>
                <a:lnTo>
                  <a:pt x="12" y="199"/>
                </a:lnTo>
                <a:lnTo>
                  <a:pt x="14" y="196"/>
                </a:lnTo>
                <a:lnTo>
                  <a:pt x="22" y="187"/>
                </a:lnTo>
                <a:lnTo>
                  <a:pt x="23" y="186"/>
                </a:lnTo>
                <a:lnTo>
                  <a:pt x="24" y="185"/>
                </a:lnTo>
                <a:lnTo>
                  <a:pt x="25" y="183"/>
                </a:lnTo>
                <a:lnTo>
                  <a:pt x="26" y="181"/>
                </a:lnTo>
                <a:lnTo>
                  <a:pt x="26" y="180"/>
                </a:lnTo>
                <a:lnTo>
                  <a:pt x="27" y="178"/>
                </a:lnTo>
                <a:lnTo>
                  <a:pt x="28" y="176"/>
                </a:lnTo>
                <a:lnTo>
                  <a:pt x="28" y="175"/>
                </a:lnTo>
                <a:lnTo>
                  <a:pt x="28" y="173"/>
                </a:lnTo>
                <a:lnTo>
                  <a:pt x="28" y="171"/>
                </a:lnTo>
                <a:lnTo>
                  <a:pt x="28" y="168"/>
                </a:lnTo>
                <a:lnTo>
                  <a:pt x="28" y="162"/>
                </a:lnTo>
                <a:lnTo>
                  <a:pt x="28" y="155"/>
                </a:lnTo>
                <a:lnTo>
                  <a:pt x="28" y="153"/>
                </a:lnTo>
                <a:lnTo>
                  <a:pt x="28" y="151"/>
                </a:lnTo>
                <a:lnTo>
                  <a:pt x="28" y="149"/>
                </a:lnTo>
                <a:lnTo>
                  <a:pt x="29" y="148"/>
                </a:lnTo>
                <a:lnTo>
                  <a:pt x="29" y="146"/>
                </a:lnTo>
                <a:lnTo>
                  <a:pt x="31" y="141"/>
                </a:lnTo>
                <a:lnTo>
                  <a:pt x="32" y="139"/>
                </a:lnTo>
                <a:lnTo>
                  <a:pt x="32" y="138"/>
                </a:lnTo>
                <a:lnTo>
                  <a:pt x="33" y="137"/>
                </a:lnTo>
                <a:lnTo>
                  <a:pt x="33" y="135"/>
                </a:lnTo>
                <a:lnTo>
                  <a:pt x="33" y="131"/>
                </a:lnTo>
                <a:lnTo>
                  <a:pt x="34" y="128"/>
                </a:lnTo>
                <a:lnTo>
                  <a:pt x="34" y="126"/>
                </a:lnTo>
                <a:lnTo>
                  <a:pt x="35" y="125"/>
                </a:lnTo>
                <a:lnTo>
                  <a:pt x="35" y="124"/>
                </a:lnTo>
                <a:lnTo>
                  <a:pt x="36" y="122"/>
                </a:lnTo>
                <a:lnTo>
                  <a:pt x="38" y="119"/>
                </a:lnTo>
                <a:lnTo>
                  <a:pt x="45" y="111"/>
                </a:lnTo>
                <a:lnTo>
                  <a:pt x="48" y="107"/>
                </a:lnTo>
                <a:lnTo>
                  <a:pt x="50" y="105"/>
                </a:lnTo>
                <a:lnTo>
                  <a:pt x="51" y="104"/>
                </a:lnTo>
                <a:lnTo>
                  <a:pt x="54" y="102"/>
                </a:lnTo>
                <a:lnTo>
                  <a:pt x="55" y="101"/>
                </a:lnTo>
                <a:lnTo>
                  <a:pt x="56" y="100"/>
                </a:lnTo>
                <a:lnTo>
                  <a:pt x="60" y="97"/>
                </a:lnTo>
                <a:lnTo>
                  <a:pt x="61" y="96"/>
                </a:lnTo>
                <a:lnTo>
                  <a:pt x="62" y="95"/>
                </a:lnTo>
                <a:lnTo>
                  <a:pt x="63" y="94"/>
                </a:lnTo>
                <a:lnTo>
                  <a:pt x="65" y="93"/>
                </a:lnTo>
                <a:lnTo>
                  <a:pt x="66" y="92"/>
                </a:lnTo>
                <a:lnTo>
                  <a:pt x="69" y="91"/>
                </a:lnTo>
                <a:lnTo>
                  <a:pt x="71" y="91"/>
                </a:lnTo>
                <a:lnTo>
                  <a:pt x="72" y="90"/>
                </a:lnTo>
                <a:lnTo>
                  <a:pt x="74" y="88"/>
                </a:lnTo>
                <a:lnTo>
                  <a:pt x="75" y="87"/>
                </a:lnTo>
                <a:lnTo>
                  <a:pt x="77" y="86"/>
                </a:lnTo>
                <a:lnTo>
                  <a:pt x="81" y="81"/>
                </a:lnTo>
                <a:lnTo>
                  <a:pt x="84" y="78"/>
                </a:lnTo>
                <a:lnTo>
                  <a:pt x="86" y="76"/>
                </a:lnTo>
                <a:lnTo>
                  <a:pt x="87" y="75"/>
                </a:lnTo>
                <a:lnTo>
                  <a:pt x="88" y="75"/>
                </a:lnTo>
                <a:lnTo>
                  <a:pt x="89" y="74"/>
                </a:lnTo>
                <a:lnTo>
                  <a:pt x="90" y="74"/>
                </a:lnTo>
                <a:lnTo>
                  <a:pt x="91" y="74"/>
                </a:lnTo>
                <a:lnTo>
                  <a:pt x="93" y="74"/>
                </a:lnTo>
                <a:lnTo>
                  <a:pt x="95" y="75"/>
                </a:lnTo>
                <a:lnTo>
                  <a:pt x="97" y="75"/>
                </a:lnTo>
                <a:lnTo>
                  <a:pt x="99" y="75"/>
                </a:lnTo>
                <a:lnTo>
                  <a:pt x="100" y="75"/>
                </a:lnTo>
                <a:lnTo>
                  <a:pt x="101" y="75"/>
                </a:lnTo>
                <a:lnTo>
                  <a:pt x="102" y="75"/>
                </a:lnTo>
                <a:lnTo>
                  <a:pt x="103" y="75"/>
                </a:lnTo>
                <a:lnTo>
                  <a:pt x="104" y="74"/>
                </a:lnTo>
                <a:lnTo>
                  <a:pt x="105" y="74"/>
                </a:lnTo>
                <a:lnTo>
                  <a:pt x="105" y="73"/>
                </a:lnTo>
                <a:lnTo>
                  <a:pt x="106" y="73"/>
                </a:lnTo>
                <a:lnTo>
                  <a:pt x="106" y="71"/>
                </a:lnTo>
                <a:lnTo>
                  <a:pt x="107" y="70"/>
                </a:lnTo>
                <a:lnTo>
                  <a:pt x="107" y="69"/>
                </a:lnTo>
                <a:lnTo>
                  <a:pt x="108" y="66"/>
                </a:lnTo>
                <a:lnTo>
                  <a:pt x="108" y="63"/>
                </a:lnTo>
                <a:lnTo>
                  <a:pt x="108" y="60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1" y="47"/>
                </a:lnTo>
                <a:lnTo>
                  <a:pt x="112" y="47"/>
                </a:lnTo>
                <a:lnTo>
                  <a:pt x="114" y="46"/>
                </a:lnTo>
                <a:lnTo>
                  <a:pt x="115" y="45"/>
                </a:lnTo>
                <a:lnTo>
                  <a:pt x="118" y="42"/>
                </a:lnTo>
                <a:lnTo>
                  <a:pt x="120" y="40"/>
                </a:lnTo>
                <a:lnTo>
                  <a:pt x="122" y="39"/>
                </a:lnTo>
                <a:lnTo>
                  <a:pt x="124" y="38"/>
                </a:lnTo>
                <a:lnTo>
                  <a:pt x="127" y="37"/>
                </a:lnTo>
                <a:lnTo>
                  <a:pt x="130" y="36"/>
                </a:lnTo>
                <a:lnTo>
                  <a:pt x="133" y="35"/>
                </a:lnTo>
                <a:lnTo>
                  <a:pt x="135" y="34"/>
                </a:lnTo>
                <a:lnTo>
                  <a:pt x="137" y="34"/>
                </a:lnTo>
                <a:lnTo>
                  <a:pt x="139" y="34"/>
                </a:lnTo>
                <a:lnTo>
                  <a:pt x="142" y="34"/>
                </a:lnTo>
                <a:lnTo>
                  <a:pt x="144" y="34"/>
                </a:lnTo>
                <a:lnTo>
                  <a:pt x="148" y="34"/>
                </a:lnTo>
                <a:lnTo>
                  <a:pt x="156" y="34"/>
                </a:lnTo>
                <a:lnTo>
                  <a:pt x="158" y="34"/>
                </a:lnTo>
                <a:lnTo>
                  <a:pt x="160" y="34"/>
                </a:lnTo>
                <a:lnTo>
                  <a:pt x="162" y="34"/>
                </a:lnTo>
                <a:lnTo>
                  <a:pt x="164" y="33"/>
                </a:lnTo>
                <a:lnTo>
                  <a:pt x="166" y="33"/>
                </a:lnTo>
                <a:lnTo>
                  <a:pt x="170" y="32"/>
                </a:lnTo>
                <a:lnTo>
                  <a:pt x="172" y="32"/>
                </a:lnTo>
                <a:lnTo>
                  <a:pt x="173" y="31"/>
                </a:lnTo>
                <a:lnTo>
                  <a:pt x="175" y="32"/>
                </a:lnTo>
                <a:lnTo>
                  <a:pt x="176" y="32"/>
                </a:lnTo>
                <a:lnTo>
                  <a:pt x="178" y="32"/>
                </a:lnTo>
                <a:lnTo>
                  <a:pt x="181" y="33"/>
                </a:lnTo>
                <a:lnTo>
                  <a:pt x="182" y="34"/>
                </a:lnTo>
                <a:lnTo>
                  <a:pt x="183" y="34"/>
                </a:lnTo>
                <a:lnTo>
                  <a:pt x="185" y="34"/>
                </a:lnTo>
                <a:lnTo>
                  <a:pt x="186" y="34"/>
                </a:lnTo>
                <a:lnTo>
                  <a:pt x="188" y="34"/>
                </a:lnTo>
                <a:lnTo>
                  <a:pt x="190" y="34"/>
                </a:lnTo>
                <a:lnTo>
                  <a:pt x="192" y="33"/>
                </a:lnTo>
                <a:lnTo>
                  <a:pt x="195" y="32"/>
                </a:lnTo>
                <a:lnTo>
                  <a:pt x="197" y="30"/>
                </a:lnTo>
                <a:lnTo>
                  <a:pt x="199" y="29"/>
                </a:lnTo>
                <a:lnTo>
                  <a:pt x="201" y="28"/>
                </a:lnTo>
                <a:lnTo>
                  <a:pt x="203" y="26"/>
                </a:lnTo>
                <a:lnTo>
                  <a:pt x="206" y="23"/>
                </a:lnTo>
                <a:lnTo>
                  <a:pt x="208" y="21"/>
                </a:lnTo>
                <a:lnTo>
                  <a:pt x="210" y="19"/>
                </a:lnTo>
                <a:lnTo>
                  <a:pt x="212" y="17"/>
                </a:lnTo>
                <a:lnTo>
                  <a:pt x="213" y="15"/>
                </a:lnTo>
                <a:lnTo>
                  <a:pt x="214" y="14"/>
                </a:lnTo>
                <a:lnTo>
                  <a:pt x="214" y="12"/>
                </a:lnTo>
                <a:lnTo>
                  <a:pt x="215" y="11"/>
                </a:lnTo>
                <a:lnTo>
                  <a:pt x="215" y="10"/>
                </a:lnTo>
                <a:lnTo>
                  <a:pt x="217" y="3"/>
                </a:lnTo>
                <a:lnTo>
                  <a:pt x="218" y="2"/>
                </a:lnTo>
                <a:lnTo>
                  <a:pt x="218" y="1"/>
                </a:lnTo>
                <a:lnTo>
                  <a:pt x="219" y="1"/>
                </a:lnTo>
                <a:lnTo>
                  <a:pt x="219" y="0"/>
                </a:lnTo>
                <a:lnTo>
                  <a:pt x="220" y="0"/>
                </a:lnTo>
                <a:lnTo>
                  <a:pt x="221" y="0"/>
                </a:lnTo>
                <a:lnTo>
                  <a:pt x="222" y="0"/>
                </a:lnTo>
              </a:path>
            </a:pathLst>
          </a:custGeom>
          <a:noFill/>
          <a:ln w="26988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1" name="Rectangle 294">
            <a:extLst>
              <a:ext uri="{FF2B5EF4-FFF2-40B4-BE49-F238E27FC236}">
                <a16:creationId xmlns:a16="http://schemas.microsoft.com/office/drawing/2014/main" id="{C28D643E-EE62-4E3C-8116-CD34AA13B1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743" y="4658674"/>
            <a:ext cx="334251" cy="2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STC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2" name="Rectangle 295">
            <a:extLst>
              <a:ext uri="{FF2B5EF4-FFF2-40B4-BE49-F238E27FC236}">
                <a16:creationId xmlns:a16="http://schemas.microsoft.com/office/drawing/2014/main" id="{D32E63CA-123B-424D-8D10-1741A98CE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1844" y="5609045"/>
            <a:ext cx="326653" cy="2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JHC</a:t>
            </a:r>
            <a:endParaRPr kumimoji="0" lang="cs-CZ" alt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3" name="Rectangle 296">
            <a:extLst>
              <a:ext uri="{FF2B5EF4-FFF2-40B4-BE49-F238E27FC236}">
                <a16:creationId xmlns:a16="http://schemas.microsoft.com/office/drawing/2014/main" id="{BA08BA65-FA7B-4BE3-B75B-C40EBD178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1615" y="4929613"/>
            <a:ext cx="233595" cy="162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PLK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4" name="Rectangle 297">
            <a:extLst>
              <a:ext uri="{FF2B5EF4-FFF2-40B4-BE49-F238E27FC236}">
                <a16:creationId xmlns:a16="http://schemas.microsoft.com/office/drawing/2014/main" id="{879AE9DB-9E6F-465B-81C7-754B6797D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7548" y="5586119"/>
            <a:ext cx="324960" cy="194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JMK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5" name="Rectangle 298">
            <a:extLst>
              <a:ext uri="{FF2B5EF4-FFF2-40B4-BE49-F238E27FC236}">
                <a16:creationId xmlns:a16="http://schemas.microsoft.com/office/drawing/2014/main" id="{943662ED-FDBA-4F9B-8CA5-9CA4527719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25453" y="5146365"/>
            <a:ext cx="330451" cy="2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VYS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6" name="Rectangle 299">
            <a:extLst>
              <a:ext uri="{FF2B5EF4-FFF2-40B4-BE49-F238E27FC236}">
                <a16:creationId xmlns:a16="http://schemas.microsoft.com/office/drawing/2014/main" id="{1CAD1657-3C71-431E-8EEB-C76D9638C4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5071" y="5367284"/>
            <a:ext cx="226000" cy="162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ZLK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7" name="Rectangle 300">
            <a:extLst>
              <a:ext uri="{FF2B5EF4-FFF2-40B4-BE49-F238E27FC236}">
                <a16:creationId xmlns:a16="http://schemas.microsoft.com/office/drawing/2014/main" id="{40D68B8A-61C7-45E5-88C6-8D5059947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184" y="3674956"/>
            <a:ext cx="239292" cy="162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ULK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8" name="Rectangle 301">
            <a:extLst>
              <a:ext uri="{FF2B5EF4-FFF2-40B4-BE49-F238E27FC236}">
                <a16:creationId xmlns:a16="http://schemas.microsoft.com/office/drawing/2014/main" id="{A7934045-FC72-49D0-848D-9FFC3A977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6262" y="4539877"/>
            <a:ext cx="353241" cy="2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MSK</a:t>
            </a:r>
            <a:endParaRPr kumimoji="0" lang="cs-CZ" altLang="cs-CZ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9" name="Rectangle 302">
            <a:extLst>
              <a:ext uri="{FF2B5EF4-FFF2-40B4-BE49-F238E27FC236}">
                <a16:creationId xmlns:a16="http://schemas.microsoft.com/office/drawing/2014/main" id="{62583F7F-B66A-4E21-8F46-70740F68C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3225" y="4917108"/>
            <a:ext cx="246889" cy="162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OLK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0" name="Rectangle 303">
            <a:extLst>
              <a:ext uri="{FF2B5EF4-FFF2-40B4-BE49-F238E27FC236}">
                <a16:creationId xmlns:a16="http://schemas.microsoft.com/office/drawing/2014/main" id="{9B850361-0A99-41C5-9F6A-992542928E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62256" y="4473184"/>
            <a:ext cx="246889" cy="162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PAK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1" name="Rectangle 304">
            <a:extLst>
              <a:ext uri="{FF2B5EF4-FFF2-40B4-BE49-F238E27FC236}">
                <a16:creationId xmlns:a16="http://schemas.microsoft.com/office/drawing/2014/main" id="{2729B6C3-6722-4756-80EF-C4E3381A0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0524" y="3847923"/>
            <a:ext cx="252588" cy="162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HKK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2" name="Rectangle 305">
            <a:extLst>
              <a:ext uri="{FF2B5EF4-FFF2-40B4-BE49-F238E27FC236}">
                <a16:creationId xmlns:a16="http://schemas.microsoft.com/office/drawing/2014/main" id="{5529669F-886B-4D6A-ABB4-DC5297C092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1614" y="3373340"/>
            <a:ext cx="233595" cy="162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LBK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3" name="Rectangle 306">
            <a:extLst>
              <a:ext uri="{FF2B5EF4-FFF2-40B4-BE49-F238E27FC236}">
                <a16:creationId xmlns:a16="http://schemas.microsoft.com/office/drawing/2014/main" id="{178AB1FC-887A-4690-A016-B3D384B428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0660" y="4070944"/>
            <a:ext cx="246889" cy="162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KVK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4" name="Rectangle 307">
            <a:extLst>
              <a:ext uri="{FF2B5EF4-FFF2-40B4-BE49-F238E27FC236}">
                <a16:creationId xmlns:a16="http://schemas.microsoft.com/office/drawing/2014/main" id="{8DAABAA8-62E8-4559-8C30-5D6C13A941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2852" y="4256433"/>
            <a:ext cx="341846" cy="2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PHA</a:t>
            </a:r>
            <a:endParaRPr kumimoji="0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6" name="TextBox 7">
            <a:extLst>
              <a:ext uri="{FF2B5EF4-FFF2-40B4-BE49-F238E27FC236}">
                <a16:creationId xmlns:a16="http://schemas.microsoft.com/office/drawing/2014/main" id="{26B45494-8F6C-4C0C-ACA6-ADCA4E105859}"/>
              </a:ext>
            </a:extLst>
          </p:cNvPr>
          <p:cNvSpPr txBox="1"/>
          <p:nvPr/>
        </p:nvSpPr>
        <p:spPr>
          <a:xfrm>
            <a:off x="1319629" y="1136585"/>
            <a:ext cx="39581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vakcinovaných osob na 1000 obyvatel</a:t>
            </a:r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C7EB195F-BFA8-4945-B916-741F39DC621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162255" y="1223938"/>
          <a:ext cx="730372" cy="5192955"/>
        </p:xfrm>
        <a:graphic>
          <a:graphicData uri="http://schemas.openxmlformats.org/drawingml/2006/table">
            <a:tbl>
              <a:tblPr/>
              <a:tblGrid>
                <a:gridCol w="730372">
                  <a:extLst>
                    <a:ext uri="{9D8B030D-6E8A-4147-A177-3AD203B41FA5}">
                      <a16:colId xmlns:a16="http://schemas.microsoft.com/office/drawing/2014/main" val="1754736106"/>
                    </a:ext>
                  </a:extLst>
                </a:gridCol>
              </a:tblGrid>
              <a:tr h="29721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Počet </a:t>
                      </a:r>
                      <a:r>
                        <a:rPr lang="cs-CZ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vakcino-vaných</a:t>
                      </a:r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7874361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47 800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362382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76 202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109056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177 235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199693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85 021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217483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66 594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5343237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76 271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0531042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1 370 805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882648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74 504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276534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151 115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8172261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66 254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2471657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79 551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659568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171 570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396529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50 837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36740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136 884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7829571"/>
                  </a:ext>
                </a:extLst>
              </a:tr>
              <a:tr h="30898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93 389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793540"/>
                  </a:ext>
                </a:extLst>
              </a:tr>
            </a:tbl>
          </a:graphicData>
        </a:graphic>
      </p:graphicFrame>
      <p:sp>
        <p:nvSpPr>
          <p:cNvPr id="99" name="TextBox 6">
            <a:extLst>
              <a:ext uri="{FF2B5EF4-FFF2-40B4-BE49-F238E27FC236}">
                <a16:creationId xmlns:a16="http://schemas.microsoft.com/office/drawing/2014/main" id="{73476168-D2D4-4361-B47E-C7DC4CD0CECD}"/>
              </a:ext>
            </a:extLst>
          </p:cNvPr>
          <p:cNvSpPr txBox="1"/>
          <p:nvPr/>
        </p:nvSpPr>
        <p:spPr>
          <a:xfrm>
            <a:off x="5810250" y="99623"/>
            <a:ext cx="23880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Stav k 11. 4. 2021</a:t>
            </a:r>
          </a:p>
        </p:txBody>
      </p:sp>
      <p:sp>
        <p:nvSpPr>
          <p:cNvPr id="108" name="TextovéPole 107"/>
          <p:cNvSpPr txBox="1"/>
          <p:nvPr/>
        </p:nvSpPr>
        <p:spPr>
          <a:xfrm>
            <a:off x="783996" y="697148"/>
            <a:ext cx="3321565" cy="30777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Počty unikátních osob (nikoli dávek)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6E91BDFE-6512-417D-AECA-5707BFBB91D5}"/>
              </a:ext>
            </a:extLst>
          </p:cNvPr>
          <p:cNvSpPr/>
          <p:nvPr/>
        </p:nvSpPr>
        <p:spPr>
          <a:xfrm>
            <a:off x="1214957" y="6481378"/>
            <a:ext cx="45945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Bydliště není uvedeno u 17 578 osob z počáteční fáze vakcinace</a:t>
            </a:r>
          </a:p>
        </p:txBody>
      </p:sp>
      <p:sp>
        <p:nvSpPr>
          <p:cNvPr id="103" name="Obdélník 102">
            <a:extLst>
              <a:ext uri="{FF2B5EF4-FFF2-40B4-BE49-F238E27FC236}">
                <a16:creationId xmlns:a16="http://schemas.microsoft.com/office/drawing/2014/main" id="{F994E4CD-FA4E-4A9F-877A-7C82D4A14E12}"/>
              </a:ext>
            </a:extLst>
          </p:cNvPr>
          <p:cNvSpPr/>
          <p:nvPr/>
        </p:nvSpPr>
        <p:spPr>
          <a:xfrm>
            <a:off x="6841454" y="6583680"/>
            <a:ext cx="429797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Zdroj: Informační systém infekční nemoci (ISIN) – modul očkování</a:t>
            </a:r>
          </a:p>
        </p:txBody>
      </p:sp>
    </p:spTree>
    <p:extLst>
      <p:ext uri="{BB962C8B-B14F-4D97-AF65-F5344CB8AC3E}">
        <p14:creationId xmlns:p14="http://schemas.microsoft.com/office/powerpoint/2010/main" val="10851146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7972E5-0CCD-46CA-80F9-F819739D5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785" y="0"/>
            <a:ext cx="7434501" cy="576000"/>
          </a:xfrm>
        </p:spPr>
        <p:txBody>
          <a:bodyPr/>
          <a:lstStyle/>
          <a:p>
            <a:r>
              <a:rPr lang="cs-CZ" dirty="0"/>
              <a:t>Očkovaní dle vybraných skupin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56A4F3-4E68-4416-AC19-AF13BC48D3B9}"/>
              </a:ext>
            </a:extLst>
          </p:cNvPr>
          <p:cNvSpPr txBox="1"/>
          <p:nvPr/>
        </p:nvSpPr>
        <p:spPr>
          <a:xfrm>
            <a:off x="5390575" y="102272"/>
            <a:ext cx="2706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Stav k 11. 4. 2021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7B7EAFED-3EEF-49DD-829E-67841604FA64}"/>
              </a:ext>
            </a:extLst>
          </p:cNvPr>
          <p:cNvSpPr/>
          <p:nvPr/>
        </p:nvSpPr>
        <p:spPr>
          <a:xfrm>
            <a:off x="644417" y="676552"/>
            <a:ext cx="1068265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Očkování v naprosté většině aplikací sleduje stanovené prioritní skupiny, nově začíná narůstat podíl očkovaných seniorů ve věku 70 – 79 let a pracovníků ve školství. </a:t>
            </a:r>
          </a:p>
        </p:txBody>
      </p:sp>
      <p:sp>
        <p:nvSpPr>
          <p:cNvPr id="4" name="Šipka dolů 3"/>
          <p:cNvSpPr/>
          <p:nvPr/>
        </p:nvSpPr>
        <p:spPr>
          <a:xfrm>
            <a:off x="5403461" y="2162099"/>
            <a:ext cx="1164566" cy="5038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3" name="Obdélník 22">
            <a:extLst>
              <a:ext uri="{FF2B5EF4-FFF2-40B4-BE49-F238E27FC236}">
                <a16:creationId xmlns:a16="http://schemas.microsoft.com/office/drawing/2014/main" id="{7B7EAFED-3EEF-49DD-829E-67841604FA64}"/>
              </a:ext>
            </a:extLst>
          </p:cNvPr>
          <p:cNvSpPr/>
          <p:nvPr/>
        </p:nvSpPr>
        <p:spPr>
          <a:xfrm>
            <a:off x="142875" y="2906933"/>
            <a:ext cx="11813565" cy="181588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Jsou očkování zdravotničtí pracovníci (18,7 % celku), klienti a pracovníci sociálních služeb (8,7 %), pracovníci kritické infrastruktury (2,3 %), pracovníci ve školství (8,7 %), senioři 70-79 let (30,6 %), senioři 80+ (21,9 %)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 chronicky nemocní (2,7 %)</a:t>
            </a: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  </a:t>
            </a:r>
          </a:p>
        </p:txBody>
      </p:sp>
      <p:sp>
        <p:nvSpPr>
          <p:cNvPr id="24" name="Šipka dolů 23"/>
          <p:cNvSpPr/>
          <p:nvPr/>
        </p:nvSpPr>
        <p:spPr>
          <a:xfrm>
            <a:off x="5467374" y="5316260"/>
            <a:ext cx="1164566" cy="5038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70839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7972E5-0CCD-46CA-80F9-F819739D5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785" y="0"/>
            <a:ext cx="7434501" cy="576000"/>
          </a:xfrm>
        </p:spPr>
        <p:txBody>
          <a:bodyPr/>
          <a:lstStyle/>
          <a:p>
            <a:r>
              <a:rPr lang="cs-CZ" dirty="0"/>
              <a:t>Prioritní skupiny pro očkování – aplikované dávky v čase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35D0792-DA3D-4697-90DD-E7E191A14A9B}"/>
              </a:ext>
            </a:extLst>
          </p:cNvPr>
          <p:cNvSpPr txBox="1"/>
          <p:nvPr/>
        </p:nvSpPr>
        <p:spPr>
          <a:xfrm rot="16200000">
            <a:off x="-2211899" y="3171829"/>
            <a:ext cx="4988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Kumulativní počet aplikovaných dávek</a:t>
            </a:r>
          </a:p>
        </p:txBody>
      </p:sp>
      <p:graphicFrame>
        <p:nvGraphicFramePr>
          <p:cNvPr id="9" name="Graf 8">
            <a:extLst>
              <a:ext uri="{FF2B5EF4-FFF2-40B4-BE49-F238E27FC236}">
                <a16:creationId xmlns:a16="http://schemas.microsoft.com/office/drawing/2014/main" id="{FDFE61B8-F449-4A66-9A16-364371C6A084}"/>
              </a:ext>
            </a:extLst>
          </p:cNvPr>
          <p:cNvGraphicFramePr/>
          <p:nvPr>
            <p:extLst/>
          </p:nvPr>
        </p:nvGraphicFramePr>
        <p:xfrm>
          <a:off x="561974" y="759913"/>
          <a:ext cx="11377929" cy="5818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Tabulka 10">
            <a:extLst>
              <a:ext uri="{FF2B5EF4-FFF2-40B4-BE49-F238E27FC236}">
                <a16:creationId xmlns:a16="http://schemas.microsoft.com/office/drawing/2014/main" id="{35619201-FB04-4641-AC77-14154175A61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332022" y="999808"/>
          <a:ext cx="2731706" cy="4392003"/>
        </p:xfrm>
        <a:graphic>
          <a:graphicData uri="http://schemas.openxmlformats.org/drawingml/2006/table">
            <a:tbl>
              <a:tblPr/>
              <a:tblGrid>
                <a:gridCol w="1967061">
                  <a:extLst>
                    <a:ext uri="{9D8B030D-6E8A-4147-A177-3AD203B41FA5}">
                      <a16:colId xmlns:a16="http://schemas.microsoft.com/office/drawing/2014/main" val="2493138386"/>
                    </a:ext>
                  </a:extLst>
                </a:gridCol>
                <a:gridCol w="764645">
                  <a:extLst>
                    <a:ext uri="{9D8B030D-6E8A-4147-A177-3AD203B41FA5}">
                      <a16:colId xmlns:a16="http://schemas.microsoft.com/office/drawing/2014/main" val="477226283"/>
                    </a:ext>
                  </a:extLst>
                </a:gridCol>
              </a:tblGrid>
              <a:tr h="6274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Osoby ve věku 70-79 celkem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693 516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0816711"/>
                  </a:ext>
                </a:extLst>
              </a:tr>
              <a:tr h="6274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Osoby ve věku 80+ celkem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522 395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517692"/>
                  </a:ext>
                </a:extLst>
              </a:tr>
              <a:tr h="6274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Zdravotničtí pracovníci / ochrana veřejného zdraví celkem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390 335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161812"/>
                  </a:ext>
                </a:extLst>
              </a:tr>
              <a:tr h="6274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Pracovníci a klienti v sociálních službách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182 948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1415959"/>
                  </a:ext>
                </a:extLst>
              </a:tr>
              <a:tr h="6274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Ostatní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181 956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5106629"/>
                  </a:ext>
                </a:extLst>
              </a:tr>
              <a:tr h="6274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Pracovníci ve školství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181 352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9445733"/>
                  </a:ext>
                </a:extLst>
              </a:tr>
              <a:tr h="62742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Chronicky nemocní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55 773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989975"/>
                  </a:ext>
                </a:extLst>
              </a:tr>
            </a:tbl>
          </a:graphicData>
        </a:graphic>
      </p:graphicFrame>
      <p:sp>
        <p:nvSpPr>
          <p:cNvPr id="3" name="Obdélník 2">
            <a:extLst>
              <a:ext uri="{FF2B5EF4-FFF2-40B4-BE49-F238E27FC236}">
                <a16:creationId xmlns:a16="http://schemas.microsoft.com/office/drawing/2014/main" id="{442835BF-F101-4F84-B183-D210FFF048AE}"/>
              </a:ext>
            </a:extLst>
          </p:cNvPr>
          <p:cNvSpPr/>
          <p:nvPr/>
        </p:nvSpPr>
        <p:spPr>
          <a:xfrm>
            <a:off x="9186460" y="5448273"/>
            <a:ext cx="27629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 pracovníci kritické infrastruktury a ostatní</a:t>
            </a: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F2F30761-04A3-420D-862F-AD03D34803D6}"/>
              </a:ext>
            </a:extLst>
          </p:cNvPr>
          <p:cNvSpPr/>
          <p:nvPr/>
        </p:nvSpPr>
        <p:spPr>
          <a:xfrm>
            <a:off x="4010285" y="6574393"/>
            <a:ext cx="429797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Zdroj: Informační systém infekční nemoci (ISIN) – modul očkování</a:t>
            </a:r>
          </a:p>
        </p:txBody>
      </p:sp>
    </p:spTree>
    <p:extLst>
      <p:ext uri="{BB962C8B-B14F-4D97-AF65-F5344CB8AC3E}">
        <p14:creationId xmlns:p14="http://schemas.microsoft.com/office/powerpoint/2010/main" val="14899188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>
          <a:xfrm>
            <a:off x="0" y="3831336"/>
            <a:ext cx="12192000" cy="15342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Příklad efektu očkování: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zdravotničtí pracovníci </a:t>
            </a:r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73152" y="1801368"/>
            <a:ext cx="12192000" cy="169057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Stav a vývoj epidemie COVID-19 </a:t>
            </a:r>
            <a:br>
              <a:rPr kumimoji="0" lang="cs-CZ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cs-CZ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 dostupných datech</a:t>
            </a:r>
          </a:p>
        </p:txBody>
      </p:sp>
    </p:spTree>
    <p:extLst>
      <p:ext uri="{BB962C8B-B14F-4D97-AF65-F5344CB8AC3E}">
        <p14:creationId xmlns:p14="http://schemas.microsoft.com/office/powerpoint/2010/main" val="17004776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7972E5-0CCD-46CA-80F9-F819739D5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785" y="0"/>
            <a:ext cx="7434501" cy="576000"/>
          </a:xfrm>
        </p:spPr>
        <p:txBody>
          <a:bodyPr/>
          <a:lstStyle/>
          <a:p>
            <a:r>
              <a:rPr lang="cs-CZ" dirty="0"/>
              <a:t>Očkovaní aktivní zdravotničtí pracovníci</a:t>
            </a: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42488E7D-BBBA-434F-B593-669897479465}"/>
              </a:ext>
            </a:extLst>
          </p:cNvPr>
          <p:cNvSpPr/>
          <p:nvPr/>
        </p:nvSpPr>
        <p:spPr>
          <a:xfrm>
            <a:off x="1733551" y="6556521"/>
            <a:ext cx="828039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Zdroj: Národní zdravotnický informační sytém (NZIS), ÚZIS ČR; Informační systém infekční nemoci (ISIN) 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B5F8F24A-407C-46C2-BF8F-7094A798CF34}"/>
              </a:ext>
            </a:extLst>
          </p:cNvPr>
          <p:cNvSpPr/>
          <p:nvPr/>
        </p:nvSpPr>
        <p:spPr>
          <a:xfrm>
            <a:off x="331021" y="5689889"/>
            <a:ext cx="11454102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 Zákon č. 96/2004 Sb. o podmínkách získávání a uznávání způsobilosti k výkonu nelékařských zdravotnických povolání a k výkonu činnosti souvisejících s poskytováním zdravotní péče a o změně některých souvisejících zákonů (zákon o nelékařských zdravotnických povoláních); Zákona č. 95/2004 Sb. o podmínkách získávání a uznávání odborné způsobilosti a specializované způsobilosti k výkonu zdravotnického povolání lékaře, zubního lékaře a farmaceuta.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** Počet zdravotnických pracovníků nahlášených do NZIS (Národní registr zdravotnických pracovníků – NRZP) poskytovateli zdravotních služeb jako aktivní v období od 1.12.2020 do současnosti.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261916" y="621246"/>
            <a:ext cx="115613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Počet zdravotnických pracovníků (ZP) dle hlášení povinných subjektů do NRZP** (vzdělávací instituce, poskytovatelé). Celkový počet ZP zahrnuje osoby s odpovídající odbornou způsobilostí pro výkony ZP* a žijící k danému datu. V této analýze jsou zahrnuti ZP, u kterých poskytovatelé zdravotních služeb nahlásili jejich aktivní výkon zaměstnání (v ambulantním sektoru mohou být tyto počty mírně nedohlášené). </a:t>
            </a: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7A968ED8-B7A5-4B68-AF27-DAE3E4FFEDCD}"/>
              </a:ext>
            </a:extLst>
          </p:cNvPr>
          <p:cNvSpPr txBox="1"/>
          <p:nvPr/>
        </p:nvSpPr>
        <p:spPr>
          <a:xfrm>
            <a:off x="6096000" y="125783"/>
            <a:ext cx="2009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Stav k 11. 4. 2021</a:t>
            </a:r>
          </a:p>
        </p:txBody>
      </p:sp>
      <p:graphicFrame>
        <p:nvGraphicFramePr>
          <p:cNvPr id="13" name="Tabulka 12">
            <a:extLst>
              <a:ext uri="{FF2B5EF4-FFF2-40B4-BE49-F238E27FC236}">
                <a16:creationId xmlns:a16="http://schemas.microsoft.com/office/drawing/2014/main" id="{9EBA9451-7A3F-4EF9-93DD-7094F620D3D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56585" y="1390934"/>
          <a:ext cx="11149615" cy="4296106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4823702">
                  <a:extLst>
                    <a:ext uri="{9D8B030D-6E8A-4147-A177-3AD203B41FA5}">
                      <a16:colId xmlns:a16="http://schemas.microsoft.com/office/drawing/2014/main" val="2651665098"/>
                    </a:ext>
                  </a:extLst>
                </a:gridCol>
                <a:gridCol w="2338725">
                  <a:extLst>
                    <a:ext uri="{9D8B030D-6E8A-4147-A177-3AD203B41FA5}">
                      <a16:colId xmlns:a16="http://schemas.microsoft.com/office/drawing/2014/main" val="3939455336"/>
                    </a:ext>
                  </a:extLst>
                </a:gridCol>
                <a:gridCol w="1993594">
                  <a:extLst>
                    <a:ext uri="{9D8B030D-6E8A-4147-A177-3AD203B41FA5}">
                      <a16:colId xmlns:a16="http://schemas.microsoft.com/office/drawing/2014/main" val="2226907532"/>
                    </a:ext>
                  </a:extLst>
                </a:gridCol>
                <a:gridCol w="1993594">
                  <a:extLst>
                    <a:ext uri="{9D8B030D-6E8A-4147-A177-3AD203B41FA5}">
                      <a16:colId xmlns:a16="http://schemas.microsoft.com/office/drawing/2014/main" val="2183727549"/>
                    </a:ext>
                  </a:extLst>
                </a:gridCol>
              </a:tblGrid>
              <a:tr h="992626">
                <a:tc>
                  <a:txBody>
                    <a:bodyPr/>
                    <a:lstStyle/>
                    <a:p>
                      <a:pPr algn="l" fontAlgn="ctr"/>
                      <a:r>
                        <a:rPr lang="cs-CZ" dirty="0"/>
                        <a:t>Zdravotničtí pracovníci </a:t>
                      </a:r>
                    </a:p>
                    <a:p>
                      <a:pPr algn="l" fontAlgn="ctr"/>
                      <a:r>
                        <a:rPr lang="cs-CZ" dirty="0"/>
                        <a:t>evidovaní v NZIS**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1" u="none" strike="noStrike" dirty="0">
                          <a:effectLst/>
                        </a:rPr>
                        <a:t>Počet aktivních zdravotnických pracovníků**</a:t>
                      </a:r>
                      <a:endParaRPr lang="cs-CZ" sz="1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u="none" strike="noStrike" dirty="0">
                          <a:effectLst/>
                        </a:rPr>
                        <a:t>Počet očkovaných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u="none" strike="noStrike">
                          <a:effectLst/>
                        </a:rPr>
                        <a:t>Podíl očkovaných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val="3304470326"/>
                  </a:ext>
                </a:extLst>
              </a:tr>
              <a:tr h="8258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u="none" strike="noStrike" dirty="0">
                          <a:effectLst/>
                        </a:rPr>
                        <a:t>Lékaři </a:t>
                      </a:r>
                    </a:p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(včetně zubních lékařů)*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50 285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38 338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76,2 %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230907"/>
                  </a:ext>
                </a:extLst>
              </a:tr>
              <a:tr h="8258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u="none" strike="noStrike" dirty="0">
                          <a:effectLst/>
                        </a:rPr>
                        <a:t>Sestry </a:t>
                      </a:r>
                    </a:p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(§ 5 Všeobecná sestra, § 5a Dětská sestra, </a:t>
                      </a:r>
                    </a:p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§ 6 Porodní asistentka, § 21b Praktická sestra)*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101 840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63 577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62,4 %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12447989"/>
                  </a:ext>
                </a:extLst>
              </a:tr>
              <a:tr h="8258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b="1" u="none" strike="noStrike" dirty="0">
                          <a:effectLst/>
                        </a:rPr>
                        <a:t>Ostatní zdravotničtí pracovníci </a:t>
                      </a:r>
                    </a:p>
                    <a:p>
                      <a:pPr algn="l" fontAlgn="ctr"/>
                      <a:r>
                        <a:rPr lang="cs-CZ" sz="1400" b="0" u="none" strike="noStrike" dirty="0">
                          <a:effectLst/>
                        </a:rPr>
                        <a:t>(NLZP § 7 až § 42 kromě § 21b, farmaceuti)*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87 907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50 433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57,4 %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18325100"/>
                  </a:ext>
                </a:extLst>
              </a:tr>
              <a:tr h="82587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800" u="none" strike="noStrike" dirty="0">
                          <a:effectLst/>
                        </a:rPr>
                        <a:t>CELKEM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240 032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152 348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63,5 %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341774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08945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4">
            <a:extLst>
              <a:ext uri="{FF2B5EF4-FFF2-40B4-BE49-F238E27FC236}">
                <a16:creationId xmlns:a16="http://schemas.microsoft.com/office/drawing/2014/main" id="{CD96D264-7DB7-4540-BD2A-BEA7AA3CDEDF}"/>
              </a:ext>
            </a:extLst>
          </p:cNvPr>
          <p:cNvSpPr/>
          <p:nvPr/>
        </p:nvSpPr>
        <p:spPr>
          <a:xfrm>
            <a:off x="609693" y="647811"/>
            <a:ext cx="10971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Počet nově COVID-19 pozitivních (incidence), </a:t>
            </a: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stav k 10. 4. 2021</a:t>
            </a:r>
            <a:endParaRPr kumimoji="0" lang="cs-CZ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TextovéPole 8">
            <a:extLst>
              <a:ext uri="{FF2B5EF4-FFF2-40B4-BE49-F238E27FC236}">
                <a16:creationId xmlns:a16="http://schemas.microsoft.com/office/drawing/2014/main" id="{647DDAC2-3C77-4F03-9BD2-24C7C1216857}"/>
              </a:ext>
            </a:extLst>
          </p:cNvPr>
          <p:cNvSpPr txBox="1"/>
          <p:nvPr/>
        </p:nvSpPr>
        <p:spPr>
          <a:xfrm>
            <a:off x="2990850" y="6567385"/>
            <a:ext cx="6362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Zdroj: ISIN – Informační systém infekční nemocí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FAB93A6-2228-45F5-872E-1F511F38C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010" y="2"/>
            <a:ext cx="7864952" cy="576000"/>
          </a:xfrm>
        </p:spPr>
        <p:txBody>
          <a:bodyPr/>
          <a:lstStyle/>
          <a:p>
            <a:r>
              <a:rPr lang="cs-CZ" dirty="0"/>
              <a:t>Počty pracovníků ve zdravotnictví s nákazou COVID-19</a:t>
            </a:r>
          </a:p>
        </p:txBody>
      </p:sp>
      <p:graphicFrame>
        <p:nvGraphicFramePr>
          <p:cNvPr id="8" name="Graf 7">
            <a:extLst>
              <a:ext uri="{FF2B5EF4-FFF2-40B4-BE49-F238E27FC236}">
                <a16:creationId xmlns:a16="http://schemas.microsoft.com/office/drawing/2014/main" id="{43448D1D-2E05-45CA-A866-143DDBF5BA0C}"/>
              </a:ext>
            </a:extLst>
          </p:cNvPr>
          <p:cNvGraphicFramePr/>
          <p:nvPr/>
        </p:nvGraphicFramePr>
        <p:xfrm>
          <a:off x="142875" y="1119730"/>
          <a:ext cx="7153275" cy="5447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Tabulka 8">
            <a:extLst>
              <a:ext uri="{FF2B5EF4-FFF2-40B4-BE49-F238E27FC236}">
                <a16:creationId xmlns:a16="http://schemas.microsoft.com/office/drawing/2014/main" id="{7C1367ED-B273-4E58-BBB3-AD1B81F63A12}"/>
              </a:ext>
            </a:extLst>
          </p:cNvPr>
          <p:cNvGraphicFramePr>
            <a:graphicFrameLocks noGrp="1"/>
          </p:cNvGraphicFramePr>
          <p:nvPr/>
        </p:nvGraphicFramePr>
        <p:xfrm>
          <a:off x="7296150" y="1209675"/>
          <a:ext cx="4661411" cy="5209594"/>
        </p:xfrm>
        <a:graphic>
          <a:graphicData uri="http://schemas.openxmlformats.org/drawingml/2006/table">
            <a:tbl>
              <a:tblPr/>
              <a:tblGrid>
                <a:gridCol w="1453112">
                  <a:extLst>
                    <a:ext uri="{9D8B030D-6E8A-4147-A177-3AD203B41FA5}">
                      <a16:colId xmlns:a16="http://schemas.microsoft.com/office/drawing/2014/main" val="413071720"/>
                    </a:ext>
                  </a:extLst>
                </a:gridCol>
                <a:gridCol w="782840">
                  <a:extLst>
                    <a:ext uri="{9D8B030D-6E8A-4147-A177-3AD203B41FA5}">
                      <a16:colId xmlns:a16="http://schemas.microsoft.com/office/drawing/2014/main" val="3345832007"/>
                    </a:ext>
                  </a:extLst>
                </a:gridCol>
                <a:gridCol w="782840">
                  <a:extLst>
                    <a:ext uri="{9D8B030D-6E8A-4147-A177-3AD203B41FA5}">
                      <a16:colId xmlns:a16="http://schemas.microsoft.com/office/drawing/2014/main" val="3216505177"/>
                    </a:ext>
                  </a:extLst>
                </a:gridCol>
                <a:gridCol w="840544">
                  <a:extLst>
                    <a:ext uri="{9D8B030D-6E8A-4147-A177-3AD203B41FA5}">
                      <a16:colId xmlns:a16="http://schemas.microsoft.com/office/drawing/2014/main" val="1240375351"/>
                    </a:ext>
                  </a:extLst>
                </a:gridCol>
                <a:gridCol w="802075">
                  <a:extLst>
                    <a:ext uri="{9D8B030D-6E8A-4147-A177-3AD203B41FA5}">
                      <a16:colId xmlns:a16="http://schemas.microsoft.com/office/drawing/2014/main" val="1696405920"/>
                    </a:ext>
                  </a:extLst>
                </a:gridCol>
              </a:tblGrid>
              <a:tr h="87280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 denní klouzavý průměr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(poslední den)</a:t>
                      </a:r>
                      <a:endParaRPr lang="cs-CZ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i="0" u="none" strike="noStrike" dirty="0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Lékaři</a:t>
                      </a:r>
                      <a:endParaRPr lang="cs-CZ" sz="1200" b="0" i="0" u="none" strike="noStrike" dirty="0">
                        <a:solidFill>
                          <a:srgbClr val="4472C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i="0" u="none" strike="noStrike" dirty="0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Sesterská povolání </a:t>
                      </a:r>
                      <a:endParaRPr lang="cs-CZ" sz="1200" b="0" i="0" u="none" strike="noStrike" dirty="0">
                        <a:solidFill>
                          <a:srgbClr val="ED7D3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200" b="1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Ostatní zdravotničtí pracovníci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1832207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Hlavní město Praha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1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5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3 (2)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(3)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6640817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Středočeský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3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2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809383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Jihočeský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2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3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0249884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Plzeňský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1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1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0390105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Karlovarský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1515625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Ústecký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1 (2)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3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2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(4)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3285489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Liberecký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1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3928224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Královéhradecký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1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1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3425417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Pardubický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2 (3)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2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(3)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1319143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Kraj Vysočina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2 (3)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1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(4)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69061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Jihomoravský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3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2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(2)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745060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Olomoucký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3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2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(2)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359134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Zlínský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2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3 (2)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(2)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124751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Moravskoslezský kraj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0 (0)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5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6 (1)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 (2)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8326513"/>
                  </a:ext>
                </a:extLst>
              </a:tr>
              <a:tr h="289119"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36000" marR="3600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5 (2)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33 (13)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</a:rPr>
                        <a:t>27 (11)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 (26)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1328876"/>
                  </a:ext>
                </a:extLst>
              </a:tr>
            </a:tbl>
          </a:graphicData>
        </a:graphic>
      </p:graphicFrame>
      <p:cxnSp>
        <p:nvCxnSpPr>
          <p:cNvPr id="14" name="Straight Connector 4">
            <a:extLst>
              <a:ext uri="{FF2B5EF4-FFF2-40B4-BE49-F238E27FC236}">
                <a16:creationId xmlns:a16="http://schemas.microsoft.com/office/drawing/2014/main" id="{F5F70D9E-87A2-4BFA-BE04-CC7F4241D0B4}"/>
              </a:ext>
            </a:extLst>
          </p:cNvPr>
          <p:cNvCxnSpPr/>
          <p:nvPr/>
        </p:nvCxnSpPr>
        <p:spPr>
          <a:xfrm>
            <a:off x="5625815" y="3702595"/>
            <a:ext cx="216000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5">
            <a:extLst>
              <a:ext uri="{FF2B5EF4-FFF2-40B4-BE49-F238E27FC236}">
                <a16:creationId xmlns:a16="http://schemas.microsoft.com/office/drawing/2014/main" id="{39CA3BBA-412B-4A3C-ADC1-DAF4B494D04F}"/>
              </a:ext>
            </a:extLst>
          </p:cNvPr>
          <p:cNvSpPr txBox="1"/>
          <p:nvPr/>
        </p:nvSpPr>
        <p:spPr>
          <a:xfrm>
            <a:off x="5808757" y="3533321"/>
            <a:ext cx="1341224" cy="597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1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7 denní klouzavý průměr</a:t>
            </a:r>
          </a:p>
          <a:p>
            <a:pPr marL="0" marR="0" lvl="0" indent="0" algn="l" defTabSz="914400" rtl="0" eaLnBrk="1" fontAlgn="auto" latinLnBrk="0" hangingPunct="1">
              <a:lnSpc>
                <a:spcPts val="11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denní hodnoty</a:t>
            </a:r>
          </a:p>
        </p:txBody>
      </p:sp>
      <p:cxnSp>
        <p:nvCxnSpPr>
          <p:cNvPr id="17" name="Straight Connector 4">
            <a:extLst>
              <a:ext uri="{FF2B5EF4-FFF2-40B4-BE49-F238E27FC236}">
                <a16:creationId xmlns:a16="http://schemas.microsoft.com/office/drawing/2014/main" id="{49368D80-8513-4AF4-B12A-04F7F7E5994A}"/>
              </a:ext>
            </a:extLst>
          </p:cNvPr>
          <p:cNvCxnSpPr/>
          <p:nvPr/>
        </p:nvCxnSpPr>
        <p:spPr>
          <a:xfrm>
            <a:off x="5625815" y="3997870"/>
            <a:ext cx="216000" cy="0"/>
          </a:xfrm>
          <a:prstGeom prst="line">
            <a:avLst/>
          </a:prstGeom>
          <a:ln w="63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5">
            <a:extLst>
              <a:ext uri="{FF2B5EF4-FFF2-40B4-BE49-F238E27FC236}">
                <a16:creationId xmlns:a16="http://schemas.microsoft.com/office/drawing/2014/main" id="{5F83CAAA-A3F3-4137-A444-807362C84989}"/>
              </a:ext>
            </a:extLst>
          </p:cNvPr>
          <p:cNvSpPr txBox="1"/>
          <p:nvPr/>
        </p:nvSpPr>
        <p:spPr>
          <a:xfrm>
            <a:off x="5501588" y="4336121"/>
            <a:ext cx="1341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Poslední den:</a:t>
            </a:r>
          </a:p>
        </p:txBody>
      </p:sp>
    </p:spTree>
    <p:extLst>
      <p:ext uri="{BB962C8B-B14F-4D97-AF65-F5344CB8AC3E}">
        <p14:creationId xmlns:p14="http://schemas.microsoft.com/office/powerpoint/2010/main" val="2063599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ovéPole 7"/>
          <p:cNvSpPr txBox="1"/>
          <p:nvPr/>
        </p:nvSpPr>
        <p:spPr>
          <a:xfrm>
            <a:off x="180177" y="1739629"/>
            <a:ext cx="1136837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cs-CZ" sz="3200" b="1" dirty="0" smtClean="0"/>
              <a:t>I přes významné zpomalení epidemie jsou počty nově nakažených stále až 6x vyšší než doporučená mezinárodní hodnota (14denní incidence: 100/100 tis.). Zátěž nemocnic významně klesá, avšak </a:t>
            </a:r>
            <a:r>
              <a:rPr lang="cs-CZ" sz="3200" b="1" dirty="0" err="1" smtClean="0"/>
              <a:t>obložnost</a:t>
            </a:r>
            <a:r>
              <a:rPr lang="cs-CZ" sz="3200" b="1" dirty="0" smtClean="0"/>
              <a:t> lůžek JIP je stále rovna maximu z podzimu 2020. </a:t>
            </a:r>
            <a:endParaRPr lang="cs-CZ" sz="3200" b="1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000" b="0" i="0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30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3000" b="1" dirty="0" smtClean="0">
                <a:solidFill>
                  <a:srgbClr val="FF0000"/>
                </a:solidFill>
                <a:latin typeface="Calibri" panose="020F0502020204030204"/>
              </a:rPr>
              <a:t>V ČR stále probíhá komunitní šíření viru a i přes postupující vakcinaci je stále minimálně polovina dospělé populace citlivá k nákaze. </a:t>
            </a:r>
            <a:r>
              <a:rPr lang="cs-CZ" sz="3000" b="1" u="sng" dirty="0" smtClean="0">
                <a:solidFill>
                  <a:srgbClr val="FF0000"/>
                </a:solidFill>
                <a:latin typeface="Calibri" panose="020F0502020204030204"/>
              </a:rPr>
              <a:t>Rozvolňování musí být velmi pozvolné, jinak stále hrozí návrat epidemie k růstu.  </a:t>
            </a:r>
          </a:p>
        </p:txBody>
      </p:sp>
      <p:sp>
        <p:nvSpPr>
          <p:cNvPr id="6" name="Šipka dolů 5"/>
          <p:cNvSpPr/>
          <p:nvPr/>
        </p:nvSpPr>
        <p:spPr>
          <a:xfrm>
            <a:off x="5088514" y="1346633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 txBox="1">
            <a:spLocks/>
          </p:cNvSpPr>
          <p:nvPr/>
        </p:nvSpPr>
        <p:spPr>
          <a:xfrm>
            <a:off x="239855" y="183306"/>
            <a:ext cx="11249025" cy="11803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Přesto nelze situaci označit za vyřešenou, zátěž populace je stále vysoká</a:t>
            </a:r>
            <a:r>
              <a:rPr kumimoji="0" lang="cs-CZ" sz="40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Šipka dolů 9"/>
          <p:cNvSpPr/>
          <p:nvPr/>
        </p:nvSpPr>
        <p:spPr>
          <a:xfrm>
            <a:off x="4959203" y="3959177"/>
            <a:ext cx="1551709" cy="39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27587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>
            <a:extLst>
              <a:ext uri="{FF2B5EF4-FFF2-40B4-BE49-F238E27FC236}">
                <a16:creationId xmlns:a16="http://schemas.microsoft.com/office/drawing/2014/main" id="{3DC956FD-6669-4C82-B852-E3CE5A476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4842" y="2467672"/>
            <a:ext cx="11537512" cy="765055"/>
          </a:xfrm>
        </p:spPr>
        <p:txBody>
          <a:bodyPr>
            <a:noAutofit/>
          </a:bodyPr>
          <a:lstStyle/>
          <a:p>
            <a:r>
              <a:rPr lang="cs-CZ" sz="6000" b="1" dirty="0"/>
              <a:t>DĚKUJI ZA POZORNOST </a:t>
            </a:r>
          </a:p>
        </p:txBody>
      </p:sp>
    </p:spTree>
    <p:extLst>
      <p:ext uri="{BB962C8B-B14F-4D97-AF65-F5344CB8AC3E}">
        <p14:creationId xmlns:p14="http://schemas.microsoft.com/office/powerpoint/2010/main" val="259980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Chart 4">
            <a:extLst>
              <a:ext uri="{FF2B5EF4-FFF2-40B4-BE49-F238E27FC236}">
                <a16:creationId xmlns:a16="http://schemas.microsoft.com/office/drawing/2014/main" id="{F3B3A751-5826-48A2-8A63-61032D0536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7310692"/>
              </p:ext>
            </p:extLst>
          </p:nvPr>
        </p:nvGraphicFramePr>
        <p:xfrm>
          <a:off x="57147" y="2876910"/>
          <a:ext cx="12030075" cy="4033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Nadpis 1">
            <a:extLst>
              <a:ext uri="{FF2B5EF4-FFF2-40B4-BE49-F238E27FC236}">
                <a16:creationId xmlns:a16="http://schemas.microsoft.com/office/drawing/2014/main" id="{F3DA7FDE-62BA-4179-BA4D-AB192F266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39" y="2"/>
            <a:ext cx="7776839" cy="576000"/>
          </a:xfrm>
        </p:spPr>
        <p:txBody>
          <a:bodyPr/>
          <a:lstStyle/>
          <a:p>
            <a:r>
              <a:rPr lang="cs-CZ" dirty="0"/>
              <a:t>Počty nově diagnostikovaných pacientů: týdenní vývoj v ČR</a:t>
            </a:r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id="{018CB2AB-0F5A-4FCE-8034-F8F60A89895F}"/>
              </a:ext>
            </a:extLst>
          </p:cNvPr>
          <p:cNvSpPr txBox="1"/>
          <p:nvPr/>
        </p:nvSpPr>
        <p:spPr>
          <a:xfrm>
            <a:off x="265215" y="648434"/>
            <a:ext cx="113442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Dynamika vývoje počtů pozitivních diagnóz </a:t>
            </a:r>
            <a:r>
              <a:rPr kumimoji="0" lang="cs-CZ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potvrzuje zpomalení </a:t>
            </a:r>
            <a:r>
              <a:rPr kumimoji="0" lang="cs-CZ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šíření nemoci.</a:t>
            </a:r>
          </a:p>
        </p:txBody>
      </p:sp>
      <p:sp>
        <p:nvSpPr>
          <p:cNvPr id="36" name="Šipka doprava 58">
            <a:extLst>
              <a:ext uri="{FF2B5EF4-FFF2-40B4-BE49-F238E27FC236}">
                <a16:creationId xmlns:a16="http://schemas.microsoft.com/office/drawing/2014/main" id="{1EB91550-BE39-4068-9AA2-464822A320B7}"/>
              </a:ext>
            </a:extLst>
          </p:cNvPr>
          <p:cNvSpPr/>
          <p:nvPr/>
        </p:nvSpPr>
        <p:spPr>
          <a:xfrm rot="1364154" flipV="1">
            <a:off x="10739973" y="4522727"/>
            <a:ext cx="521883" cy="2811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28" name="Tabulka 8">
            <a:extLst>
              <a:ext uri="{FF2B5EF4-FFF2-40B4-BE49-F238E27FC236}">
                <a16:creationId xmlns:a16="http://schemas.microsoft.com/office/drawing/2014/main" id="{4B7574F6-7368-4B63-81DB-F6EAC02F30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462720"/>
              </p:ext>
            </p:extLst>
          </p:nvPr>
        </p:nvGraphicFramePr>
        <p:xfrm>
          <a:off x="197157" y="1134143"/>
          <a:ext cx="11797686" cy="148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5427">
                  <a:extLst>
                    <a:ext uri="{9D8B030D-6E8A-4147-A177-3AD203B41FA5}">
                      <a16:colId xmlns:a16="http://schemas.microsoft.com/office/drawing/2014/main" val="3924625702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723531014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4126272650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1669069357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245180415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1373314509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46204217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498862452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916212544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4284827979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00603694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094642904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64079779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686944603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793287648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529572551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3905191187"/>
                    </a:ext>
                  </a:extLst>
                </a:gridCol>
                <a:gridCol w="655427">
                  <a:extLst>
                    <a:ext uri="{9D8B030D-6E8A-4147-A177-3AD203B41FA5}">
                      <a16:colId xmlns:a16="http://schemas.microsoft.com/office/drawing/2014/main" val="2285664354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cs-CZ" sz="16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Průměrný záchyt</a:t>
                      </a:r>
                    </a:p>
                  </a:txBody>
                  <a:tcPr marL="7620" marR="7620" marT="7620" marB="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1069394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25. 2.–3.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4. 3.–10.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11. 3.–17.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18. 3.–24.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25. 3.–31. 3.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t"/>
                      <a:r>
                        <a:rPr lang="cs-CZ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1. 4</a:t>
                      </a:r>
                      <a:r>
                        <a:rPr lang="cs-CZ" sz="1600" b="1" i="0" u="sng" strike="noStrike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.–9. </a:t>
                      </a:r>
                      <a:r>
                        <a:rPr lang="cs-CZ" sz="1600" b="1" i="0" u="sng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4. </a:t>
                      </a:r>
                    </a:p>
                  </a:txBody>
                  <a:tcPr marL="7620" marR="7620" marT="7620" marB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2668816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12 302 případů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11 639 případů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10 452 případů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8 039 případů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6 309 případů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4 021 případů</a:t>
                      </a:r>
                    </a:p>
                  </a:txBody>
                  <a:tcPr marL="7620" marR="7620" marT="7620" marB="0" anchor="ctr"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1913717"/>
                  </a:ext>
                </a:extLst>
              </a:tr>
              <a:tr h="3708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-5,4 %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-10,2 %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-23,1 %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-21,5 %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cs-CZ" sz="18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-36,3 %</a:t>
                      </a:r>
                    </a:p>
                  </a:txBody>
                  <a:tcPr marL="7620" marR="7620" marT="7620" marB="0" anchor="ctr">
                    <a:solidFill>
                      <a:srgbClr val="9A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4343836"/>
                  </a:ext>
                </a:extLst>
              </a:tr>
            </a:tbl>
          </a:graphicData>
        </a:graphic>
      </p:graphicFrame>
      <p:sp>
        <p:nvSpPr>
          <p:cNvPr id="30" name="Zahnutá šipka nahoru 25">
            <a:extLst>
              <a:ext uri="{FF2B5EF4-FFF2-40B4-BE49-F238E27FC236}">
                <a16:creationId xmlns:a16="http://schemas.microsoft.com/office/drawing/2014/main" id="{02FE6BCD-B160-4DEB-82CC-D4CDD287F607}"/>
              </a:ext>
            </a:extLst>
          </p:cNvPr>
          <p:cNvSpPr/>
          <p:nvPr/>
        </p:nvSpPr>
        <p:spPr>
          <a:xfrm>
            <a:off x="1203450" y="2475801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1" name="Zahnutá šipka nahoru 25">
            <a:extLst>
              <a:ext uri="{FF2B5EF4-FFF2-40B4-BE49-F238E27FC236}">
                <a16:creationId xmlns:a16="http://schemas.microsoft.com/office/drawing/2014/main" id="{E87C39AF-5DBF-4112-A008-28FE61C7D806}"/>
              </a:ext>
            </a:extLst>
          </p:cNvPr>
          <p:cNvSpPr/>
          <p:nvPr/>
        </p:nvSpPr>
        <p:spPr>
          <a:xfrm>
            <a:off x="3172865" y="2475801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3" name="Zahnutá šipka nahoru 25">
            <a:extLst>
              <a:ext uri="{FF2B5EF4-FFF2-40B4-BE49-F238E27FC236}">
                <a16:creationId xmlns:a16="http://schemas.microsoft.com/office/drawing/2014/main" id="{9A04A270-7187-4E15-B7EC-383522621181}"/>
              </a:ext>
            </a:extLst>
          </p:cNvPr>
          <p:cNvSpPr/>
          <p:nvPr/>
        </p:nvSpPr>
        <p:spPr>
          <a:xfrm>
            <a:off x="5116865" y="2475801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4" name="Zahnutá šipka nahoru 25">
            <a:extLst>
              <a:ext uri="{FF2B5EF4-FFF2-40B4-BE49-F238E27FC236}">
                <a16:creationId xmlns:a16="http://schemas.microsoft.com/office/drawing/2014/main" id="{35647ED1-6EF9-4788-866E-E82C5C053706}"/>
              </a:ext>
            </a:extLst>
          </p:cNvPr>
          <p:cNvSpPr/>
          <p:nvPr/>
        </p:nvSpPr>
        <p:spPr>
          <a:xfrm>
            <a:off x="7086280" y="2475801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1" name="Zahnutá šipka nahoru 25">
            <a:extLst>
              <a:ext uri="{FF2B5EF4-FFF2-40B4-BE49-F238E27FC236}">
                <a16:creationId xmlns:a16="http://schemas.microsoft.com/office/drawing/2014/main" id="{BEB8EDC1-DE8F-4A9A-B5D7-4664DBC21F67}"/>
              </a:ext>
            </a:extLst>
          </p:cNvPr>
          <p:cNvSpPr/>
          <p:nvPr/>
        </p:nvSpPr>
        <p:spPr>
          <a:xfrm>
            <a:off x="9056914" y="2475801"/>
            <a:ext cx="1944000" cy="497840"/>
          </a:xfrm>
          <a:prstGeom prst="curved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8031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CFAC55-E7BE-4475-808A-CF41E6184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39" y="2"/>
            <a:ext cx="7651307" cy="576000"/>
          </a:xfrm>
        </p:spPr>
        <p:txBody>
          <a:bodyPr/>
          <a:lstStyle/>
          <a:p>
            <a:r>
              <a:rPr lang="cs-CZ" dirty="0"/>
              <a:t>Počty COVID-19 pozitivních v ČR na 100 000 v populaci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8596C74F-0221-4E8A-956E-65A82E2B961A}"/>
              </a:ext>
            </a:extLst>
          </p:cNvPr>
          <p:cNvSpPr txBox="1"/>
          <p:nvPr/>
        </p:nvSpPr>
        <p:spPr>
          <a:xfrm>
            <a:off x="2162175" y="6545102"/>
            <a:ext cx="70770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Zdroj: ISIN – Informační systém infekční nemocí</a:t>
            </a:r>
            <a:endParaRPr kumimoji="0" lang="cs-CZ" sz="11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17" name="Graf 16">
            <a:extLst>
              <a:ext uri="{FF2B5EF4-FFF2-40B4-BE49-F238E27FC236}">
                <a16:creationId xmlns:a16="http://schemas.microsoft.com/office/drawing/2014/main" id="{A0832711-C8D3-482F-ADC2-50907D83BB18}"/>
              </a:ext>
            </a:extLst>
          </p:cNvPr>
          <p:cNvGraphicFramePr/>
          <p:nvPr>
            <p:extLst/>
          </p:nvPr>
        </p:nvGraphicFramePr>
        <p:xfrm>
          <a:off x="1392507" y="1221506"/>
          <a:ext cx="10661843" cy="5365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Obdélník 11">
            <a:extLst>
              <a:ext uri="{FF2B5EF4-FFF2-40B4-BE49-F238E27FC236}">
                <a16:creationId xmlns:a16="http://schemas.microsoft.com/office/drawing/2014/main" id="{47330F7D-030D-49C8-BE37-CEFFFE48B489}"/>
              </a:ext>
            </a:extLst>
          </p:cNvPr>
          <p:cNvSpPr/>
          <p:nvPr/>
        </p:nvSpPr>
        <p:spPr>
          <a:xfrm>
            <a:off x="137649" y="2196429"/>
            <a:ext cx="125485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Počet COVID-19 pozitivních na 100 000 osob v dané věkové skupině v populaci (suma za celý časový úsek)</a:t>
            </a:r>
          </a:p>
        </p:txBody>
      </p:sp>
      <p:sp>
        <p:nvSpPr>
          <p:cNvPr id="26" name="Obdélník 25">
            <a:extLst>
              <a:ext uri="{FF2B5EF4-FFF2-40B4-BE49-F238E27FC236}">
                <a16:creationId xmlns:a16="http://schemas.microsoft.com/office/drawing/2014/main" id="{56BE7CCB-72FB-4FD9-853A-D05AEC7FC53A}"/>
              </a:ext>
            </a:extLst>
          </p:cNvPr>
          <p:cNvSpPr/>
          <p:nvPr/>
        </p:nvSpPr>
        <p:spPr>
          <a:xfrm>
            <a:off x="1958329" y="1352836"/>
            <a:ext cx="204105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od 21.12. do 3.1. vánoční školní prázdniny</a:t>
            </a:r>
            <a:endParaRPr kumimoji="0" lang="cs-CZ" sz="18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cxnSp>
        <p:nvCxnSpPr>
          <p:cNvPr id="27" name="Přímá spojnice se šipkou 26">
            <a:extLst>
              <a:ext uri="{FF2B5EF4-FFF2-40B4-BE49-F238E27FC236}">
                <a16:creationId xmlns:a16="http://schemas.microsoft.com/office/drawing/2014/main" id="{E8EB343B-FF9D-4901-9D18-93F29BAC2468}"/>
              </a:ext>
            </a:extLst>
          </p:cNvPr>
          <p:cNvCxnSpPr>
            <a:cxnSpLocks/>
          </p:cNvCxnSpPr>
          <p:nvPr/>
        </p:nvCxnSpPr>
        <p:spPr>
          <a:xfrm>
            <a:off x="2433470" y="1829508"/>
            <a:ext cx="0" cy="1296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bdélník 18">
            <a:extLst>
              <a:ext uri="{FF2B5EF4-FFF2-40B4-BE49-F238E27FC236}">
                <a16:creationId xmlns:a16="http://schemas.microsoft.com/office/drawing/2014/main" id="{63385A4C-5F20-4192-9027-8DBE2AB6717C}"/>
              </a:ext>
            </a:extLst>
          </p:cNvPr>
          <p:cNvSpPr/>
          <p:nvPr/>
        </p:nvSpPr>
        <p:spPr>
          <a:xfrm>
            <a:off x="5759032" y="1611163"/>
            <a:ext cx="211700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Od 1. 3. přerušení veškeré prezenční výuky</a:t>
            </a:r>
          </a:p>
        </p:txBody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F6D42FF0-6565-403F-B660-2326C9C90499}"/>
              </a:ext>
            </a:extLst>
          </p:cNvPr>
          <p:cNvSpPr/>
          <p:nvPr/>
        </p:nvSpPr>
        <p:spPr>
          <a:xfrm>
            <a:off x="2949255" y="1868454"/>
            <a:ext cx="3211835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Od 4. 1. pokračuje výuka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 1. a 2. třídách, přípravných třídách a  speciálních, mateřských školách a praktických školách</a:t>
            </a:r>
          </a:p>
        </p:txBody>
      </p:sp>
      <p:cxnSp>
        <p:nvCxnSpPr>
          <p:cNvPr id="23" name="Přímá spojnice se šipkou 22">
            <a:extLst>
              <a:ext uri="{FF2B5EF4-FFF2-40B4-BE49-F238E27FC236}">
                <a16:creationId xmlns:a16="http://schemas.microsoft.com/office/drawing/2014/main" id="{5FF670A9-C78E-4ED3-A53F-0C6026BEF7F3}"/>
              </a:ext>
            </a:extLst>
          </p:cNvPr>
          <p:cNvCxnSpPr>
            <a:cxnSpLocks/>
          </p:cNvCxnSpPr>
          <p:nvPr/>
        </p:nvCxnSpPr>
        <p:spPr>
          <a:xfrm>
            <a:off x="3091890" y="2446644"/>
            <a:ext cx="0" cy="540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se šipkou 23">
            <a:extLst>
              <a:ext uri="{FF2B5EF4-FFF2-40B4-BE49-F238E27FC236}">
                <a16:creationId xmlns:a16="http://schemas.microsoft.com/office/drawing/2014/main" id="{C84AA3A6-B8AF-4AD3-9609-5B6777C769C4}"/>
              </a:ext>
            </a:extLst>
          </p:cNvPr>
          <p:cNvCxnSpPr>
            <a:cxnSpLocks/>
          </p:cNvCxnSpPr>
          <p:nvPr/>
        </p:nvCxnSpPr>
        <p:spPr>
          <a:xfrm>
            <a:off x="7478935" y="2033374"/>
            <a:ext cx="0" cy="540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018CB2AB-0F5A-4FCE-8034-F8F60A89895F}"/>
              </a:ext>
            </a:extLst>
          </p:cNvPr>
          <p:cNvSpPr txBox="1"/>
          <p:nvPr/>
        </p:nvSpPr>
        <p:spPr>
          <a:xfrm>
            <a:off x="265215" y="648434"/>
            <a:ext cx="11344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Populační zátěž klesá ve všech věkových kategoriích, </a:t>
            </a:r>
            <a:r>
              <a:rPr kumimoji="0" lang="cs-CZ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včetně </a:t>
            </a:r>
            <a:r>
              <a:rPr kumimoji="0" lang="cs-CZ" sz="2800" b="1" i="0" u="sng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malých dětí</a:t>
            </a:r>
            <a:r>
              <a:rPr kumimoji="0" lang="cs-CZ" sz="28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030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CFAC55-E7BE-4475-808A-CF41E6184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739" y="2"/>
            <a:ext cx="7651307" cy="576000"/>
          </a:xfrm>
        </p:spPr>
        <p:txBody>
          <a:bodyPr/>
          <a:lstStyle/>
          <a:p>
            <a:r>
              <a:rPr lang="cs-CZ" dirty="0"/>
              <a:t>Počty COVID-19 pozitivních v ČR na 100 000 v populaci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8596C74F-0221-4E8A-956E-65A82E2B961A}"/>
              </a:ext>
            </a:extLst>
          </p:cNvPr>
          <p:cNvSpPr txBox="1"/>
          <p:nvPr/>
        </p:nvSpPr>
        <p:spPr>
          <a:xfrm>
            <a:off x="2162175" y="6545102"/>
            <a:ext cx="70770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Zdroj: ISIN – Informační systém infekční nemocí</a:t>
            </a:r>
            <a:endParaRPr kumimoji="0" lang="cs-CZ" sz="11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17" name="Graf 16">
            <a:extLst>
              <a:ext uri="{FF2B5EF4-FFF2-40B4-BE49-F238E27FC236}">
                <a16:creationId xmlns:a16="http://schemas.microsoft.com/office/drawing/2014/main" id="{A0832711-C8D3-482F-ADC2-50907D83BB18}"/>
              </a:ext>
            </a:extLst>
          </p:cNvPr>
          <p:cNvGraphicFramePr/>
          <p:nvPr>
            <p:extLst/>
          </p:nvPr>
        </p:nvGraphicFramePr>
        <p:xfrm>
          <a:off x="1392507" y="1221506"/>
          <a:ext cx="10661843" cy="53653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Obdélník 11">
            <a:extLst>
              <a:ext uri="{FF2B5EF4-FFF2-40B4-BE49-F238E27FC236}">
                <a16:creationId xmlns:a16="http://schemas.microsoft.com/office/drawing/2014/main" id="{47330F7D-030D-49C8-BE37-CEFFFE48B489}"/>
              </a:ext>
            </a:extLst>
          </p:cNvPr>
          <p:cNvSpPr/>
          <p:nvPr/>
        </p:nvSpPr>
        <p:spPr>
          <a:xfrm>
            <a:off x="137649" y="2196429"/>
            <a:ext cx="125485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Počet COVID-19 pozitivních na 100 000 osob v dané věkové skupině v populaci (suma za celý časový úsek)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018CB2AB-0F5A-4FCE-8034-F8F60A89895F}"/>
              </a:ext>
            </a:extLst>
          </p:cNvPr>
          <p:cNvSpPr txBox="1"/>
          <p:nvPr/>
        </p:nvSpPr>
        <p:spPr>
          <a:xfrm>
            <a:off x="265215" y="648434"/>
            <a:ext cx="11344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Populační zátěž klesá ve všech věkových kategoriích, </a:t>
            </a:r>
            <a:r>
              <a:rPr kumimoji="0" lang="cs-CZ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včetně </a:t>
            </a:r>
            <a:r>
              <a:rPr kumimoji="0" lang="cs-CZ" sz="2800" b="1" i="0" u="sng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seniorů</a:t>
            </a:r>
            <a:endParaRPr kumimoji="0" lang="cs-CZ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86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673707-12E2-4D1E-AB03-FD25BE481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1" y="2"/>
            <a:ext cx="8006053" cy="576000"/>
          </a:xfrm>
        </p:spPr>
        <p:txBody>
          <a:bodyPr/>
          <a:lstStyle/>
          <a:p>
            <a:r>
              <a:rPr lang="cs-CZ" dirty="0">
                <a:latin typeface="+mj-lt"/>
              </a:rPr>
              <a:t>Podíl pozitivních testů: </a:t>
            </a:r>
            <a:r>
              <a:rPr lang="cs-CZ" dirty="0"/>
              <a:t>diagnostické indikace </a:t>
            </a:r>
            <a:endParaRPr lang="cs-CZ" dirty="0">
              <a:latin typeface="+mj-lt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CC555464-C1F2-4124-821F-660B522ED9C8}"/>
              </a:ext>
            </a:extLst>
          </p:cNvPr>
          <p:cNvSpPr txBox="1"/>
          <p:nvPr/>
        </p:nvSpPr>
        <p:spPr>
          <a:xfrm rot="16200000">
            <a:off x="-978817" y="3904624"/>
            <a:ext cx="2752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Podíl pozitivních případů v ČR</a:t>
            </a:r>
          </a:p>
        </p:txBody>
      </p:sp>
      <p:graphicFrame>
        <p:nvGraphicFramePr>
          <p:cNvPr id="13" name="Chart 4">
            <a:extLst>
              <a:ext uri="{FF2B5EF4-FFF2-40B4-BE49-F238E27FC236}">
                <a16:creationId xmlns:a16="http://schemas.microsoft.com/office/drawing/2014/main" id="{DDCE47EF-31FF-4F5A-A8E9-CB9CFC669B69}"/>
              </a:ext>
            </a:extLst>
          </p:cNvPr>
          <p:cNvGraphicFramePr/>
          <p:nvPr>
            <p:extLst/>
          </p:nvPr>
        </p:nvGraphicFramePr>
        <p:xfrm>
          <a:off x="671739" y="1459764"/>
          <a:ext cx="11010187" cy="5283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Table 13">
            <a:extLst>
              <a:ext uri="{FF2B5EF4-FFF2-40B4-BE49-F238E27FC236}">
                <a16:creationId xmlns:a16="http://schemas.microsoft.com/office/drawing/2014/main" id="{8E142C23-0EBD-4E0F-8720-D99E105FEF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661555"/>
              </p:ext>
            </p:extLst>
          </p:nvPr>
        </p:nvGraphicFramePr>
        <p:xfrm>
          <a:off x="1651052" y="527273"/>
          <a:ext cx="3153360" cy="2155396"/>
        </p:xfrm>
        <a:graphic>
          <a:graphicData uri="http://schemas.openxmlformats.org/drawingml/2006/table">
            <a:tbl>
              <a:tblPr/>
              <a:tblGrid>
                <a:gridCol w="1683484">
                  <a:extLst>
                    <a:ext uri="{9D8B030D-6E8A-4147-A177-3AD203B41FA5}">
                      <a16:colId xmlns:a16="http://schemas.microsoft.com/office/drawing/2014/main" val="3546016253"/>
                    </a:ext>
                  </a:extLst>
                </a:gridCol>
                <a:gridCol w="1469876">
                  <a:extLst>
                    <a:ext uri="{9D8B030D-6E8A-4147-A177-3AD203B41FA5}">
                      <a16:colId xmlns:a16="http://schemas.microsoft.com/office/drawing/2014/main" val="1748583085"/>
                    </a:ext>
                  </a:extLst>
                </a:gridCol>
              </a:tblGrid>
              <a:tr h="262687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Datum*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cs-CZ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Podíl pozitivních případů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795841"/>
                  </a:ext>
                </a:extLst>
              </a:tr>
              <a:tr h="21682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04.04.2021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09829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05.04.2021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172434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06.04.2021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66616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07.04.2021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9860033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08.04.2021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26,0%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693542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09.04.2021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22,4%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193932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10.04.2021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20,1%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735245"/>
                  </a:ext>
                </a:extLst>
              </a:tr>
              <a:tr h="26428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Průměrný podíl
za posledních 7 dní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23,0%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3649966"/>
                  </a:ext>
                </a:extLst>
              </a:tr>
            </a:tbl>
          </a:graphicData>
        </a:graphic>
      </p:graphicFrame>
      <p:sp>
        <p:nvSpPr>
          <p:cNvPr id="20" name="Obdélník 19">
            <a:extLst>
              <a:ext uri="{FF2B5EF4-FFF2-40B4-BE49-F238E27FC236}">
                <a16:creationId xmlns:a16="http://schemas.microsoft.com/office/drawing/2014/main" id="{206DCB10-AA7E-4865-BDF4-B9CFC41471DE}"/>
              </a:ext>
            </a:extLst>
          </p:cNvPr>
          <p:cNvSpPr/>
          <p:nvPr/>
        </p:nvSpPr>
        <p:spPr>
          <a:xfrm>
            <a:off x="1558774" y="2654392"/>
            <a:ext cx="35464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*Stav po aktualizaci dat za předchozí den.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0A29EB09-17C8-452F-8EAF-45B003F09D46}"/>
              </a:ext>
            </a:extLst>
          </p:cNvPr>
          <p:cNvSpPr txBox="1"/>
          <p:nvPr/>
        </p:nvSpPr>
        <p:spPr>
          <a:xfrm>
            <a:off x="6176832" y="951932"/>
            <a:ext cx="5015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Relativní pozitivita testů z diagnostické a klinické indikace </a:t>
            </a:r>
            <a:r>
              <a:rPr lang="cs-CZ" sz="2000" b="1" u="sng" dirty="0" smtClean="0">
                <a:solidFill>
                  <a:srgbClr val="0000FF"/>
                </a:solidFill>
              </a:rPr>
              <a:t>nadále klesá</a:t>
            </a:r>
            <a:r>
              <a:rPr lang="cs-CZ" sz="2000" b="1" dirty="0" smtClean="0"/>
              <a:t> </a:t>
            </a:r>
            <a:r>
              <a:rPr lang="cs-CZ" sz="2000" b="1" dirty="0"/>
              <a:t>= průkazný indikátor zpomalování šíření epidemie</a:t>
            </a:r>
          </a:p>
        </p:txBody>
      </p:sp>
    </p:spTree>
    <p:extLst>
      <p:ext uri="{BB962C8B-B14F-4D97-AF65-F5344CB8AC3E}">
        <p14:creationId xmlns:p14="http://schemas.microsoft.com/office/powerpoint/2010/main" val="1481291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673707-12E2-4D1E-AB03-FD25BE481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01" y="2"/>
            <a:ext cx="8006053" cy="576000"/>
          </a:xfrm>
        </p:spPr>
        <p:txBody>
          <a:bodyPr/>
          <a:lstStyle/>
          <a:p>
            <a:r>
              <a:rPr lang="cs-CZ" dirty="0">
                <a:latin typeface="+mj-lt"/>
              </a:rPr>
              <a:t>Podíl pozitivních testů: </a:t>
            </a:r>
            <a:r>
              <a:rPr lang="cs-CZ" dirty="0"/>
              <a:t>epidemiologické indikace</a:t>
            </a:r>
            <a:endParaRPr lang="cs-CZ" dirty="0">
              <a:latin typeface="+mj-lt"/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CC555464-C1F2-4124-821F-660B522ED9C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-978817" y="3904624"/>
            <a:ext cx="2752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Podíl pozitivních případů v ČR</a:t>
            </a:r>
          </a:p>
        </p:txBody>
      </p:sp>
      <p:graphicFrame>
        <p:nvGraphicFramePr>
          <p:cNvPr id="13" name="Chart 4">
            <a:extLst>
              <a:ext uri="{FF2B5EF4-FFF2-40B4-BE49-F238E27FC236}">
                <a16:creationId xmlns:a16="http://schemas.microsoft.com/office/drawing/2014/main" id="{DDCE47EF-31FF-4F5A-A8E9-CB9CFC669B69}"/>
              </a:ext>
            </a:extLst>
          </p:cNvPr>
          <p:cNvGraphicFramePr/>
          <p:nvPr>
            <p:extLst/>
          </p:nvPr>
        </p:nvGraphicFramePr>
        <p:xfrm>
          <a:off x="671739" y="1459764"/>
          <a:ext cx="11010187" cy="5283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Table 13">
            <a:extLst>
              <a:ext uri="{FF2B5EF4-FFF2-40B4-BE49-F238E27FC236}">
                <a16:creationId xmlns:a16="http://schemas.microsoft.com/office/drawing/2014/main" id="{57504CDE-CA9F-41E4-91EE-9E96761452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61232"/>
              </p:ext>
            </p:extLst>
          </p:nvPr>
        </p:nvGraphicFramePr>
        <p:xfrm>
          <a:off x="1584875" y="555031"/>
          <a:ext cx="3153360" cy="2155396"/>
        </p:xfrm>
        <a:graphic>
          <a:graphicData uri="http://schemas.openxmlformats.org/drawingml/2006/table">
            <a:tbl>
              <a:tblPr/>
              <a:tblGrid>
                <a:gridCol w="1683484">
                  <a:extLst>
                    <a:ext uri="{9D8B030D-6E8A-4147-A177-3AD203B41FA5}">
                      <a16:colId xmlns:a16="http://schemas.microsoft.com/office/drawing/2014/main" val="1448628773"/>
                    </a:ext>
                  </a:extLst>
                </a:gridCol>
                <a:gridCol w="1469876">
                  <a:extLst>
                    <a:ext uri="{9D8B030D-6E8A-4147-A177-3AD203B41FA5}">
                      <a16:colId xmlns:a16="http://schemas.microsoft.com/office/drawing/2014/main" val="220043218"/>
                    </a:ext>
                  </a:extLst>
                </a:gridCol>
              </a:tblGrid>
              <a:tr h="262687">
                <a:tc>
                  <a:txBody>
                    <a:bodyPr/>
                    <a:lstStyle/>
                    <a:p>
                      <a:pPr algn="ctr" rtl="0" fontAlgn="ctr"/>
                      <a:r>
                        <a:rPr lang="cs-CZ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Datum*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cs-CZ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Podíl pozitivních případů</a:t>
                      </a:r>
                      <a:endParaRPr lang="cs-CZ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0428603"/>
                  </a:ext>
                </a:extLst>
              </a:tr>
              <a:tr h="216826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04.04.2021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1544412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05.04.2021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0144229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06.04.2021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6,5%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9490077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07.04.2021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364275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08.04.2021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8,5%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0611595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09.04.2021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10,3%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115177"/>
                  </a:ext>
                </a:extLst>
              </a:tr>
              <a:tr h="20879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10.04.2021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14,8%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6299231"/>
                  </a:ext>
                </a:extLst>
              </a:tr>
              <a:tr h="264289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Průměrný podíl
za posledních 7 dní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9,0%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183847"/>
                  </a:ext>
                </a:extLst>
              </a:tr>
            </a:tbl>
          </a:graphicData>
        </a:graphic>
      </p:graphicFrame>
      <p:sp>
        <p:nvSpPr>
          <p:cNvPr id="20" name="Obdélník 19">
            <a:extLst>
              <a:ext uri="{FF2B5EF4-FFF2-40B4-BE49-F238E27FC236}">
                <a16:creationId xmlns:a16="http://schemas.microsoft.com/office/drawing/2014/main" id="{206DCB10-AA7E-4865-BDF4-B9CFC41471DE}"/>
              </a:ext>
            </a:extLst>
          </p:cNvPr>
          <p:cNvSpPr/>
          <p:nvPr/>
        </p:nvSpPr>
        <p:spPr>
          <a:xfrm>
            <a:off x="1492597" y="2682150"/>
            <a:ext cx="35464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*Stav po aktualizaci dat za předchozí den.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CA097BF6-68A1-4D50-803F-482D0AA07F45}"/>
              </a:ext>
            </a:extLst>
          </p:cNvPr>
          <p:cNvSpPr txBox="1"/>
          <p:nvPr/>
        </p:nvSpPr>
        <p:spPr>
          <a:xfrm>
            <a:off x="6176832" y="951932"/>
            <a:ext cx="5015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/>
              <a:t>Relativní pozitivita testů z epidemiologické indikace </a:t>
            </a:r>
            <a:r>
              <a:rPr lang="cs-CZ" sz="2000" b="1" u="sng" dirty="0" smtClean="0">
                <a:solidFill>
                  <a:srgbClr val="0000FF"/>
                </a:solidFill>
              </a:rPr>
              <a:t>nadále klesá</a:t>
            </a:r>
            <a:r>
              <a:rPr lang="cs-CZ" sz="2000" b="1" dirty="0" smtClean="0"/>
              <a:t> </a:t>
            </a:r>
            <a:r>
              <a:rPr lang="cs-CZ" sz="2000" b="1" dirty="0"/>
              <a:t>= průkazný indikátor zpomalování šíření epidemie</a:t>
            </a:r>
          </a:p>
        </p:txBody>
      </p:sp>
    </p:spTree>
    <p:extLst>
      <p:ext uri="{BB962C8B-B14F-4D97-AF65-F5344CB8AC3E}">
        <p14:creationId xmlns:p14="http://schemas.microsoft.com/office/powerpoint/2010/main" val="26560521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CUSTOMSORTGLOBALLY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2"/>
  <p:tag name="SLIDEFAB_EXPORTMODE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Motiv Office">
  <a:themeElements>
    <a:clrScheme name="COVID barvy">
      <a:dk1>
        <a:srgbClr val="000000"/>
      </a:dk1>
      <a:lt1>
        <a:srgbClr val="FFFFFF"/>
      </a:lt1>
      <a:dk2>
        <a:srgbClr val="D31145"/>
      </a:dk2>
      <a:lt2>
        <a:srgbClr val="FFFFFF"/>
      </a:lt2>
      <a:accent1>
        <a:srgbClr val="D31145"/>
      </a:accent1>
      <a:accent2>
        <a:srgbClr val="305983"/>
      </a:accent2>
      <a:accent3>
        <a:srgbClr val="00CD61"/>
      </a:accent3>
      <a:accent4>
        <a:srgbClr val="4010B7"/>
      </a:accent4>
      <a:accent5>
        <a:srgbClr val="E8EAEA"/>
      </a:accent5>
      <a:accent6>
        <a:srgbClr val="690923"/>
      </a:accent6>
      <a:hlink>
        <a:srgbClr val="FFFFFF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VID-web-sablona.potx" id="{C38994A9-F061-444B-9E05-9BEC267D622E}" vid="{A910D504-DA16-416F-8B23-CC286EF2F513}"/>
    </a:ext>
  </a:extLst>
</a:theme>
</file>

<file path=ppt/theme/theme1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iv systému Office">
  <a:themeElements>
    <a:clrScheme name="Vlastní 2">
      <a:dk1>
        <a:srgbClr val="5F5F5F"/>
      </a:dk1>
      <a:lt1>
        <a:sysClr val="window" lastClr="FFFFFF"/>
      </a:lt1>
      <a:dk2>
        <a:srgbClr val="84848E"/>
      </a:dk2>
      <a:lt2>
        <a:srgbClr val="F2F2F2"/>
      </a:lt2>
      <a:accent1>
        <a:srgbClr val="E7B13D"/>
      </a:accent1>
      <a:accent2>
        <a:srgbClr val="3D67BC"/>
      </a:accent2>
      <a:accent3>
        <a:srgbClr val="274073"/>
      </a:accent3>
      <a:accent4>
        <a:srgbClr val="84848E"/>
      </a:accent4>
      <a:accent5>
        <a:srgbClr val="D8D8D8"/>
      </a:accent5>
      <a:accent6>
        <a:srgbClr val="DDDCE0"/>
      </a:accent6>
      <a:hlink>
        <a:srgbClr val="1919FF"/>
      </a:hlink>
      <a:folHlink>
        <a:srgbClr val="00005F"/>
      </a:folHlink>
    </a:clrScheme>
    <a:fontScheme name="Paliativní péč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8_Motiv Office">
  <a:themeElements>
    <a:clrScheme name="COVID barvy">
      <a:dk1>
        <a:srgbClr val="000000"/>
      </a:dk1>
      <a:lt1>
        <a:srgbClr val="FFFFFF"/>
      </a:lt1>
      <a:dk2>
        <a:srgbClr val="D31145"/>
      </a:dk2>
      <a:lt2>
        <a:srgbClr val="FFFFFF"/>
      </a:lt2>
      <a:accent1>
        <a:srgbClr val="D31145"/>
      </a:accent1>
      <a:accent2>
        <a:srgbClr val="305983"/>
      </a:accent2>
      <a:accent3>
        <a:srgbClr val="00CD61"/>
      </a:accent3>
      <a:accent4>
        <a:srgbClr val="4010B7"/>
      </a:accent4>
      <a:accent5>
        <a:srgbClr val="E8EAEA"/>
      </a:accent5>
      <a:accent6>
        <a:srgbClr val="690923"/>
      </a:accent6>
      <a:hlink>
        <a:srgbClr val="FFFFFF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VID-web-sablona.potx" id="{C38994A9-F061-444B-9E05-9BEC267D622E}" vid="{A910D504-DA16-416F-8B23-CC286EF2F513}"/>
    </a:ext>
  </a:extLst>
</a:theme>
</file>

<file path=ppt/theme/theme5.xml><?xml version="1.0" encoding="utf-8"?>
<a:theme xmlns:a="http://schemas.openxmlformats.org/drawingml/2006/main" name="7_Motiv Office">
  <a:themeElements>
    <a:clrScheme name="COVID barvy">
      <a:dk1>
        <a:srgbClr val="000000"/>
      </a:dk1>
      <a:lt1>
        <a:srgbClr val="FFFFFF"/>
      </a:lt1>
      <a:dk2>
        <a:srgbClr val="D31145"/>
      </a:dk2>
      <a:lt2>
        <a:srgbClr val="FFFFFF"/>
      </a:lt2>
      <a:accent1>
        <a:srgbClr val="D31145"/>
      </a:accent1>
      <a:accent2>
        <a:srgbClr val="305983"/>
      </a:accent2>
      <a:accent3>
        <a:srgbClr val="00CD61"/>
      </a:accent3>
      <a:accent4>
        <a:srgbClr val="4010B7"/>
      </a:accent4>
      <a:accent5>
        <a:srgbClr val="E8EAEA"/>
      </a:accent5>
      <a:accent6>
        <a:srgbClr val="690923"/>
      </a:accent6>
      <a:hlink>
        <a:srgbClr val="FFFFFF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VID-web-sablona.potx" id="{C38994A9-F061-444B-9E05-9BEC267D622E}" vid="{A910D504-DA16-416F-8B23-CC286EF2F513}"/>
    </a:ext>
  </a:extLst>
</a:theme>
</file>

<file path=ppt/theme/theme6.xml><?xml version="1.0" encoding="utf-8"?>
<a:theme xmlns:a="http://schemas.openxmlformats.org/drawingml/2006/main" name="9_Motiv Office">
  <a:themeElements>
    <a:clrScheme name="COVID barvy">
      <a:dk1>
        <a:srgbClr val="000000"/>
      </a:dk1>
      <a:lt1>
        <a:srgbClr val="FFFFFF"/>
      </a:lt1>
      <a:dk2>
        <a:srgbClr val="D31145"/>
      </a:dk2>
      <a:lt2>
        <a:srgbClr val="FFFFFF"/>
      </a:lt2>
      <a:accent1>
        <a:srgbClr val="D31145"/>
      </a:accent1>
      <a:accent2>
        <a:srgbClr val="305983"/>
      </a:accent2>
      <a:accent3>
        <a:srgbClr val="00CD61"/>
      </a:accent3>
      <a:accent4>
        <a:srgbClr val="4010B7"/>
      </a:accent4>
      <a:accent5>
        <a:srgbClr val="E8EAEA"/>
      </a:accent5>
      <a:accent6>
        <a:srgbClr val="690923"/>
      </a:accent6>
      <a:hlink>
        <a:srgbClr val="FFFFFF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VID-web-sablona.potx" id="{C38994A9-F061-444B-9E05-9BEC267D622E}" vid="{A910D504-DA16-416F-8B23-CC286EF2F513}"/>
    </a:ext>
  </a:extLst>
</a:theme>
</file>

<file path=ppt/theme/theme7.xml><?xml version="1.0" encoding="utf-8"?>
<a:theme xmlns:a="http://schemas.openxmlformats.org/drawingml/2006/main" name="2_Motiv Office">
  <a:themeElements>
    <a:clrScheme name="COVID barvy">
      <a:dk1>
        <a:srgbClr val="000000"/>
      </a:dk1>
      <a:lt1>
        <a:srgbClr val="FFFFFF"/>
      </a:lt1>
      <a:dk2>
        <a:srgbClr val="D31145"/>
      </a:dk2>
      <a:lt2>
        <a:srgbClr val="FFFFFF"/>
      </a:lt2>
      <a:accent1>
        <a:srgbClr val="D31145"/>
      </a:accent1>
      <a:accent2>
        <a:srgbClr val="305983"/>
      </a:accent2>
      <a:accent3>
        <a:srgbClr val="00CD61"/>
      </a:accent3>
      <a:accent4>
        <a:srgbClr val="4010B7"/>
      </a:accent4>
      <a:accent5>
        <a:srgbClr val="E8EAEA"/>
      </a:accent5>
      <a:accent6>
        <a:srgbClr val="690923"/>
      </a:accent6>
      <a:hlink>
        <a:srgbClr val="FFFFFF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VID-web-sablona.potx" id="{C38994A9-F061-444B-9E05-9BEC267D622E}" vid="{A910D504-DA16-416F-8B23-CC286EF2F513}"/>
    </a:ext>
  </a:extLst>
</a:theme>
</file>

<file path=ppt/theme/theme8.xml><?xml version="1.0" encoding="utf-8"?>
<a:theme xmlns:a="http://schemas.openxmlformats.org/drawingml/2006/main" name="4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Motiv Office">
  <a:themeElements>
    <a:clrScheme name="COVID barvy">
      <a:dk1>
        <a:srgbClr val="000000"/>
      </a:dk1>
      <a:lt1>
        <a:srgbClr val="FFFFFF"/>
      </a:lt1>
      <a:dk2>
        <a:srgbClr val="D31145"/>
      </a:dk2>
      <a:lt2>
        <a:srgbClr val="FFFFFF"/>
      </a:lt2>
      <a:accent1>
        <a:srgbClr val="D31145"/>
      </a:accent1>
      <a:accent2>
        <a:srgbClr val="305983"/>
      </a:accent2>
      <a:accent3>
        <a:srgbClr val="00CD61"/>
      </a:accent3>
      <a:accent4>
        <a:srgbClr val="4010B7"/>
      </a:accent4>
      <a:accent5>
        <a:srgbClr val="E8EAEA"/>
      </a:accent5>
      <a:accent6>
        <a:srgbClr val="690923"/>
      </a:accent6>
      <a:hlink>
        <a:srgbClr val="FFFFFF"/>
      </a:hlink>
      <a:folHlink>
        <a:srgbClr val="FF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e2" id="{2F500C3B-2BAF-4CA5-849A-B1EC376A25DB}" vid="{C99570C5-ACCF-4382-8246-136F83C28052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4085</Words>
  <Application>Microsoft Office PowerPoint</Application>
  <PresentationFormat>Širokoúhlá obrazovka</PresentationFormat>
  <Paragraphs>787</Paragraphs>
  <Slides>40</Slides>
  <Notes>14</Notes>
  <HiddenSlides>1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11</vt:i4>
      </vt:variant>
      <vt:variant>
        <vt:lpstr>Nadpisy snímků</vt:lpstr>
      </vt:variant>
      <vt:variant>
        <vt:i4>40</vt:i4>
      </vt:variant>
    </vt:vector>
  </HeadingPairs>
  <TitlesOfParts>
    <vt:vector size="57" baseType="lpstr">
      <vt:lpstr>Arial</vt:lpstr>
      <vt:lpstr>Arial (Základní text)</vt:lpstr>
      <vt:lpstr>Arial Black</vt:lpstr>
      <vt:lpstr>Calibri</vt:lpstr>
      <vt:lpstr>Calibri Light</vt:lpstr>
      <vt:lpstr>Wingdings</vt:lpstr>
      <vt:lpstr>Motiv Office</vt:lpstr>
      <vt:lpstr>1_Motiv systému Office</vt:lpstr>
      <vt:lpstr>Office Theme</vt:lpstr>
      <vt:lpstr>8_Motiv Office</vt:lpstr>
      <vt:lpstr>7_Motiv Office</vt:lpstr>
      <vt:lpstr>9_Motiv Office</vt:lpstr>
      <vt:lpstr>2_Motiv Office</vt:lpstr>
      <vt:lpstr>4_Motiv Office</vt:lpstr>
      <vt:lpstr>1_Motiv Office</vt:lpstr>
      <vt:lpstr>2_Office Theme</vt:lpstr>
      <vt:lpstr>5_Motiv Office</vt:lpstr>
      <vt:lpstr>Datová a informační základna  pro management pandemie COVID-19</vt:lpstr>
      <vt:lpstr>Prezentace aplikace PowerPoint</vt:lpstr>
      <vt:lpstr>Prezentace aplikace PowerPoint</vt:lpstr>
      <vt:lpstr>Prezentace aplikace PowerPoint</vt:lpstr>
      <vt:lpstr>Počty nově diagnostikovaných pacientů: týdenní vývoj v ČR</vt:lpstr>
      <vt:lpstr>Počty COVID-19 pozitivních v ČR na 100 000 v populaci</vt:lpstr>
      <vt:lpstr>Počty COVID-19 pozitivních v ČR na 100 000 v populaci</vt:lpstr>
      <vt:lpstr>Podíl pozitivních testů: diagnostické indikace </vt:lpstr>
      <vt:lpstr>Podíl pozitivních testů: epidemiologické indikace</vt:lpstr>
      <vt:lpstr>Prezentace aplikace PowerPoint</vt:lpstr>
      <vt:lpstr>14 denní počet nových případů (na 100 000 obyv.) v ORP</vt:lpstr>
      <vt:lpstr>14denní incidence na 100 tisíc obyvatel</vt:lpstr>
      <vt:lpstr>14denní incidence na 100 tisíc obyvatel</vt:lpstr>
      <vt:lpstr>Datová a informační základna  pro management pandemie COVID-19</vt:lpstr>
      <vt:lpstr>Prezentace aplikace PowerPoint</vt:lpstr>
      <vt:lpstr>Prezentace aplikace PowerPoint</vt:lpstr>
      <vt:lpstr>Prezentace aplikace PowerPoint</vt:lpstr>
      <vt:lpstr> Aktuální počty hospitalizovaných pacientů klesají a roste i dostupná kapacita lůžek, včetně JIP</vt:lpstr>
      <vt:lpstr>Datová a informační základna  pro management pandemie COVID-19</vt:lpstr>
      <vt:lpstr>Prezentace aplikace PowerPoint</vt:lpstr>
      <vt:lpstr>Prezentace aplikace PowerPoint</vt:lpstr>
      <vt:lpstr>Scénáře dlouhodobých simulací z 5. 3. 2021</vt:lpstr>
      <vt:lpstr>Prezentace aplikace PowerPoint</vt:lpstr>
      <vt:lpstr>Prezentace aplikace PowerPoint</vt:lpstr>
      <vt:lpstr>Datová a informační základna  pro management pandemie COVID-19</vt:lpstr>
      <vt:lpstr>Vývoj celkového počtu AG testů</vt:lpstr>
      <vt:lpstr>Počet provedených a vykázaných PCR testů v ČR 1. 2. – 8. 4. 2021</vt:lpstr>
      <vt:lpstr>Počty pozitivních případů nově diagnostikovaných v březnu dle typu testu </vt:lpstr>
      <vt:lpstr>Prezentace aplikace PowerPoint</vt:lpstr>
      <vt:lpstr>Zadávání dat o očkování</vt:lpstr>
      <vt:lpstr>Očkování, objednávky a dodávky vakcín</vt:lpstr>
      <vt:lpstr>Stav očkování v ČR – dispečink 11. 4. 2021 20:00</vt:lpstr>
      <vt:lpstr>Přehled dle místa bydliště</vt:lpstr>
      <vt:lpstr>Očkovaní v krajích (podle místa bydliště)</vt:lpstr>
      <vt:lpstr>Očkovaní dle vybraných skupin </vt:lpstr>
      <vt:lpstr>Prioritní skupiny pro očkování – aplikované dávky v čase</vt:lpstr>
      <vt:lpstr>Prezentace aplikace PowerPoint</vt:lpstr>
      <vt:lpstr>Očkovaní aktivní zdravotničtí pracovníci</vt:lpstr>
      <vt:lpstr>Počty pracovníků ve zdravotnictví s nákazou COVID-19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Martin Komenda</dc:creator>
  <cp:lastModifiedBy>Ladislav Dušek</cp:lastModifiedBy>
  <cp:revision>2699</cp:revision>
  <dcterms:created xsi:type="dcterms:W3CDTF">2020-03-16T10:06:11Z</dcterms:created>
  <dcterms:modified xsi:type="dcterms:W3CDTF">2021-04-12T07:16:15Z</dcterms:modified>
</cp:coreProperties>
</file>