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34"/>
  </p:notesMasterIdLst>
  <p:handoutMasterIdLst>
    <p:handoutMasterId r:id="rId35"/>
  </p:handoutMasterIdLst>
  <p:sldIdLst>
    <p:sldId id="408" r:id="rId5"/>
    <p:sldId id="497" r:id="rId6"/>
    <p:sldId id="521" r:id="rId7"/>
    <p:sldId id="508" r:id="rId8"/>
    <p:sldId id="509" r:id="rId9"/>
    <p:sldId id="525" r:id="rId10"/>
    <p:sldId id="526" r:id="rId11"/>
    <p:sldId id="505" r:id="rId12"/>
    <p:sldId id="510" r:id="rId13"/>
    <p:sldId id="511" r:id="rId14"/>
    <p:sldId id="520" r:id="rId15"/>
    <p:sldId id="518" r:id="rId16"/>
    <p:sldId id="516" r:id="rId17"/>
    <p:sldId id="523" r:id="rId18"/>
    <p:sldId id="527" r:id="rId19"/>
    <p:sldId id="528" r:id="rId20"/>
    <p:sldId id="529" r:id="rId21"/>
    <p:sldId id="530" r:id="rId22"/>
    <p:sldId id="524" r:id="rId23"/>
    <p:sldId id="513" r:id="rId24"/>
    <p:sldId id="531" r:id="rId25"/>
    <p:sldId id="532" r:id="rId26"/>
    <p:sldId id="533" r:id="rId27"/>
    <p:sldId id="517" r:id="rId28"/>
    <p:sldId id="515" r:id="rId29"/>
    <p:sldId id="522" r:id="rId30"/>
    <p:sldId id="514" r:id="rId31"/>
    <p:sldId id="519" r:id="rId32"/>
    <p:sldId id="506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9B"/>
    <a:srgbClr val="007339"/>
    <a:srgbClr val="FFAA00"/>
    <a:srgbClr val="FCF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105EEB-D364-494E-94ED-8E7D76EF61A7}" v="110" dt="2026-06-24T19:57:54.646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44" autoAdjust="0"/>
    <p:restoredTop sz="94690" autoAdjust="0"/>
  </p:normalViewPr>
  <p:slideViewPr>
    <p:cSldViewPr snapToGrid="0">
      <p:cViewPr varScale="1">
        <p:scale>
          <a:sx n="70" d="100"/>
          <a:sy n="70" d="100"/>
        </p:scale>
        <p:origin x="352" y="64"/>
      </p:cViewPr>
      <p:guideLst/>
    </p:cSldViewPr>
  </p:slideViewPr>
  <p:outlineViewPr>
    <p:cViewPr>
      <p:scale>
        <a:sx n="33" d="100"/>
        <a:sy n="33" d="100"/>
      </p:scale>
      <p:origin x="0" y="-27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88"/>
    </p:cViewPr>
  </p:sorterViewPr>
  <p:notesViewPr>
    <p:cSldViewPr snapToGrid="0">
      <p:cViewPr varScale="1">
        <p:scale>
          <a:sx n="78" d="100"/>
          <a:sy n="78" d="100"/>
        </p:scale>
        <p:origin x="303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Seidlová" userId="1dd6d99b-8943-47e9-be87-d8e2cbcb4ed7" providerId="ADAL" clId="{ED8A8F04-1C27-482E-B9C7-D3F799BA28F1}"/>
    <pc:docChg chg="custSel addSld delSld modSld sldOrd">
      <pc:chgData name="Martina Seidlová" userId="1dd6d99b-8943-47e9-be87-d8e2cbcb4ed7" providerId="ADAL" clId="{ED8A8F04-1C27-482E-B9C7-D3F799BA28F1}" dt="2026-06-24T19:57:54.646" v="3819"/>
      <pc:docMkLst>
        <pc:docMk/>
      </pc:docMkLst>
      <pc:sldChg chg="modSp mod ord">
        <pc:chgData name="Martina Seidlová" userId="1dd6d99b-8943-47e9-be87-d8e2cbcb4ed7" providerId="ADAL" clId="{ED8A8F04-1C27-482E-B9C7-D3F799BA28F1}" dt="2026-06-24T05:57:16.561" v="2681" actId="20578"/>
        <pc:sldMkLst>
          <pc:docMk/>
          <pc:sldMk cId="704820531" sldId="408"/>
        </pc:sldMkLst>
        <pc:spChg chg="mod">
          <ac:chgData name="Martina Seidlová" userId="1dd6d99b-8943-47e9-be87-d8e2cbcb4ed7" providerId="ADAL" clId="{ED8A8F04-1C27-482E-B9C7-D3F799BA28F1}" dt="2026-06-22T21:25:23.487" v="396" actId="20577"/>
          <ac:spMkLst>
            <pc:docMk/>
            <pc:sldMk cId="704820531" sldId="408"/>
            <ac:spMk id="2" creationId="{B4FF89AA-C9C4-8138-4876-74720599BA08}"/>
          </ac:spMkLst>
        </pc:spChg>
        <pc:spChg chg="mod">
          <ac:chgData name="Martina Seidlová" userId="1dd6d99b-8943-47e9-be87-d8e2cbcb4ed7" providerId="ADAL" clId="{ED8A8F04-1C27-482E-B9C7-D3F799BA28F1}" dt="2026-06-22T21:25:04.696" v="385" actId="20577"/>
          <ac:spMkLst>
            <pc:docMk/>
            <pc:sldMk cId="704820531" sldId="408"/>
            <ac:spMk id="3" creationId="{ACC8F749-BDF3-67E5-69D8-704A9D54DA9E}"/>
          </ac:spMkLst>
        </pc:spChg>
        <pc:spChg chg="mod">
          <ac:chgData name="Martina Seidlová" userId="1dd6d99b-8943-47e9-be87-d8e2cbcb4ed7" providerId="ADAL" clId="{ED8A8F04-1C27-482E-B9C7-D3F799BA28F1}" dt="2026-06-22T21:24:03.725" v="382" actId="6549"/>
          <ac:spMkLst>
            <pc:docMk/>
            <pc:sldMk cId="704820531" sldId="408"/>
            <ac:spMk id="4" creationId="{873F634C-A114-7D5A-1AC1-A2F8BD9E3013}"/>
          </ac:spMkLst>
        </pc:spChg>
      </pc:sldChg>
      <pc:sldChg chg="delSp modSp mod">
        <pc:chgData name="Martina Seidlová" userId="1dd6d99b-8943-47e9-be87-d8e2cbcb4ed7" providerId="ADAL" clId="{ED8A8F04-1C27-482E-B9C7-D3F799BA28F1}" dt="2026-06-23T22:42:44.167" v="1842" actId="14100"/>
        <pc:sldMkLst>
          <pc:docMk/>
          <pc:sldMk cId="2577226808" sldId="497"/>
        </pc:sldMkLst>
        <pc:spChg chg="mod">
          <ac:chgData name="Martina Seidlová" userId="1dd6d99b-8943-47e9-be87-d8e2cbcb4ed7" providerId="ADAL" clId="{ED8A8F04-1C27-482E-B9C7-D3F799BA28F1}" dt="2026-06-22T22:13:39.954" v="437" actId="20577"/>
          <ac:spMkLst>
            <pc:docMk/>
            <pc:sldMk cId="2577226808" sldId="497"/>
            <ac:spMk id="2" creationId="{FE06105E-54B7-6551-8458-CBB6C6DAE03D}"/>
          </ac:spMkLst>
        </pc:spChg>
        <pc:spChg chg="mod">
          <ac:chgData name="Martina Seidlová" userId="1dd6d99b-8943-47e9-be87-d8e2cbcb4ed7" providerId="ADAL" clId="{ED8A8F04-1C27-482E-B9C7-D3F799BA28F1}" dt="2026-06-23T22:42:44.167" v="1842" actId="14100"/>
          <ac:spMkLst>
            <pc:docMk/>
            <pc:sldMk cId="2577226808" sldId="497"/>
            <ac:spMk id="4" creationId="{EFC45DEE-4A21-B9D1-D80C-93117DC10C10}"/>
          </ac:spMkLst>
        </pc:spChg>
      </pc:sldChg>
      <pc:sldChg chg="delSp modSp mod">
        <pc:chgData name="Martina Seidlová" userId="1dd6d99b-8943-47e9-be87-d8e2cbcb4ed7" providerId="ADAL" clId="{ED8A8F04-1C27-482E-B9C7-D3F799BA28F1}" dt="2026-06-24T08:51:24.889" v="3793" actId="5793"/>
        <pc:sldMkLst>
          <pc:docMk/>
          <pc:sldMk cId="1846229531" sldId="505"/>
        </pc:sldMkLst>
        <pc:spChg chg="mod">
          <ac:chgData name="Martina Seidlová" userId="1dd6d99b-8943-47e9-be87-d8e2cbcb4ed7" providerId="ADAL" clId="{ED8A8F04-1C27-482E-B9C7-D3F799BA28F1}" dt="2026-06-24T05:34:07.497" v="2275" actId="5793"/>
          <ac:spMkLst>
            <pc:docMk/>
            <pc:sldMk cId="1846229531" sldId="505"/>
            <ac:spMk id="2" creationId="{43F893B4-8251-B025-386F-34FCA18A51EA}"/>
          </ac:spMkLst>
        </pc:spChg>
        <pc:spChg chg="del">
          <ac:chgData name="Martina Seidlová" userId="1dd6d99b-8943-47e9-be87-d8e2cbcb4ed7" providerId="ADAL" clId="{ED8A8F04-1C27-482E-B9C7-D3F799BA28F1}" dt="2026-06-24T05:57:09.624" v="2679" actId="21"/>
          <ac:spMkLst>
            <pc:docMk/>
            <pc:sldMk cId="1846229531" sldId="505"/>
            <ac:spMk id="3" creationId="{24986C45-0665-4562-C935-CC58E026374E}"/>
          </ac:spMkLst>
        </pc:spChg>
        <pc:spChg chg="mod">
          <ac:chgData name="Martina Seidlová" userId="1dd6d99b-8943-47e9-be87-d8e2cbcb4ed7" providerId="ADAL" clId="{ED8A8F04-1C27-482E-B9C7-D3F799BA28F1}" dt="2026-06-24T08:51:24.889" v="3793" actId="5793"/>
          <ac:spMkLst>
            <pc:docMk/>
            <pc:sldMk cId="1846229531" sldId="505"/>
            <ac:spMk id="4" creationId="{9F8B9D4F-D48F-B58E-A3F3-48522F2D0C13}"/>
          </ac:spMkLst>
        </pc:spChg>
      </pc:sldChg>
      <pc:sldChg chg="addSp delSp modSp mod">
        <pc:chgData name="Martina Seidlová" userId="1dd6d99b-8943-47e9-be87-d8e2cbcb4ed7" providerId="ADAL" clId="{ED8A8F04-1C27-482E-B9C7-D3F799BA28F1}" dt="2026-06-24T06:00:23.727" v="2800" actId="21"/>
        <pc:sldMkLst>
          <pc:docMk/>
          <pc:sldMk cId="3164236184" sldId="506"/>
        </pc:sldMkLst>
        <pc:spChg chg="add del mod">
          <ac:chgData name="Martina Seidlová" userId="1dd6d99b-8943-47e9-be87-d8e2cbcb4ed7" providerId="ADAL" clId="{ED8A8F04-1C27-482E-B9C7-D3F799BA28F1}" dt="2026-06-24T06:00:23.727" v="2800" actId="21"/>
          <ac:spMkLst>
            <pc:docMk/>
            <pc:sldMk cId="3164236184" sldId="506"/>
            <ac:spMk id="3" creationId="{361F34F5-000E-D40B-13A0-860C4DFACC58}"/>
          </ac:spMkLst>
        </pc:spChg>
        <pc:spChg chg="mod">
          <ac:chgData name="Martina Seidlová" userId="1dd6d99b-8943-47e9-be87-d8e2cbcb4ed7" providerId="ADAL" clId="{ED8A8F04-1C27-482E-B9C7-D3F799BA28F1}" dt="2026-06-24T06:00:18.042" v="2798" actId="20577"/>
          <ac:spMkLst>
            <pc:docMk/>
            <pc:sldMk cId="3164236184" sldId="506"/>
            <ac:spMk id="7" creationId="{DA390D90-2826-C1C3-8762-08B0C62DDF8C}"/>
          </ac:spMkLst>
        </pc:spChg>
        <pc:spChg chg="del">
          <ac:chgData name="Martina Seidlová" userId="1dd6d99b-8943-47e9-be87-d8e2cbcb4ed7" providerId="ADAL" clId="{ED8A8F04-1C27-482E-B9C7-D3F799BA28F1}" dt="2026-06-24T06:00:21.167" v="2799" actId="478"/>
          <ac:spMkLst>
            <pc:docMk/>
            <pc:sldMk cId="3164236184" sldId="506"/>
            <ac:spMk id="8" creationId="{E465BF96-3A8E-AD0D-AAB1-92E01DC7090D}"/>
          </ac:spMkLst>
        </pc:spChg>
      </pc:sldChg>
      <pc:sldChg chg="modSp del mod">
        <pc:chgData name="Martina Seidlová" userId="1dd6d99b-8943-47e9-be87-d8e2cbcb4ed7" providerId="ADAL" clId="{ED8A8F04-1C27-482E-B9C7-D3F799BA28F1}" dt="2026-06-24T05:57:42.544" v="2682" actId="47"/>
        <pc:sldMkLst>
          <pc:docMk/>
          <pc:sldMk cId="2495416384" sldId="507"/>
        </pc:sldMkLst>
      </pc:sldChg>
      <pc:sldChg chg="addSp delSp modSp add mod ord">
        <pc:chgData name="Martina Seidlová" userId="1dd6d99b-8943-47e9-be87-d8e2cbcb4ed7" providerId="ADAL" clId="{ED8A8F04-1C27-482E-B9C7-D3F799BA28F1}" dt="2026-06-24T06:14:53.938" v="3240"/>
        <pc:sldMkLst>
          <pc:docMk/>
          <pc:sldMk cId="3263276105" sldId="508"/>
        </pc:sldMkLst>
        <pc:spChg chg="add mod">
          <ac:chgData name="Martina Seidlová" userId="1dd6d99b-8943-47e9-be87-d8e2cbcb4ed7" providerId="ADAL" clId="{ED8A8F04-1C27-482E-B9C7-D3F799BA28F1}" dt="2026-06-24T05:55:07.526" v="2668" actId="1076"/>
          <ac:spMkLst>
            <pc:docMk/>
            <pc:sldMk cId="3263276105" sldId="508"/>
            <ac:spMk id="2" creationId="{C0BF4515-CCE8-612D-98BB-92DD5F8364E8}"/>
          </ac:spMkLst>
        </pc:spChg>
        <pc:spChg chg="add del mod">
          <ac:chgData name="Martina Seidlová" userId="1dd6d99b-8943-47e9-be87-d8e2cbcb4ed7" providerId="ADAL" clId="{ED8A8F04-1C27-482E-B9C7-D3F799BA28F1}" dt="2026-06-23T22:44:19.679" v="1847" actId="478"/>
          <ac:spMkLst>
            <pc:docMk/>
            <pc:sldMk cId="3263276105" sldId="508"/>
            <ac:spMk id="3" creationId="{5220AAE4-E4CC-A8CE-1FC0-D9CA4C1F0D9F}"/>
          </ac:spMkLst>
        </pc:spChg>
        <pc:spChg chg="add mod">
          <ac:chgData name="Martina Seidlová" userId="1dd6d99b-8943-47e9-be87-d8e2cbcb4ed7" providerId="ADAL" clId="{ED8A8F04-1C27-482E-B9C7-D3F799BA28F1}" dt="2026-06-24T05:33:34.868" v="2235" actId="1076"/>
          <ac:spMkLst>
            <pc:docMk/>
            <pc:sldMk cId="3263276105" sldId="508"/>
            <ac:spMk id="3" creationId="{F6601399-2B1E-711B-0645-46ECE8BC34D3}"/>
          </ac:spMkLst>
        </pc:spChg>
        <pc:spChg chg="add mod">
          <ac:chgData name="Martina Seidlová" userId="1dd6d99b-8943-47e9-be87-d8e2cbcb4ed7" providerId="ADAL" clId="{ED8A8F04-1C27-482E-B9C7-D3F799BA28F1}" dt="2026-06-24T06:14:53.938" v="3240"/>
          <ac:spMkLst>
            <pc:docMk/>
            <pc:sldMk cId="3263276105" sldId="508"/>
            <ac:spMk id="4" creationId="{9242C25D-336A-49D6-06C0-F7FE537C8EC7}"/>
          </ac:spMkLst>
        </pc:spChg>
        <pc:spChg chg="del mod">
          <ac:chgData name="Martina Seidlová" userId="1dd6d99b-8943-47e9-be87-d8e2cbcb4ed7" providerId="ADAL" clId="{ED8A8F04-1C27-482E-B9C7-D3F799BA28F1}" dt="2026-06-23T22:44:26.843" v="1848" actId="478"/>
          <ac:spMkLst>
            <pc:docMk/>
            <pc:sldMk cId="3263276105" sldId="508"/>
            <ac:spMk id="7" creationId="{113EF96F-DB5E-36E3-5408-9188186AF7B2}"/>
          </ac:spMkLst>
        </pc:spChg>
        <pc:spChg chg="del mod">
          <ac:chgData name="Martina Seidlová" userId="1dd6d99b-8943-47e9-be87-d8e2cbcb4ed7" providerId="ADAL" clId="{ED8A8F04-1C27-482E-B9C7-D3F799BA28F1}" dt="2026-06-23T22:44:03.011" v="1845" actId="21"/>
          <ac:spMkLst>
            <pc:docMk/>
            <pc:sldMk cId="3263276105" sldId="508"/>
            <ac:spMk id="8" creationId="{3CAE6629-D2DD-906D-B0D1-855E8524D422}"/>
          </ac:spMkLst>
        </pc:spChg>
      </pc:sldChg>
      <pc:sldChg chg="modSp add mod ord">
        <pc:chgData name="Martina Seidlová" userId="1dd6d99b-8943-47e9-be87-d8e2cbcb4ed7" providerId="ADAL" clId="{ED8A8F04-1C27-482E-B9C7-D3F799BA28F1}" dt="2026-06-24T05:33:01.191" v="2231" actId="20577"/>
        <pc:sldMkLst>
          <pc:docMk/>
          <pc:sldMk cId="26676889" sldId="509"/>
        </pc:sldMkLst>
        <pc:spChg chg="mod">
          <ac:chgData name="Martina Seidlová" userId="1dd6d99b-8943-47e9-be87-d8e2cbcb4ed7" providerId="ADAL" clId="{ED8A8F04-1C27-482E-B9C7-D3F799BA28F1}" dt="2026-06-24T05:33:01.191" v="2231" actId="20577"/>
          <ac:spMkLst>
            <pc:docMk/>
            <pc:sldMk cId="26676889" sldId="509"/>
            <ac:spMk id="7" creationId="{8A7C27E1-B8E6-F6D6-AE6D-AEAB15B3A2D1}"/>
          </ac:spMkLst>
        </pc:spChg>
        <pc:spChg chg="mod">
          <ac:chgData name="Martina Seidlová" userId="1dd6d99b-8943-47e9-be87-d8e2cbcb4ed7" providerId="ADAL" clId="{ED8A8F04-1C27-482E-B9C7-D3F799BA28F1}" dt="2026-06-24T05:29:21.539" v="2119" actId="113"/>
          <ac:spMkLst>
            <pc:docMk/>
            <pc:sldMk cId="26676889" sldId="509"/>
            <ac:spMk id="8" creationId="{89C7AD22-C781-AD4A-AE0E-03A93DDBA0F3}"/>
          </ac:spMkLst>
        </pc:spChg>
      </pc:sldChg>
      <pc:sldChg chg="addSp modSp add mod">
        <pc:chgData name="Martina Seidlová" userId="1dd6d99b-8943-47e9-be87-d8e2cbcb4ed7" providerId="ADAL" clId="{ED8A8F04-1C27-482E-B9C7-D3F799BA28F1}" dt="2026-06-24T05:58:44.695" v="2729" actId="20577"/>
        <pc:sldMkLst>
          <pc:docMk/>
          <pc:sldMk cId="745867997" sldId="510"/>
        </pc:sldMkLst>
        <pc:spChg chg="mod">
          <ac:chgData name="Martina Seidlová" userId="1dd6d99b-8943-47e9-be87-d8e2cbcb4ed7" providerId="ADAL" clId="{ED8A8F04-1C27-482E-B9C7-D3F799BA28F1}" dt="2026-06-24T05:58:02.409" v="2704" actId="20577"/>
          <ac:spMkLst>
            <pc:docMk/>
            <pc:sldMk cId="745867997" sldId="510"/>
            <ac:spMk id="7" creationId="{2A539776-D878-7F03-1012-EB6BFEBCBD61}"/>
          </ac:spMkLst>
        </pc:spChg>
        <pc:spChg chg="mod">
          <ac:chgData name="Martina Seidlová" userId="1dd6d99b-8943-47e9-be87-d8e2cbcb4ed7" providerId="ADAL" clId="{ED8A8F04-1C27-482E-B9C7-D3F799BA28F1}" dt="2026-06-24T05:58:44.695" v="2729" actId="20577"/>
          <ac:spMkLst>
            <pc:docMk/>
            <pc:sldMk cId="745867997" sldId="510"/>
            <ac:spMk id="8" creationId="{FCD20B00-54BA-C033-9F82-B720AEC21038}"/>
          </ac:spMkLst>
        </pc:spChg>
        <pc:picChg chg="add mod">
          <ac:chgData name="Martina Seidlová" userId="1dd6d99b-8943-47e9-be87-d8e2cbcb4ed7" providerId="ADAL" clId="{ED8A8F04-1C27-482E-B9C7-D3F799BA28F1}" dt="2026-06-21T20:47:53.318" v="81" actId="1076"/>
          <ac:picMkLst>
            <pc:docMk/>
            <pc:sldMk cId="745867997" sldId="510"/>
            <ac:picMk id="3" creationId="{07150D6F-E817-5F2F-B385-1F702352C332}"/>
          </ac:picMkLst>
        </pc:picChg>
      </pc:sldChg>
      <pc:sldChg chg="addSp delSp modSp add mod">
        <pc:chgData name="Martina Seidlová" userId="1dd6d99b-8943-47e9-be87-d8e2cbcb4ed7" providerId="ADAL" clId="{ED8A8F04-1C27-482E-B9C7-D3F799BA28F1}" dt="2026-06-24T08:17:47.466" v="3792" actId="14100"/>
        <pc:sldMkLst>
          <pc:docMk/>
          <pc:sldMk cId="893278537" sldId="511"/>
        </pc:sldMkLst>
        <pc:spChg chg="mod">
          <ac:chgData name="Martina Seidlová" userId="1dd6d99b-8943-47e9-be87-d8e2cbcb4ed7" providerId="ADAL" clId="{ED8A8F04-1C27-482E-B9C7-D3F799BA28F1}" dt="2026-06-24T08:17:47.466" v="3792" actId="14100"/>
          <ac:spMkLst>
            <pc:docMk/>
            <pc:sldMk cId="893278537" sldId="511"/>
            <ac:spMk id="8" creationId="{8401A434-FD31-95F8-C104-730E5F9D2160}"/>
          </ac:spMkLst>
        </pc:spChg>
      </pc:sldChg>
      <pc:sldChg chg="modSp add del mod">
        <pc:chgData name="Martina Seidlová" userId="1dd6d99b-8943-47e9-be87-d8e2cbcb4ed7" providerId="ADAL" clId="{ED8A8F04-1C27-482E-B9C7-D3F799BA28F1}" dt="2026-06-24T05:59:33.005" v="2790" actId="47"/>
        <pc:sldMkLst>
          <pc:docMk/>
          <pc:sldMk cId="3952999999" sldId="512"/>
        </pc:sldMkLst>
        <pc:spChg chg="mod">
          <ac:chgData name="Martina Seidlová" userId="1dd6d99b-8943-47e9-be87-d8e2cbcb4ed7" providerId="ADAL" clId="{ED8A8F04-1C27-482E-B9C7-D3F799BA28F1}" dt="2026-06-24T05:59:27.678" v="2789" actId="20577"/>
          <ac:spMkLst>
            <pc:docMk/>
            <pc:sldMk cId="3952999999" sldId="512"/>
            <ac:spMk id="8" creationId="{E2963C34-4EE3-8D51-6A24-543D65DA64D6}"/>
          </ac:spMkLst>
        </pc:spChg>
      </pc:sldChg>
      <pc:sldChg chg="addSp modSp add mod ord">
        <pc:chgData name="Martina Seidlová" userId="1dd6d99b-8943-47e9-be87-d8e2cbcb4ed7" providerId="ADAL" clId="{ED8A8F04-1C27-482E-B9C7-D3F799BA28F1}" dt="2026-06-24T06:19:08.534" v="3363"/>
        <pc:sldMkLst>
          <pc:docMk/>
          <pc:sldMk cId="2620941637" sldId="513"/>
        </pc:sldMkLst>
        <pc:spChg chg="add mod">
          <ac:chgData name="Martina Seidlová" userId="1dd6d99b-8943-47e9-be87-d8e2cbcb4ed7" providerId="ADAL" clId="{ED8A8F04-1C27-482E-B9C7-D3F799BA28F1}" dt="2026-06-24T05:46:25.383" v="2536" actId="20577"/>
          <ac:spMkLst>
            <pc:docMk/>
            <pc:sldMk cId="2620941637" sldId="513"/>
            <ac:spMk id="2" creationId="{AC2AA51F-7ABB-3D2A-51AF-C48F44D6D8C2}"/>
          </ac:spMkLst>
        </pc:spChg>
        <pc:spChg chg="add mod">
          <ac:chgData name="Martina Seidlová" userId="1dd6d99b-8943-47e9-be87-d8e2cbcb4ed7" providerId="ADAL" clId="{ED8A8F04-1C27-482E-B9C7-D3F799BA28F1}" dt="2026-06-24T05:48:25.416" v="2545" actId="1076"/>
          <ac:spMkLst>
            <pc:docMk/>
            <pc:sldMk cId="2620941637" sldId="513"/>
            <ac:spMk id="3" creationId="{BDCDCA7F-EC5A-4F67-6241-00B22FDDB924}"/>
          </ac:spMkLst>
        </pc:spChg>
        <pc:spChg chg="mod">
          <ac:chgData name="Martina Seidlová" userId="1dd6d99b-8943-47e9-be87-d8e2cbcb4ed7" providerId="ADAL" clId="{ED8A8F04-1C27-482E-B9C7-D3F799BA28F1}" dt="2026-06-24T05:48:45.511" v="2595" actId="20577"/>
          <ac:spMkLst>
            <pc:docMk/>
            <pc:sldMk cId="2620941637" sldId="513"/>
            <ac:spMk id="8" creationId="{C493A108-2C41-9F23-6376-8F0E9AE10410}"/>
          </ac:spMkLst>
        </pc:spChg>
      </pc:sldChg>
      <pc:sldChg chg="addSp modSp add mod ord">
        <pc:chgData name="Martina Seidlová" userId="1dd6d99b-8943-47e9-be87-d8e2cbcb4ed7" providerId="ADAL" clId="{ED8A8F04-1C27-482E-B9C7-D3F799BA28F1}" dt="2026-06-24T05:50:45.105" v="2608" actId="1076"/>
        <pc:sldMkLst>
          <pc:docMk/>
          <pc:sldMk cId="396473967" sldId="514"/>
        </pc:sldMkLst>
        <pc:spChg chg="add mod">
          <ac:chgData name="Martina Seidlová" userId="1dd6d99b-8943-47e9-be87-d8e2cbcb4ed7" providerId="ADAL" clId="{ED8A8F04-1C27-482E-B9C7-D3F799BA28F1}" dt="2026-06-24T05:50:45.105" v="2608" actId="1076"/>
          <ac:spMkLst>
            <pc:docMk/>
            <pc:sldMk cId="396473967" sldId="514"/>
            <ac:spMk id="3" creationId="{6FDF331F-A165-0718-CB67-CA9A1A0EFDA2}"/>
          </ac:spMkLst>
        </pc:spChg>
        <pc:spChg chg="mod">
          <ac:chgData name="Martina Seidlová" userId="1dd6d99b-8943-47e9-be87-d8e2cbcb4ed7" providerId="ADAL" clId="{ED8A8F04-1C27-482E-B9C7-D3F799BA28F1}" dt="2026-06-24T05:50:11.777" v="2604"/>
          <ac:spMkLst>
            <pc:docMk/>
            <pc:sldMk cId="396473967" sldId="514"/>
            <ac:spMk id="8" creationId="{7A8E92E4-EBE0-1FF2-144F-43DD6D24EBF3}"/>
          </ac:spMkLst>
        </pc:spChg>
        <pc:picChg chg="add mod">
          <ac:chgData name="Martina Seidlová" userId="1dd6d99b-8943-47e9-be87-d8e2cbcb4ed7" providerId="ADAL" clId="{ED8A8F04-1C27-482E-B9C7-D3F799BA28F1}" dt="2026-06-24T05:50:34.599" v="2607" actId="1076"/>
          <ac:picMkLst>
            <pc:docMk/>
            <pc:sldMk cId="396473967" sldId="514"/>
            <ac:picMk id="2" creationId="{D9748E67-D94D-3714-5997-8E5B0403CF96}"/>
          </ac:picMkLst>
        </pc:picChg>
      </pc:sldChg>
      <pc:sldChg chg="addSp modSp add del mod">
        <pc:chgData name="Martina Seidlová" userId="1dd6d99b-8943-47e9-be87-d8e2cbcb4ed7" providerId="ADAL" clId="{ED8A8F04-1C27-482E-B9C7-D3F799BA28F1}" dt="2026-06-24T05:41:25.137" v="2479" actId="2696"/>
        <pc:sldMkLst>
          <pc:docMk/>
          <pc:sldMk cId="990885792" sldId="515"/>
        </pc:sldMkLst>
        <pc:picChg chg="add mod">
          <ac:chgData name="Martina Seidlová" userId="1dd6d99b-8943-47e9-be87-d8e2cbcb4ed7" providerId="ADAL" clId="{ED8A8F04-1C27-482E-B9C7-D3F799BA28F1}" dt="2026-06-24T05:41:13.681" v="2476" actId="14100"/>
          <ac:picMkLst>
            <pc:docMk/>
            <pc:sldMk cId="990885792" sldId="515"/>
            <ac:picMk id="3" creationId="{39DC36DA-A9ED-BECE-77D5-1170D29670D0}"/>
          </ac:picMkLst>
        </pc:picChg>
        <pc:picChg chg="add mod">
          <ac:chgData name="Martina Seidlová" userId="1dd6d99b-8943-47e9-be87-d8e2cbcb4ed7" providerId="ADAL" clId="{ED8A8F04-1C27-482E-B9C7-D3F799BA28F1}" dt="2026-06-24T05:41:18.458" v="2478" actId="14100"/>
          <ac:picMkLst>
            <pc:docMk/>
            <pc:sldMk cId="990885792" sldId="515"/>
            <ac:picMk id="7" creationId="{EA909AA4-AB91-9593-CC95-7E9856CE1D4E}"/>
          </ac:picMkLst>
        </pc:picChg>
      </pc:sldChg>
      <pc:sldChg chg="add">
        <pc:chgData name="Martina Seidlová" userId="1dd6d99b-8943-47e9-be87-d8e2cbcb4ed7" providerId="ADAL" clId="{ED8A8F04-1C27-482E-B9C7-D3F799BA28F1}" dt="2026-06-24T05:41:29.776" v="2480"/>
        <pc:sldMkLst>
          <pc:docMk/>
          <pc:sldMk cId="3581430717" sldId="515"/>
        </pc:sldMkLst>
      </pc:sldChg>
      <pc:sldChg chg="addSp delSp modSp add mod ord">
        <pc:chgData name="Martina Seidlová" userId="1dd6d99b-8943-47e9-be87-d8e2cbcb4ed7" providerId="ADAL" clId="{ED8A8F04-1C27-482E-B9C7-D3F799BA28F1}" dt="2026-06-24T07:28:55.717" v="3493" actId="20577"/>
        <pc:sldMkLst>
          <pc:docMk/>
          <pc:sldMk cId="1480436503" sldId="516"/>
        </pc:sldMkLst>
        <pc:spChg chg="add mod">
          <ac:chgData name="Martina Seidlová" userId="1dd6d99b-8943-47e9-be87-d8e2cbcb4ed7" providerId="ADAL" clId="{ED8A8F04-1C27-482E-B9C7-D3F799BA28F1}" dt="2026-06-24T07:28:55.717" v="3493" actId="20577"/>
          <ac:spMkLst>
            <pc:docMk/>
            <pc:sldMk cId="1480436503" sldId="516"/>
            <ac:spMk id="2" creationId="{35F59D87-14EA-E5AC-F1F8-7837FF0AEB30}"/>
          </ac:spMkLst>
        </pc:spChg>
        <pc:spChg chg="del mod">
          <ac:chgData name="Martina Seidlová" userId="1dd6d99b-8943-47e9-be87-d8e2cbcb4ed7" providerId="ADAL" clId="{ED8A8F04-1C27-482E-B9C7-D3F799BA28F1}" dt="2026-06-24T06:01:39.511" v="2801" actId="22"/>
          <ac:spMkLst>
            <pc:docMk/>
            <pc:sldMk cId="1480436503" sldId="516"/>
            <ac:spMk id="8" creationId="{78DB3DF3-90DC-A9A5-174C-0410F156AF21}"/>
          </ac:spMkLst>
        </pc:spChg>
        <pc:picChg chg="add mod ord">
          <ac:chgData name="Martina Seidlová" userId="1dd6d99b-8943-47e9-be87-d8e2cbcb4ed7" providerId="ADAL" clId="{ED8A8F04-1C27-482E-B9C7-D3F799BA28F1}" dt="2026-06-24T07:28:23.641" v="3412" actId="1076"/>
          <ac:picMkLst>
            <pc:docMk/>
            <pc:sldMk cId="1480436503" sldId="516"/>
            <ac:picMk id="3" creationId="{13D3F72F-9F25-07A8-EE2C-F9A610C445CD}"/>
          </ac:picMkLst>
        </pc:picChg>
      </pc:sldChg>
      <pc:sldChg chg="addSp modSp add mod ord">
        <pc:chgData name="Martina Seidlová" userId="1dd6d99b-8943-47e9-be87-d8e2cbcb4ed7" providerId="ADAL" clId="{ED8A8F04-1C27-482E-B9C7-D3F799BA28F1}" dt="2026-06-24T05:49:35.131" v="2599" actId="14100"/>
        <pc:sldMkLst>
          <pc:docMk/>
          <pc:sldMk cId="1434294682" sldId="517"/>
        </pc:sldMkLst>
        <pc:spChg chg="add mod">
          <ac:chgData name="Martina Seidlová" userId="1dd6d99b-8943-47e9-be87-d8e2cbcb4ed7" providerId="ADAL" clId="{ED8A8F04-1C27-482E-B9C7-D3F799BA28F1}" dt="2026-06-24T05:40:45.316" v="2474" actId="5793"/>
          <ac:spMkLst>
            <pc:docMk/>
            <pc:sldMk cId="1434294682" sldId="517"/>
            <ac:spMk id="2" creationId="{1C055B3C-2BC7-982B-D24F-38F557B94F0A}"/>
          </ac:spMkLst>
        </pc:spChg>
        <pc:spChg chg="mod">
          <ac:chgData name="Martina Seidlová" userId="1dd6d99b-8943-47e9-be87-d8e2cbcb4ed7" providerId="ADAL" clId="{ED8A8F04-1C27-482E-B9C7-D3F799BA28F1}" dt="2026-06-24T05:49:35.131" v="2599" actId="14100"/>
          <ac:spMkLst>
            <pc:docMk/>
            <pc:sldMk cId="1434294682" sldId="517"/>
            <ac:spMk id="8" creationId="{F79CAD53-8809-594C-BA6D-0B83F63A226C}"/>
          </ac:spMkLst>
        </pc:spChg>
      </pc:sldChg>
      <pc:sldChg chg="addSp delSp modSp add mod ord">
        <pc:chgData name="Martina Seidlová" userId="1dd6d99b-8943-47e9-be87-d8e2cbcb4ed7" providerId="ADAL" clId="{ED8A8F04-1C27-482E-B9C7-D3F799BA28F1}" dt="2026-06-24T07:43:27.758" v="3643" actId="123"/>
        <pc:sldMkLst>
          <pc:docMk/>
          <pc:sldMk cId="771195668" sldId="518"/>
        </pc:sldMkLst>
        <pc:spChg chg="add mod">
          <ac:chgData name="Martina Seidlová" userId="1dd6d99b-8943-47e9-be87-d8e2cbcb4ed7" providerId="ADAL" clId="{ED8A8F04-1C27-482E-B9C7-D3F799BA28F1}" dt="2026-06-24T07:39:28.720" v="3579" actId="20577"/>
          <ac:spMkLst>
            <pc:docMk/>
            <pc:sldMk cId="771195668" sldId="518"/>
            <ac:spMk id="2" creationId="{1F945AE5-D7D9-BDEC-AA4A-A1B9200BE6E3}"/>
          </ac:spMkLst>
        </pc:spChg>
        <pc:spChg chg="add mod">
          <ac:chgData name="Martina Seidlová" userId="1dd6d99b-8943-47e9-be87-d8e2cbcb4ed7" providerId="ADAL" clId="{ED8A8F04-1C27-482E-B9C7-D3F799BA28F1}" dt="2026-06-24T07:31:18.369" v="3502" actId="6549"/>
          <ac:spMkLst>
            <pc:docMk/>
            <pc:sldMk cId="771195668" sldId="518"/>
            <ac:spMk id="3" creationId="{44853CD9-D8AE-35ED-91B5-4554D4085ECC}"/>
          </ac:spMkLst>
        </pc:spChg>
        <pc:spChg chg="add mod">
          <ac:chgData name="Martina Seidlová" userId="1dd6d99b-8943-47e9-be87-d8e2cbcb4ed7" providerId="ADAL" clId="{ED8A8F04-1C27-482E-B9C7-D3F799BA28F1}" dt="2026-06-24T07:31:22.374" v="3503" actId="20577"/>
          <ac:spMkLst>
            <pc:docMk/>
            <pc:sldMk cId="771195668" sldId="518"/>
            <ac:spMk id="4" creationId="{0F9CCB9C-C0F1-7CF5-D0E2-5D54D54FA3EC}"/>
          </ac:spMkLst>
        </pc:spChg>
        <pc:spChg chg="add mod">
          <ac:chgData name="Martina Seidlová" userId="1dd6d99b-8943-47e9-be87-d8e2cbcb4ed7" providerId="ADAL" clId="{ED8A8F04-1C27-482E-B9C7-D3F799BA28F1}" dt="2026-06-24T07:43:27.758" v="3643" actId="123"/>
          <ac:spMkLst>
            <pc:docMk/>
            <pc:sldMk cId="771195668" sldId="518"/>
            <ac:spMk id="7" creationId="{EC74D878-1593-78AF-15C1-8095E22F31B1}"/>
          </ac:spMkLst>
        </pc:spChg>
      </pc:sldChg>
      <pc:sldChg chg="addSp modSp add mod">
        <pc:chgData name="Martina Seidlová" userId="1dd6d99b-8943-47e9-be87-d8e2cbcb4ed7" providerId="ADAL" clId="{ED8A8F04-1C27-482E-B9C7-D3F799BA28F1}" dt="2026-06-24T06:05:06.625" v="2869" actId="1076"/>
        <pc:sldMkLst>
          <pc:docMk/>
          <pc:sldMk cId="3635263539" sldId="519"/>
        </pc:sldMkLst>
        <pc:spChg chg="add mod">
          <ac:chgData name="Martina Seidlová" userId="1dd6d99b-8943-47e9-be87-d8e2cbcb4ed7" providerId="ADAL" clId="{ED8A8F04-1C27-482E-B9C7-D3F799BA28F1}" dt="2026-06-24T06:05:06.625" v="2869" actId="1076"/>
          <ac:spMkLst>
            <pc:docMk/>
            <pc:sldMk cId="3635263539" sldId="519"/>
            <ac:spMk id="3" creationId="{10C7451E-A40F-5F59-DF7F-E0D9E705A7C4}"/>
          </ac:spMkLst>
        </pc:spChg>
        <pc:spChg chg="add mod">
          <ac:chgData name="Martina Seidlová" userId="1dd6d99b-8943-47e9-be87-d8e2cbcb4ed7" providerId="ADAL" clId="{ED8A8F04-1C27-482E-B9C7-D3F799BA28F1}" dt="2026-06-24T06:05:02.109" v="2868" actId="20577"/>
          <ac:spMkLst>
            <pc:docMk/>
            <pc:sldMk cId="3635263539" sldId="519"/>
            <ac:spMk id="4" creationId="{A06E0F51-DBBE-59A2-1EAD-58FDEE161F5A}"/>
          </ac:spMkLst>
        </pc:spChg>
        <pc:spChg chg="mod">
          <ac:chgData name="Martina Seidlová" userId="1dd6d99b-8943-47e9-be87-d8e2cbcb4ed7" providerId="ADAL" clId="{ED8A8F04-1C27-482E-B9C7-D3F799BA28F1}" dt="2026-06-24T05:54:23.213" v="2658" actId="6549"/>
          <ac:spMkLst>
            <pc:docMk/>
            <pc:sldMk cId="3635263539" sldId="519"/>
            <ac:spMk id="7" creationId="{B0A1FE18-06A2-4C02-EEF6-285A31DAE5FA}"/>
          </ac:spMkLst>
        </pc:spChg>
      </pc:sldChg>
      <pc:sldChg chg="addSp modSp add mod ord">
        <pc:chgData name="Martina Seidlová" userId="1dd6d99b-8943-47e9-be87-d8e2cbcb4ed7" providerId="ADAL" clId="{ED8A8F04-1C27-482E-B9C7-D3F799BA28F1}" dt="2026-06-24T05:54:42.385" v="2664"/>
        <pc:sldMkLst>
          <pc:docMk/>
          <pc:sldMk cId="1981385783" sldId="520"/>
        </pc:sldMkLst>
        <pc:spChg chg="add mod">
          <ac:chgData name="Martina Seidlová" userId="1dd6d99b-8943-47e9-be87-d8e2cbcb4ed7" providerId="ADAL" clId="{ED8A8F04-1C27-482E-B9C7-D3F799BA28F1}" dt="2026-06-24T05:53:13.124" v="2641" actId="1076"/>
          <ac:spMkLst>
            <pc:docMk/>
            <pc:sldMk cId="1981385783" sldId="520"/>
            <ac:spMk id="2" creationId="{66823669-157A-7E2B-D06C-532B84D87F47}"/>
          </ac:spMkLst>
        </pc:spChg>
        <pc:spChg chg="mod">
          <ac:chgData name="Martina Seidlová" userId="1dd6d99b-8943-47e9-be87-d8e2cbcb4ed7" providerId="ADAL" clId="{ED8A8F04-1C27-482E-B9C7-D3F799BA28F1}" dt="2026-06-24T05:53:08.962" v="2640" actId="1076"/>
          <ac:spMkLst>
            <pc:docMk/>
            <pc:sldMk cId="1981385783" sldId="520"/>
            <ac:spMk id="7" creationId="{EB44D713-7089-3D15-8580-BC54413D19AA}"/>
          </ac:spMkLst>
        </pc:spChg>
      </pc:sldChg>
      <pc:sldChg chg="modSp add mod">
        <pc:chgData name="Martina Seidlová" userId="1dd6d99b-8943-47e9-be87-d8e2cbcb4ed7" providerId="ADAL" clId="{ED8A8F04-1C27-482E-B9C7-D3F799BA28F1}" dt="2026-06-24T19:57:54.646" v="3819"/>
        <pc:sldMkLst>
          <pc:docMk/>
          <pc:sldMk cId="1394176339" sldId="521"/>
        </pc:sldMkLst>
        <pc:spChg chg="mod">
          <ac:chgData name="Martina Seidlová" userId="1dd6d99b-8943-47e9-be87-d8e2cbcb4ed7" providerId="ADAL" clId="{ED8A8F04-1C27-482E-B9C7-D3F799BA28F1}" dt="2026-06-24T05:30:21.153" v="2165" actId="20577"/>
          <ac:spMkLst>
            <pc:docMk/>
            <pc:sldMk cId="1394176339" sldId="521"/>
            <ac:spMk id="2" creationId="{E37BE968-0D5D-5198-927B-76CBCA46A6FD}"/>
          </ac:spMkLst>
        </pc:spChg>
        <pc:spChg chg="mod">
          <ac:chgData name="Martina Seidlová" userId="1dd6d99b-8943-47e9-be87-d8e2cbcb4ed7" providerId="ADAL" clId="{ED8A8F04-1C27-482E-B9C7-D3F799BA28F1}" dt="2026-06-24T19:57:54.646" v="3819"/>
          <ac:spMkLst>
            <pc:docMk/>
            <pc:sldMk cId="1394176339" sldId="521"/>
            <ac:spMk id="4" creationId="{701B1D87-70CD-6A97-0728-F352E22ACD79}"/>
          </ac:spMkLst>
        </pc:spChg>
      </pc:sldChg>
      <pc:sldChg chg="addSp delSp modSp add mod ord">
        <pc:chgData name="Martina Seidlová" userId="1dd6d99b-8943-47e9-be87-d8e2cbcb4ed7" providerId="ADAL" clId="{ED8A8F04-1C27-482E-B9C7-D3F799BA28F1}" dt="2026-06-24T06:02:12.186" v="2807"/>
        <pc:sldMkLst>
          <pc:docMk/>
          <pc:sldMk cId="2367524224" sldId="522"/>
        </pc:sldMkLst>
        <pc:spChg chg="add del mod">
          <ac:chgData name="Martina Seidlová" userId="1dd6d99b-8943-47e9-be87-d8e2cbcb4ed7" providerId="ADAL" clId="{ED8A8F04-1C27-482E-B9C7-D3F799BA28F1}" dt="2026-06-24T05:38:07.176" v="2295" actId="21"/>
          <ac:spMkLst>
            <pc:docMk/>
            <pc:sldMk cId="2367524224" sldId="522"/>
            <ac:spMk id="4" creationId="{E159933D-190C-6475-19A2-975B23242A60}"/>
          </ac:spMkLst>
        </pc:spChg>
        <pc:spChg chg="add mod">
          <ac:chgData name="Martina Seidlová" userId="1dd6d99b-8943-47e9-be87-d8e2cbcb4ed7" providerId="ADAL" clId="{ED8A8F04-1C27-482E-B9C7-D3F799BA28F1}" dt="2026-06-24T05:39:27.629" v="2423" actId="20577"/>
          <ac:spMkLst>
            <pc:docMk/>
            <pc:sldMk cId="2367524224" sldId="522"/>
            <ac:spMk id="7" creationId="{197E45F4-1D99-1320-8B0A-B437E7B6D433}"/>
          </ac:spMkLst>
        </pc:spChg>
        <pc:spChg chg="mod">
          <ac:chgData name="Martina Seidlová" userId="1dd6d99b-8943-47e9-be87-d8e2cbcb4ed7" providerId="ADAL" clId="{ED8A8F04-1C27-482E-B9C7-D3F799BA28F1}" dt="2026-06-24T05:39:30.148" v="2424" actId="20577"/>
          <ac:spMkLst>
            <pc:docMk/>
            <pc:sldMk cId="2367524224" sldId="522"/>
            <ac:spMk id="8" creationId="{7A4FD7DC-8284-B398-13E5-5A1156D29BA6}"/>
          </ac:spMkLst>
        </pc:spChg>
        <pc:picChg chg="del">
          <ac:chgData name="Martina Seidlová" userId="1dd6d99b-8943-47e9-be87-d8e2cbcb4ed7" providerId="ADAL" clId="{ED8A8F04-1C27-482E-B9C7-D3F799BA28F1}" dt="2026-06-24T05:37:00.087" v="2280" actId="478"/>
          <ac:picMkLst>
            <pc:docMk/>
            <pc:sldMk cId="2367524224" sldId="522"/>
            <ac:picMk id="2" creationId="{B2C76CFE-EE0B-7B45-8636-F28992D54AA5}"/>
          </ac:picMkLst>
        </pc:picChg>
      </pc:sldChg>
      <pc:sldChg chg="addSp delSp modSp add mod">
        <pc:chgData name="Martina Seidlová" userId="1dd6d99b-8943-47e9-be87-d8e2cbcb4ed7" providerId="ADAL" clId="{ED8A8F04-1C27-482E-B9C7-D3F799BA28F1}" dt="2026-06-24T07:29:10.576" v="3494" actId="1076"/>
        <pc:sldMkLst>
          <pc:docMk/>
          <pc:sldMk cId="2169946466" sldId="523"/>
        </pc:sldMkLst>
        <pc:spChg chg="add mod">
          <ac:chgData name="Martina Seidlová" userId="1dd6d99b-8943-47e9-be87-d8e2cbcb4ed7" providerId="ADAL" clId="{ED8A8F04-1C27-482E-B9C7-D3F799BA28F1}" dt="2026-06-24T07:29:10.576" v="3494" actId="1076"/>
          <ac:spMkLst>
            <pc:docMk/>
            <pc:sldMk cId="2169946466" sldId="523"/>
            <ac:spMk id="4" creationId="{8AEBFF67-B9AA-367D-F373-51C083B31397}"/>
          </ac:spMkLst>
        </pc:spChg>
        <pc:spChg chg="add mod">
          <ac:chgData name="Martina Seidlová" userId="1dd6d99b-8943-47e9-be87-d8e2cbcb4ed7" providerId="ADAL" clId="{ED8A8F04-1C27-482E-B9C7-D3F799BA28F1}" dt="2026-06-24T06:11:45.084" v="3214" actId="20577"/>
          <ac:spMkLst>
            <pc:docMk/>
            <pc:sldMk cId="2169946466" sldId="523"/>
            <ac:spMk id="7" creationId="{206DB3E4-44CB-D643-5E43-73AC500B9A5F}"/>
          </ac:spMkLst>
        </pc:spChg>
        <pc:picChg chg="del mod">
          <ac:chgData name="Martina Seidlová" userId="1dd6d99b-8943-47e9-be87-d8e2cbcb4ed7" providerId="ADAL" clId="{ED8A8F04-1C27-482E-B9C7-D3F799BA28F1}" dt="2026-06-24T06:05:25.743" v="2873" actId="478"/>
          <ac:picMkLst>
            <pc:docMk/>
            <pc:sldMk cId="2169946466" sldId="523"/>
            <ac:picMk id="3" creationId="{2AF68C43-C91C-C206-E18E-FA3DAC985C73}"/>
          </ac:picMkLst>
        </pc:picChg>
      </pc:sldChg>
      <pc:sldChg chg="addSp delSp modSp add mod">
        <pc:chgData name="Martina Seidlová" userId="1dd6d99b-8943-47e9-be87-d8e2cbcb4ed7" providerId="ADAL" clId="{ED8A8F04-1C27-482E-B9C7-D3F799BA28F1}" dt="2026-06-24T06:17:27.438" v="3331" actId="1076"/>
        <pc:sldMkLst>
          <pc:docMk/>
          <pc:sldMk cId="514917256" sldId="524"/>
        </pc:sldMkLst>
        <pc:spChg chg="add mod">
          <ac:chgData name="Martina Seidlová" userId="1dd6d99b-8943-47e9-be87-d8e2cbcb4ed7" providerId="ADAL" clId="{ED8A8F04-1C27-482E-B9C7-D3F799BA28F1}" dt="2026-06-24T06:17:27.438" v="3331" actId="1076"/>
          <ac:spMkLst>
            <pc:docMk/>
            <pc:sldMk cId="514917256" sldId="524"/>
            <ac:spMk id="4" creationId="{28C40BAE-B6FF-DA04-7A8D-60C63269ABFF}"/>
          </ac:spMkLst>
        </pc:spChg>
        <pc:spChg chg="add mod">
          <ac:chgData name="Martina Seidlová" userId="1dd6d99b-8943-47e9-be87-d8e2cbcb4ed7" providerId="ADAL" clId="{ED8A8F04-1C27-482E-B9C7-D3F799BA28F1}" dt="2026-06-24T06:17:02.699" v="3328" actId="20577"/>
          <ac:spMkLst>
            <pc:docMk/>
            <pc:sldMk cId="514917256" sldId="524"/>
            <ac:spMk id="7" creationId="{CA62A9B3-BFC1-DF5C-5BE1-B748E53CF3DB}"/>
          </ac:spMkLst>
        </pc:spChg>
        <pc:picChg chg="del">
          <ac:chgData name="Martina Seidlová" userId="1dd6d99b-8943-47e9-be87-d8e2cbcb4ed7" providerId="ADAL" clId="{ED8A8F04-1C27-482E-B9C7-D3F799BA28F1}" dt="2026-06-24T06:05:28.269" v="2874" actId="478"/>
          <ac:picMkLst>
            <pc:docMk/>
            <pc:sldMk cId="514917256" sldId="524"/>
            <ac:picMk id="3" creationId="{89482B18-6FA8-C7C3-9837-985B4985D4C1}"/>
          </ac:picMkLst>
        </pc:picChg>
      </pc:sldChg>
      <pc:sldChg chg="modSp add mod">
        <pc:chgData name="Martina Seidlová" userId="1dd6d99b-8943-47e9-be87-d8e2cbcb4ed7" providerId="ADAL" clId="{ED8A8F04-1C27-482E-B9C7-D3F799BA28F1}" dt="2026-06-24T13:39:58.396" v="3806"/>
        <pc:sldMkLst>
          <pc:docMk/>
          <pc:sldMk cId="566727193" sldId="525"/>
        </pc:sldMkLst>
        <pc:spChg chg="mod">
          <ac:chgData name="Martina Seidlová" userId="1dd6d99b-8943-47e9-be87-d8e2cbcb4ed7" providerId="ADAL" clId="{ED8A8F04-1C27-482E-B9C7-D3F799BA28F1}" dt="2026-06-24T06:08:07.535" v="2949" actId="20577"/>
          <ac:spMkLst>
            <pc:docMk/>
            <pc:sldMk cId="566727193" sldId="525"/>
            <ac:spMk id="7" creationId="{3319B902-B873-C364-B68D-6ADC738335A6}"/>
          </ac:spMkLst>
        </pc:spChg>
        <pc:spChg chg="mod">
          <ac:chgData name="Martina Seidlová" userId="1dd6d99b-8943-47e9-be87-d8e2cbcb4ed7" providerId="ADAL" clId="{ED8A8F04-1C27-482E-B9C7-D3F799BA28F1}" dt="2026-06-24T13:39:58.396" v="3806"/>
          <ac:spMkLst>
            <pc:docMk/>
            <pc:sldMk cId="566727193" sldId="525"/>
            <ac:spMk id="8" creationId="{DD1310CA-8387-0220-20D5-92B5209134EE}"/>
          </ac:spMkLst>
        </pc:spChg>
      </pc:sldChg>
      <pc:sldChg chg="modSp add mod">
        <pc:chgData name="Martina Seidlová" userId="1dd6d99b-8943-47e9-be87-d8e2cbcb4ed7" providerId="ADAL" clId="{ED8A8F04-1C27-482E-B9C7-D3F799BA28F1}" dt="2026-06-24T19:24:59.697" v="3808" actId="20577"/>
        <pc:sldMkLst>
          <pc:docMk/>
          <pc:sldMk cId="4119106021" sldId="526"/>
        </pc:sldMkLst>
        <pc:spChg chg="mod">
          <ac:chgData name="Martina Seidlová" userId="1dd6d99b-8943-47e9-be87-d8e2cbcb4ed7" providerId="ADAL" clId="{ED8A8F04-1C27-482E-B9C7-D3F799BA28F1}" dt="2026-06-24T06:09:05.571" v="3035" actId="20577"/>
          <ac:spMkLst>
            <pc:docMk/>
            <pc:sldMk cId="4119106021" sldId="526"/>
            <ac:spMk id="7" creationId="{A59F545A-55AF-F405-AF32-1A74E77A3801}"/>
          </ac:spMkLst>
        </pc:spChg>
        <pc:spChg chg="mod">
          <ac:chgData name="Martina Seidlová" userId="1dd6d99b-8943-47e9-be87-d8e2cbcb4ed7" providerId="ADAL" clId="{ED8A8F04-1C27-482E-B9C7-D3F799BA28F1}" dt="2026-06-24T19:24:59.697" v="3808" actId="20577"/>
          <ac:spMkLst>
            <pc:docMk/>
            <pc:sldMk cId="4119106021" sldId="526"/>
            <ac:spMk id="8" creationId="{4AD5C5D3-5627-DBCD-A9B0-D5CD7FF2C229}"/>
          </ac:spMkLst>
        </pc:spChg>
      </pc:sldChg>
      <pc:sldChg chg="modSp add mod">
        <pc:chgData name="Martina Seidlová" userId="1dd6d99b-8943-47e9-be87-d8e2cbcb4ed7" providerId="ADAL" clId="{ED8A8F04-1C27-482E-B9C7-D3F799BA28F1}" dt="2026-06-24T06:13:17.276" v="3228" actId="1076"/>
        <pc:sldMkLst>
          <pc:docMk/>
          <pc:sldMk cId="3332264504" sldId="527"/>
        </pc:sldMkLst>
        <pc:spChg chg="mod">
          <ac:chgData name="Martina Seidlová" userId="1dd6d99b-8943-47e9-be87-d8e2cbcb4ed7" providerId="ADAL" clId="{ED8A8F04-1C27-482E-B9C7-D3F799BA28F1}" dt="2026-06-24T06:13:17.276" v="3228" actId="1076"/>
          <ac:spMkLst>
            <pc:docMk/>
            <pc:sldMk cId="3332264504" sldId="527"/>
            <ac:spMk id="4" creationId="{A60499C4-BC94-D3CB-651D-ED3470CDA762}"/>
          </ac:spMkLst>
        </pc:spChg>
        <pc:spChg chg="mod">
          <ac:chgData name="Martina Seidlová" userId="1dd6d99b-8943-47e9-be87-d8e2cbcb4ed7" providerId="ADAL" clId="{ED8A8F04-1C27-482E-B9C7-D3F799BA28F1}" dt="2026-06-24T06:12:02.636" v="3221" actId="20577"/>
          <ac:spMkLst>
            <pc:docMk/>
            <pc:sldMk cId="3332264504" sldId="527"/>
            <ac:spMk id="7" creationId="{9DF2CFD2-3949-C401-1993-88CD42014411}"/>
          </ac:spMkLst>
        </pc:spChg>
      </pc:sldChg>
      <pc:sldChg chg="modSp add mod">
        <pc:chgData name="Martina Seidlová" userId="1dd6d99b-8943-47e9-be87-d8e2cbcb4ed7" providerId="ADAL" clId="{ED8A8F04-1C27-482E-B9C7-D3F799BA28F1}" dt="2026-06-24T07:29:14.889" v="3495" actId="1076"/>
        <pc:sldMkLst>
          <pc:docMk/>
          <pc:sldMk cId="341607486" sldId="528"/>
        </pc:sldMkLst>
        <pc:spChg chg="mod">
          <ac:chgData name="Martina Seidlová" userId="1dd6d99b-8943-47e9-be87-d8e2cbcb4ed7" providerId="ADAL" clId="{ED8A8F04-1C27-482E-B9C7-D3F799BA28F1}" dt="2026-06-24T07:29:14.889" v="3495" actId="1076"/>
          <ac:spMkLst>
            <pc:docMk/>
            <pc:sldMk cId="341607486" sldId="528"/>
            <ac:spMk id="4" creationId="{1E826C57-5A45-911E-2710-D3F9264B71F4}"/>
          </ac:spMkLst>
        </pc:spChg>
        <pc:spChg chg="mod">
          <ac:chgData name="Martina Seidlová" userId="1dd6d99b-8943-47e9-be87-d8e2cbcb4ed7" providerId="ADAL" clId="{ED8A8F04-1C27-482E-B9C7-D3F799BA28F1}" dt="2026-06-24T06:13:32.515" v="3231"/>
          <ac:spMkLst>
            <pc:docMk/>
            <pc:sldMk cId="341607486" sldId="528"/>
            <ac:spMk id="7" creationId="{B23AD5FF-EFBB-C0A0-13E5-12DF0AC39295}"/>
          </ac:spMkLst>
        </pc:spChg>
      </pc:sldChg>
      <pc:sldChg chg="modSp add mod">
        <pc:chgData name="Martina Seidlová" userId="1dd6d99b-8943-47e9-be87-d8e2cbcb4ed7" providerId="ADAL" clId="{ED8A8F04-1C27-482E-B9C7-D3F799BA28F1}" dt="2026-06-24T06:15:41.984" v="3247"/>
        <pc:sldMkLst>
          <pc:docMk/>
          <pc:sldMk cId="3250640569" sldId="529"/>
        </pc:sldMkLst>
        <pc:spChg chg="mod">
          <ac:chgData name="Martina Seidlová" userId="1dd6d99b-8943-47e9-be87-d8e2cbcb4ed7" providerId="ADAL" clId="{ED8A8F04-1C27-482E-B9C7-D3F799BA28F1}" dt="2026-06-24T06:15:41.984" v="3247"/>
          <ac:spMkLst>
            <pc:docMk/>
            <pc:sldMk cId="3250640569" sldId="529"/>
            <ac:spMk id="4" creationId="{5F904454-781D-B6CC-DE33-1A74D16A8F93}"/>
          </ac:spMkLst>
        </pc:spChg>
        <pc:spChg chg="mod">
          <ac:chgData name="Martina Seidlová" userId="1dd6d99b-8943-47e9-be87-d8e2cbcb4ed7" providerId="ADAL" clId="{ED8A8F04-1C27-482E-B9C7-D3F799BA28F1}" dt="2026-06-24T06:15:33.046" v="3246"/>
          <ac:spMkLst>
            <pc:docMk/>
            <pc:sldMk cId="3250640569" sldId="529"/>
            <ac:spMk id="7" creationId="{6F372FF1-3090-E782-86D6-35A1ABF55CF0}"/>
          </ac:spMkLst>
        </pc:spChg>
      </pc:sldChg>
      <pc:sldChg chg="modSp add mod">
        <pc:chgData name="Martina Seidlová" userId="1dd6d99b-8943-47e9-be87-d8e2cbcb4ed7" providerId="ADAL" clId="{ED8A8F04-1C27-482E-B9C7-D3F799BA28F1}" dt="2026-06-24T06:16:35.319" v="3309" actId="1076"/>
        <pc:sldMkLst>
          <pc:docMk/>
          <pc:sldMk cId="2865678027" sldId="530"/>
        </pc:sldMkLst>
        <pc:spChg chg="mod">
          <ac:chgData name="Martina Seidlová" userId="1dd6d99b-8943-47e9-be87-d8e2cbcb4ed7" providerId="ADAL" clId="{ED8A8F04-1C27-482E-B9C7-D3F799BA28F1}" dt="2026-06-24T06:16:35.319" v="3309" actId="1076"/>
          <ac:spMkLst>
            <pc:docMk/>
            <pc:sldMk cId="2865678027" sldId="530"/>
            <ac:spMk id="4" creationId="{8D6138DA-500D-AF25-DDB7-05A2AC0A7D5D}"/>
          </ac:spMkLst>
        </pc:spChg>
        <pc:spChg chg="mod">
          <ac:chgData name="Martina Seidlová" userId="1dd6d99b-8943-47e9-be87-d8e2cbcb4ed7" providerId="ADAL" clId="{ED8A8F04-1C27-482E-B9C7-D3F799BA28F1}" dt="2026-06-24T06:15:58.058" v="3305" actId="20577"/>
          <ac:spMkLst>
            <pc:docMk/>
            <pc:sldMk cId="2865678027" sldId="530"/>
            <ac:spMk id="7" creationId="{2DC24B5D-6642-97C1-D70C-7F7C98666591}"/>
          </ac:spMkLst>
        </pc:spChg>
      </pc:sldChg>
      <pc:sldChg chg="modSp add mod">
        <pc:chgData name="Martina Seidlová" userId="1dd6d99b-8943-47e9-be87-d8e2cbcb4ed7" providerId="ADAL" clId="{ED8A8F04-1C27-482E-B9C7-D3F799BA28F1}" dt="2026-06-24T06:18:26.319" v="3354" actId="1076"/>
        <pc:sldMkLst>
          <pc:docMk/>
          <pc:sldMk cId="2178298869" sldId="531"/>
        </pc:sldMkLst>
        <pc:spChg chg="mod">
          <ac:chgData name="Martina Seidlová" userId="1dd6d99b-8943-47e9-be87-d8e2cbcb4ed7" providerId="ADAL" clId="{ED8A8F04-1C27-482E-B9C7-D3F799BA28F1}" dt="2026-06-24T06:18:26.319" v="3354" actId="1076"/>
          <ac:spMkLst>
            <pc:docMk/>
            <pc:sldMk cId="2178298869" sldId="531"/>
            <ac:spMk id="4" creationId="{B77C16D1-FED7-43FB-72EC-15469603A1FB}"/>
          </ac:spMkLst>
        </pc:spChg>
        <pc:spChg chg="mod">
          <ac:chgData name="Martina Seidlová" userId="1dd6d99b-8943-47e9-be87-d8e2cbcb4ed7" providerId="ADAL" clId="{ED8A8F04-1C27-482E-B9C7-D3F799BA28F1}" dt="2026-06-24T06:17:53.916" v="3352" actId="20577"/>
          <ac:spMkLst>
            <pc:docMk/>
            <pc:sldMk cId="2178298869" sldId="531"/>
            <ac:spMk id="7" creationId="{37E31C2D-60BB-A40A-340E-904FF1518109}"/>
          </ac:spMkLst>
        </pc:spChg>
      </pc:sldChg>
      <pc:sldChg chg="modSp add mod">
        <pc:chgData name="Martina Seidlová" userId="1dd6d99b-8943-47e9-be87-d8e2cbcb4ed7" providerId="ADAL" clId="{ED8A8F04-1C27-482E-B9C7-D3F799BA28F1}" dt="2026-06-24T06:18:59.280" v="3361" actId="6549"/>
        <pc:sldMkLst>
          <pc:docMk/>
          <pc:sldMk cId="4030738300" sldId="532"/>
        </pc:sldMkLst>
        <pc:spChg chg="mod">
          <ac:chgData name="Martina Seidlová" userId="1dd6d99b-8943-47e9-be87-d8e2cbcb4ed7" providerId="ADAL" clId="{ED8A8F04-1C27-482E-B9C7-D3F799BA28F1}" dt="2026-06-24T06:18:59.280" v="3361" actId="6549"/>
          <ac:spMkLst>
            <pc:docMk/>
            <pc:sldMk cId="4030738300" sldId="532"/>
            <ac:spMk id="4" creationId="{2B91A7FA-2CE1-9C7D-B9B9-83CEFB315C2B}"/>
          </ac:spMkLst>
        </pc:spChg>
      </pc:sldChg>
      <pc:sldChg chg="modSp add mod">
        <pc:chgData name="Martina Seidlová" userId="1dd6d99b-8943-47e9-be87-d8e2cbcb4ed7" providerId="ADAL" clId="{ED8A8F04-1C27-482E-B9C7-D3F799BA28F1}" dt="2026-06-24T07:27:32.250" v="3411" actId="20577"/>
        <pc:sldMkLst>
          <pc:docMk/>
          <pc:sldMk cId="1924832574" sldId="533"/>
        </pc:sldMkLst>
        <pc:spChg chg="mod">
          <ac:chgData name="Martina Seidlová" userId="1dd6d99b-8943-47e9-be87-d8e2cbcb4ed7" providerId="ADAL" clId="{ED8A8F04-1C27-482E-B9C7-D3F799BA28F1}" dt="2026-06-24T07:27:17.826" v="3367"/>
          <ac:spMkLst>
            <pc:docMk/>
            <pc:sldMk cId="1924832574" sldId="533"/>
            <ac:spMk id="4" creationId="{9CB121ED-596E-B01D-7319-76F7B057202C}"/>
          </ac:spMkLst>
        </pc:spChg>
        <pc:spChg chg="mod">
          <ac:chgData name="Martina Seidlová" userId="1dd6d99b-8943-47e9-be87-d8e2cbcb4ed7" providerId="ADAL" clId="{ED8A8F04-1C27-482E-B9C7-D3F799BA28F1}" dt="2026-06-24T07:27:32.250" v="3411" actId="20577"/>
          <ac:spMkLst>
            <pc:docMk/>
            <pc:sldMk cId="1924832574" sldId="533"/>
            <ac:spMk id="7" creationId="{C82F0D20-A978-8C6E-DDF1-9B8F887243F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AA8C26C-A5C7-FEBB-5817-23C01B253B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14BA7B-26B5-E96E-C8C9-7588E7704A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E867F-565A-4AA7-8E4F-4FA570E673F5}" type="datetimeFigureOut">
              <a:rPr lang="cs-CZ" smtClean="0"/>
              <a:t>24.06.2026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83ED85-3746-16C5-9929-AFA9A18280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33FDE4-5845-9F64-3FC8-F0AADA7220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B730F-E924-46DB-AD1A-0FB56D0354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25008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EE7B8BB-D9D6-467F-9994-F012167BAEAE}" type="datetimeFigureOut">
              <a:rPr lang="cs-CZ" smtClean="0"/>
              <a:pPr/>
              <a:t>24.06.2026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658EE2B-939F-47CD-9BC5-5FD16CEF39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21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7226EB9-DF3C-2A62-C63B-CE58FE2FAA7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4000" y="643275"/>
            <a:ext cx="3247897" cy="157320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DB3177F5-37BE-A64A-9744-6571C4C7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0" y="2761200"/>
            <a:ext cx="5400000" cy="1918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B596686E-74CD-B7D7-C082-E9ADDDF03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4888800"/>
            <a:ext cx="5400000" cy="1224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348E601-3A68-BEB0-2F6A-B7D30C11C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24.06.2026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505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4" userDrawn="1">
          <p15:clr>
            <a:srgbClr val="9FCC3B"/>
          </p15:clr>
        </p15:guide>
        <p15:guide id="2" pos="431" userDrawn="1">
          <p15:clr>
            <a:srgbClr val="9FCC3B"/>
          </p15:clr>
        </p15:guide>
        <p15:guide id="3" orient="horz" pos="1394" userDrawn="1">
          <p15:clr>
            <a:srgbClr val="9FCC3B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3600" cy="594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79AB1A28-726C-70D7-6F65-D304F6CA8E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470DB23-02F9-7A0D-0BE3-B7B3966762C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4000" y="2278069"/>
            <a:ext cx="33840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obsah 5">
            <a:extLst>
              <a:ext uri="{FF2B5EF4-FFF2-40B4-BE49-F238E27FC236}">
                <a16:creationId xmlns:a16="http://schemas.microsoft.com/office/drawing/2014/main" id="{34622E57-4DBB-EC34-C3CF-564E6511DEF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99199" y="2278069"/>
            <a:ext cx="33840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obsah 5">
            <a:extLst>
              <a:ext uri="{FF2B5EF4-FFF2-40B4-BE49-F238E27FC236}">
                <a16:creationId xmlns:a16="http://schemas.microsoft.com/office/drawing/2014/main" id="{DB9075DF-D594-9AF7-F5CE-1A9B3B43E33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114399" y="2278069"/>
            <a:ext cx="33840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zápatí 12">
            <a:extLst>
              <a:ext uri="{FF2B5EF4-FFF2-40B4-BE49-F238E27FC236}">
                <a16:creationId xmlns:a16="http://schemas.microsoft.com/office/drawing/2014/main" id="{1A8F4358-2A52-2A18-7EDD-D3ECE711529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14" name="Zástupný symbol pro číslo snímku 13">
            <a:extLst>
              <a:ext uri="{FF2B5EF4-FFF2-40B4-BE49-F238E27FC236}">
                <a16:creationId xmlns:a16="http://schemas.microsoft.com/office/drawing/2014/main" id="{20237B32-11C6-7270-3AEA-E7E23F49ED8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584000" y="6300000"/>
            <a:ext cx="914399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567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 s pozad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obsah 5">
            <a:extLst>
              <a:ext uri="{FF2B5EF4-FFF2-40B4-BE49-F238E27FC236}">
                <a16:creationId xmlns:a16="http://schemas.microsoft.com/office/drawing/2014/main" id="{7A34AA89-518C-D6AC-CDB3-0DE9D45730B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4000" y="2278069"/>
            <a:ext cx="33840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>
                <a:solidFill>
                  <a:schemeClr val="bg1"/>
                </a:solidFill>
              </a:defRPr>
            </a:lvl1pPr>
            <a:lvl2pPr marL="216000">
              <a:defRPr sz="1500">
                <a:solidFill>
                  <a:schemeClr val="bg1"/>
                </a:solidFill>
              </a:defRPr>
            </a:lvl2pPr>
            <a:lvl3pPr marL="648000">
              <a:defRPr sz="1200">
                <a:solidFill>
                  <a:schemeClr val="accent3"/>
                </a:solidFill>
              </a:defRPr>
            </a:lvl3pPr>
            <a:lvl4pPr marL="864000">
              <a:defRPr sz="1200">
                <a:solidFill>
                  <a:schemeClr val="bg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4" name="Zástupný obsah 5">
            <a:extLst>
              <a:ext uri="{FF2B5EF4-FFF2-40B4-BE49-F238E27FC236}">
                <a16:creationId xmlns:a16="http://schemas.microsoft.com/office/drawing/2014/main" id="{F5C06968-058F-D011-06D6-01032E89CEF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399200" y="2278069"/>
            <a:ext cx="33840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>
                <a:solidFill>
                  <a:schemeClr val="bg1"/>
                </a:solidFill>
              </a:defRPr>
            </a:lvl1pPr>
            <a:lvl2pPr marL="216000">
              <a:defRPr sz="1500">
                <a:solidFill>
                  <a:schemeClr val="bg1"/>
                </a:solidFill>
              </a:defRPr>
            </a:lvl2pPr>
            <a:lvl3pPr marL="648000">
              <a:defRPr sz="1200">
                <a:solidFill>
                  <a:schemeClr val="accent3"/>
                </a:solidFill>
              </a:defRPr>
            </a:lvl3pPr>
            <a:lvl4pPr marL="864000">
              <a:defRPr sz="1200">
                <a:solidFill>
                  <a:schemeClr val="bg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5" name="Zástupný obsah 5">
            <a:extLst>
              <a:ext uri="{FF2B5EF4-FFF2-40B4-BE49-F238E27FC236}">
                <a16:creationId xmlns:a16="http://schemas.microsoft.com/office/drawing/2014/main" id="{98355326-2F70-4A4F-590D-CC40624BFEC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14399" y="2278069"/>
            <a:ext cx="33840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>
                <a:solidFill>
                  <a:schemeClr val="bg1"/>
                </a:solidFill>
              </a:defRPr>
            </a:lvl1pPr>
            <a:lvl2pPr marL="216000">
              <a:defRPr sz="1500">
                <a:solidFill>
                  <a:schemeClr val="bg1"/>
                </a:solidFill>
              </a:defRPr>
            </a:lvl2pPr>
            <a:lvl3pPr marL="648000">
              <a:defRPr sz="1200">
                <a:solidFill>
                  <a:schemeClr val="accent3"/>
                </a:solidFill>
              </a:defRPr>
            </a:lvl3pPr>
            <a:lvl4pPr marL="864000">
              <a:defRPr sz="1200">
                <a:solidFill>
                  <a:schemeClr val="bg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D557F747-0911-C7A1-CF9E-8B93A0D34E4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9EE5B781-3009-59D3-CA15-ABA5CF8E6A1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584000" y="6300000"/>
            <a:ext cx="914399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4457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 s pozadím a šip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5">
            <a:extLst>
              <a:ext uri="{FF2B5EF4-FFF2-40B4-BE49-F238E27FC236}">
                <a16:creationId xmlns:a16="http://schemas.microsoft.com/office/drawing/2014/main" id="{54483967-348E-1705-D735-D2E72F6E9E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4000" y="2278069"/>
            <a:ext cx="31068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>
                <a:solidFill>
                  <a:schemeClr val="bg1"/>
                </a:solidFill>
              </a:defRPr>
            </a:lvl1pPr>
            <a:lvl2pPr marL="216000">
              <a:defRPr sz="1500">
                <a:solidFill>
                  <a:schemeClr val="bg1"/>
                </a:solidFill>
              </a:defRPr>
            </a:lvl2pPr>
            <a:lvl3pPr marL="648000">
              <a:defRPr sz="1200">
                <a:solidFill>
                  <a:schemeClr val="accent3"/>
                </a:solidFill>
              </a:defRPr>
            </a:lvl3pPr>
            <a:lvl4pPr marL="864000">
              <a:defRPr sz="1200">
                <a:solidFill>
                  <a:schemeClr val="bg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A2AE4F48-9024-7B16-C32E-04A66F4846E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3984507" y="3901221"/>
            <a:ext cx="359027" cy="301120"/>
          </a:xfrm>
          <a:prstGeom prst="rect">
            <a:avLst/>
          </a:prstGeom>
          <a:noFill/>
        </p:spPr>
      </p:pic>
      <p:sp>
        <p:nvSpPr>
          <p:cNvPr id="8" name="Zástupný obsah 5">
            <a:extLst>
              <a:ext uri="{FF2B5EF4-FFF2-40B4-BE49-F238E27FC236}">
                <a16:creationId xmlns:a16="http://schemas.microsoft.com/office/drawing/2014/main" id="{35AA7E03-01D9-B07D-DAC8-A0D961BD4E29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537800" y="2278069"/>
            <a:ext cx="31068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>
                <a:solidFill>
                  <a:schemeClr val="bg1"/>
                </a:solidFill>
              </a:defRPr>
            </a:lvl1pPr>
            <a:lvl2pPr marL="216000">
              <a:defRPr sz="1500">
                <a:solidFill>
                  <a:schemeClr val="bg1"/>
                </a:solidFill>
              </a:defRPr>
            </a:lvl2pPr>
            <a:lvl3pPr marL="648000">
              <a:defRPr sz="1200">
                <a:solidFill>
                  <a:schemeClr val="accent3"/>
                </a:solidFill>
              </a:defRPr>
            </a:lvl3pPr>
            <a:lvl4pPr marL="864000">
              <a:defRPr sz="1200">
                <a:solidFill>
                  <a:schemeClr val="bg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pic>
        <p:nvPicPr>
          <p:cNvPr id="6" name="Obrázek 11">
            <a:extLst>
              <a:ext uri="{FF2B5EF4-FFF2-40B4-BE49-F238E27FC236}">
                <a16:creationId xmlns:a16="http://schemas.microsoft.com/office/drawing/2014/main" id="{336C0724-BE0D-E299-335E-715E7086B3E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7838866" y="3901221"/>
            <a:ext cx="359027" cy="301120"/>
          </a:xfrm>
          <a:prstGeom prst="rect">
            <a:avLst/>
          </a:prstGeom>
        </p:spPr>
      </p:pic>
      <p:sp>
        <p:nvSpPr>
          <p:cNvPr id="11" name="Zástupný obsah 5">
            <a:extLst>
              <a:ext uri="{FF2B5EF4-FFF2-40B4-BE49-F238E27FC236}">
                <a16:creationId xmlns:a16="http://schemas.microsoft.com/office/drawing/2014/main" id="{8D130518-2DFE-65CD-F1E0-481FB08053D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91600" y="2278069"/>
            <a:ext cx="3106800" cy="3960000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216000" indent="-216000">
              <a:defRPr sz="1500">
                <a:solidFill>
                  <a:schemeClr val="bg1"/>
                </a:solidFill>
              </a:defRPr>
            </a:lvl1pPr>
            <a:lvl2pPr marL="216000">
              <a:defRPr sz="1500">
                <a:solidFill>
                  <a:schemeClr val="bg1"/>
                </a:solidFill>
              </a:defRPr>
            </a:lvl2pPr>
            <a:lvl3pPr marL="648000">
              <a:defRPr sz="1200">
                <a:solidFill>
                  <a:schemeClr val="accent3"/>
                </a:solidFill>
              </a:defRPr>
            </a:lvl3pPr>
            <a:lvl4pPr marL="864000">
              <a:defRPr sz="1200">
                <a:solidFill>
                  <a:schemeClr val="bg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4" name="Zástupný symbol pro zápatí 13">
            <a:extLst>
              <a:ext uri="{FF2B5EF4-FFF2-40B4-BE49-F238E27FC236}">
                <a16:creationId xmlns:a16="http://schemas.microsoft.com/office/drawing/2014/main" id="{E00ACC74-32A2-A747-1A05-231D26293D90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15" name="Zástupný symbol pro číslo snímku 14">
            <a:extLst>
              <a:ext uri="{FF2B5EF4-FFF2-40B4-BE49-F238E27FC236}">
                <a16:creationId xmlns:a16="http://schemas.microsoft.com/office/drawing/2014/main" id="{A852988D-31C5-8379-B8D8-ECF77EE260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9121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78069"/>
            <a:ext cx="2428993" cy="24516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79136" y="2278069"/>
            <a:ext cx="2428993" cy="24516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4272" y="2278069"/>
            <a:ext cx="2428993" cy="24516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69407" y="2278069"/>
            <a:ext cx="2428993" cy="24516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FD20CD3-E50C-13A7-2C60-49AE1CDC314B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84000" y="4806000"/>
            <a:ext cx="2430000" cy="1432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432000">
              <a:defRPr sz="1500"/>
            </a:lvl2pPr>
            <a:lvl3pPr marL="648000">
              <a:defRPr sz="1200"/>
            </a:lvl3pPr>
            <a:lvl4pPr marL="864000">
              <a:defRPr sz="12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obsah 5">
            <a:extLst>
              <a:ext uri="{FF2B5EF4-FFF2-40B4-BE49-F238E27FC236}">
                <a16:creationId xmlns:a16="http://schemas.microsoft.com/office/drawing/2014/main" id="{51267E13-017A-FA42-3696-A709BF366FE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478800" y="4806000"/>
            <a:ext cx="2430000" cy="1432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432000">
              <a:defRPr sz="1500"/>
            </a:lvl2pPr>
            <a:lvl3pPr marL="648000">
              <a:defRPr sz="1200"/>
            </a:lvl3pPr>
            <a:lvl4pPr marL="864000">
              <a:defRPr sz="12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1" name="Zástupný obsah 5">
            <a:extLst>
              <a:ext uri="{FF2B5EF4-FFF2-40B4-BE49-F238E27FC236}">
                <a16:creationId xmlns:a16="http://schemas.microsoft.com/office/drawing/2014/main" id="{B6371CD7-324B-BD83-72D0-5C8ADD9E45E2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273600" y="4806000"/>
            <a:ext cx="2430000" cy="1432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432000">
              <a:defRPr sz="1500"/>
            </a:lvl2pPr>
            <a:lvl3pPr marL="648000">
              <a:defRPr sz="1200"/>
            </a:lvl3pPr>
            <a:lvl4pPr marL="864000">
              <a:defRPr sz="12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Zástupný obsah 5">
            <a:extLst>
              <a:ext uri="{FF2B5EF4-FFF2-40B4-BE49-F238E27FC236}">
                <a16:creationId xmlns:a16="http://schemas.microsoft.com/office/drawing/2014/main" id="{4E59EBA1-93E0-800C-CBBA-EBB35E471C2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068400" y="4806000"/>
            <a:ext cx="2430000" cy="1432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432000">
              <a:defRPr sz="1500"/>
            </a:lvl2pPr>
            <a:lvl3pPr marL="648000">
              <a:defRPr sz="1200"/>
            </a:lvl3pPr>
            <a:lvl4pPr marL="864000">
              <a:defRPr sz="12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9" name="Zástupný symbol pro zápatí 18">
            <a:extLst>
              <a:ext uri="{FF2B5EF4-FFF2-40B4-BE49-F238E27FC236}">
                <a16:creationId xmlns:a16="http://schemas.microsoft.com/office/drawing/2014/main" id="{25660FB1-C0FB-7408-4741-35CAAC28464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20" name="Zástupný symbol pro číslo snímku 19">
            <a:extLst>
              <a:ext uri="{FF2B5EF4-FFF2-40B4-BE49-F238E27FC236}">
                <a16:creationId xmlns:a16="http://schemas.microsoft.com/office/drawing/2014/main" id="{8ADE0588-CC18-5472-FFB5-C09CB51DEB01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489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sloupce s obrázky a po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78069"/>
            <a:ext cx="2428993" cy="1942842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79136" y="2278069"/>
            <a:ext cx="2428993" cy="1942842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4272" y="2278069"/>
            <a:ext cx="2428993" cy="1942842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69407" y="2278069"/>
            <a:ext cx="2428993" cy="1942842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4" name="Zástupný obsah 5">
            <a:extLst>
              <a:ext uri="{FF2B5EF4-FFF2-40B4-BE49-F238E27FC236}">
                <a16:creationId xmlns:a16="http://schemas.microsoft.com/office/drawing/2014/main" id="{72A12D07-1105-1BE9-FBE1-794E698D25C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84000" y="4570535"/>
            <a:ext cx="2430000" cy="1666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6" name="Zástupný obsah 5">
            <a:extLst>
              <a:ext uri="{FF2B5EF4-FFF2-40B4-BE49-F238E27FC236}">
                <a16:creationId xmlns:a16="http://schemas.microsoft.com/office/drawing/2014/main" id="{1A52B263-6FBA-DC44-269B-7B3D5987817E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478800" y="4570535"/>
            <a:ext cx="2430000" cy="1666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8" name="Zástupný obsah 5">
            <a:extLst>
              <a:ext uri="{FF2B5EF4-FFF2-40B4-BE49-F238E27FC236}">
                <a16:creationId xmlns:a16="http://schemas.microsoft.com/office/drawing/2014/main" id="{41877094-42C3-189E-49F1-6E9D14E111C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273600" y="4570535"/>
            <a:ext cx="2430000" cy="1666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9" name="Zástupný obsah 5">
            <a:extLst>
              <a:ext uri="{FF2B5EF4-FFF2-40B4-BE49-F238E27FC236}">
                <a16:creationId xmlns:a16="http://schemas.microsoft.com/office/drawing/2014/main" id="{0AB5FF7F-4FAE-A457-3B4A-944E9DAB4405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9068400" y="4570535"/>
            <a:ext cx="2430000" cy="1666800"/>
          </a:xfrm>
        </p:spPr>
        <p:txBody>
          <a:bodyPr/>
          <a:lstStyle>
            <a:lvl1pPr marL="216000" indent="-216000">
              <a:spcBef>
                <a:spcPts val="0"/>
              </a:spcBef>
              <a:defRPr sz="1500"/>
            </a:lvl1pPr>
            <a:lvl2pPr marL="216000">
              <a:defRPr sz="1500"/>
            </a:lvl2pPr>
            <a:lvl3pPr marL="648000">
              <a:defRPr sz="1200"/>
            </a:lvl3pPr>
            <a:lvl4pPr marL="864000">
              <a:defRPr sz="105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014088-7207-682F-7377-6A6C7697C16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3CAF6A0-5C21-17A5-818B-3F227687A3B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212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text 8">
            <a:extLst>
              <a:ext uri="{FF2B5EF4-FFF2-40B4-BE49-F238E27FC236}">
                <a16:creationId xmlns:a16="http://schemas.microsoft.com/office/drawing/2014/main" id="{71377C2C-DCAC-271D-133C-E1078A5726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C8619C-2FDE-A746-00E6-B146E6BFF6B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83999" y="2278067"/>
            <a:ext cx="3384000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754880" y="2278067"/>
            <a:ext cx="6743520" cy="3960000"/>
          </a:xfrm>
        </p:spPr>
        <p:txBody>
          <a:bodyPr/>
          <a:lstStyle/>
          <a:p>
            <a:r>
              <a:rPr lang="cs-CZ"/>
              <a:t>Kliknutím na ikonu přidáte graf.</a:t>
            </a:r>
            <a:endParaRPr lang="cs-CZ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BE034E63-8687-A056-6A94-04D1AB3BB81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BC3879F2-9DD8-31A5-BC34-B044B97C5AE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991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88833E3E-D9C4-1B56-E700-3FE02CF54D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4E3AB5FD-ECA8-C757-228F-447400E6833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83999" y="2278067"/>
            <a:ext cx="3384000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tabulku 8">
            <a:extLst>
              <a:ext uri="{FF2B5EF4-FFF2-40B4-BE49-F238E27FC236}">
                <a16:creationId xmlns:a16="http://schemas.microsoft.com/office/drawing/2014/main" id="{38C15361-4216-1F02-862E-96F0428B738D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4406398" y="2278067"/>
            <a:ext cx="7092000" cy="3960000"/>
          </a:xfrm>
        </p:spPr>
        <p:txBody>
          <a:bodyPr/>
          <a:lstStyle/>
          <a:p>
            <a:r>
              <a:rPr lang="cs-CZ"/>
              <a:t>Kliknutím na ikonu přidáte tabulku.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8B7AC32-9EA0-3F39-4CE1-5C81EC68B18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7925BAD9-B59E-8DB0-F668-E12B03DB65A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583999" y="6300000"/>
            <a:ext cx="914399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126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88833E3E-D9C4-1B56-E700-3FE02CF54D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99000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318003C6-E156-BF1F-3F13-2BFD4D14E46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83999" y="2278067"/>
            <a:ext cx="3384000" cy="396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obrázku 5">
            <a:extLst>
              <a:ext uri="{FF2B5EF4-FFF2-40B4-BE49-F238E27FC236}">
                <a16:creationId xmlns:a16="http://schemas.microsoft.com/office/drawing/2014/main" id="{14ECE8FE-3582-DBBF-450F-BF8BF0FA15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6400" y="2278068"/>
            <a:ext cx="7092000" cy="3960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1A7E3A63-E375-563C-1253-37A483B9F83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D75B6C91-DC7E-7FC4-7F0A-DB8B490FC14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6048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667C7B17-090C-509F-D2AA-8598599862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974DD3-9918-067D-8ED9-A15EDE1479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31D91E-C93D-CC40-38DF-52284B3880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538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0518053-8D45-A9F0-743C-F6DAB4AC0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E6BDC3-7F50-1AEF-4E02-F3D11DA5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878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s delším text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B3177F5-37BE-A64A-9744-6571C4C7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2761200"/>
            <a:ext cx="6300000" cy="1918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B596686E-74CD-B7D7-C082-E9ADDDF03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0" y="4888800"/>
            <a:ext cx="6300000" cy="1224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D2CC73D-76C0-1917-DEDC-C9EFC4A5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00000" y="6300000"/>
            <a:ext cx="2700000" cy="365125"/>
          </a:xfrm>
        </p:spPr>
        <p:txBody>
          <a:bodyPr/>
          <a:lstStyle/>
          <a:p>
            <a:r>
              <a:rPr lang="cs-CZ"/>
              <a:t>24.06.2026</a:t>
            </a:r>
            <a:endParaRPr lang="cs-CZ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92B797D-8B30-5F92-C453-63EA293977F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4000" y="643275"/>
            <a:ext cx="3247897" cy="15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97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31" userDrawn="1">
          <p15:clr>
            <a:srgbClr val="9FCC3B"/>
          </p15:clr>
        </p15:guide>
        <p15:guide id="2" orient="horz" pos="404" userDrawn="1">
          <p15:clr>
            <a:srgbClr val="9FCC3B"/>
          </p15:clr>
        </p15:guide>
        <p15:guide id="3" orient="horz" pos="1394" userDrawn="1">
          <p15:clr>
            <a:srgbClr val="9FCC3B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85732B59-8AE8-4E64-8089-D2E9FACB5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Zástupný text 8">
            <a:extLst>
              <a:ext uri="{FF2B5EF4-FFF2-40B4-BE49-F238E27FC236}">
                <a16:creationId xmlns:a16="http://schemas.microsoft.com/office/drawing/2014/main" id="{ABB04F9A-100D-E7AB-1468-0D52D49003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B130425A-FE22-3E23-10DD-13473CB55E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4000" y="2169350"/>
            <a:ext cx="5328000" cy="558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8B62D44B-BBED-36DD-2981-17D602E41B0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4000" y="2966518"/>
            <a:ext cx="5328000" cy="31536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4" name="Zástupný text 10">
            <a:extLst>
              <a:ext uri="{FF2B5EF4-FFF2-40B4-BE49-F238E27FC236}">
                <a16:creationId xmlns:a16="http://schemas.microsoft.com/office/drawing/2014/main" id="{6F4B374D-9B4B-6F02-A8C5-9C5C2EB938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0400" y="2169350"/>
            <a:ext cx="5328000" cy="558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obsah 12">
            <a:extLst>
              <a:ext uri="{FF2B5EF4-FFF2-40B4-BE49-F238E27FC236}">
                <a16:creationId xmlns:a16="http://schemas.microsoft.com/office/drawing/2014/main" id="{57EC11A9-174A-FB14-7484-BB53998C896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70400" y="2966518"/>
            <a:ext cx="5328000" cy="31536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A026EA3-65B9-CA84-35F4-082B64EF388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7EC179-A91C-6820-D136-40F078D1FAB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513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a shrnutí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53BFFB0-78BD-4B9B-05A2-A29940738D8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619250" y="2160588"/>
            <a:ext cx="8964613" cy="39592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A5B4A3-CE6C-D146-238E-776842DE10B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3" name="Zástupný symbol pro číslo snímku 4">
            <a:extLst>
              <a:ext uri="{FF2B5EF4-FFF2-40B4-BE49-F238E27FC236}">
                <a16:creationId xmlns:a16="http://schemas.microsoft.com/office/drawing/2014/main" id="{5C03D12E-9C58-4180-00BC-17A4A2B2EC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999" y="6300000"/>
            <a:ext cx="914399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2368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 a poděkování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B3177F5-37BE-A64A-9744-6571C4C7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0" y="2761200"/>
            <a:ext cx="5400000" cy="1918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B596686E-74CD-B7D7-C082-E9ADDDF03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00" y="4888800"/>
            <a:ext cx="5400000" cy="1224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D042720-5F8C-0026-9FB9-46CAC9F186A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4000" y="643275"/>
            <a:ext cx="3247897" cy="15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51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4" userDrawn="1">
          <p15:clr>
            <a:srgbClr val="9FCC3B"/>
          </p15:clr>
        </p15:guide>
        <p15:guide id="2" pos="431" userDrawn="1">
          <p15:clr>
            <a:srgbClr val="9FCC3B"/>
          </p15:clr>
        </p15:guide>
        <p15:guide id="3" orient="horz" pos="1394" userDrawn="1">
          <p15:clr>
            <a:srgbClr val="9FCC3B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s fotk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B3177F5-37BE-A64A-9744-6571C4C7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61200"/>
            <a:ext cx="5400000" cy="19188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B596686E-74CD-B7D7-C082-E9ADDDF03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000" y="4888800"/>
            <a:ext cx="5400000" cy="1224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2" name="Zástupný symbol obrázku 5">
            <a:extLst>
              <a:ext uri="{FF2B5EF4-FFF2-40B4-BE49-F238E27FC236}">
                <a16:creationId xmlns:a16="http://schemas.microsoft.com/office/drawing/2014/main" id="{CE0F9676-5C40-033F-474E-7E508A59CA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1" y="0"/>
            <a:ext cx="5905499" cy="6858000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5FE756-8644-D8B8-4022-091220509D0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84000" y="6300000"/>
            <a:ext cx="2700000" cy="365125"/>
          </a:xfrm>
        </p:spPr>
        <p:txBody>
          <a:bodyPr/>
          <a:lstStyle/>
          <a:p>
            <a:r>
              <a:rPr lang="cs-CZ"/>
              <a:t>24.06.2026</a:t>
            </a:r>
            <a:endParaRPr lang="cs-CZ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2AD20B6-7BA9-4FD8-37CB-706760E8013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4000" y="643275"/>
            <a:ext cx="3247897" cy="15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13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4" userDrawn="1">
          <p15:clr>
            <a:srgbClr val="9FCC3B"/>
          </p15:clr>
        </p15:guide>
        <p15:guide id="2" pos="431" userDrawn="1">
          <p15:clr>
            <a:srgbClr val="9FCC3B"/>
          </p15:clr>
        </p15:guide>
        <p15:guide id="3" orient="horz" pos="1394" userDrawn="1">
          <p15:clr>
            <a:srgbClr val="9FCC3B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a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490C522-C925-C77C-7C4E-7BC98F13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text 8">
            <a:extLst>
              <a:ext uri="{FF2B5EF4-FFF2-40B4-BE49-F238E27FC236}">
                <a16:creationId xmlns:a16="http://schemas.microsoft.com/office/drawing/2014/main" id="{AC8A706E-E9A3-A0E6-C16A-E72E96C43B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D47863E-F6CF-17A2-6CBC-A703D83C3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0000" y="2278068"/>
            <a:ext cx="8964000" cy="3960000"/>
          </a:xfrm>
        </p:spPr>
        <p:txBody>
          <a:bodyPr/>
          <a:lstStyle>
            <a:lvl1pPr marL="541338" indent="-541338">
              <a:buNone/>
              <a:defRPr/>
            </a:lvl1pPr>
            <a:lvl2pPr marL="540000" indent="0">
              <a:buNone/>
              <a:defRPr sz="1500">
                <a:solidFill>
                  <a:schemeClr val="accent2"/>
                </a:solidFill>
              </a:defRPr>
            </a:lvl2pPr>
            <a:lvl3pPr marL="756000" indent="-215900">
              <a:defRPr>
                <a:solidFill>
                  <a:schemeClr val="accent1"/>
                </a:solidFill>
              </a:defRPr>
            </a:lvl3pPr>
            <a:lvl4pPr marL="972000" indent="-2159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4378C4-5C3D-CB3C-93A0-9AED7562CD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3655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a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1490C522-C925-C77C-7C4E-7BC98F13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text 8">
            <a:extLst>
              <a:ext uri="{FF2B5EF4-FFF2-40B4-BE49-F238E27FC236}">
                <a16:creationId xmlns:a16="http://schemas.microsoft.com/office/drawing/2014/main" id="{AC8A706E-E9A3-A0E6-C16A-E72E96C43B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D47863E-F6CF-17A2-6CBC-A703D83C3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9999" y="2278068"/>
            <a:ext cx="4176000" cy="3960000"/>
          </a:xfrm>
        </p:spPr>
        <p:txBody>
          <a:bodyPr/>
          <a:lstStyle>
            <a:lvl1pPr marL="541338" indent="-541338">
              <a:buNone/>
              <a:defRPr/>
            </a:lvl1pPr>
            <a:lvl2pPr marL="540000" indent="0">
              <a:buNone/>
              <a:defRPr sz="1500">
                <a:solidFill>
                  <a:schemeClr val="accent2"/>
                </a:solidFill>
              </a:defRPr>
            </a:lvl2pPr>
            <a:lvl3pPr marL="756000" indent="-215900">
              <a:defRPr>
                <a:solidFill>
                  <a:schemeClr val="accent1"/>
                </a:solidFill>
              </a:defRPr>
            </a:lvl3pPr>
            <a:lvl4pPr marL="972000" indent="-2159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61E6238-91D7-F301-8E55-3A3882F42349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408000" y="2278068"/>
            <a:ext cx="4176000" cy="3960000"/>
          </a:xfrm>
        </p:spPr>
        <p:txBody>
          <a:bodyPr/>
          <a:lstStyle>
            <a:lvl1pPr marL="541338" indent="-541338">
              <a:buNone/>
              <a:defRPr/>
            </a:lvl1pPr>
            <a:lvl2pPr marL="540000" indent="0">
              <a:buNone/>
              <a:defRPr sz="1500">
                <a:solidFill>
                  <a:schemeClr val="accent2"/>
                </a:solidFill>
              </a:defRPr>
            </a:lvl2pPr>
            <a:lvl3pPr marL="756000" indent="-215900">
              <a:defRPr>
                <a:solidFill>
                  <a:schemeClr val="accent1"/>
                </a:solidFill>
              </a:defRPr>
            </a:lvl3pPr>
            <a:lvl4pPr marL="972000" indent="-215900">
              <a:defRPr sz="1200">
                <a:solidFill>
                  <a:schemeClr val="tx1"/>
                </a:solidFill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4378C4-5C3D-CB3C-93A0-9AED7562CDA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7700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- velké písm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7B7A5E06-BCD6-3357-ACF2-95D5AE1402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obsah 6">
            <a:extLst>
              <a:ext uri="{FF2B5EF4-FFF2-40B4-BE49-F238E27FC236}">
                <a16:creationId xmlns:a16="http://schemas.microsoft.com/office/drawing/2014/main" id="{EE7BA1AA-D543-683C-6B9D-B21C908CD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619250" y="2278063"/>
            <a:ext cx="8964613" cy="395922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C4B0A8A-B9A5-99F8-390C-83BC4F59D3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B9E4B5D2-57D2-14C0-0940-03F0BF7449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979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- malé písm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7B7A5E06-BCD6-3357-ACF2-95D5AE1402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793146E-D387-C54F-59C0-FDE8D36DC3D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619250" y="2278063"/>
            <a:ext cx="8964613" cy="39592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C97833-0A43-B588-8F3A-56E294A263D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4DD3D7-A6DB-6455-5869-D994C158120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9805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s na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8F01772-61CF-46B0-EE02-95A0FE3E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68400"/>
            <a:ext cx="9900000" cy="20736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D4D042D-A96D-780B-380D-90B6A496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792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</p:spPr>
        <p:txBody>
          <a:bodyPr>
            <a:noAutofit/>
          </a:bodyPr>
          <a:lstStyle>
            <a:lvl1pPr>
              <a:defRPr sz="37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B2972142-5947-7CE2-87C4-76273AB9A1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C4D8B83D-4F13-73F1-A6FB-F2D3FDE26A4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84000" y="2278069"/>
            <a:ext cx="52776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Zástupný obsah 10">
            <a:extLst>
              <a:ext uri="{FF2B5EF4-FFF2-40B4-BE49-F238E27FC236}">
                <a16:creationId xmlns:a16="http://schemas.microsoft.com/office/drawing/2014/main" id="{66312AE8-F8DA-9BE0-CDEA-EBB8AC1D28A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20799" y="2278069"/>
            <a:ext cx="5277600" cy="3960000"/>
          </a:xfrm>
        </p:spPr>
        <p:txBody>
          <a:bodyPr/>
          <a:lstStyle>
            <a:lvl2pPr marL="288000" indent="-288000"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E0028AA-8191-8AC0-CA9B-E9E97C481F6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C4A29AD-99A7-0114-9205-C9A17DF2295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0584000" y="6300000"/>
            <a:ext cx="914399" cy="365125"/>
          </a:xfrm>
        </p:spPr>
        <p:txBody>
          <a:bodyPr/>
          <a:lstStyle/>
          <a:p>
            <a:fld id="{1CF5A12E-3DFE-4C3E-9036-7893F29C52C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0747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ymbol, Grafika, logo, snímek obrazovky&#10;&#10;Obsah generovaný pomocí AI může být nesprávný.">
            <a:extLst>
              <a:ext uri="{FF2B5EF4-FFF2-40B4-BE49-F238E27FC236}">
                <a16:creationId xmlns:a16="http://schemas.microsoft.com/office/drawing/2014/main" id="{025FCB21-8AB5-EA3D-1803-9CBD8B12DF84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1" t="23639" r="32108" b="23684"/>
          <a:stretch>
            <a:fillRect/>
          </a:stretch>
        </p:blipFill>
        <p:spPr>
          <a:xfrm>
            <a:off x="11037600" y="0"/>
            <a:ext cx="504859" cy="10080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0000" y="2160000"/>
            <a:ext cx="8964000" cy="4078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D28182C-6C25-39E3-D770-BE3404840A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3600" y="6300000"/>
            <a:ext cx="4680000" cy="365125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algn="l"/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68C4D7-DFC0-6EDB-70FE-6EC186A20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0001" y="6300000"/>
            <a:ext cx="2700000" cy="365125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/>
              <a:t>24.06.2026</a:t>
            </a:r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F255C820-CC56-37E2-AA41-F46591D20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3999" y="6300000"/>
            <a:ext cx="914399" cy="365125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D6E4F9-75C1-49AC-A1AF-83A9244DC0E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31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60" r:id="rId2"/>
    <p:sldLayoutId id="2147483761" r:id="rId3"/>
    <p:sldLayoutId id="2147483764" r:id="rId4"/>
    <p:sldLayoutId id="2147483765" r:id="rId5"/>
    <p:sldLayoutId id="2147483759" r:id="rId6"/>
    <p:sldLayoutId id="2147483734" r:id="rId7"/>
    <p:sldLayoutId id="2147483754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46" r:id="rId18"/>
    <p:sldLayoutId id="2147483747" r:id="rId19"/>
    <p:sldLayoutId id="2147483748" r:id="rId20"/>
    <p:sldLayoutId id="2147483749" r:id="rId21"/>
    <p:sldLayoutId id="2147483762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kern="120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0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Wingdings" pitchFamily="2" charset="2"/>
        <a:buChar char="§"/>
        <a:defRPr sz="1500" kern="1200">
          <a:solidFill>
            <a:schemeClr val="accent2"/>
          </a:solidFill>
          <a:latin typeface="+mn-lt"/>
          <a:ea typeface="+mn-ea"/>
          <a:cs typeface="Arial" panose="020B0604020202020204" pitchFamily="34" charset="0"/>
        </a:defRPr>
      </a:lvl3pPr>
      <a:lvl4pPr marL="93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Wingdings" pitchFamily="2" charset="2"/>
        <a:buChar char="§"/>
        <a:defRPr sz="150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4pPr>
      <a:lvl5pPr marL="115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ozhlas.cz/zpravy-domov/psali-na-facebooku-nenavistne-komentare-pod-fotku-romskeho-prvnaka-ted-je-ceka_2510241333_fso" TargetMode="Externa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rc.org/uploads/upload_en/file/5547_file2_prosecuting-digital-antigypsyism-a-policy-guide-for-the-czech-republic-czech-language.pdf" TargetMode="External"/><Relationship Id="rId2" Type="http://schemas.openxmlformats.org/officeDocument/2006/relationships/hyperlink" Target="https://www.errc.org/uploads/upload_en/file/5546_file2_challenging-digital-antigypsyism-in-the-czech-republic-czech-language.pdf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muni.cz/vyzkum/publikace/2387019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sacesko.ctu.gov.cz/" TargetMode="External"/><Relationship Id="rId2" Type="http://schemas.openxmlformats.org/officeDocument/2006/relationships/hyperlink" Target="https://mpo.gov.cz/cz/podnikani/digitalni-ekonomika/digitalni-sluzby/narizeni-o-digitalnich-sluzbach/" TargetMode="Externa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4.safelinks.protection.outlook.com/?url=https%3A%2F%2Fpolicie.gov.cz%2Fclanek%2Foznameni-trestneho-cinu.aspx&amp;data=05%7C02%7CMartina.Seidlova%40vlada.gov.cz%7C13c125eab086449c22d108dec2d84dde%7C29292cca67184b9aa0366a2467c9b190%7C0%7C0%7C639162432284160790%7CUnknown%7CTWFpbGZsb3d8eyJFbXB0eU1hcGkiOnRydWUsIlYiOiIwLjAuMDAwMCIsIlAiOiJXaW4zMiIsIkFOIjoiTWFpbCIsIldUIjoyfQ%3D%3D%7C0%7C%7C%7C&amp;sdata=2OpLL1GhD2n6cI1R9nJ3Yyn5EVdkOAYTL3vAfz9%2Fh4k%3D&amp;reserved=0" TargetMode="External"/><Relationship Id="rId7" Type="http://schemas.openxmlformats.org/officeDocument/2006/relationships/hyperlink" Target="https://eur04.safelinks.protection.outlook.com/?url=https%3A%2F%2Fpolicie.gov.cz%2Fclanek%2Ftrestne-ciny-z-nenavisti.aspx&amp;data=05%7C02%7CMartina.Seidlova%40vlada.gov.cz%7C13c125eab086449c22d108dec2d84dde%7C29292cca67184b9aa0366a2467c9b190%7C0%7C0%7C639162432284228466%7CUnknown%7CTWFpbGZsb3d8eyJFbXB0eU1hcGkiOnRydWUsIlYiOiIwLjAuMDAwMCIsIlAiOiJXaW4zMiIsIkFOIjoiTWFpbCIsIldUIjoyfQ%3D%3D%7C0%7C%7C%7C&amp;sdata=p4QTdiC9lsIujz%2FGtZAAHAxe42hYPz0jfCuiwpeTF4E%3D&amp;reserved=0" TargetMode="External"/><Relationship Id="rId2" Type="http://schemas.openxmlformats.org/officeDocument/2006/relationships/hyperlink" Target="https://eur04.safelinks.protection.outlook.com/?url=https%3A%2F%2Fwww.infovictims.cz%2Fcz%2Fkdo-je-kdo&amp;data=05%7C02%7CMartina.Seidlova%40vlada.gov.cz%7C13c125eab086449c22d108dec2d84dde%7C29292cca67184b9aa0366a2467c9b190%7C0%7C0%7C639162432284144365%7CUnknown%7CTWFpbGZsb3d8eyJFbXB0eU1hcGkiOnRydWUsIlYiOiIwLjAuMDAwMCIsIlAiOiJXaW4zMiIsIkFOIjoiTWFpbCIsIldUIjoyfQ%3D%3D%7C0%7C%7C%7C&amp;sdata=bnnlDYk8%2BJIFpdzlLwI7F7kaTE7WQE1Zur3iEHpYDck%3D&amp;reserved=0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eur04.safelinks.protection.outlook.com/?url=https%3A%2F%2Fpolicie.gov.cz%2Fclanek%2Finformace-pro-obeti-trestnych-cinu-videa.aspx&amp;data=05%7C02%7CMartina.Seidlova%40vlada.gov.cz%7C13c125eab086449c22d108dec2d84dde%7C29292cca67184b9aa0366a2467c9b190%7C0%7C0%7C639162432284212431%7CUnknown%7CTWFpbGZsb3d8eyJFbXB0eU1hcGkiOnRydWUsIlYiOiIwLjAuMDAwMCIsIlAiOiJXaW4zMiIsIkFOIjoiTWFpbCIsIldUIjoyfQ%3D%3D%7C0%7C%7C%7C&amp;sdata=UgIzNxc9tpQL8UfQTWKHwreoO2uE%2BnMVLxzfTBeF%2FnU%3D&amp;reserved=0" TargetMode="External"/><Relationship Id="rId5" Type="http://schemas.openxmlformats.org/officeDocument/2006/relationships/hyperlink" Target="https://eur04.safelinks.protection.outlook.com/?url=https%3A%2F%2Fpolicie.gov.cz%2Fclanek%2Finformace-pro-obeti-trestnych-cinu.aspx&amp;data=05%7C02%7CMartina.Seidlova%40vlada.gov.cz%7C13c125eab086449c22d108dec2d84dde%7C29292cca67184b9aa0366a2467c9b190%7C0%7C0%7C639162432284195644%7CUnknown%7CTWFpbGZsb3d8eyJFbXB0eU1hcGkiOnRydWUsIlYiOiIwLjAuMDAwMCIsIlAiOiJXaW4zMiIsIkFOIjoiTWFpbCIsIldUIjoyfQ%3D%3D%7C0%7C%7C%7C&amp;sdata=Or4mXwGNUXr5wR1kmBsTeBhyyMWRovUjygxEStXzM60%3D&amp;reserved=0" TargetMode="External"/><Relationship Id="rId4" Type="http://schemas.openxmlformats.org/officeDocument/2006/relationships/hyperlink" Target="https://eur04.safelinks.protection.outlook.com/?url=https%3A%2F%2Fpolicie.gov.cz%2Fclanek%2Finformace-pro-obeti-trestnych-cinu-a-zasazene-mimoradnymi-udalostmi.aspx&amp;data=05%7C02%7CMartina.Seidlova%40vlada.gov.cz%7C13c125eab086449c22d108dec2d84dde%7C29292cca67184b9aa0366a2467c9b190%7C0%7C0%7C639162432284178353%7CUnknown%7CTWFpbGZsb3d8eyJFbXB0eU1hcGkiOnRydWUsIlYiOiIwLjAuMDAwMCIsIlAiOiJXaW4zMiIsIkFOIjoiTWFpbCIsIldUIjoyfQ%3D%3D%7C0%7C%7C%7C&amp;sdata=nWs%2BaCv%2BnOH%2FGrggAay1auO0d1%2FJuUfGLqXKhrJaCDg%3D&amp;reserved=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4.safelinks.protection.outlook.com/?url=https%3A%2F%2Fin-ius.cz%2Fwp-content%2Fuploads%2F2024%2F01%2FRom_CZ_web.pdf&amp;data=05%7C02%7CMartina.Seidlova%40vlada.gov.cz%7C13c125eab086449c22d108dec2d84dde%7C29292cca67184b9aa0366a2467c9b190%7C0%7C0%7C639162432284277858%7CUnknown%7CTWFpbGZsb3d8eyJFbXB0eU1hcGkiOnRydWUsIlYiOiIwLjAuMDAwMCIsIlAiOiJXaW4zMiIsIkFOIjoiTWFpbCIsIldUIjoyfQ%3D%3D%7C0%7C%7C%7C&amp;sdata=Uo8Hck%2FyBl2xHruijL6TMs6FqJGfz8jvvN1xGG872h0%3D&amp;reserved=0" TargetMode="External"/><Relationship Id="rId2" Type="http://schemas.openxmlformats.org/officeDocument/2006/relationships/hyperlink" Target="https://eur04.safelinks.protection.outlook.com/?url=https%3A%2F%2Fin-ius.cz%2Fletaky%2F&amp;data=05%7C02%7CMartina.Seidlova%40vlada.gov.cz%7C13c125eab086449c22d108dec2d84dde%7C29292cca67184b9aa0366a2467c9b190%7C0%7C0%7C639162432284261723%7CUnknown%7CTWFpbGZsb3d8eyJFbXB0eU1hcGkiOnRydWUsIlYiOiIwLjAuMDAwMCIsIlAiOiJXaW4zMiIsIkFOIjoiTWFpbCIsIldUIjoyfQ%3D%3D%7C0%7C%7C%7C&amp;sdata=Yp9eDplhEVjiF1ozUrvB6I%2BqIJkIyWiItvhtYBa3aXM%3D&amp;reserved=0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eur04.safelinks.protection.outlook.com/?url=https%3A%2F%2Fwww.youtube.com%2F%40pristupkespravedlnosti&amp;data=05%7C02%7CMartina.Seidlova%40vlada.gov.cz%7C13c125eab086449c22d108dec2d84dde%7C29292cca67184b9aa0366a2467c9b190%7C0%7C0%7C639162432284324277%7CUnknown%7CTWFpbGZsb3d8eyJFbXB0eU1hcGkiOnRydWUsIlYiOiIwLjAuMDAwMCIsIlAiOiJXaW4zMiIsIkFOIjoiTWFpbCIsIldUIjoyfQ%3D%3D%7C0%7C%7C%7C&amp;sdata=ybKc9rv2twet2JUhWdWS8wL6oI9cbYnnqcRVG2vNJmc%3D&amp;reserved=0" TargetMode="External"/><Relationship Id="rId5" Type="http://schemas.openxmlformats.org/officeDocument/2006/relationships/hyperlink" Target="https://eur04.safelinks.protection.outlook.com/?url=https%3A%2F%2Fwww.ochrance.cz%2Fletaky%2Frovne-zachazeni%2Fromsky-diskriminace.pdf&amp;data=05%7C02%7CMartina.Seidlova%40vlada.gov.cz%7C13c125eab086449c22d108dec2d84dde%7C29292cca67184b9aa0366a2467c9b190%7C0%7C0%7C639162432284305008%7CUnknown%7CTWFpbGZsb3d8eyJFbXB0eU1hcGkiOnRydWUsIlYiOiIwLjAuMDAwMCIsIlAiOiJXaW4zMiIsIkFOIjoiTWFpbCIsIldUIjoyfQ%3D%3D%7C0%7C%7C%7C&amp;sdata=q3qCAWHIYdZCSBFTgJXr9Q3BnZgq4QE3TmRKGn%2FbFWY%3D&amp;reserved=0" TargetMode="External"/><Relationship Id="rId4" Type="http://schemas.openxmlformats.org/officeDocument/2006/relationships/hyperlink" Target="https://eur04.safelinks.protection.outlook.com/?url=https%3A%2F%2Fin-ius.cz%2Fwp-content%2Fuploads%2F2024%2F01%2FRom_ROM_web.pdf&amp;data=05%7C02%7CMartina.Seidlova%40vlada.gov.cz%7C13c125eab086449c22d108dec2d84dde%7C29292cca67184b9aa0366a2467c9b190%7C0%7C0%7C639162432284291037%7CUnknown%7CTWFpbGZsb3d8eyJFbXB0eU1hcGkiOnRydWUsIlYiOiIwLjAuMDAwMCIsIlAiOiJXaW4zMiIsIkFOIjoiTWFpbCIsIldUIjoyfQ%3D%3D%7C0%7C%7C%7C&amp;sdata=1qeRnBZN9L2lfY7cUMI5wyao8W%2FTP%2FA5wRjbhd0RYpg%3D&amp;reserved=0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uoou.gov.cz/profesional/poruseni-zabezpeceni-osobnich-udaju" TargetMode="Externa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chrance.cz/" TargetMode="External"/><Relationship Id="rId2" Type="http://schemas.openxmlformats.org/officeDocument/2006/relationships/hyperlink" Target="https://www.ochrance.cz/aktualne/nenavistne-projevy-na-internetu-vyzkum-a-doporuceni/" TargetMode="Externa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ochrance.cz/aktualne/ombudsman_s_vladni_zmocnenkyni_nauci_romy_branit_se_diskriminaci/romove_brante_se_diskriminaci.pdf" TargetMode="Externa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-ius.com/wp-content/uploads/2024/07/poradna_CZ.pdf" TargetMode="External"/><Relationship Id="rId2" Type="http://schemas.openxmlformats.org/officeDocument/2006/relationships/hyperlink" Target="http://www.poradnajustyna.cz/" TargetMode="Externa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araart.cz/cs/poradna-a-krizova-pomoc/pravni-poradenstvi" TargetMode="Externa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mv.gov.cz/clanek/prace-policie-ve-vztahu-k-mensinam.aspx?q=Y2hudW09Mg%3d%3d" TargetMode="Externa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ceskatelevize.cz/" TargetMode="External"/><Relationship Id="rId2" Type="http://schemas.openxmlformats.org/officeDocument/2006/relationships/hyperlink" Target="https://www.ceskatelevize.cz/porady/16461845281-kyber-tabu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da.cz/cz/ppov/zalezitosti-romske-komunity/vybory/bezpecnost/pracovni-skupina-pro-bezpecnost-romu-176049/" TargetMode="External"/><Relationship Id="rId2" Type="http://schemas.openxmlformats.org/officeDocument/2006/relationships/hyperlink" Target="https://vlada.gov.cz/cz/pracovni-a-poradni-organy-vlady/zalezitosti-romske-komunity/uvod-5779/" TargetMode="Externa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lada.gov.cz/scripts/detail.php?pgid=943" TargetMode="Externa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v.gov.cz/clanek/extremismus-vyrocni-zpravy-o-extremismu-a-strategie-boje-proti-extremismu.aspx" TargetMode="External"/><Relationship Id="rId2" Type="http://schemas.openxmlformats.org/officeDocument/2006/relationships/hyperlink" Target="https://in-ius.cz/zpravy-o-predsudecnem-nasili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rrc.org/uploads/upload_en/file/5546_file2_challenging-digital-antigypsyism-in-the-czech-republic-czech-language.pdf" TargetMode="Externa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FF89AA-C9C4-8138-4876-74720599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587" y="2222090"/>
            <a:ext cx="6400413" cy="2457910"/>
          </a:xfrm>
        </p:spPr>
        <p:txBody>
          <a:bodyPr/>
          <a:lstStyle/>
          <a:p>
            <a:r>
              <a:rPr lang="cs-CZ" dirty="0"/>
              <a:t>Seminář k tématu agenda inkluze romské menšiny a bezpečnost na internetu </a:t>
            </a:r>
            <a:br>
              <a:rPr lang="cs-CZ" noProof="0" dirty="0"/>
            </a:br>
            <a:endParaRPr lang="cs-CZ" noProof="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CC8F749-BDF3-67E5-69D8-704A9D54D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0" y="5181600"/>
            <a:ext cx="6300000" cy="931199"/>
          </a:xfrm>
        </p:spPr>
        <p:txBody>
          <a:bodyPr/>
          <a:lstStyle/>
          <a:p>
            <a:r>
              <a:rPr lang="cs-CZ" noProof="0" dirty="0"/>
              <a:t>Martina Seidlová – Oddělení národnostních menšin a romských </a:t>
            </a:r>
            <a:r>
              <a:rPr lang="cs-CZ" dirty="0"/>
              <a:t>záležitostí a Kristian </a:t>
            </a:r>
            <a:r>
              <a:rPr lang="cs-CZ" dirty="0" err="1"/>
              <a:t>Szinai</a:t>
            </a:r>
            <a:r>
              <a:rPr lang="cs-CZ" dirty="0"/>
              <a:t> – Romea</a:t>
            </a:r>
          </a:p>
          <a:p>
            <a:endParaRPr lang="cs-CZ" noProof="0" dirty="0"/>
          </a:p>
          <a:p>
            <a:endParaRPr lang="cs-CZ" noProof="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3F634C-A114-7D5A-1AC1-A2F8BD9E3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24.06.2026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4820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E4908-E09A-BE86-62AE-3D22ADE68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01A434-FD31-95F8-C104-730E5F9D21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1293" y="931556"/>
            <a:ext cx="8964613" cy="4731825"/>
          </a:xfrm>
        </p:spPr>
        <p:txBody>
          <a:bodyPr/>
          <a:lstStyle/>
          <a:p>
            <a:pPr algn="just"/>
            <a:r>
              <a:rPr lang="cs-CZ" sz="2400" dirty="0"/>
              <a:t>Původně policie případ odložila s tím, že by se mohlo jednat pouze o přestupek. Poté se ale podle informací Práva do případu vložil nejvyšší státní zástupce Na základě jeho námitek se věc vrátila zpátky do přípravného řízení. Napodruhé už policejní šetření vedlo k obvinění a k podání obžaloby.</a:t>
            </a:r>
          </a:p>
          <a:p>
            <a:pPr algn="just"/>
            <a:r>
              <a:rPr lang="cs-CZ" sz="2400" dirty="0"/>
              <a:t>Případ prvňáčka s množstvím nenávistných komentářů – Facebook, oznámení maminky přijato po zásahu styčného důstojníka pro menšiny</a:t>
            </a:r>
          </a:p>
          <a:p>
            <a:pPr algn="just"/>
            <a:r>
              <a:rPr lang="cs-CZ" sz="2400" dirty="0">
                <a:hlinkClick r:id="rId2"/>
              </a:rPr>
              <a:t>Za nenávistné komentáře čeká 39 lidí přestupkové řízení | </a:t>
            </a:r>
            <a:r>
              <a:rPr lang="cs-CZ" sz="2400" dirty="0" err="1">
                <a:hlinkClick r:id="rId2"/>
              </a:rPr>
              <a:t>iROZHLAS</a:t>
            </a:r>
            <a:r>
              <a:rPr lang="cs-CZ" sz="2400" dirty="0">
                <a:hlinkClick r:id="rId2"/>
              </a:rPr>
              <a:t> - spolehlivé zprávy</a:t>
            </a:r>
            <a:r>
              <a:rPr lang="cs-CZ" sz="2400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7C22A-5FAC-F0BE-98C5-BE3C099DF3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4EF50-1396-E058-F340-F78DE84AE52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863" y="6300000"/>
            <a:ext cx="914400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327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7F5DC-FF6E-C5D9-5723-77AE312DA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83D53-78E4-7FEE-0261-014A6B72E2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2CCAB-32F2-C7E9-1D11-1AFAAD2D7A0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863" y="6300000"/>
            <a:ext cx="914400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B44D713-7089-3D15-8580-BC54413D19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8284" y="1337628"/>
            <a:ext cx="8964613" cy="5520372"/>
          </a:xfrm>
        </p:spPr>
        <p:txBody>
          <a:bodyPr/>
          <a:lstStyle/>
          <a:p>
            <a:r>
              <a:rPr lang="cs-CZ" dirty="0"/>
              <a:t>„</a:t>
            </a:r>
            <a:r>
              <a:rPr lang="cs-CZ" sz="1800" dirty="0"/>
              <a:t>Humorný“ rasismus (viz diskuse 6/2026 typu „romská agenda se stěhuje na Ministerstvo práce, což Romům vadí“; „co dělala Fuková? – nic“)</a:t>
            </a:r>
          </a:p>
          <a:p>
            <a:r>
              <a:rPr lang="cs-CZ" sz="1800" dirty="0"/>
              <a:t>Vymezování se (polarizace) a projekce frustrací a „odvaha = pojmenování pravdy v nekorektní době a za cenzury“ – pracující/přizpůsobiví/slušní/nekradou/snaží se X nepracující/nepřizpůsobiví/nemorální/kradou/nesnaží se…</a:t>
            </a:r>
          </a:p>
          <a:p>
            <a:r>
              <a:rPr lang="cs-CZ" sz="1800" dirty="0"/>
              <a:t>Stereotypní předsudky a očekávání (neznalost češtiny, pobírání dávek…)</a:t>
            </a:r>
          </a:p>
          <a:p>
            <a:r>
              <a:rPr lang="cs-CZ" sz="1800" dirty="0"/>
              <a:t>Urážky a dehumanizace (kofoly, cikorky, cigoši, </a:t>
            </a:r>
            <a:r>
              <a:rPr lang="cs-CZ" sz="1800" dirty="0" err="1"/>
              <a:t>hnědočeši</a:t>
            </a:r>
            <a:r>
              <a:rPr lang="cs-CZ" sz="1800" dirty="0"/>
              <a:t>…) – termín „cikán“ dle kontextu negativní</a:t>
            </a:r>
          </a:p>
          <a:p>
            <a:r>
              <a:rPr lang="cs-CZ" sz="1800" dirty="0"/>
              <a:t>Popírání genocidy</a:t>
            </a:r>
          </a:p>
          <a:p>
            <a:r>
              <a:rPr lang="cs-CZ" sz="1800" dirty="0"/>
              <a:t>Degradace a dehonestace „zastánců“ Romů, „lidskoprávní ideologie“, EU</a:t>
            </a:r>
          </a:p>
          <a:p>
            <a:pPr marL="0" indent="0">
              <a:buNone/>
            </a:pPr>
            <a:r>
              <a:rPr lang="cs-CZ" sz="3600" dirty="0"/>
              <a:t>→</a:t>
            </a:r>
            <a:r>
              <a:rPr lang="cs-CZ" sz="1800" dirty="0"/>
              <a:t>  POSUN OD KRAJNÍ PRAVICE – NORMALIZACE, POTŘEBA ŠÍŘIT OSVĚTU O ROZIKU NORMALIZACE (JAZYK MÁ MOC TVOŘIT SKUTEČNOST)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66823669-157A-7E2B-D06C-532B84D87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09" y="266872"/>
            <a:ext cx="9900000" cy="1070756"/>
          </a:xfrm>
        </p:spPr>
        <p:txBody>
          <a:bodyPr/>
          <a:lstStyle/>
          <a:p>
            <a:r>
              <a:rPr lang="cs-CZ" sz="4000" dirty="0"/>
              <a:t>Sociokulturní stereotypy o Romech – typy např.:</a:t>
            </a:r>
            <a:br>
              <a:rPr lang="cs-CZ" sz="40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138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7D867-F14A-DE41-E1FE-41926A584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1DDD8-5EE3-7FB1-DA0A-93AEFEB449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5FCA9-F784-3B7C-EBC8-D3DEFBD641F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863" y="6300000"/>
            <a:ext cx="914400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C74D878-1593-78AF-15C1-8095E22F31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84991" y="1353701"/>
            <a:ext cx="8964613" cy="4843577"/>
          </a:xfrm>
        </p:spPr>
        <p:txBody>
          <a:bodyPr/>
          <a:lstStyle/>
          <a:p>
            <a:r>
              <a:rPr lang="cs-CZ" dirty="0">
                <a:hlinkClick r:id="rId2"/>
              </a:rPr>
              <a:t>5546_file2_challenging-digital-antigypsyism-in-the-czech-republic-czech-language.pdf</a:t>
            </a:r>
            <a:endParaRPr lang="cs-CZ" dirty="0"/>
          </a:p>
          <a:p>
            <a:r>
              <a:rPr lang="cs-CZ" dirty="0">
                <a:hlinkClick r:id="rId3"/>
              </a:rPr>
              <a:t>5547_file2_prosecuting-digital-antigypsyism-a-policy-guide-for-the-czech-republic-czech-language.pdf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Mgr. Bc. Monika </a:t>
            </a:r>
            <a:r>
              <a:rPr lang="cs-CZ" dirty="0" err="1"/>
              <a:t>Hanych</a:t>
            </a:r>
            <a:r>
              <a:rPr lang="cs-CZ" dirty="0"/>
              <a:t>, Ph.D., LL.M. (2024) – ERRC, Romea, </a:t>
            </a:r>
            <a:r>
              <a:rPr lang="cs-CZ" dirty="0" err="1"/>
              <a:t>Forum</a:t>
            </a:r>
            <a:r>
              <a:rPr lang="cs-CZ" dirty="0"/>
              <a:t> pro lidská práva </a:t>
            </a:r>
          </a:p>
          <a:p>
            <a:pPr marL="0" indent="0" algn="just">
              <a:buNone/>
            </a:pPr>
            <a:r>
              <a:rPr lang="cs-CZ" sz="1800" dirty="0"/>
              <a:t>Studie (2020) v projektu </a:t>
            </a:r>
            <a:r>
              <a:rPr lang="cs-CZ" sz="1800" dirty="0" err="1"/>
              <a:t>Remember</a:t>
            </a:r>
            <a:r>
              <a:rPr lang="cs-CZ" sz="1800" dirty="0"/>
              <a:t> and ACT! (Re-ACT) mezinárodní sít proti kybernetické nenávisti (francouzská organizace LICRA, česká organizace ROMEA a rakouská organizace SYNYO) analyzovala nenávistné projevy na internetu a </a:t>
            </a:r>
            <a:r>
              <a:rPr lang="cs-CZ" sz="1800" b="1" dirty="0"/>
              <a:t>prokázala silné vazby mezi těmito dnešními výstupy a praktikami, které byly kdysi obvyklé pro nacistickou propagandu</a:t>
            </a:r>
            <a:r>
              <a:rPr lang="cs-CZ" sz="1800" dirty="0"/>
              <a:t>. Staré polopravdy, mýty a stereotypy o Romech jsou nyní </a:t>
            </a:r>
            <a:r>
              <a:rPr lang="cs-CZ" sz="1800" b="1" dirty="0"/>
              <a:t>recyklovány prostřednictvím mechanismů</a:t>
            </a:r>
            <a:r>
              <a:rPr lang="cs-CZ" sz="1800" dirty="0"/>
              <a:t>, které tyto kulturně zakořeněné postoje oživují.</a:t>
            </a:r>
          </a:p>
          <a:p>
            <a:pPr marL="0" indent="0">
              <a:buNone/>
            </a:pPr>
            <a:endParaRPr lang="cs-CZ" sz="14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1F945AE5-D7D9-BDEC-AA4A-A1B9200B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09" y="266872"/>
            <a:ext cx="9900000" cy="1070756"/>
          </a:xfrm>
        </p:spPr>
        <p:txBody>
          <a:bodyPr/>
          <a:lstStyle/>
          <a:p>
            <a:r>
              <a:rPr lang="cs-CZ" sz="3200" dirty="0"/>
              <a:t>Stíhání digitální nenávisti vůči Romům: Příručka opatření pro Českou republiku</a:t>
            </a:r>
            <a:br>
              <a:rPr lang="cs-CZ" sz="4000" dirty="0"/>
            </a:br>
            <a:br>
              <a:rPr lang="cs-CZ" sz="4000" dirty="0"/>
            </a:br>
            <a:br>
              <a:rPr lang="cs-CZ" dirty="0">
                <a:hlinkClick r:id="rId4" tooltip="Stíhání digitální nenávisti vůči Romům: Příručka opatření pro Českou republiku."/>
              </a:rPr>
            </a:br>
            <a:endParaRPr lang="cs-CZ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44853CD9-D8AE-35ED-91B5-4554D4085ECC}"/>
              </a:ext>
            </a:extLst>
          </p:cNvPr>
          <p:cNvSpPr txBox="1">
            <a:spLocks/>
          </p:cNvSpPr>
          <p:nvPr/>
        </p:nvSpPr>
        <p:spPr>
          <a:xfrm>
            <a:off x="1054609" y="419272"/>
            <a:ext cx="9900000" cy="10707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kern="120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br>
              <a:rPr lang="cs-CZ" sz="4000" dirty="0"/>
            </a:br>
            <a:endParaRPr lang="cs-CZ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0F9CCB9C-C0F1-7CF5-D0E2-5D54D54FA3EC}"/>
              </a:ext>
            </a:extLst>
          </p:cNvPr>
          <p:cNvSpPr txBox="1">
            <a:spLocks/>
          </p:cNvSpPr>
          <p:nvPr/>
        </p:nvSpPr>
        <p:spPr>
          <a:xfrm>
            <a:off x="1207009" y="571672"/>
            <a:ext cx="9900000" cy="10707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b="1" kern="120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1195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66B2B-FE07-9D48-591D-0A5EC904B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13D3F72F-9F25-07A8-EE2C-F9A610C445C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316909" y="1974082"/>
            <a:ext cx="5758007" cy="395922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722E0-BB53-9727-B90B-110E3CD428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52275-C142-5434-D3F5-92C1A77B19D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863" y="6300000"/>
            <a:ext cx="914400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35F59D87-14EA-E5AC-F1F8-7837FF0A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09" y="266872"/>
            <a:ext cx="9900000" cy="1070756"/>
          </a:xfrm>
        </p:spPr>
        <p:txBody>
          <a:bodyPr/>
          <a:lstStyle/>
          <a:p>
            <a:r>
              <a:rPr lang="cs-CZ" sz="4000" dirty="0"/>
              <a:t>Doporučení PS pro bezpečnost RVZRM a Romea – desatero pro větší bezpečnost</a:t>
            </a:r>
            <a:br>
              <a:rPr lang="cs-CZ" sz="40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43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F8C43-36CC-DE4D-A559-501358AA2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27C1B-F0ED-2059-AEF2-B8DC1A15A0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0AB6E-938F-D998-E94A-9A12D7D8F52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863" y="6300000"/>
            <a:ext cx="914400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AEBFF67-B9AA-367D-F373-51C083B313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60429" y="1449387"/>
            <a:ext cx="9451254" cy="39592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Výzkum RADIRIGHTS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Evropský projekt o dezinformacích v romských komunitách.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ČR, Bulharsko, Španělsko, Maďarsko.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Sběr dat 11/2023–02/2024.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Rozhovory v komunitách.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Analýza konkrétních dezinformací.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Co ukázal RADIRIGHTS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Romové nejsou vůči dezinformacím imunní.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Sociální vyloučení zvyšuje zranitelnost.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Omezený přístup k různým zdrojům informací hraje roli.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Dezinformace posilují nedůvěru.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Mohou vytvářet konflikty mezi menšinami. </a:t>
            </a:r>
          </a:p>
          <a:p>
            <a:endParaRPr 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06DB3E4-44CB-D643-5E43-73AC500B9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09" y="266872"/>
            <a:ext cx="9900000" cy="1070756"/>
          </a:xfrm>
        </p:spPr>
        <p:txBody>
          <a:bodyPr/>
          <a:lstStyle/>
          <a:p>
            <a:r>
              <a:rPr lang="cs-CZ" sz="4000" dirty="0"/>
              <a:t>RADIRIGHTS</a:t>
            </a:r>
            <a:br>
              <a:rPr lang="cs-CZ" sz="40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9946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A9CF5-3D3E-5AE0-1C34-6DE42228D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2A7F0-AFE5-D400-51AF-B9F6DB8329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E2E9D-0A13-05F6-DF4D-54DF9B1F571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863" y="6300000"/>
            <a:ext cx="914400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60499C4-BC94-D3CB-651D-ED3470CDA7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49482" y="1337628"/>
            <a:ext cx="9451254" cy="39592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Výzkum TAAO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 err="1"/>
              <a:t>Together</a:t>
            </a:r>
            <a:r>
              <a:rPr lang="cs-CZ" dirty="0"/>
              <a:t> </a:t>
            </a:r>
            <a:r>
              <a:rPr lang="cs-CZ" dirty="0" err="1"/>
              <a:t>Against</a:t>
            </a:r>
            <a:r>
              <a:rPr lang="cs-CZ" dirty="0"/>
              <a:t> </a:t>
            </a:r>
            <a:r>
              <a:rPr lang="cs-CZ" dirty="0" err="1"/>
              <a:t>Antigypsyism</a:t>
            </a:r>
            <a:r>
              <a:rPr lang="cs-CZ" dirty="0"/>
              <a:t> Online.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Monitoring online </a:t>
            </a:r>
            <a:r>
              <a:rPr lang="cs-CZ" dirty="0" err="1"/>
              <a:t>anticikanismu</a:t>
            </a:r>
            <a:r>
              <a:rPr lang="cs-CZ" dirty="0"/>
              <a:t>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505 zdokumentovaných případů.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Monitoring prováděli mladí Romové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Co ukázal TAAO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 err="1"/>
              <a:t>Anticikanismus</a:t>
            </a:r>
            <a:r>
              <a:rPr lang="cs-CZ" dirty="0"/>
              <a:t> je na internetu běžný.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Nejčastěji Facebook.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Významnou roli hraje </a:t>
            </a:r>
            <a:r>
              <a:rPr lang="cs-CZ" dirty="0" err="1"/>
              <a:t>TikTok</a:t>
            </a:r>
            <a:r>
              <a:rPr lang="cs-CZ" dirty="0"/>
              <a:t>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Nenávist se často šíří jako humor.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Platformy zasahují omezeně. </a:t>
            </a:r>
          </a:p>
          <a:p>
            <a:endParaRPr 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DF2CFD2-3949-C401-1993-88CD4201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09" y="266872"/>
            <a:ext cx="9900000" cy="1070756"/>
          </a:xfrm>
        </p:spPr>
        <p:txBody>
          <a:bodyPr/>
          <a:lstStyle/>
          <a:p>
            <a:r>
              <a:rPr lang="cs-CZ" dirty="0"/>
              <a:t>TAAO</a:t>
            </a:r>
          </a:p>
        </p:txBody>
      </p:sp>
    </p:spTree>
    <p:extLst>
      <p:ext uri="{BB962C8B-B14F-4D97-AF65-F5344CB8AC3E}">
        <p14:creationId xmlns:p14="http://schemas.microsoft.com/office/powerpoint/2010/main" val="3332264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75A1A-85F8-7923-C272-B0C85CD92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77C56-7772-7A30-D2CD-D3324FAE79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4F510-A526-432A-EEE2-583A115560C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863" y="6300000"/>
            <a:ext cx="914400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826C57-5A45-911E-2710-D3F9264B71F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70373" y="1659143"/>
            <a:ext cx="9451254" cy="3959225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Platformy vydělávají na pozornosti.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Konflikt zvyšuje dosah.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Silné emoce fungují nejlépe.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Algoritmy doporučují podobný obsah.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Cílem není pravda, ale pozornost.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Efekt králičí nory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Jedno video vede k dalšímu.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Člověk vidí stále stejný obsah.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Mizí jiné názory.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Vzniká pocit „všichni si myslí totéž“.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To posiluje manipulaci.</a:t>
            </a:r>
          </a:p>
          <a:p>
            <a:endParaRPr 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23AD5FF-EFBB-C0A0-13E5-12DF0AC39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82" y="287654"/>
            <a:ext cx="9900000" cy="1070756"/>
          </a:xfrm>
        </p:spPr>
        <p:txBody>
          <a:bodyPr/>
          <a:lstStyle/>
          <a:p>
            <a:r>
              <a:rPr lang="cs-CZ" dirty="0"/>
              <a:t>Sociální sítě jsou jako kasino </a:t>
            </a:r>
            <a:br>
              <a:rPr lang="cs-CZ" dirty="0"/>
            </a:br>
            <a:br>
              <a:rPr lang="cs-CZ" sz="40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607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64E89-599E-543E-06C1-DA815CA29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74301-1BB4-859B-E861-242DF7B5D1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9F5ED-FE6A-3F65-3FB4-1BCE6C4AFDA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863" y="6300000"/>
            <a:ext cx="914400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904454-781D-B6CC-DE33-1A74D16A8F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32610" y="1631372"/>
            <a:ext cx="9451254" cy="4488441"/>
          </a:xfrm>
        </p:spPr>
        <p:txBody>
          <a:bodyPr/>
          <a:lstStyle/>
          <a:p>
            <a:pPr lvl="0"/>
            <a:r>
              <a:rPr lang="cs-CZ" dirty="0"/>
              <a:t>Vyvolává hlavně strach, vztek nebo pocit ohrožení.</a:t>
            </a:r>
          </a:p>
          <a:p>
            <a:pPr lvl="0"/>
            <a:r>
              <a:rPr lang="cs-CZ" dirty="0"/>
              <a:t>Tvrdí, že jen on zná „skutečnou pravdu“.</a:t>
            </a:r>
          </a:p>
          <a:p>
            <a:pPr lvl="0"/>
            <a:r>
              <a:rPr lang="cs-CZ" dirty="0"/>
              <a:t>Označuje všechny ostatní zdroje za lháře.</a:t>
            </a:r>
          </a:p>
          <a:p>
            <a:pPr lvl="0"/>
            <a:r>
              <a:rPr lang="cs-CZ" dirty="0"/>
              <a:t>Nabízí jednoduché vysvětlení složitých problémů.</a:t>
            </a:r>
          </a:p>
          <a:p>
            <a:pPr lvl="0"/>
            <a:r>
              <a:rPr lang="cs-CZ" dirty="0"/>
              <a:t>Tlačí na rychlou reakci, sdílení nebo okamžitý názor.</a:t>
            </a:r>
          </a:p>
          <a:p>
            <a:endParaRPr 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372FF1-3090-E782-86D6-35A1ABF5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82" y="287654"/>
            <a:ext cx="9900000" cy="1070756"/>
          </a:xfrm>
        </p:spPr>
        <p:txBody>
          <a:bodyPr/>
          <a:lstStyle/>
          <a:p>
            <a:r>
              <a:rPr lang="cs-CZ" dirty="0"/>
              <a:t>Jak poznat, že se nás někdo snaží ovlivnit </a:t>
            </a:r>
            <a:br>
              <a:rPr lang="cs-CZ" sz="40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640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DF65C-21E0-2CD4-39D0-B29E16B93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1CB34-BF11-A720-9551-D47AED88CA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2598D-9682-E550-90EF-B8D4B833A89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863" y="6300000"/>
            <a:ext cx="914400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D6138DA-500D-AF25-DDB7-05A2AC0A7D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28701" y="934461"/>
            <a:ext cx="9451254" cy="39592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Jak mluvit s člověkem, který věří dezinformacím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Nezačínejme útokem.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Nezesměšňujme ho.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Ptejme se, odkud informaci má.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Ptejme se, proč zdroji věří.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Pomáhejme mu hledat další informace.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Co většinou nefunguje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Výsměch.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Nálepky („</a:t>
            </a:r>
            <a:r>
              <a:rPr lang="cs-CZ" dirty="0" err="1"/>
              <a:t>dezolát</a:t>
            </a:r>
            <a:r>
              <a:rPr lang="cs-CZ" dirty="0"/>
              <a:t>“, „ovce“, „hlupák“).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Křik a hádky.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Zpochybňování inteligence člověka.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Snaha vyhrát za každou cenu.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Co funguje lépe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Budovat důvěru.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Hledat společné hodnoty.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Pokládat otázky.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Nabízet ověřitelné informace.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Dát člověku čas přemýšlet.</a:t>
            </a:r>
          </a:p>
          <a:p>
            <a:endParaRPr 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DC24B5D-6642-97C1-D70C-7F7C9866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82" y="287654"/>
            <a:ext cx="9900000" cy="1070756"/>
          </a:xfrm>
        </p:spPr>
        <p:txBody>
          <a:bodyPr/>
          <a:lstStyle/>
          <a:p>
            <a:r>
              <a:rPr lang="cs-CZ" dirty="0"/>
              <a:t>Dezinformace – jak o nich mluvit</a:t>
            </a:r>
            <a:br>
              <a:rPr lang="cs-CZ" dirty="0"/>
            </a:br>
            <a:br>
              <a:rPr lang="cs-CZ" sz="40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678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BC2E1-D9BE-BD29-6FBD-52B9AEAD5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D5A69-C893-687F-A2EB-65103012F2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A267A-E8D3-414E-FE23-B857ED30945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863" y="6300000"/>
            <a:ext cx="914400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8C40BAE-B6FF-DA04-7A8D-60C63269ABF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1293" y="823032"/>
            <a:ext cx="8964613" cy="39592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Co oběť potřebuje nejdřív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Slyšet: „Tohle není v pořádku.“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Dostat zastání.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Dostat pocit bezpečí.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Vědět, že na to není sám.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Nemuset hned jednat.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Ne každý chce jít k policii nebo k soudu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Je to jeho právo.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Soudní řízení bývá dlouhé.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Ne každý na to má sílu.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Ne každý na to má čas.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Podpora má smysl i bez právního kroku.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b="1" dirty="0"/>
              <a:t>Když to klient chce řešit: nejdřív se zastavit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Ujasnit si, čeho chce klient dosáhnout.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Nechat rozhodnutí na něm.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Netlačit hned na policii nebo soud.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Vysvětlit možnosti a rizika.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Domluvit se na prvním bezpečném kroku.</a:t>
            </a:r>
          </a:p>
          <a:p>
            <a:endParaRPr 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A62A9B3-BFC1-DF5C-5BE1-B748E53C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82" y="287654"/>
            <a:ext cx="9900000" cy="1070756"/>
          </a:xfrm>
        </p:spPr>
        <p:txBody>
          <a:bodyPr/>
          <a:lstStyle/>
          <a:p>
            <a:r>
              <a:rPr lang="cs-CZ" dirty="0"/>
              <a:t>Oběť</a:t>
            </a:r>
            <a:br>
              <a:rPr lang="cs-CZ" dirty="0"/>
            </a:br>
            <a:br>
              <a:rPr lang="cs-CZ" sz="40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491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6105E-54B7-6551-8458-CBB6C6DA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 na internetu – romská agenda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C45DEE-4A21-B9D1-D80C-93117DC10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0000" y="2278068"/>
            <a:ext cx="8964000" cy="3591790"/>
          </a:xfrm>
        </p:spPr>
        <p:txBody>
          <a:bodyPr/>
          <a:lstStyle/>
          <a:p>
            <a:r>
              <a:rPr lang="cs-CZ" b="1" dirty="0">
                <a:solidFill>
                  <a:srgbClr val="00469B"/>
                </a:solidFill>
              </a:rPr>
              <a:t>3 ROVINY TÉMATU</a:t>
            </a:r>
          </a:p>
          <a:p>
            <a:r>
              <a:rPr lang="cs-CZ" b="1" dirty="0">
                <a:solidFill>
                  <a:srgbClr val="00469B"/>
                </a:solidFill>
              </a:rPr>
              <a:t>01</a:t>
            </a:r>
            <a:r>
              <a:rPr lang="cs-CZ" dirty="0"/>
              <a:t>	Romové jako více zranitelná skupina – s ohledem na nižší mediální gramotnost, nižší průměrné vzdělání, sociokulturní odlišnosti, faktor sociálního vyloučení aj. – rizika zneužití/neinformovanosti: </a:t>
            </a:r>
            <a:r>
              <a:rPr lang="cs-CZ" dirty="0" err="1"/>
              <a:t>kyberkriminalita</a:t>
            </a:r>
            <a:r>
              <a:rPr lang="cs-CZ" dirty="0"/>
              <a:t>, hoaxy, dezinformace…</a:t>
            </a:r>
          </a:p>
          <a:p>
            <a:r>
              <a:rPr lang="cs-CZ" b="1" dirty="0">
                <a:solidFill>
                  <a:srgbClr val="00469B"/>
                </a:solidFill>
              </a:rPr>
              <a:t>02</a:t>
            </a:r>
            <a:r>
              <a:rPr lang="cs-CZ" dirty="0"/>
              <a:t>	Romové jako oběť nenávistných projevů</a:t>
            </a:r>
          </a:p>
          <a:p>
            <a:r>
              <a:rPr lang="cs-CZ" b="1" dirty="0">
                <a:solidFill>
                  <a:srgbClr val="00469B"/>
                </a:solidFill>
              </a:rPr>
              <a:t>03</a:t>
            </a:r>
            <a:r>
              <a:rPr lang="cs-CZ" dirty="0"/>
              <a:t>	Romové jako </a:t>
            </a:r>
            <a:r>
              <a:rPr lang="cs-CZ" dirty="0" err="1"/>
              <a:t>influenceři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75608D-DE79-F7FA-5B14-05145AD3F2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226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3CE12-9C43-BDC8-1A8B-564D56301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493A108-2C41-9F23-6376-8F0E9AE104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1293" y="1257300"/>
            <a:ext cx="8964613" cy="5407825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Nařízení 2022/2065 o jednotném trhu digitálních služeb a o změně směrnice 2000/31/ES (nařízení o digitálních službách), angl. Digital </a:t>
            </a:r>
            <a:r>
              <a:rPr lang="cs-CZ" b="1" dirty="0" err="1"/>
              <a:t>Services</a:t>
            </a:r>
            <a:r>
              <a:rPr lang="cs-CZ" b="1" dirty="0"/>
              <a:t> </a:t>
            </a:r>
            <a:r>
              <a:rPr lang="cs-CZ" b="1" dirty="0" err="1"/>
              <a:t>Act</a:t>
            </a:r>
            <a:r>
              <a:rPr lang="cs-CZ" b="1" dirty="0"/>
              <a:t> („DSA“)</a:t>
            </a:r>
            <a:r>
              <a:rPr lang="cs-CZ" dirty="0"/>
              <a:t> vešlo v platnost v listopadu 2022 a účinnosti nabylo v únoru 2024  </a:t>
            </a:r>
            <a:endParaRPr lang="cs-CZ" i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Platformy mají povinnost se řídit nařízením, jehož cílem je i postih nelegálního obsahu. </a:t>
            </a:r>
          </a:p>
          <a:p>
            <a:pPr marL="0" indent="0">
              <a:buNone/>
            </a:pPr>
            <a:r>
              <a:rPr lang="cs-CZ" dirty="0"/>
              <a:t>Institut důvěryhodného oznamovatele – v ČR ???</a:t>
            </a:r>
          </a:p>
          <a:p>
            <a:pPr marL="0" indent="0">
              <a:buNone/>
            </a:pPr>
            <a:r>
              <a:rPr lang="cs-CZ" dirty="0"/>
              <a:t>Dozorovým orgánem pro digitální služby v ČR by měl být po schválení českého zákona </a:t>
            </a:r>
            <a:r>
              <a:rPr lang="cs-CZ" b="1" dirty="0"/>
              <a:t>Český telekomunikační úřad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Nařízení o digitálních službách | MPO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Nařízení o digitálních službách - DSA Česko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EF585-8CFF-44FD-31E8-BD8A0F7044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BFA99-D18B-A0F4-7485-E403AAC9C97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863" y="6300000"/>
            <a:ext cx="914400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AC2AA51F-7ABB-3D2A-51AF-C48F44D6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/>
          <a:lstStyle/>
          <a:p>
            <a:r>
              <a:rPr lang="cs-CZ" dirty="0"/>
              <a:t>DSA nařízení</a:t>
            </a: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BDCDCA7F-EC5A-4F67-6241-00B22FDDB924}"/>
              </a:ext>
            </a:extLst>
          </p:cNvPr>
          <p:cNvSpPr/>
          <p:nvPr/>
        </p:nvSpPr>
        <p:spPr>
          <a:xfrm>
            <a:off x="891293" y="2639447"/>
            <a:ext cx="1726268" cy="484632"/>
          </a:xfrm>
          <a:prstGeom prst="rightArrow">
            <a:avLst>
              <a:gd name="adj1" fmla="val 10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263525" algn="l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cs-CZ" sz="2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41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00EA0-C6D9-D7C5-F67B-8A72BC067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E23BE-148D-84B6-C589-3E859AA5C5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61A16-3D87-8FBE-50BC-2E5A47F2C37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863" y="6300000"/>
            <a:ext cx="914400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7C16D1-FED7-43FB-72EC-15469603A1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3600" y="1176323"/>
            <a:ext cx="8964613" cy="3959225"/>
          </a:xfrm>
        </p:spPr>
        <p:txBody>
          <a:bodyPr/>
          <a:lstStyle/>
          <a:p>
            <a:pPr fontAlgn="base"/>
            <a:r>
              <a:rPr lang="cs-CZ" b="1" u="sng" dirty="0"/>
              <a:t>Odkazy týkající se oznamování trestných činů/přestupků, práv obětí a pomoci obětem:</a:t>
            </a:r>
            <a:endParaRPr lang="cs-CZ" dirty="0"/>
          </a:p>
          <a:p>
            <a:pPr fontAlgn="base"/>
            <a:r>
              <a:rPr lang="cs-CZ" dirty="0"/>
              <a:t>Infovictims.cz</a:t>
            </a:r>
          </a:p>
          <a:p>
            <a:pPr fontAlgn="base"/>
            <a:r>
              <a:rPr lang="cs-CZ" dirty="0">
                <a:hlinkClick r:id="rId2" tooltip="Původní adresa URL: https://www.infovictims.cz/cz/kdo-je-kdo. Na tento odkaz klikněte nebo klepněte, pokud ho považujete za důvěryhodný."/>
              </a:rPr>
              <a:t>Kdo Je Kdo | </a:t>
            </a:r>
            <a:r>
              <a:rPr lang="cs-CZ" dirty="0" err="1">
                <a:hlinkClick r:id="rId2" tooltip="Původní adresa URL: https://www.infovictims.cz/cz/kdo-je-kdo. Na tento odkaz klikněte nebo klepněte, pokud ho považujete za důvěryhodný."/>
              </a:rPr>
              <a:t>Infovictims</a:t>
            </a:r>
            <a:endParaRPr lang="cs-CZ" dirty="0"/>
          </a:p>
          <a:p>
            <a:pPr fontAlgn="base"/>
            <a:r>
              <a:rPr lang="cs-CZ" dirty="0">
                <a:hlinkClick r:id="rId3" tooltip="Původní adresa URL: https://policie.gov.cz/clanek/oznameni-trestneho-cinu.aspx. Na tento odkaz klikněte nebo klepněte, pokud ho považujete za důvěryhodný."/>
              </a:rPr>
              <a:t>Oznámení trestného činu - Policie České republiky</a:t>
            </a:r>
            <a:endParaRPr lang="cs-CZ" dirty="0"/>
          </a:p>
          <a:p>
            <a:pPr fontAlgn="base"/>
            <a:r>
              <a:rPr lang="cs-CZ" dirty="0">
                <a:hlinkClick r:id="rId4" tooltip="Původní adresa URL: https://policie.gov.cz/clanek/informace-pro-obeti-trestnych-cinu-a-zasazene-mimoradnymi-udalostmi.aspx. Na tento odkaz klikněte nebo klepněte, pokud ho považujete za důvěryhodný."/>
              </a:rPr>
              <a:t>Informace pro oběti trestných činů a zasažené mimořádnými událostmi - Policie České republiky</a:t>
            </a:r>
            <a:endParaRPr lang="cs-CZ" dirty="0"/>
          </a:p>
          <a:p>
            <a:pPr fontAlgn="base"/>
            <a:r>
              <a:rPr lang="cs-CZ" dirty="0">
                <a:hlinkClick r:id="rId5" tooltip="Původní adresa URL: https://policie.gov.cz/clanek/informace-pro-obeti-trestnych-cinu.aspx. Na tento odkaz klikněte nebo klepněte, pokud ho považujete za důvěryhodný."/>
              </a:rPr>
              <a:t>Informace pro oběti trestných činů - Policie České republiky</a:t>
            </a:r>
            <a:endParaRPr lang="cs-CZ" dirty="0"/>
          </a:p>
          <a:p>
            <a:pPr fontAlgn="base"/>
            <a:r>
              <a:rPr lang="cs-CZ" dirty="0">
                <a:hlinkClick r:id="rId6" tooltip="Původní adresa URL: https://policie.gov.cz/clanek/informace-pro-obeti-trestnych-cinu-videa.aspx. Na tento odkaz klikněte nebo klepněte, pokud ho považujete za důvěryhodný."/>
              </a:rPr>
              <a:t>Informace pro oběti trestných činů - videa - Policie České republiky</a:t>
            </a:r>
            <a:endParaRPr lang="cs-CZ" dirty="0"/>
          </a:p>
          <a:p>
            <a:pPr fontAlgn="base"/>
            <a:r>
              <a:rPr lang="cs-CZ" dirty="0">
                <a:hlinkClick r:id="rId7" tooltip="Původní adresa URL: https://policie.gov.cz/clanek/trestne-ciny-z-nenavisti.aspx. Na tento odkaz klikněte nebo klepněte, pokud ho považujete za důvěryhodný."/>
              </a:rPr>
              <a:t>Trestné činy z nenávisti - Policie České republiky</a:t>
            </a:r>
            <a:endParaRPr lang="cs-CZ" dirty="0"/>
          </a:p>
          <a:p>
            <a:endParaRPr 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7E31C2D-60BB-A40A-340E-904FF151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82" y="287654"/>
            <a:ext cx="9900000" cy="1070756"/>
          </a:xfrm>
        </p:spPr>
        <p:txBody>
          <a:bodyPr/>
          <a:lstStyle/>
          <a:p>
            <a:r>
              <a:rPr lang="cs-CZ" sz="4000" dirty="0"/>
              <a:t>Kde hledat pomoc</a:t>
            </a:r>
            <a:br>
              <a:rPr lang="cs-CZ" sz="40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298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18C56-CD25-28F5-6A7D-62956D0C8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AFC0E-59F6-5B97-FD7D-5E3600ABAC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1F5B5-86CB-393C-1C0D-8BCF925EAA8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863" y="6300000"/>
            <a:ext cx="914400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91A7FA-2CE1-9C7D-B9B9-83CEFB315C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3600" y="1176323"/>
            <a:ext cx="8964613" cy="3959225"/>
          </a:xfrm>
        </p:spPr>
        <p:txBody>
          <a:bodyPr/>
          <a:lstStyle/>
          <a:p>
            <a:pPr fontAlgn="base"/>
            <a:r>
              <a:rPr lang="cs-CZ" dirty="0">
                <a:hlinkClick r:id="rId2" tooltip="Původní adresa URL: https://in-ius.cz/letaky/. Na tento odkaz klikněte nebo klepněte, pokud ho považujete za důvěryhodný."/>
              </a:rPr>
              <a:t>Letáky a brožury | In-Ius.cz</a:t>
            </a:r>
            <a:r>
              <a:rPr lang="cs-CZ" dirty="0"/>
              <a:t>  - </a:t>
            </a:r>
            <a:r>
              <a:rPr lang="cs-CZ" dirty="0" err="1"/>
              <a:t>info</a:t>
            </a:r>
            <a:r>
              <a:rPr lang="cs-CZ" dirty="0"/>
              <a:t>, i v romštině</a:t>
            </a:r>
          </a:p>
          <a:p>
            <a:pPr fontAlgn="base"/>
            <a:r>
              <a:rPr lang="cs-CZ" dirty="0">
                <a:hlinkClick r:id="rId3" tooltip="Původní adresa URL: https://in-ius.cz/wp-content/uploads/2024/01/Rom_CZ_web.pdf. Na tento odkaz klikněte nebo klepněte, pokud ho považujete za důvěryhodný."/>
              </a:rPr>
              <a:t>Rom_CZ_web.pdf</a:t>
            </a:r>
            <a:endParaRPr lang="cs-CZ" dirty="0"/>
          </a:p>
          <a:p>
            <a:pPr fontAlgn="base"/>
            <a:r>
              <a:rPr lang="cs-CZ" dirty="0">
                <a:hlinkClick r:id="rId4" tooltip="Původní adresa URL: https://in-ius.cz/wp-content/uploads/2024/01/Rom_ROM_web.pdf. Na tento odkaz klikněte nebo klepněte, pokud ho považujete za důvěryhodný."/>
              </a:rPr>
              <a:t>Rom_ROM_web.pdf</a:t>
            </a:r>
            <a:endParaRPr lang="cs-CZ" dirty="0"/>
          </a:p>
          <a:p>
            <a:pPr fontAlgn="base"/>
            <a:r>
              <a:rPr lang="cs-CZ" dirty="0">
                <a:hlinkClick r:id="rId5" tooltip="Původní adresa URL: https://www.ochrance.cz/letaky/rovne-zachazeni/romsky-diskriminace.pdf. Na tento odkaz klikněte nebo klepněte, pokud ho považujete za důvěryhodný."/>
              </a:rPr>
              <a:t>Romsky-diskriminace.pdf</a:t>
            </a:r>
            <a:r>
              <a:rPr lang="cs-CZ" dirty="0"/>
              <a:t> - Kancelář veřejného ochránce práv, </a:t>
            </a:r>
            <a:r>
              <a:rPr lang="cs-CZ" dirty="0" err="1"/>
              <a:t>info</a:t>
            </a:r>
            <a:r>
              <a:rPr lang="cs-CZ" dirty="0"/>
              <a:t> v romštině</a:t>
            </a:r>
          </a:p>
          <a:p>
            <a:pPr fontAlgn="base"/>
            <a:r>
              <a:rPr lang="cs-CZ" b="1" dirty="0"/>
              <a:t>Informační videa k přístupu ke spravedlnosti</a:t>
            </a:r>
            <a:r>
              <a:rPr lang="cs-CZ" dirty="0"/>
              <a:t> (Justiční akademie ve spolupráci s ARA ART, z. s.), série 5 informačních videí, která srozumitelnou formou vysvětlují témata související s přístupem ke spravedlnosti: – Co vědět, když jdu poprvé k soudu – Co je diskriminace a jak se proti ní bránit – Účast dětí na soudním řízení – Práva poškozených v trestním řízení – Práva obviněných v trestním řízení; dostupná zde: </a:t>
            </a:r>
            <a:r>
              <a:rPr lang="cs-CZ" dirty="0">
                <a:hlinkClick r:id="rId6" tooltip="Původní adresa URL: https://www.youtube.com/@pristupkespravedlnosti. Na tento odkaz klikněte nebo klepněte, pokud ho považujete za důvěryhodný."/>
              </a:rPr>
              <a:t>https://www.youtube.com/@pristupkespravedlnosti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88CD69-CD27-F88F-63FC-3E5B3717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82" y="287654"/>
            <a:ext cx="9900000" cy="1070756"/>
          </a:xfrm>
        </p:spPr>
        <p:txBody>
          <a:bodyPr/>
          <a:lstStyle/>
          <a:p>
            <a:r>
              <a:rPr lang="cs-CZ" sz="4000" dirty="0"/>
              <a:t>Kde hledat pomoc</a:t>
            </a:r>
            <a:br>
              <a:rPr lang="cs-CZ" sz="40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0738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64827-5E31-05BE-FA17-46196152C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CD8B4-E071-5342-7C3C-9852F7977F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69914-BC27-0425-BEDD-6A80BE844F5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863" y="6300000"/>
            <a:ext cx="914400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CB121ED-596E-B01D-7319-76F7B05720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3600" y="1176323"/>
            <a:ext cx="8964613" cy="3959225"/>
          </a:xfrm>
        </p:spPr>
        <p:txBody>
          <a:bodyPr/>
          <a:lstStyle/>
          <a:p>
            <a:endParaRPr lang="cs-CZ" dirty="0"/>
          </a:p>
          <a:p>
            <a:r>
              <a:rPr lang="cs-CZ" dirty="0">
                <a:hlinkClick r:id="rId2"/>
              </a:rPr>
              <a:t>Porušení zabezpečení osobních údajů | Úřad pro ochranu osobních údajů</a:t>
            </a:r>
            <a:endParaRPr 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2F0D20-A978-8C6E-DDF1-9B8F88724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82" y="287654"/>
            <a:ext cx="9900000" cy="1070756"/>
          </a:xfrm>
        </p:spPr>
        <p:txBody>
          <a:bodyPr/>
          <a:lstStyle/>
          <a:p>
            <a:r>
              <a:rPr lang="cs-CZ" sz="4000" dirty="0"/>
              <a:t>Úřad na ochranu osobních údajů - oznámení</a:t>
            </a:r>
            <a:br>
              <a:rPr lang="cs-CZ" sz="4000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4832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87B5D-79CE-4A5B-D87F-EFBFB43FD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9CAD53-8809-594C-BA6D-0B83F63A22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21229" y="1856347"/>
            <a:ext cx="8964613" cy="4679535"/>
          </a:xfrm>
        </p:spPr>
        <p:txBody>
          <a:bodyPr/>
          <a:lstStyle/>
          <a:p>
            <a:r>
              <a:rPr lang="cs-CZ" sz="1400" dirty="0">
                <a:hlinkClick r:id="rId2"/>
              </a:rPr>
              <a:t>Nenávistné projevy na internetu – výzkum a doporučení | Ombudsman</a:t>
            </a:r>
            <a:endParaRPr lang="cs-CZ" sz="1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Sjednotit databáze trestné činnosti.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Provést analýzu souvisejících přestupkových věcí.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Provádět analýzy související judikatury.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Zajistit stejnou úroveň ochrany zranitelných skupin před trestnými činy z nenávisti v rámci trestního zákoníku.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Zorganizovat celostátní kampaň k on-line nenávisti s cílovou skupinou žáků a studentů základních a středních škol.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Posílit vzdělávání orgánů činných v trestním řízení ohledně problematiky trestné činnosti z nenávisti.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Pamatovat na zařazení tématu do výzkumů Institutu pro kriminologii a sociální prevenci.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Podporovat vývoj nástroje pro vyhledávání nenávistných komentářů na sítích.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Propagovat on-line formulář pro podávání trestních oznámení na Portálu občana.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Upravit webové stránky Ministerstva vnitra v částech týkajících se extremismu a předsudečné nenávisti.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hlinkClick r:id="rId3"/>
              </a:rPr>
              <a:t>Veřejný ochránce práv | Ombudsman</a:t>
            </a:r>
            <a:endParaRPr lang="cs-CZ" sz="1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AEEC5-78A7-EB4F-450C-164C65B62D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E9C35-1EB4-346E-E232-56D198F39E3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863" y="6300000"/>
            <a:ext cx="914400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1C055B3C-2BC7-982B-D24F-38F557B94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/>
          <a:lstStyle/>
          <a:p>
            <a:r>
              <a:rPr lang="cs-CZ" dirty="0"/>
              <a:t>Veřejný ochránce práv – doporučení </a:t>
            </a:r>
          </a:p>
        </p:txBody>
      </p:sp>
    </p:spTree>
    <p:extLst>
      <p:ext uri="{BB962C8B-B14F-4D97-AF65-F5344CB8AC3E}">
        <p14:creationId xmlns:p14="http://schemas.microsoft.com/office/powerpoint/2010/main" val="1434294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820D2-BDD1-A638-E1D8-63504DC79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A3BCE2-D47E-CC49-A033-DAD3911568E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41900" y="843066"/>
            <a:ext cx="8964613" cy="3959225"/>
          </a:xfrm>
        </p:spPr>
        <p:txBody>
          <a:bodyPr/>
          <a:lstStyle/>
          <a:p>
            <a:r>
              <a:rPr lang="cs-CZ" dirty="0">
                <a:hlinkClick r:id="rId2"/>
              </a:rPr>
              <a:t>QR </a:t>
            </a:r>
            <a:r>
              <a:rPr lang="cs-CZ" dirty="0" err="1">
                <a:hlinkClick r:id="rId2"/>
              </a:rPr>
              <a:t>kod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nahoYe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uprostYed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4F426-7415-FB98-CE10-1FCBB094A3E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863" y="6300000"/>
            <a:ext cx="914400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25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9DC36DA-A9ED-BECE-77D5-1170D2967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763" y="843066"/>
            <a:ext cx="4370099" cy="48234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A909AA4-AB91-9593-CC95-7E9856CE1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42" y="1408208"/>
            <a:ext cx="4738258" cy="46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30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B0877-8B98-9DAA-7B9F-468D62D32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4FD7DC-8284-B398-13E5-5A1156D29B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60119" y="1570653"/>
            <a:ext cx="8964613" cy="3959225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Pobočka Praha Eliášova 28, Praha 6 +420 773 177 636 poradna@in-ius.cz </a:t>
            </a:r>
          </a:p>
          <a:p>
            <a:pPr marL="0" indent="0">
              <a:buNone/>
            </a:pPr>
            <a:r>
              <a:rPr lang="cs-CZ" dirty="0"/>
              <a:t>Pobočka Brno Malinovského nám. 4, Brno +420 773 177 104 poradna.brno@in-ius.cz </a:t>
            </a:r>
          </a:p>
          <a:p>
            <a:pPr marL="0" indent="0">
              <a:buNone/>
            </a:pPr>
            <a:r>
              <a:rPr lang="cs-CZ" dirty="0"/>
              <a:t>Celá ČR bezplatná tel. linka: +420 800 922 922 </a:t>
            </a:r>
          </a:p>
          <a:p>
            <a:pPr marL="0" indent="0">
              <a:buNone/>
            </a:pPr>
            <a:r>
              <a:rPr lang="cs-CZ" dirty="0"/>
              <a:t>poradna@in-ius.cz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www.poradnajustyna.cz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poradna_CZ.pdf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2F9CE-7A3A-F813-502F-E26CD89B09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BEE72-7264-0AF3-D4FB-38A468DB0AD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863" y="6300000"/>
            <a:ext cx="914400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97E45F4-1D99-1320-8B0A-B437E7B6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Iustitia</a:t>
            </a:r>
            <a:r>
              <a:rPr lang="cs-CZ" dirty="0"/>
              <a:t> poradna a zastupování – nenávistné projevy a předsudečné násilí</a:t>
            </a:r>
          </a:p>
        </p:txBody>
      </p:sp>
    </p:spTree>
    <p:extLst>
      <p:ext uri="{BB962C8B-B14F-4D97-AF65-F5344CB8AC3E}">
        <p14:creationId xmlns:p14="http://schemas.microsoft.com/office/powerpoint/2010/main" val="2367524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35B8F-D814-94BC-0950-229494C92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8E92E4-EBE0-1FF2-144F-43DD6D24EBF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51693" y="1373113"/>
            <a:ext cx="8964613" cy="468478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Právní poradenství | Ara Art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4C1C1-E1D1-F5BA-7EB0-42B32A35FB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8FDC9-E31F-AB77-D597-D8BE8006E4D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863" y="6300000"/>
            <a:ext cx="914400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27</a:t>
            </a:fld>
            <a:endParaRPr lang="cs-CZ" dirty="0"/>
          </a:p>
        </p:txBody>
      </p:sp>
      <p:pic>
        <p:nvPicPr>
          <p:cNvPr id="2" name="Zástupný obsah 2">
            <a:extLst>
              <a:ext uri="{FF2B5EF4-FFF2-40B4-BE49-F238E27FC236}">
                <a16:creationId xmlns:a16="http://schemas.microsoft.com/office/drawing/2014/main" id="{D9748E67-D94D-3714-5997-8E5B0403C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576" y="1932788"/>
            <a:ext cx="4603718" cy="3959225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6FDF331F-A165-0718-CB67-CA9A1A0E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382" y="302357"/>
            <a:ext cx="9900000" cy="1070756"/>
          </a:xfrm>
        </p:spPr>
        <p:txBody>
          <a:bodyPr/>
          <a:lstStyle/>
          <a:p>
            <a:r>
              <a:rPr lang="cs-CZ" dirty="0"/>
              <a:t>Ara art poradna – diskriminace</a:t>
            </a:r>
          </a:p>
        </p:txBody>
      </p:sp>
    </p:spTree>
    <p:extLst>
      <p:ext uri="{BB962C8B-B14F-4D97-AF65-F5344CB8AC3E}">
        <p14:creationId xmlns:p14="http://schemas.microsoft.com/office/powerpoint/2010/main" val="396473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8B73B-1C39-CE87-EBEB-8BB279D4B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28488-7D3D-C82F-1E8E-3E57438104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E3481-A6F0-A495-0F27-6E700DAE547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863" y="6300000"/>
            <a:ext cx="914400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28</a:t>
            </a:fld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0A1FE18-06A2-4C02-EEF6-285A31DAE5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8494" y="515361"/>
            <a:ext cx="8964613" cy="5520372"/>
          </a:xfrm>
        </p:spPr>
        <p:txBody>
          <a:bodyPr/>
          <a:lstStyle/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0C7451E-A40F-5F59-DF7F-E0D9E705A7C4}"/>
              </a:ext>
            </a:extLst>
          </p:cNvPr>
          <p:cNvSpPr txBox="1"/>
          <p:nvPr/>
        </p:nvSpPr>
        <p:spPr>
          <a:xfrm>
            <a:off x="1517072" y="1857763"/>
            <a:ext cx="858289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Zda půjde o přestupek nebo trestný čin, kvalifikuje Policie ČR. </a:t>
            </a:r>
          </a:p>
          <a:p>
            <a:r>
              <a:rPr lang="cs-CZ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Státní zastupitelství, soud</a:t>
            </a: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přestupku dále rozhoduje správní orgán (obec s rozšířenou působností/obec?), o trestném činu soud. </a:t>
            </a:r>
          </a:p>
          <a:p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Odstrašující efekt má již i fakt, že podezřelý musí jít podat vysvětlení</a:t>
            </a:r>
          </a:p>
          <a:p>
            <a:endParaRPr lang="cs-CZ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cs-CZ" b="1" dirty="0"/>
              <a:t>Lze se obrátit i na styčné důstojníky pro menšiny Policie ČR, jejichž rolí je mimo jiné pomáhat budovat důvěru mezi Policií ČR a menšinami a řešit situace, které se menšin týkají – více zde: </a:t>
            </a:r>
            <a:br>
              <a:rPr lang="cs-CZ" b="1" dirty="0"/>
            </a:br>
            <a:r>
              <a:rPr lang="cs-CZ" b="1" u="sng" dirty="0">
                <a:hlinkClick r:id="rId2"/>
              </a:rPr>
              <a:t>Práce policie ve vztahu k menšinám - Ministerstvo vnitra České republiky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A06E0F51-DBBE-59A2-1EAD-58FDEE161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382" y="302357"/>
            <a:ext cx="9900000" cy="1070756"/>
          </a:xfrm>
        </p:spPr>
        <p:txBody>
          <a:bodyPr/>
          <a:lstStyle/>
          <a:p>
            <a:r>
              <a:rPr lang="cs-CZ" dirty="0"/>
              <a:t>Policie ČR a justice</a:t>
            </a:r>
          </a:p>
        </p:txBody>
      </p:sp>
    </p:spTree>
    <p:extLst>
      <p:ext uri="{BB962C8B-B14F-4D97-AF65-F5344CB8AC3E}">
        <p14:creationId xmlns:p14="http://schemas.microsoft.com/office/powerpoint/2010/main" val="3635263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A390D90-2826-C1C3-8762-08B0C62D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ADDF3-41DD-0538-3BC8-FD9AF380B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4294967295"/>
          </p:nvPr>
        </p:nvSpPr>
        <p:spPr>
          <a:xfrm>
            <a:off x="693906" y="6298052"/>
            <a:ext cx="4679950" cy="365125"/>
          </a:xfrm>
        </p:spPr>
        <p:txBody>
          <a:bodyPr/>
          <a:lstStyle/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23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5DDED-2756-A44A-FD8A-74E16E530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7BE968-0D5D-5198-927B-76CBCA46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590435"/>
            <a:ext cx="9900000" cy="594000"/>
          </a:xfrm>
        </p:spPr>
        <p:txBody>
          <a:bodyPr/>
          <a:lstStyle/>
          <a:p>
            <a:r>
              <a:rPr lang="cs-CZ" dirty="0"/>
              <a:t> Ad 01 Kyberbezpečnost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1B1D87-70CD-6A97-0728-F352E22AC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20000" y="2278068"/>
            <a:ext cx="8964000" cy="3591790"/>
          </a:xfrm>
        </p:spPr>
        <p:txBody>
          <a:bodyPr/>
          <a:lstStyle/>
          <a:p>
            <a:r>
              <a:rPr lang="cs-CZ" sz="2400" dirty="0"/>
              <a:t>Viz prezentace/odkazy od paní Terezy </a:t>
            </a:r>
            <a:r>
              <a:rPr lang="cs-CZ" sz="2400" dirty="0" err="1"/>
              <a:t>Faladové</a:t>
            </a:r>
            <a:r>
              <a:rPr lang="cs-CZ" sz="2400" dirty="0"/>
              <a:t> </a:t>
            </a:r>
          </a:p>
          <a:p>
            <a:r>
              <a:rPr lang="cs-CZ" sz="2400" dirty="0"/>
              <a:t>z Ministerstva vnitra</a:t>
            </a:r>
          </a:p>
          <a:p>
            <a:r>
              <a:rPr lang="cs-CZ" sz="2400" dirty="0" err="1">
                <a:hlinkClick r:id="rId2"/>
              </a:rPr>
              <a:t>Kyber</a:t>
            </a:r>
            <a:r>
              <a:rPr lang="cs-CZ" sz="2400">
                <a:hlinkClick r:id="rId2"/>
              </a:rPr>
              <a:t> tabu - iVysílání | Česká televize</a:t>
            </a:r>
            <a:endParaRPr lang="cs-CZ" sz="2400" dirty="0"/>
          </a:p>
          <a:p>
            <a:r>
              <a:rPr lang="cs-CZ" sz="2400" dirty="0">
                <a:hlinkClick r:id="rId3"/>
              </a:rPr>
              <a:t>Vzdělávací videa pro školu i zábavné učení doma - ČT </a:t>
            </a:r>
            <a:r>
              <a:rPr lang="cs-CZ" sz="2400" dirty="0" err="1">
                <a:hlinkClick r:id="rId3"/>
              </a:rPr>
              <a:t>edu</a:t>
            </a:r>
            <a:r>
              <a:rPr lang="cs-CZ" sz="2400" dirty="0">
                <a:hlinkClick r:id="rId3"/>
              </a:rPr>
              <a:t> - Česká televize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331BC0-04CA-E344-FCCA-E857711CFA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4176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E95A0-6028-9CC2-84A6-44BD23E76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AB32B-7FD1-F80A-E7F1-E07DC827CC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56813-FA7B-82B0-8A43-7AEAC515B57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863" y="6300000"/>
            <a:ext cx="914400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9242C25D-336A-49D6-06C0-F7FE537C8EC7}"/>
              </a:ext>
            </a:extLst>
          </p:cNvPr>
          <p:cNvSpPr txBox="1">
            <a:spLocks/>
          </p:cNvSpPr>
          <p:nvPr/>
        </p:nvSpPr>
        <p:spPr>
          <a:xfrm>
            <a:off x="1244173" y="1133168"/>
            <a:ext cx="8964613" cy="51668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0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72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Font typeface="Wingdings" pitchFamily="2" charset="2"/>
              <a:buChar char="§"/>
              <a:defRPr sz="1500" kern="1200">
                <a:solidFill>
                  <a:schemeClr val="accent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3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Font typeface="Wingdings" pitchFamily="2" charset="2"/>
              <a:buChar char="§"/>
              <a:defRPr sz="150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5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Nenávistný projev (</a:t>
            </a:r>
            <a:r>
              <a:rPr lang="cs-CZ" sz="1600" b="1" dirty="0" err="1"/>
              <a:t>hate</a:t>
            </a:r>
            <a:r>
              <a:rPr lang="cs-CZ" sz="1600" b="1" dirty="0"/>
              <a:t> </a:t>
            </a:r>
            <a:r>
              <a:rPr lang="cs-CZ" sz="1600" b="1" dirty="0" err="1"/>
              <a:t>speech</a:t>
            </a:r>
            <a:r>
              <a:rPr lang="cs-CZ" sz="1600" b="1" dirty="0"/>
              <a:t>) </a:t>
            </a:r>
            <a:r>
              <a:rPr lang="cs-CZ" sz="1600" dirty="0"/>
              <a:t>– obvykle se jím chápe takový typ slovního </a:t>
            </a:r>
            <a:r>
              <a:rPr lang="cs-CZ" sz="1600" dirty="0" err="1"/>
              <a:t>či</a:t>
            </a:r>
            <a:r>
              <a:rPr lang="cs-CZ" sz="1600" dirty="0"/>
              <a:t> jiného projevu, který podněcuje, podporuje, ospravedlňuje nebo šíří nenávist </a:t>
            </a:r>
            <a:r>
              <a:rPr lang="cs-CZ" sz="1600" dirty="0" err="1"/>
              <a:t>vůči</a:t>
            </a:r>
            <a:r>
              <a:rPr lang="cs-CZ" sz="1600" dirty="0"/>
              <a:t> </a:t>
            </a:r>
            <a:r>
              <a:rPr lang="cs-CZ" sz="1600" dirty="0" err="1"/>
              <a:t>určité</a:t>
            </a:r>
            <a:r>
              <a:rPr lang="cs-CZ" sz="1600" dirty="0"/>
              <a:t> skupině nebo </a:t>
            </a:r>
            <a:r>
              <a:rPr lang="cs-CZ" sz="1600" dirty="0" err="1"/>
              <a:t>vůči</a:t>
            </a:r>
            <a:r>
              <a:rPr lang="cs-CZ" sz="1600" dirty="0"/>
              <a:t> jednotlivci. Bývá vyvolaný předsudky a stereotypy. Důvodem </a:t>
            </a:r>
            <a:r>
              <a:rPr lang="cs-CZ" sz="1600" dirty="0" err="1"/>
              <a:t>předsudečné</a:t>
            </a:r>
            <a:r>
              <a:rPr lang="cs-CZ" sz="1600" dirty="0"/>
              <a:t> pohnutky z nenávisti může být například barva pleti, národnost, etnická příslušnost, pohlaví, sexuální orientace </a:t>
            </a:r>
            <a:r>
              <a:rPr lang="cs-CZ" sz="1600" dirty="0" err="1"/>
              <a:t>či</a:t>
            </a:r>
            <a:r>
              <a:rPr lang="cs-CZ" sz="1600" dirty="0"/>
              <a:t> identita, náboženské vyznání, víra, světonázor, věk, zdravotní postižení a další důvody. Nenávistný projev </a:t>
            </a:r>
            <a:r>
              <a:rPr lang="cs-CZ" sz="1600" dirty="0" err="1"/>
              <a:t>často</a:t>
            </a:r>
            <a:r>
              <a:rPr lang="cs-CZ" sz="1600" dirty="0"/>
              <a:t> vychází z netolerance </a:t>
            </a:r>
            <a:r>
              <a:rPr lang="cs-CZ" sz="1600" dirty="0" err="1"/>
              <a:t>vůči</a:t>
            </a:r>
            <a:r>
              <a:rPr lang="cs-CZ" sz="1600" dirty="0"/>
              <a:t> druhým. Ta může mít podobu například agresivního nacionalismu, podpory negativních stereotypů, stigmatizace nebo nepřátelství </a:t>
            </a:r>
            <a:r>
              <a:rPr lang="cs-CZ" sz="1600" dirty="0" err="1"/>
              <a:t>vůči</a:t>
            </a:r>
            <a:r>
              <a:rPr lang="cs-CZ" sz="1600" dirty="0"/>
              <a:t> menšinám, lidem přistěhovaleckého původu a dalším skupinám, které se „odlišují”.</a:t>
            </a:r>
          </a:p>
          <a:p>
            <a:r>
              <a:rPr lang="cs-CZ" sz="1600" b="1" dirty="0"/>
              <a:t>Předsudečné násilí (</a:t>
            </a:r>
            <a:r>
              <a:rPr lang="cs-CZ" sz="1600" b="1" dirty="0" err="1"/>
              <a:t>hate</a:t>
            </a:r>
            <a:r>
              <a:rPr lang="cs-CZ" sz="1600" b="1" dirty="0"/>
              <a:t> </a:t>
            </a:r>
            <a:r>
              <a:rPr lang="cs-CZ" sz="1600" b="1" dirty="0" err="1"/>
              <a:t>crime</a:t>
            </a:r>
            <a:r>
              <a:rPr lang="cs-CZ" sz="1600" b="1" dirty="0"/>
              <a:t>) </a:t>
            </a:r>
            <a:r>
              <a:rPr lang="cs-CZ" sz="1600" dirty="0"/>
              <a:t>– násilí motivované negativním postojem </a:t>
            </a:r>
            <a:r>
              <a:rPr lang="cs-CZ" sz="1600" dirty="0" err="1"/>
              <a:t>útočníka</a:t>
            </a:r>
            <a:r>
              <a:rPr lang="cs-CZ" sz="1600" dirty="0"/>
              <a:t> </a:t>
            </a:r>
            <a:r>
              <a:rPr lang="cs-CZ" sz="1600" dirty="0" err="1"/>
              <a:t>vůči</a:t>
            </a:r>
            <a:r>
              <a:rPr lang="cs-CZ" sz="1600" dirty="0"/>
              <a:t> napadenému z důvodu jeho </a:t>
            </a:r>
            <a:r>
              <a:rPr lang="cs-CZ" sz="1600" dirty="0" err="1"/>
              <a:t>skutečné</a:t>
            </a:r>
            <a:r>
              <a:rPr lang="cs-CZ" sz="1600" dirty="0"/>
              <a:t> nebo domnělé nezměnitelné osobnostní charakteristiky, jako je například pohlaví, barva pleti nebo národnost. </a:t>
            </a:r>
            <a:r>
              <a:rPr lang="cs-CZ" sz="1600" b="1" dirty="0">
                <a:solidFill>
                  <a:srgbClr val="FF0000"/>
                </a:solidFill>
              </a:rPr>
              <a:t>Pozor, i nenávistný projev spadá pod širší kategorii </a:t>
            </a:r>
            <a:r>
              <a:rPr lang="cs-CZ" sz="1600" b="1" dirty="0" err="1">
                <a:solidFill>
                  <a:srgbClr val="FF0000"/>
                </a:solidFill>
              </a:rPr>
              <a:t>předsudečného</a:t>
            </a:r>
            <a:r>
              <a:rPr lang="cs-CZ" sz="1600" b="1" dirty="0">
                <a:solidFill>
                  <a:srgbClr val="FF0000"/>
                </a:solidFill>
              </a:rPr>
              <a:t> násilí. To může nabývat různých forem, </a:t>
            </a:r>
            <a:r>
              <a:rPr lang="cs-CZ" sz="1600" b="1" dirty="0" err="1">
                <a:solidFill>
                  <a:srgbClr val="FF0000"/>
                </a:solidFill>
              </a:rPr>
              <a:t>včetně</a:t>
            </a:r>
            <a:r>
              <a:rPr lang="cs-CZ" sz="1600" b="1" dirty="0">
                <a:solidFill>
                  <a:srgbClr val="FF0000"/>
                </a:solidFill>
              </a:rPr>
              <a:t> té verbální ve </a:t>
            </a:r>
            <a:r>
              <a:rPr lang="cs-CZ" sz="1600" b="1" dirty="0" err="1">
                <a:solidFill>
                  <a:srgbClr val="FF0000"/>
                </a:solidFill>
              </a:rPr>
              <a:t>skutečném</a:t>
            </a:r>
            <a:r>
              <a:rPr lang="cs-CZ" sz="1600" b="1" dirty="0">
                <a:solidFill>
                  <a:srgbClr val="FF0000"/>
                </a:solidFill>
              </a:rPr>
              <a:t> nebo online světě.</a:t>
            </a:r>
          </a:p>
          <a:p>
            <a:pPr marL="0" indent="0">
              <a:buNone/>
            </a:pPr>
            <a:r>
              <a:rPr lang="cs-CZ" sz="1600" dirty="0"/>
              <a:t> Nárůst nenávisti v internetovém prostoru   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dirty="0"/>
              <a:t>vyšší počet násilných útoků v reálném světě – PŘEDSTUPEŇ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600" dirty="0"/>
              <a:t>nenávistí motivované útoky v České republice, na Slovensku nebo v Maďarsku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/>
              <a:t>Německo 2025: výzkum ukázal, že politická videa na </a:t>
            </a:r>
            <a:r>
              <a:rPr lang="cs-CZ" dirty="0" err="1"/>
              <a:t>TikToku</a:t>
            </a:r>
            <a:r>
              <a:rPr lang="cs-CZ" dirty="0"/>
              <a:t> s hněvem, negativními emocemi a útoky na jiné skupiny získávala více zapojení.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cs-CZ" sz="1600" dirty="0"/>
          </a:p>
          <a:p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C0BF4515-CCE8-612D-98BB-92DD5F8364E8}"/>
              </a:ext>
            </a:extLst>
          </p:cNvPr>
          <p:cNvSpPr/>
          <p:nvPr/>
        </p:nvSpPr>
        <p:spPr>
          <a:xfrm>
            <a:off x="5373600" y="4676065"/>
            <a:ext cx="978408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263525" algn="l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cs-CZ" sz="2000" dirty="0" err="1">
              <a:solidFill>
                <a:schemeClr val="bg1"/>
              </a:solidFill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F6601399-2B1E-711B-0645-46ECE8BC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15" y="375438"/>
            <a:ext cx="9900000" cy="1070756"/>
          </a:xfrm>
        </p:spPr>
        <p:txBody>
          <a:bodyPr/>
          <a:lstStyle/>
          <a:p>
            <a:r>
              <a:rPr lang="cs-CZ" dirty="0"/>
              <a:t>Ad 02, 03 Nenávist na internetu</a:t>
            </a:r>
          </a:p>
        </p:txBody>
      </p:sp>
    </p:spTree>
    <p:extLst>
      <p:ext uri="{BB962C8B-B14F-4D97-AF65-F5344CB8AC3E}">
        <p14:creationId xmlns:p14="http://schemas.microsoft.com/office/powerpoint/2010/main" val="326327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29F23-8E05-9201-5BB0-429FDCDDE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A7C27E1-B8E6-F6D6-AE6D-AEAB15B3A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 02, 03 Nenávist na internetu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C7AD22-C781-AD4A-AE0E-03A93DDBA0F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dirty="0"/>
              <a:t>Není jedna definice „nenávistného projevu“, ale neznamená to, že by nebylo možné takový projev identifikovat. </a:t>
            </a:r>
          </a:p>
          <a:p>
            <a:r>
              <a:rPr lang="cs-CZ" dirty="0"/>
              <a:t>Soudy pracují s definicemi mezinárodních orgánů, z nichž vychází také definice výše. </a:t>
            </a:r>
          </a:p>
          <a:p>
            <a:r>
              <a:rPr lang="cs-CZ" dirty="0"/>
              <a:t>Orgány </a:t>
            </a:r>
            <a:r>
              <a:rPr lang="cs-CZ" dirty="0" err="1"/>
              <a:t>činné</a:t>
            </a:r>
            <a:r>
              <a:rPr lang="cs-CZ" dirty="0"/>
              <a:t> v </a:t>
            </a:r>
            <a:r>
              <a:rPr lang="cs-CZ" b="1" dirty="0"/>
              <a:t>trestním řízení </a:t>
            </a:r>
            <a:r>
              <a:rPr lang="cs-CZ" dirty="0"/>
              <a:t>se řídí vnitrostátní právní úpravou: trestním zákoníkem. </a:t>
            </a:r>
          </a:p>
          <a:p>
            <a:r>
              <a:rPr lang="cs-CZ" dirty="0"/>
              <a:t>Úprava nenávistných projevů v přestupkovém zákoně, </a:t>
            </a:r>
            <a:r>
              <a:rPr lang="cs-CZ" dirty="0" err="1"/>
              <a:t>antidiskriminačním</a:t>
            </a:r>
            <a:r>
              <a:rPr lang="cs-CZ" dirty="0"/>
              <a:t> zákoně a </a:t>
            </a:r>
            <a:r>
              <a:rPr lang="cs-CZ" dirty="0" err="1"/>
              <a:t>občanském</a:t>
            </a:r>
            <a:r>
              <a:rPr lang="cs-CZ" dirty="0"/>
              <a:t> zákoníku – </a:t>
            </a:r>
            <a:r>
              <a:rPr lang="cs-CZ" b="1" dirty="0"/>
              <a:t>správní a občanskoprávní rovina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DCE85-B919-76CC-8BF6-D5E7ACDDD5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6BE5-DDD8-F0BD-02B3-5B6274DB7F5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863" y="6300000"/>
            <a:ext cx="914400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7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8FFEA-99BF-AF02-AF06-8E4E270B8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19B902-B873-C364-B68D-6ADC73833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Anticikanismus</a:t>
            </a:r>
            <a:r>
              <a:rPr lang="cs-CZ" dirty="0"/>
              <a:t> a Strategie rovnosti, začlenění a participace Romů (Strategie romské integrace) 2021–2030 – cíl B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1310CA-8387-0220-20D5-92B5209134E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Anticikanismus</a:t>
            </a:r>
            <a:r>
              <a:rPr lang="cs-CZ" dirty="0"/>
              <a:t>, tzn. diskriminace Romů, je vyjadřování a jednání jedinců, strategie a praxe institucí, které vedou k marginalizaci či vylučování Romů, devalvování romské kultury a životního stylu, fyzickému násilí či projevům nenávisti namířených proti Romům i dalším jedincům a skupinám, které jsou považovány za „Cikány“. Z tohoto důvodu jsou stigmatizováni, či proto byli za dob nacismu nebo i dnes cílem perzekuce. Z důvodu této diskriminace se následně s Romy zachází jako s údajně cizí, odlišnou skupinou a jsou spojováni s celou řadou urážlivých stereotypů a zkreslených představ, které samy o sobě představují specifickou formu rasismu.“</a:t>
            </a:r>
          </a:p>
          <a:p>
            <a:r>
              <a:rPr lang="cs-CZ" dirty="0">
                <a:hlinkClick r:id="rId2"/>
              </a:rPr>
              <a:t>Rada vlády pro záležitosti romské menšiny | Vláda České republiky</a:t>
            </a:r>
            <a:endParaRPr lang="cs-CZ" dirty="0"/>
          </a:p>
          <a:p>
            <a:r>
              <a:rPr lang="cs-CZ">
                <a:hlinkClick r:id="rId3"/>
              </a:rPr>
              <a:t>Pracovní skupina pro bezpečnost | Vláda České republiky</a:t>
            </a:r>
            <a:endParaRPr lang="cs-CZ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D8C9D-D6C8-A417-0D0D-38397F1750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4247A-3E1D-A4C0-63DC-591280C87EF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863" y="6300000"/>
            <a:ext cx="914400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672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40F8C-DF65-8DCC-8168-ACF5B50DF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59F545A-55AF-F405-AF32-1A74E77A3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Dotační programy – podpora sledování nenávistných projevů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D5C5D3-5627-DBCD-A9B0-D5CD7FF2C22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Úřad vlády/ MPSV</a:t>
            </a:r>
          </a:p>
          <a:p>
            <a:pPr marL="0" indent="0">
              <a:buNone/>
            </a:pPr>
            <a:r>
              <a:rPr lang="cs-CZ" dirty="0"/>
              <a:t>Prevence sociálního vyloučení a komunitní práce pro </a:t>
            </a:r>
            <a:r>
              <a:rPr lang="cs-CZ"/>
              <a:t>rok 2026: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Prevence sociálního vyloučení | Vláda ČR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MV ?</a:t>
            </a:r>
          </a:p>
          <a:p>
            <a:pPr marL="0" indent="0">
              <a:buNone/>
            </a:pPr>
            <a:r>
              <a:rPr lang="cs-CZ" b="1" dirty="0"/>
              <a:t> – úkol ze Strategie romské integrace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FDA85-06B4-EFA7-3E03-4CA8A74A5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AAC99-BE10-3592-E8C9-C068FFED8A8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863" y="6300000"/>
            <a:ext cx="914400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910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893B4-8251-B025-386F-34FCA18A5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dat – nárůst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B9D4F-D48F-B58E-A3F3-48522F2D0C1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21823" y="1529918"/>
            <a:ext cx="8964613" cy="3959225"/>
          </a:xfrm>
        </p:spPr>
        <p:txBody>
          <a:bodyPr/>
          <a:lstStyle/>
          <a:p>
            <a:r>
              <a:rPr lang="cs-CZ" dirty="0"/>
              <a:t>Kancelář veřejného ochránce práv, Tisková zpráva Nenávistné projevy na internetu – výzkum a doporučení, květen 2020</a:t>
            </a:r>
          </a:p>
          <a:p>
            <a:pPr marL="0" indent="0">
              <a:buNone/>
            </a:pPr>
            <a:r>
              <a:rPr lang="cs-CZ" dirty="0"/>
              <a:t>Nejméně v letech 2016–2019 byli zdaleka </a:t>
            </a:r>
            <a:r>
              <a:rPr lang="cs-CZ" dirty="0" err="1"/>
              <a:t>nejčastějšími</a:t>
            </a:r>
            <a:r>
              <a:rPr lang="cs-CZ" dirty="0"/>
              <a:t> </a:t>
            </a:r>
            <a:r>
              <a:rPr lang="cs-CZ" dirty="0" err="1"/>
              <a:t>oběťmi</a:t>
            </a:r>
            <a:r>
              <a:rPr lang="cs-CZ" dirty="0"/>
              <a:t> nenávistných projevů v České republice </a:t>
            </a:r>
            <a:r>
              <a:rPr lang="cs-CZ" dirty="0" err="1"/>
              <a:t>práve</a:t>
            </a:r>
            <a:r>
              <a:rPr lang="cs-CZ" dirty="0"/>
              <a:t>̌ Romové (49 % soudních rozhodnutí). (Kancelář veřejného ochránce práv)</a:t>
            </a:r>
          </a:p>
          <a:p>
            <a:r>
              <a:rPr lang="cs-CZ" dirty="0"/>
              <a:t>In IUSTITIA: </a:t>
            </a:r>
            <a:r>
              <a:rPr lang="cs-CZ" dirty="0">
                <a:hlinkClick r:id="rId2"/>
              </a:rPr>
              <a:t>Zprávy o předsudečném násilí | In-Ius.cz</a:t>
            </a:r>
            <a:endParaRPr lang="cs-CZ" dirty="0"/>
          </a:p>
          <a:p>
            <a:r>
              <a:rPr lang="cs-CZ" dirty="0">
                <a:hlinkClick r:id="rId3"/>
              </a:rPr>
              <a:t>Výroční zprávy o extremismu a koncepce boje proti extremismu - Ministerstvo vnitra České republiky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E79EC-893B-43BD-8887-6B61548ADE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95ADB-0E0A-3099-8C91-2087B5F9C9C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D6E4F9-75C1-49AC-A1AF-83A9244DC0E5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229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BCEAD-1A2B-458F-6619-EF4791185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A539776-D878-7F03-1012-EB6BFEBCB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Sociokulturní stereotypy o Romech na internetu</a:t>
            </a:r>
            <a:endParaRPr lang="cs-C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D20B00-54BA-C033-9F82-B720AEC2103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02941" y="1465007"/>
            <a:ext cx="8964613" cy="4379504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Rovnou… </a:t>
            </a:r>
          </a:p>
          <a:p>
            <a:endParaRPr lang="cs-CZ" dirty="0"/>
          </a:p>
          <a:p>
            <a:r>
              <a:rPr lang="cs-CZ" dirty="0"/>
              <a:t>Komentář autorka jej umístila pod fotografii žáků první třídy ZŠ Plynárenská. Odsouzena 2018 za </a:t>
            </a:r>
            <a:r>
              <a:rPr lang="cs-CZ" dirty="0" err="1"/>
              <a:t>přečin</a:t>
            </a:r>
            <a:r>
              <a:rPr lang="cs-CZ" dirty="0"/>
              <a:t> podněcování nenávisti </a:t>
            </a:r>
            <a:r>
              <a:rPr lang="cs-CZ" dirty="0" err="1"/>
              <a:t>vůči</a:t>
            </a:r>
            <a:r>
              <a:rPr lang="cs-CZ" dirty="0"/>
              <a:t> skupině osob nebo k omezování jejich práv a svobod – osmiměsíční podmíněný trest a dvacetitisícovou pokutu. </a:t>
            </a:r>
          </a:p>
          <a:p>
            <a:r>
              <a:rPr lang="cs-CZ" dirty="0">
                <a:hlinkClick r:id="rId2"/>
              </a:rPr>
              <a:t>5546_file2_challenging-digital-antigypsyism-in-the-czech-republic-czech-language.pdf</a:t>
            </a:r>
            <a:endParaRPr lang="cs-CZ" dirty="0"/>
          </a:p>
          <a:p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2389C-84DD-6E2A-9AEF-E432D8F09C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AB786-8258-D3FB-1C36-16D9553835D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0583863" y="6300000"/>
            <a:ext cx="914400" cy="365125"/>
          </a:xfrm>
        </p:spPr>
        <p:txBody>
          <a:bodyPr/>
          <a:lstStyle/>
          <a:p>
            <a:fld id="{07D6E4F9-75C1-49AC-A1AF-83A9244DC0E5}" type="slidenum">
              <a:rPr lang="cs-CZ" smtClean="0"/>
              <a:pPr/>
              <a:t>9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7150D6F-E817-5F2F-B385-1F702352C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085" y="1804185"/>
            <a:ext cx="1318989" cy="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67997"/>
      </p:ext>
    </p:extLst>
  </p:cSld>
  <p:clrMapOvr>
    <a:masterClrMapping/>
  </p:clrMapOvr>
</p:sld>
</file>

<file path=ppt/theme/theme1.xml><?xml version="1.0" encoding="utf-8"?>
<a:theme xmlns:a="http://schemas.openxmlformats.org/drawingml/2006/main" name="JVS PPS Light">
  <a:themeElements>
    <a:clrScheme name="JVS PPT Light">
      <a:dk1>
        <a:srgbClr val="545860"/>
      </a:dk1>
      <a:lt1>
        <a:srgbClr val="FFFFFF"/>
      </a:lt1>
      <a:dk2>
        <a:srgbClr val="0C1838"/>
      </a:dk2>
      <a:lt2>
        <a:srgbClr val="A7A9B3"/>
      </a:lt2>
      <a:accent1>
        <a:srgbClr val="00469B"/>
      </a:accent1>
      <a:accent2>
        <a:srgbClr val="D70C0F"/>
      </a:accent2>
      <a:accent3>
        <a:srgbClr val="F8C2B9"/>
      </a:accent3>
      <a:accent4>
        <a:srgbClr val="680526"/>
      </a:accent4>
      <a:accent5>
        <a:srgbClr val="9EC8E9"/>
      </a:accent5>
      <a:accent6>
        <a:srgbClr val="545860"/>
      </a:accent6>
      <a:hlink>
        <a:srgbClr val="00469B"/>
      </a:hlink>
      <a:folHlink>
        <a:srgbClr val="0046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marL="263525" indent="-263525" algn="l">
          <a:spcBef>
            <a:spcPts val="1000"/>
          </a:spcBef>
          <a:spcAft>
            <a:spcPts val="1000"/>
          </a:spcAft>
          <a:buFont typeface="Wingdings" panose="05000000000000000000" pitchFamily="2" charset="2"/>
          <a:buChar char="§"/>
          <a:defRPr sz="20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70000" indent="-270000" algn="l">
          <a:spcBef>
            <a:spcPts val="1000"/>
          </a:spcBef>
          <a:spcAft>
            <a:spcPts val="1000"/>
          </a:spcAft>
          <a:buSzPct val="100000"/>
          <a:buFont typeface="Wingdings" panose="05000000000000000000" pitchFamily="2" charset="2"/>
          <a:buChar char="§"/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 ÚVČR - světlé téma.potx" id="{76251D9F-7BA0-47E1-A441-ACF63546FC19}" vid="{D7D00C9C-FB3A-42B1-B24E-AF434635508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unkcedolo_x017e_ka xmlns="fad348b1-e182-4659-9bc2-ab7b7b0af368" xsi:nil="true"/>
    <FunkceENG xmlns="fad348b1-e182-4659-9bc2-ab7b7b0af368" xsi:nil="true"/>
    <_x00da_tvar xmlns="fad348b1-e182-4659-9bc2-ab7b7b0af368" xsi:nil="true"/>
    <Jm_x00e9_noENG xmlns="fad348b1-e182-4659-9bc2-ab7b7b0af368" xsi:nil="true"/>
    <Funkcekomu xmlns="fad348b1-e182-4659-9bc2-ab7b7b0af368" xsi:nil="true"/>
    <Jm_x00e9_nodolo_x017e_ka xmlns="fad348b1-e182-4659-9bc2-ab7b7b0af368" xsi:nil="true"/>
    <Jm_x00e9_nokomu xmlns="fad348b1-e182-4659-9bc2-ab7b7b0af368" xsi:nil="true"/>
    <Funkcedolo_x017e_kabez_x010d_len_x016f_vl_x00e1_dy xmlns="fad348b1-e182-4659-9bc2-ab7b7b0af368" xsi:nil="true"/>
    <Jm_x00e9_nodolo_x017e_kabez_x010d_len_x016f_vl_x00e1_dy xmlns="fad348b1-e182-4659-9bc2-ab7b7b0af368" xsi:nil="true"/>
    <_x00da_tvar_x00fa__x0159_edn_x00ed_dopis xmlns="fad348b1-e182-4659-9bc2-ab7b7b0af368" xsi:nil="true"/>
    <_x010c__x00ed_slo_x00fa_tvaru xmlns="fad348b1-e182-4659-9bc2-ab7b7b0af368" xsi:nil="true"/>
    <M_x011b_s_x00ed_c xmlns="fad348b1-e182-4659-9bc2-ab7b7b0af368" xsi:nil="true"/>
    <Rok xmlns="fad348b1-e182-4659-9bc2-ab7b7b0af36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BFB89735FE8694BB32C7C2A08521F08" ma:contentTypeVersion="17" ma:contentTypeDescription="Vytvoří nový dokument" ma:contentTypeScope="" ma:versionID="736397a829aed9ecc708bd50a67ce61b">
  <xsd:schema xmlns:xsd="http://www.w3.org/2001/XMLSchema" xmlns:xs="http://www.w3.org/2001/XMLSchema" xmlns:p="http://schemas.microsoft.com/office/2006/metadata/properties" xmlns:ns2="fad348b1-e182-4659-9bc2-ab7b7b0af368" targetNamespace="http://schemas.microsoft.com/office/2006/metadata/properties" ma:root="true" ma:fieldsID="ce30f4d122e297495fa8bc0ed1cd0c3c" ns2:_="">
    <xsd:import namespace="fad348b1-e182-4659-9bc2-ab7b7b0af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_x00da_tvar" minOccurs="0"/>
                <xsd:element ref="ns2:Jm_x00e9_nodolo_x017e_ka" minOccurs="0"/>
                <xsd:element ref="ns2:Funkcedolo_x017e_ka" minOccurs="0"/>
                <xsd:element ref="ns2:Jm_x00e9_nokomu" minOccurs="0"/>
                <xsd:element ref="ns2:Funkcekomu" minOccurs="0"/>
                <xsd:element ref="ns2:Jm_x00e9_noENG" minOccurs="0"/>
                <xsd:element ref="ns2:FunkceENG" minOccurs="0"/>
                <xsd:element ref="ns2:Jm_x00e9_nodolo_x017e_kabez_x010d_len_x016f_vl_x00e1_dy" minOccurs="0"/>
                <xsd:element ref="ns2:Funkcedolo_x017e_kabez_x010d_len_x016f_vl_x00e1_dy" minOccurs="0"/>
                <xsd:element ref="ns2:_x00da_tvar_x00fa__x0159_edn_x00ed_dopis" minOccurs="0"/>
                <xsd:element ref="ns2:_x010c__x00ed_slo_x00fa_tvaru" minOccurs="0"/>
                <xsd:element ref="ns2:M_x011b_s_x00ed_c" minOccurs="0"/>
                <xsd:element ref="ns2:Ro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348b1-e182-4659-9bc2-ab7b7b0af3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00da_tvar" ma:index="12" nillable="true" ma:displayName="Útvar" ma:description="Jména útvarů do šablon" ma:format="Dropdown" ma:internalName="_x00da_tvar">
      <xsd:simpleType>
        <xsd:restriction base="dms:Choice">
          <xsd:enumeration value="Ministr pro sport, prevenci a zdraví"/>
          <xsd:enumeration value="Odbor bezpečnostní a zahraniční"/>
          <xsd:enumeration value="Odbor evropské institucionální a právní podpory"/>
          <xsd:enumeration value="Odbor informatiky"/>
          <xsd:enumeration value="Odbor Kabinetu ministra pro sport, prevenci a zdraví"/>
          <xsd:enumeration value="Odbor kompatibility"/>
          <xsd:enumeration value="Odbor komunikace"/>
          <xsd:enumeration value="Odbor komunikace o evropských záležitostech"/>
          <xsd:enumeration value="Odbor koordinace evropských politik"/>
          <xsd:enumeration value="Odbor lidských práv a ochrany menšin"/>
          <xsd:enumeration value="Odbor majetku a služeb"/>
          <xsd:enumeration value="Odbor personální"/>
          <xsd:enumeration value="Odbor právní"/>
          <xsd:enumeration value="Odbor protidrogové politiky"/>
          <xsd:enumeration value="Odbor protokolu"/>
          <xsd:enumeration value="Odbor Rady pro výzkum, vývoj a inovace"/>
          <xsd:enumeration value="Odbor rovnosti žen a mužů"/>
          <xsd:enumeration value="Odbor rozpočtu a financování"/>
          <xsd:enumeration value="Odbor správy nemovitostí"/>
          <xsd:enumeration value="Odbor státní služby"/>
          <xsd:enumeration value="Odbor strategické komunikace státu"/>
          <xsd:enumeration value="Odbor strategie a analýz"/>
          <xsd:enumeration value="Odbor strategií a analýz pro státní službu"/>
          <xsd:enumeration value="Odbor systemizace a řízení ve věcech státní služby"/>
          <xsd:enumeration value="Odbor věcných politik EU"/>
          <xsd:enumeration value="Odbor vládní agendy"/>
          <xsd:enumeration value="Odbor vládní legislativy"/>
          <xsd:enumeration value="Odbor vládního analytického útvaru"/>
          <xsd:enumeration value="Oddělení interního auditu a kontroly"/>
          <xsd:enumeration value="Oddělení politiky duševního zdraví"/>
          <xsd:enumeration value="Oddělení sekretariátu Legislativní rady vlády a Etické komise ČR pro ocenění účastníků odboje a odporu proti komunismu"/>
          <xsd:enumeration value="Oddělení vnitřní bezpečnosti"/>
          <xsd:enumeration value="Poradce pro národní bezpečnost"/>
          <xsd:enumeration value="Předseda vlády"/>
          <xsd:enumeration value="Sekce Kabinetu předsedy vlády ČR"/>
          <xsd:enumeration value="Sekce Legislativní rady vlády"/>
          <xsd:enumeration value="Sekce pro evropské záležitosti"/>
          <xsd:enumeration value="Sekce pro řízení služebních vztahů, právo a ekonomiku"/>
          <xsd:enumeration value="Sekce pro státní službu"/>
          <xsd:enumeration value="Vedoucí Úřadu vlády ČR"/>
          <xsd:enumeration value="Vládní zmocněnkyně pro záležitosti romské menšiny"/>
          <xsd:enumeration value="Zmocněnkyně pro lidská práva"/>
        </xsd:restriction>
      </xsd:simpleType>
    </xsd:element>
    <xsd:element name="Jm_x00e9_nodolo_x017e_ka" ma:index="13" nillable="true" ma:displayName="Jméno doložka" ma:description="Jméno, příjmení a titul osoby, která dokument podepisuje (je v podpisové doložce uvedena)" ma:format="Dropdown" ma:internalName="Jm_x00e9_nodolo_x017e_ka">
      <xsd:simpleType>
        <xsd:union memberTypes="dms:Text">
          <xsd:simpleType>
            <xsd:restriction base="dms:Choice">
              <xsd:enumeration value="Ing. Andrej Babiš"/>
              <xsd:enumeration value="Mgr. Tünde Bartha"/>
              <xsd:enumeration value="Mgr. Milan Blažej"/>
              <xsd:enumeration value="Mgr. Zuzana Brücknerová"/>
              <xsd:enumeration value="Mgr. et Mgr. Tomáš Dundr"/>
              <xsd:enumeration value="Mgr. Lucie Fuková"/>
              <xsd:enumeration value="PhDr. Mgr. Jiří Holík"/>
              <xsd:enumeration value="Ing. Ivana Hošťálková"/>
              <xsd:enumeration value="Ing. Iva Hrabánková , Ph.D."/>
              <xsd:enumeration value="Mgr. Milena Hrdinková"/>
              <xsd:enumeration value="Mgr. et Mgr. Eva Húsková"/>
              <xsd:enumeration value="Ing. Pavel Jaroš"/>
              <xsd:enumeration value="Ing. Lucia Kiššová"/>
              <xsd:enumeration value="PaedDr. Hynek Kmoníček"/>
              <xsd:enumeration value="JUDr. Jan Kněžínek, Ph.D."/>
              <xsd:enumeration value="Mgr. David Král"/>
              <xsd:enumeration value="Mgr. Ing.  Markéta Krčmářová"/>
              <xsd:enumeration value="Ing. Jitka Křupková"/>
              <xsd:enumeration value="Mgr. Viktor Kundrák, Ph.D., E.MA"/>
              <xsd:enumeration value="Mgr. Zuzana Kykalová"/>
              <xsd:enumeration value="Mgr. Ing. Taťána Malá"/>
              <xsd:enumeration value="Ing. Ondřej Matoušek"/>
              <xsd:enumeration value="Mgr. Ing. Filip Minář"/>
              <xsd:enumeration value="Mgr. Štěpán Pech"/>
              <xsd:enumeration value="Mgr. Magdalena Pokludová"/>
              <xsd:enumeration value="MUDr. Dita Protopopová, Ph.D."/>
              <xsd:enumeration value="Mgr. Ilona Sánchez"/>
              <xsd:enumeration value="Mgr. Kateřina Slezáková"/>
              <xsd:enumeration value="Mgr. Alena Svobodová"/>
              <xsd:enumeration value="Mgr. Radan Šafařík"/>
              <xsd:enumeration value="Mgr. Robert Škeřík"/>
              <xsd:enumeration value="Ing. Tomáš Štainbruch, MBA"/>
              <xsd:enumeration value="MUDr. Boris Šťastný, MBA, LL.M."/>
              <xsd:enumeration value="Mgr. Daniel Štěch"/>
              <xsd:enumeration value="Mgr. Hana Thorne"/>
              <xsd:enumeration value="Mgr. Martina Toulová"/>
              <xsd:enumeration value="Mgr. Ing. Dušan Uher"/>
              <xsd:enumeration value="Mgr. Jan Večeřa"/>
              <xsd:enumeration value="Bc. Martin Vodička"/>
              <xsd:enumeration value="Dr. Šimon Vydra, MSc"/>
            </xsd:restriction>
          </xsd:simpleType>
        </xsd:union>
      </xsd:simpleType>
    </xsd:element>
    <xsd:element name="Funkcedolo_x017e_ka" ma:index="14" nillable="true" ma:displayName="Funkce doložka" ma:description="funkce a název útvaru v podpisové doložce" ma:format="Dropdown" ma:internalName="Funkcedolo_x017e_ka">
      <xsd:simpleType>
        <xsd:union memberTypes="dms:Text">
          <xsd:simpleType>
            <xsd:restriction base="dms:Choice">
              <xsd:enumeration value="bezpečnostní ředitel a vedoucí Oddělení vnitřní bezpečnosti"/>
              <xsd:enumeration value="koordinační, projektový a programový pracovník"/>
              <xsd:enumeration value="ministr pro sport, prevenci a zdraví"/>
              <xsd:enumeration value="místopředsedkyně Rady vlády pro duševní zdraví"/>
              <xsd:enumeration value="nejvyšší státní tajemník Sekce pro státní službu"/>
              <xsd:enumeration value="personální ředitelka Sekce pro státní službu"/>
              <xsd:enumeration value="poradce pro národní bezpečnost"/>
              <xsd:enumeration value="poradkyně předsedy vlády pro záležitosti EU"/>
              <xsd:enumeration value="pověřen řízením Odboru rozpočtu a financování"/>
              <xsd:enumeration value="předseda rozkladové komise"/>
              <xsd:enumeration value="předseda vlády"/>
              <xsd:enumeration value="předsedkyně Výkonného výboru Rady vlády pro duševní zdraví"/>
              <xsd:enumeration value="ředitel Odboru bezpečnostní a zahraniční"/>
              <xsd:enumeration value="ředitel Odboru evropské institucionální a právní podpory"/>
              <xsd:enumeration value="ředitel Odboru informatiky"/>
              <xsd:enumeration value="ředitel Odboru Kabinetu ministra pro sport, prevenci a zdraví"/>
              <xsd:enumeration value="ředitel Odboru kompatibility"/>
              <xsd:enumeration value="ředitel Odboru komunikace"/>
              <xsd:enumeration value="ředitel Odboru komunikace o evropských záležitostech"/>
              <xsd:enumeration value="ředitel Odboru koordinace evropských politik"/>
              <xsd:enumeration value="ředitel Odboru lidských práv a ochrany menšin"/>
              <xsd:enumeration value="ředitel Odboru majetku a služeb"/>
              <xsd:enumeration value="ředitel Odboru personálního"/>
              <xsd:enumeration value="ředitel Odboru právního"/>
              <xsd:enumeration value="ředitel Odboru protidrogové politiky"/>
              <xsd:enumeration value="ředitel Odboru protokolu"/>
              <xsd:enumeration value="ředitel Odboru Rady pro výzkum, vývoj a inovace"/>
              <xsd:enumeration value="ředitel Odboru rovnosti žen a mužů"/>
              <xsd:enumeration value="ředitel Odboru správy nemovitostí"/>
              <xsd:enumeration value="ředitel Odboru státní služby"/>
              <xsd:enumeration value="ředitel Odboru strategické komunikace státu"/>
              <xsd:enumeration value="ředitel Odboru strategií a analýz pro státní službu"/>
              <xsd:enumeration value="ředitel Odboru systemizace a řízení ve věcech státní služby"/>
              <xsd:enumeration value="ředitel Odboru věcných politik EU"/>
              <xsd:enumeration value="ředitel Odboru vládní agendy"/>
              <xsd:enumeration value="ředitel Odboru vládní legislativy"/>
              <xsd:enumeration value="ředitel Odboru vládního analytického útvaru"/>
              <xsd:enumeration value="státní tajemník"/>
              <xsd:enumeration value="vedoucí  strategie a analýz"/>
              <xsd:enumeration value="vedoucí Oddělení administrativní podpory"/>
              <xsd:enumeration value="vedoucí Oddělení interního auditu a kontroly"/>
              <xsd:enumeration value="vedoucí Oddělení politiky duševního zdraví"/>
              <xsd:enumeration value="vedoucí Úřadu vlády ČR"/>
              <xsd:enumeration value="vedoucí Oddělení sekretariátu Legislativní rady vlády a Etické komise ČR pro ocenění účastníků odboje a odporu proti komunismu"/>
              <xsd:enumeration value="vládní zmocněnkyně pro lidská práva"/>
              <xsd:enumeration value="vládní zmocněnkyně pro záležitosti romské menšiny"/>
              <xsd:enumeration value="vrchní ředitel Sekce Kabinetu předsedy vlády ČR"/>
              <xsd:enumeration value="vrchní ředitel Sekce Legislativní rady vlády"/>
              <xsd:enumeration value="vrchní ředitel Sekce pro evropské záležitosti"/>
            </xsd:restriction>
          </xsd:simpleType>
        </xsd:union>
      </xsd:simpleType>
    </xsd:element>
    <xsd:element name="Jm_x00e9_nokomu" ma:index="15" nillable="true" ma:displayName="Jméno komu" ma:description="Jméno a příjmení" ma:format="Dropdown" ma:internalName="Jm_x00e9_nokomu">
      <xsd:simpleType>
        <xsd:union memberTypes="dms:Text">
          <xsd:simpleType>
            <xsd:restriction base="dms:Choice">
              <xsd:enumeration value="Ing. Andrej Babiš"/>
              <xsd:enumeration value="Mgr. Tünde Bartha"/>
              <xsd:enumeration value="Mgr. Milan Blažej"/>
              <xsd:enumeration value="Mgr. Zuzana Brücknerová"/>
              <xsd:enumeration value="Mgr. et Mgr. Tomáš Dundr"/>
              <xsd:enumeration value="Mgr. Lucie Fuková"/>
              <xsd:enumeration value="PhDr. Mgr. Jiří Holík"/>
              <xsd:enumeration value="Ing. Ivana Hošťálková"/>
              <xsd:enumeration value="Ing. Iva Hrabánková , Ph.D."/>
              <xsd:enumeration value="Mgr. Milena Hrdinková"/>
              <xsd:enumeration value="Mgr. et Mgr. Eva Húsková"/>
              <xsd:enumeration value="Ing. Pavel Jaroš"/>
              <xsd:enumeration value="Ing. Lucia Kiššová"/>
              <xsd:enumeration value="PaedDr. Hynek Kmoníček"/>
              <xsd:enumeration value="JUDr. Jan Kněžínek, Ph.D."/>
              <xsd:enumeration value="Mgr. David Král"/>
              <xsd:enumeration value="Mgr. Ing.  Markéta Krčmářová"/>
              <xsd:enumeration value="Ing. Jitka Křupková"/>
              <xsd:enumeration value="Mgr. Viktor Kundrák, Ph.D., E.MA"/>
              <xsd:enumeration value="Mgr. Zuzana Kykalová"/>
              <xsd:enumeration value="Mgr. Ing. Taťána Malá"/>
              <xsd:enumeration value="Ing. Ondřej Matoušek"/>
              <xsd:enumeration value="Mgr. Ing. Filip Minář"/>
              <xsd:enumeration value="Mgr. Štěpán Pech"/>
              <xsd:enumeration value="Mgr. Magdalena Pokludová"/>
              <xsd:enumeration value="MUDr. Dita Protopopová, Ph.D."/>
              <xsd:enumeration value="Mgr. Ilona Sánchez"/>
              <xsd:enumeration value="Mgr. Kateřina Slezáková"/>
              <xsd:enumeration value="Mgr. Alena Svobodová"/>
              <xsd:enumeration value="Mgr. Radan Šafařík"/>
              <xsd:enumeration value="Mgr. Robert Škeřík"/>
              <xsd:enumeration value="Ing. Tomáš Štainbruch, MBA"/>
              <xsd:enumeration value="MUDr. Boris Šťastný, MBA, LL.M."/>
              <xsd:enumeration value="Mgr. Daniel Štěch"/>
              <xsd:enumeration value="Mgr. Hana Thorne"/>
              <xsd:enumeration value="Mgr. Ing. Dušan Uher"/>
              <xsd:enumeration value="Mgr. Jan Večeřa"/>
              <xsd:enumeration value="Bc. Martin Vodička"/>
              <xsd:enumeration value="Dr. Šimon Vydra, MSc"/>
            </xsd:restriction>
          </xsd:simpleType>
        </xsd:union>
      </xsd:simpleType>
    </xsd:element>
    <xsd:element name="Funkcekomu" ma:index="16" nillable="true" ma:displayName="Funkce komu" ma:format="Dropdown" ma:internalName="Funkcekomu">
      <xsd:simpleType>
        <xsd:union memberTypes="dms:Text">
          <xsd:simpleType>
            <xsd:restriction base="dms:Choice">
              <xsd:enumeration value="bezpečnostní ředitel a vedoucí Oddělení vnitřní bezpečnosti"/>
              <xsd:enumeration value="koordinační, projektový a programový pracovník"/>
              <xsd:enumeration value="ministr pro sport, prevenci a zdraví"/>
              <xsd:enumeration value="místopředsedkyně Rady vlády pro duševní zdraví"/>
              <xsd:enumeration value="nejvyšší státní tajemník Sekce pro státní službu"/>
              <xsd:enumeration value="personální ředitelka Sekce pro státní službu"/>
              <xsd:enumeration value="poradce pro národní bezpečnost"/>
              <xsd:enumeration value="poradkyně předsedy vlády pro záležitosti EU"/>
              <xsd:enumeration value="pověřen řízením Odboru rozpočtu a financování"/>
              <xsd:enumeration value="předseda rozkladové komise"/>
              <xsd:enumeration value="předseda vlády"/>
              <xsd:enumeration value="předsedkyně Výkonného výboru Rady vlády pro duševní zdraví"/>
              <xsd:enumeration value="ředitel Odboru bezpečnostní a zahraniční"/>
              <xsd:enumeration value="ředitel Odboru evropské institucionální a právní podpory"/>
              <xsd:enumeration value="ředitel Odboru informatiky"/>
              <xsd:enumeration value="ředitel Odboru Kabinetu ministra pro sport, prevenci a zdraví"/>
              <xsd:enumeration value="ředitel Odboru kompatibility"/>
              <xsd:enumeration value="ředitel Odboru komunikace"/>
              <xsd:enumeration value="ředitel Odboru komunikace o evropských záležitostech"/>
              <xsd:enumeration value="ředitel Odboru koordinace evropských politik"/>
              <xsd:enumeration value="ředitel Odboru lidských práv a ochrany menšin"/>
              <xsd:enumeration value="ředitel Odboru majetku a služeb"/>
              <xsd:enumeration value="ředitel Odboru personálního"/>
              <xsd:enumeration value="ředitel Odboru právního"/>
              <xsd:enumeration value="ředitel Odboru protidrogové politiky"/>
              <xsd:enumeration value="ředitel Odboru protokolu"/>
              <xsd:enumeration value="ředitel Odboru Rady pro výzkum, vývoj a inovace"/>
              <xsd:enumeration value="ředitel Odboru rovnosti žen a mužů"/>
              <xsd:enumeration value="ředitel Odboru správy nemovitostí"/>
              <xsd:enumeration value="ředitel Odboru státní služby"/>
              <xsd:enumeration value="ředitel Odboru strategické komunikace státu"/>
              <xsd:enumeration value="ředitel Odboru strategií a analýz pro státní službu"/>
              <xsd:enumeration value="ředitel Odboru systemizace a řízení ve věcech státní služby"/>
              <xsd:enumeration value="ředitel Odboru věcných politik EU"/>
              <xsd:enumeration value="ředitel Odboru vládní agendy"/>
              <xsd:enumeration value="ředitel Odboru vládní legislativy"/>
              <xsd:enumeration value="ředitel Odboru vládního analytického útvaru"/>
              <xsd:enumeration value="státní tajemník"/>
              <xsd:enumeration value="vedoucí  strategie a analýz"/>
              <xsd:enumeration value="vedoucí Oddělení interního auditu a kontroly"/>
              <xsd:enumeration value="vedoucí Oddělení politiky duševního zdraví"/>
              <xsd:enumeration value="vedoucí Úřadu vlády ČR"/>
              <xsd:enumeration value="vedoucí Oddělení sekretariátu Legislativní rady vlády a Etické komise ČR pro ocenění účastníků odboje a odporu proti komunismu"/>
              <xsd:enumeration value="vládní zmocněnkyně pro lidská práva"/>
              <xsd:enumeration value="vládní zmocněnkyně pro záležitosti romské menšiny"/>
              <xsd:enumeration value="vrchní ředitel Sekce Kabinetu předsedy vlády ČR"/>
              <xsd:enumeration value="vrchní ředitel Sekce Legislativní rady vlády"/>
              <xsd:enumeration value="vrchní ředitel Sekce pro evropské záležitosti"/>
            </xsd:restriction>
          </xsd:simpleType>
        </xsd:union>
      </xsd:simpleType>
    </xsd:element>
    <xsd:element name="Jm_x00e9_noENG" ma:index="17" nillable="true" ma:displayName="Jméno ENG" ma:format="Dropdown" ma:internalName="Jm_x00e9_noENG">
      <xsd:simpleType>
        <xsd:union memberTypes="dms:Text">
          <xsd:simpleType>
            <xsd:restriction base="dms:Choice">
              <xsd:enumeration value="Tünde Bartha"/>
              <xsd:enumeration value="Milan Blažej"/>
              <xsd:enumeration value="Zuzana Brücknerová"/>
              <xsd:enumeration value="Tomáš Dundr"/>
              <xsd:enumeration value="Lucie Fuková"/>
              <xsd:enumeration value="Jiří Holík"/>
              <xsd:enumeration value="Ivana Hošťálková"/>
              <xsd:enumeration value="Iva Hrabánková"/>
              <xsd:enumeration value="Milena Hrdinková"/>
              <xsd:enumeration value="Eva Húsková"/>
              <xsd:enumeration value="Pavel Jaroš"/>
              <xsd:enumeration value="Lucia Kiššová"/>
              <xsd:enumeration value="Hynek Kmoníček"/>
              <xsd:enumeration value="Jan Kněžínek"/>
              <xsd:enumeration value="David Král"/>
              <xsd:enumeration value="Markéta Krčmářová"/>
              <xsd:enumeration value="Jitka Křupková"/>
              <xsd:enumeration value="Viktor Kundrák"/>
              <xsd:enumeration value="Zuzana Kykalová"/>
              <xsd:enumeration value="Taťána Malá"/>
              <xsd:enumeration value="Ondřej Matoušek"/>
              <xsd:enumeration value="Filip Minář"/>
              <xsd:enumeration value="Štěpán Pech"/>
              <xsd:enumeration value="Magdalena Pokludová"/>
              <xsd:enumeration value="Dita Protopopová"/>
              <xsd:enumeration value="Ilona Sánchez"/>
              <xsd:enumeration value="Kateřina Slezáková"/>
              <xsd:enumeration value="Alena Svobodová"/>
              <xsd:enumeration value="Radan Šafařík"/>
              <xsd:enumeration value="Robert Škeřík"/>
              <xsd:enumeration value="Tomáš Štainbruch"/>
              <xsd:enumeration value="Daniel Štěch"/>
              <xsd:enumeration value="Hana Thorne"/>
              <xsd:enumeration value="Dušan Uher"/>
              <xsd:enumeration value="Jan Večeřa"/>
              <xsd:enumeration value="Martin Vodička"/>
              <xsd:enumeration value="Assoc. Professor Jiří Votruba, M.D., Ph.D."/>
              <xsd:enumeration value="Šimon Vydra"/>
            </xsd:restriction>
          </xsd:simpleType>
        </xsd:union>
      </xsd:simpleType>
    </xsd:element>
    <xsd:element name="FunkceENG" ma:index="18" nillable="true" ma:displayName="Funkce ENG" ma:format="Dropdown" ma:internalName="FunkceENG">
      <xsd:simpleType>
        <xsd:union memberTypes="dms:Text">
          <xsd:simpleType>
            <xsd:restriction base="dms:Choice">
              <xsd:enumeration value="Director General, Section for European Affairs"/>
              <xsd:enumeration value="Director, EU Applied Policies Department"/>
              <xsd:enumeration value="Director, European Affairs Communication Department"/>
              <xsd:enumeration value="Director, European Institutional and Legal Support Department"/>
              <xsd:enumeration value="Director, European Policies Coordination Department"/>
              <xsd:enumeration value="Director, Protocol Department"/>
              <xsd:enumeration value="Director, Security and Foreign Affairs Department"/>
              <xsd:enumeration value="Head of the Government Office"/>
              <xsd:enumeration value="Chief Diplomatic Adviser for the EU/Sherpa"/>
              <xsd:enumeration value="National Security Advisor"/>
              <xsd:enumeration value="Senior Advisor to the Prime Minister for Healthcare"/>
              <xsd:enumeration value="State Secretary, State Secretary for Civil Service Relations Management, Law and Economics Section"/>
            </xsd:restriction>
          </xsd:simpleType>
        </xsd:union>
      </xsd:simpleType>
    </xsd:element>
    <xsd:element name="Jm_x00e9_nodolo_x017e_kabez_x010d_len_x016f_vl_x00e1_dy" ma:index="19" nillable="true" ma:displayName="Jméno doložka bez členů vlády" ma:format="Dropdown" ma:internalName="Jm_x00e9_nodolo_x017e_kabez_x010d_len_x016f_vl_x00e1_dy">
      <xsd:simpleType>
        <xsd:union memberTypes="dms:Text">
          <xsd:simpleType>
            <xsd:restriction base="dms:Choice">
              <xsd:enumeration value="Mgr. Tünde Bartha"/>
              <xsd:enumeration value="Mgr. Milan Blažej"/>
              <xsd:enumeration value="Mgr. Zuzana Brücknerová"/>
              <xsd:enumeration value="Mgr. et Mgr. Tomáš Dundr"/>
              <xsd:enumeration value="Mgr. Lucie Fuková"/>
              <xsd:enumeration value="PhDr. Mgr. Jiří Holík"/>
              <xsd:enumeration value="Ing. Ivana Hošťálková"/>
              <xsd:enumeration value="Ing. Iva Hrabánková , Ph.D."/>
              <xsd:enumeration value="Mgr. Milena Hrdinková"/>
              <xsd:enumeration value="Mgr. et Mgr. Eva Húsková"/>
              <xsd:enumeration value="Ing. Pavel Jaroš"/>
              <xsd:enumeration value="Ing. Lucia Kiššová"/>
              <xsd:enumeration value="PaedDr. Hynek Kmoníček"/>
              <xsd:enumeration value="JUDr. Jan Kněžínek, Ph.D."/>
              <xsd:enumeration value="Mgr. David Král"/>
              <xsd:enumeration value="Mgr. Ing.  Markéta Krčmářová"/>
              <xsd:enumeration value="Ing. Jitka Křupková"/>
              <xsd:enumeration value="Mgr. Viktor Kundrák, Ph.D., E.MA"/>
              <xsd:enumeration value="Mgr. Zuzana Kykalová"/>
              <xsd:enumeration value="Mgr. Ing. Taťána Malá"/>
              <xsd:enumeration value="Ing. Ondřej Matoušek"/>
              <xsd:enumeration value="Mgr. Ing. Filip Minář"/>
              <xsd:enumeration value="Mgr. Štěpán Pech"/>
              <xsd:enumeration value="Mgr. Magdalena Pokludová"/>
              <xsd:enumeration value="MUDr. Dita Protopopová, Ph.D."/>
              <xsd:enumeration value="Mgr. Ilona Sánchez"/>
              <xsd:enumeration value="Mgr. Kateřina Slezáková"/>
              <xsd:enumeration value="Mgr. Alena Svobodová"/>
              <xsd:enumeration value="Mgr. Radan Šafařík"/>
              <xsd:enumeration value="Mgr. Robert Škeřík"/>
              <xsd:enumeration value="Ing. Tomáš Štainbruch, MBA"/>
              <xsd:enumeration value="Mgr. Daniel Štěch"/>
              <xsd:enumeration value="Mgr. Hana Thorne"/>
              <xsd:enumeration value="Mgr. Martina Toulová"/>
              <xsd:enumeration value="Mgr. Ing. Dušan Uher"/>
              <xsd:enumeration value="Mgr. Jan Večeřa"/>
              <xsd:enumeration value="Bc. Martin Vodička"/>
              <xsd:enumeration value="Dr. Šimon Vydra, MSc"/>
            </xsd:restriction>
          </xsd:simpleType>
        </xsd:union>
      </xsd:simpleType>
    </xsd:element>
    <xsd:element name="Funkcedolo_x017e_kabez_x010d_len_x016f_vl_x00e1_dy" ma:index="20" nillable="true" ma:displayName="Funkce doložka bez členů vlády" ma:format="Dropdown" ma:internalName="Funkcedolo_x017e_kabez_x010d_len_x016f_vl_x00e1_dy">
      <xsd:simpleType>
        <xsd:union memberTypes="dms:Text">
          <xsd:simpleType>
            <xsd:restriction base="dms:Choice">
              <xsd:enumeration value="bezpečnostní ředitel a vedoucí Oddělení vnitřní bezpečnosti"/>
              <xsd:enumeration value="koordinační, projektový a programový pracovník"/>
              <xsd:enumeration value="místopředsedkyně Rady vlády pro duševní zdraví"/>
              <xsd:enumeration value="nejvyšší státní tajemník Sekce pro státní službu"/>
              <xsd:enumeration value="personální ředitelka Sekce pro státní službu"/>
              <xsd:enumeration value="poradce pro národní bezpečnost"/>
              <xsd:enumeration value="poradkyně předsedy vlády pro záležitosti EU"/>
              <xsd:enumeration value="předseda rozkladové komise"/>
              <xsd:enumeration value="předsedkyně Výkonného výboru Rady vlády pro duševní zdraví"/>
              <xsd:enumeration value="ředitel Odboru bezpečnostní a zahraniční"/>
              <xsd:enumeration value="ředitel Odboru evropské institucionální a právní podpory"/>
              <xsd:enumeration value="ředitel Odboru informatiky"/>
              <xsd:enumeration value="ředitel Odboru Kabinetu ministra pro sport, prevenci a zdraví"/>
              <xsd:enumeration value="ředitel Odboru kompatibility"/>
              <xsd:enumeration value="ředitel Odboru komunikace"/>
              <xsd:enumeration value="ředitel Odboru komunikace o evropských záležitostech"/>
              <xsd:enumeration value="ředitel Odboru koordinace evropských politik"/>
              <xsd:enumeration value="ředitel Odboru lidských práv a ochrany menšin"/>
              <xsd:enumeration value="ředitel Odboru majetku a služeb"/>
              <xsd:enumeration value="ředitel Odboru personálního"/>
              <xsd:enumeration value="ředitel Odboru právního"/>
              <xsd:enumeration value="ředitel Odboru protidrogové politiky"/>
              <xsd:enumeration value="ředitel Odboru protokolu"/>
              <xsd:enumeration value="ředitel Odboru Rady pro výzkum, vývoj a inovace"/>
              <xsd:enumeration value="ředitel Odboru rovnosti žen a mužů"/>
              <xsd:enumeration value="ředitel Odboru rozpočtu a financování"/>
              <xsd:enumeration value="ředitel Odboru správy nemovitostí"/>
              <xsd:enumeration value="ředitel Odboru státní služby"/>
              <xsd:enumeration value="ředitel Odboru strategií a analýz pro státní službu"/>
              <xsd:enumeration value="ředitel Odboru systemizace a řízení ve věcech státní služby"/>
              <xsd:enumeration value="ředitel Odboru věcných politik EU"/>
              <xsd:enumeration value="ředitel Odboru vládní agendy"/>
              <xsd:enumeration value="ředitel Odboru vládní legislativy"/>
              <xsd:enumeration value="ředitel Odboru vládního analytického útvaru"/>
              <xsd:enumeration value="státní tajemník"/>
              <xsd:enumeration value="vedoucí Oddělení administrativní podpory"/>
              <xsd:enumeration value="vedoucí Oddělení strategie a analýz"/>
              <xsd:enumeration value="vedoucí Oddělení interního auditu a kontroly"/>
              <xsd:enumeration value="vedoucí Oddělení politiky duševního zdraví"/>
              <xsd:enumeration value="vedoucí Úřadu vlády ČR"/>
              <xsd:enumeration value="vedoucí Oddělení sekretariátu Legislativní rady vlády                                                                               a Etické komise ČR pro ocenění účastníků odboje a odporu proti komunismu"/>
              <xsd:enumeration value="vládní zmocněnkyně pro lidská práva"/>
              <xsd:enumeration value="vládní zmocněnkyně pro záležitosti romské menšiny"/>
              <xsd:enumeration value="vrchní ředitel Sekce Kabinetu předsedy vlády ČR"/>
              <xsd:enumeration value="vrchní ředitel Sekce Legislativní rady vlády"/>
              <xsd:enumeration value="vrchní ředitel Sekce pro evropské záležitosti"/>
            </xsd:restriction>
          </xsd:simpleType>
        </xsd:union>
      </xsd:simpleType>
    </xsd:element>
    <xsd:element name="_x00da_tvar_x00fa__x0159_edn_x00ed_dopis" ma:index="21" nillable="true" ma:displayName="Útvar úřední dopis" ma:description="bez PV a MPS&#10;MPSOK, STA a EKO jsou přidané přímo v šabloně kvůli posunutí &quot;a&quot; na další řádek" ma:format="Dropdown" ma:internalName="_x00da_tvar_x00fa__x0159_edn_x00ed_dopis">
      <xsd:simpleType>
        <xsd:restriction base="dms:Choice">
          <xsd:enumeration value="Etická komise České republiky pro ocenění účastníků odboje a odporu proti komunismu"/>
          <xsd:enumeration value="Odbor bezpečnostní a zahraniční"/>
          <xsd:enumeration value="Odbor evropské institucionální a právní podpory"/>
          <xsd:enumeration value="Odbor informatiky"/>
          <xsd:enumeration value="Odbor Kabinetu ministra pro sport, prevenci       a zdraví"/>
          <xsd:enumeration value="Odbor kompatibility"/>
          <xsd:enumeration value="Odbor komunikace"/>
          <xsd:enumeration value="Odbor komunikace o evropských záležitostech"/>
          <xsd:enumeration value="Odbor koordinace evropských politik"/>
          <xsd:enumeration value="Odbor lidských práv a ochrany menšin"/>
          <xsd:enumeration value="Odbor majetku a služeb"/>
          <xsd:enumeration value="Odbor personální"/>
          <xsd:enumeration value="Odbor právní"/>
          <xsd:enumeration value="Odbor protidrogové politiky"/>
          <xsd:enumeration value="Odbor protokolu"/>
          <xsd:enumeration value="Odbor rovnosti žen a mužů"/>
          <xsd:enumeration value="Odbor rozpočtu a financování"/>
          <xsd:enumeration value="Odbor správy nemovitostí"/>
          <xsd:enumeration value="Odbor státní služby"/>
          <xsd:enumeration value="Odbor strategií a analýz pro státní službu"/>
          <xsd:enumeration value="Odbor systemizace a řízení ve věcech státní služby"/>
          <xsd:enumeration value="Odbor věcných politik EU"/>
          <xsd:enumeration value="Odbor vládní agendy"/>
          <xsd:enumeration value="Odbor vládní legislativy"/>
          <xsd:enumeration value="Odbor vládního analytického útvaru"/>
          <xsd:enumeration value="Oddělení evropské digitální agendy"/>
          <xsd:enumeration value="Oddělení interního auditu a kontroly"/>
          <xsd:enumeration value="Oddělení politiky duševního zdraví"/>
          <xsd:enumeration value="Oddělení poradců a analýz"/>
          <xsd:enumeration value="Oddělení sekretariátu Legislativní rady vlády                                                                               a Etické komise ČR pro ocenění účastníků odboje a odporu proti komunismu"/>
          <xsd:enumeration value="Oddělení vnitřní bezpečnosti"/>
          <xsd:enumeration value="Poradce pro národní bezpečnost"/>
          <xsd:enumeration value="Rozkladová komise"/>
          <xsd:enumeration value="Sekce Kabinetu předsedy vlády ČR"/>
          <xsd:enumeration value="Sekce Legislativní rady vlády"/>
          <xsd:enumeration value="Sekce pro evropské záležitosti"/>
          <xsd:enumeration value="Sekce pro řízení služebních vztahů, právo            a ekonomiku"/>
          <xsd:enumeration value="Sekce pro státní službu"/>
          <xsd:enumeration value="Vládní zmocněnkyně pro lidská práva"/>
          <xsd:enumeration value="Vládní zmocněnkyně pro záležitosti romské menšiny"/>
        </xsd:restriction>
      </xsd:simpleType>
    </xsd:element>
    <xsd:element name="_x010c__x00ed_slo_x00fa_tvaru" ma:index="22" nillable="true" ma:displayName="Číslo" ma:description="Samostatné útvary - jejich čísla" ma:format="Dropdown" ma:internalName="_x010c__x00ed_slo_x00fa_tvaru">
      <xsd:simpleType>
        <xsd:union memberTypes="dms:Text">
          <xsd:simpleType>
            <xsd:restriction base="dms:Choice">
              <xsd:enumeration value="100000"/>
              <xsd:enumeration value="100002"/>
              <xsd:enumeration value="100003"/>
              <xsd:enumeration value="100060"/>
              <xsd:enumeration value="100100"/>
              <xsd:enumeration value="100200"/>
              <xsd:enumeration value="100800"/>
              <xsd:enumeration value="110100"/>
              <xsd:enumeration value="110400"/>
              <xsd:enumeration value="110700"/>
              <xsd:enumeration value="110800"/>
              <xsd:enumeration value="111200"/>
              <xsd:enumeration value="130000"/>
              <xsd:enumeration value="200000"/>
              <xsd:enumeration value="200040"/>
              <xsd:enumeration value="200050"/>
              <xsd:enumeration value="200110"/>
              <xsd:enumeration value="210100"/>
              <xsd:enumeration value="210300"/>
              <xsd:enumeration value="220100"/>
              <xsd:enumeration value="220300"/>
              <xsd:enumeration value="220330"/>
              <xsd:enumeration value="230000"/>
              <xsd:enumeration value="230300"/>
              <xsd:enumeration value="230700"/>
              <xsd:enumeration value="231100"/>
              <xsd:enumeration value="231200"/>
              <xsd:enumeration value="240100"/>
              <xsd:enumeration value="240300"/>
              <xsd:enumeration value="270000"/>
              <xsd:enumeration value="270010"/>
              <xsd:enumeration value="310030"/>
              <xsd:enumeration value="310100"/>
              <xsd:enumeration value="310200"/>
              <xsd:enumeration value="400000"/>
              <xsd:enumeration value="400010"/>
              <xsd:enumeration value="400100"/>
              <xsd:enumeration value="400200"/>
              <xsd:enumeration value="400300"/>
              <xsd:enumeration value="610000"/>
              <xsd:enumeration value="900000"/>
              <xsd:enumeration value="900100"/>
            </xsd:restriction>
          </xsd:simpleType>
        </xsd:union>
      </xsd:simpleType>
    </xsd:element>
    <xsd:element name="M_x011b_s_x00ed_c" ma:index="23" nillable="true" ma:displayName="Měsíc" ma:format="Dropdown" ma:internalName="M_x011b_s_x00ed_c">
      <xsd:simpleType>
        <xsd:restriction base="dms:Choice">
          <xsd:enumeration value="leden"/>
          <xsd:enumeration value="únor"/>
          <xsd:enumeration value="březen"/>
          <xsd:enumeration value="duben"/>
          <xsd:enumeration value="květen"/>
          <xsd:enumeration value="červen"/>
          <xsd:enumeration value="červenec"/>
          <xsd:enumeration value="srpen"/>
          <xsd:enumeration value="září"/>
          <xsd:enumeration value="říjen"/>
          <xsd:enumeration value="listopad"/>
          <xsd:enumeration value="prosinec"/>
        </xsd:restriction>
      </xsd:simpleType>
    </xsd:element>
    <xsd:element name="Rok" ma:index="24" nillable="true" ma:displayName="Rok" ma:format="Dropdown" ma:internalName="Rok">
      <xsd:simpleType>
        <xsd:restriction base="dms:Choice">
          <xsd:enumeration value="2026"/>
          <xsd:enumeration value="2027"/>
          <xsd:enumeration value="2028"/>
          <xsd:enumeration value="2029"/>
          <xsd:enumeration value="2030"/>
          <xsd:enumeration value="2031"/>
          <xsd:enumeration value="2032"/>
          <xsd:enumeration value="2033"/>
          <xsd:enumeration value="2034"/>
          <xsd:enumeration value="2035"/>
          <xsd:enumeration value="2036"/>
          <xsd:enumeration value="2037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19C120-5274-443A-93A6-139E5591E124}">
  <ds:schemaRefs>
    <ds:schemaRef ds:uri="b42b3ace-cfc9-4323-a967-7cca6ffa24c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ad348b1-e182-4659-9bc2-ab7b7b0af368"/>
  </ds:schemaRefs>
</ds:datastoreItem>
</file>

<file path=customXml/itemProps2.xml><?xml version="1.0" encoding="utf-8"?>
<ds:datastoreItem xmlns:ds="http://schemas.openxmlformats.org/officeDocument/2006/customXml" ds:itemID="{CC91B0F1-BDD1-486A-BD8F-8AC4E1CC69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EFADF2-6D89-484D-A90A-5EFEA1C3E8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d348b1-e182-4659-9bc2-ab7b7b0af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ÚVČR - světlé téma</Template>
  <TotalTime>1166</TotalTime>
  <Words>2269</Words>
  <Application>Microsoft Office PowerPoint</Application>
  <PresentationFormat>Širokoúhlá obrazovka</PresentationFormat>
  <Paragraphs>240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Aptos</vt:lpstr>
      <vt:lpstr>Arial</vt:lpstr>
      <vt:lpstr>Wingdings</vt:lpstr>
      <vt:lpstr>JVS PPS Light</vt:lpstr>
      <vt:lpstr>Seminář k tématu agenda inkluze romské menšiny a bezpečnost na internetu  </vt:lpstr>
      <vt:lpstr>Rizika na internetu – romská agenda</vt:lpstr>
      <vt:lpstr> Ad 01 Kyberbezpečnost </vt:lpstr>
      <vt:lpstr>Ad 02, 03 Nenávist na internetu</vt:lpstr>
      <vt:lpstr>Ad 02, 03 Nenávist na internetu</vt:lpstr>
      <vt:lpstr>Anticikanismus a Strategie rovnosti, začlenění a participace Romů (Strategie romské integrace) 2021–2030 – cíl B</vt:lpstr>
      <vt:lpstr>Dotační programy – podpora sledování nenávistných projevů</vt:lpstr>
      <vt:lpstr>Zdroje dat – nárůst </vt:lpstr>
      <vt:lpstr>Sociokulturní stereotypy o Romech na internetu</vt:lpstr>
      <vt:lpstr>Prezentace aplikace PowerPoint</vt:lpstr>
      <vt:lpstr>Sociokulturní stereotypy o Romech – typy např.: </vt:lpstr>
      <vt:lpstr>Stíhání digitální nenávisti vůči Romům: Příručka opatření pro Českou republiku   </vt:lpstr>
      <vt:lpstr>Doporučení PS pro bezpečnost RVZRM a Romea – desatero pro větší bezpečnost </vt:lpstr>
      <vt:lpstr>RADIRIGHTS </vt:lpstr>
      <vt:lpstr>TAAO</vt:lpstr>
      <vt:lpstr>Sociální sítě jsou jako kasino   </vt:lpstr>
      <vt:lpstr>Jak poznat, že se nás někdo snaží ovlivnit  </vt:lpstr>
      <vt:lpstr>Dezinformace – jak o nich mluvit  </vt:lpstr>
      <vt:lpstr>Oběť  </vt:lpstr>
      <vt:lpstr>DSA nařízení</vt:lpstr>
      <vt:lpstr>Kde hledat pomoc </vt:lpstr>
      <vt:lpstr>Kde hledat pomoc </vt:lpstr>
      <vt:lpstr>Úřad na ochranu osobních údajů - oznámení </vt:lpstr>
      <vt:lpstr>Veřejný ochránce práv – doporučení </vt:lpstr>
      <vt:lpstr>Prezentace aplikace PowerPoint</vt:lpstr>
      <vt:lpstr>In Iustitia poradna a zastupování – nenávistné projevy a předsudečné násilí</vt:lpstr>
      <vt:lpstr>Ara art poradna – diskriminace</vt:lpstr>
      <vt:lpstr>Policie ČR a justice</vt:lpstr>
      <vt:lpstr>Děkujeme za pozornost</vt:lpstr>
    </vt:vector>
  </TitlesOfParts>
  <Manager/>
  <Company>Úřad vlády ČR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Martina Seidlová</dc:creator>
  <cp:keywords/>
  <dc:description/>
  <cp:lastModifiedBy>Martina Seidlová</cp:lastModifiedBy>
  <cp:revision>1</cp:revision>
  <cp:lastPrinted>2025-10-24T08:31:40Z</cp:lastPrinted>
  <dcterms:created xsi:type="dcterms:W3CDTF">2026-05-28T19:55:09Z</dcterms:created>
  <dcterms:modified xsi:type="dcterms:W3CDTF">2026-06-24T19:57:56Z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0x010100BBFB89735FE8694BB32C7C2A08521F08</vt:lpwstr>
  </property>
  <property fmtid="{D5CDD505-2E9C-101B-9397-08002B2CF9AE}" pid="3" name="MediaServiceImageTags">
    <vt:lpwstr/>
  </property>
  <property fmtid="{D5CDD505-2E9C-101B-9397-08002B2CF9AE}" pid="4" name="MSIP_Label_b3564849-fbfc-4795-ad59-055bb350645f_Enabled">
    <vt:lpwstr>true</vt:lpwstr>
  </property>
  <property fmtid="{D5CDD505-2E9C-101B-9397-08002B2CF9AE}" pid="5" name="MSIP_Label_b3564849-fbfc-4795-ad59-055bb350645f_SetDate">
    <vt:lpwstr>2025-11-05T08:47:26Z</vt:lpwstr>
  </property>
  <property fmtid="{D5CDD505-2E9C-101B-9397-08002B2CF9AE}" pid="6" name="MSIP_Label_b3564849-fbfc-4795-ad59-055bb350645f_Method">
    <vt:lpwstr>Standard</vt:lpwstr>
  </property>
  <property fmtid="{D5CDD505-2E9C-101B-9397-08002B2CF9AE}" pid="7" name="MSIP_Label_b3564849-fbfc-4795-ad59-055bb350645f_Name">
    <vt:lpwstr>M102S01</vt:lpwstr>
  </property>
  <property fmtid="{D5CDD505-2E9C-101B-9397-08002B2CF9AE}" pid="8" name="MSIP_Label_b3564849-fbfc-4795-ad59-055bb350645f_SiteId">
    <vt:lpwstr>65154e19-ce31-44e2-97af-2480f4c17f95</vt:lpwstr>
  </property>
  <property fmtid="{D5CDD505-2E9C-101B-9397-08002B2CF9AE}" pid="9" name="MSIP_Label_b3564849-fbfc-4795-ad59-055bb350645f_ActionId">
    <vt:lpwstr>a46c3e65-4ee5-4762-a82b-3d1c88712a7f</vt:lpwstr>
  </property>
  <property fmtid="{D5CDD505-2E9C-101B-9397-08002B2CF9AE}" pid="10" name="MSIP_Label_b3564849-fbfc-4795-ad59-055bb350645f_ContentBits">
    <vt:lpwstr>0</vt:lpwstr>
  </property>
  <property fmtid="{D5CDD505-2E9C-101B-9397-08002B2CF9AE}" pid="11" name="MSIP_Label_b3564849-fbfc-4795-ad59-055bb350645f_Tag">
    <vt:lpwstr>10, 3, 0, 1</vt:lpwstr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lpwstr/>
  </property>
  <property fmtid="{D5CDD505-2E9C-101B-9397-08002B2CF9AE}" pid="18" name="MSIP_Label_4e6f22b5-62e0-4dae-88a1-38ec65c4e260_Enabled">
    <vt:lpwstr>true</vt:lpwstr>
  </property>
  <property fmtid="{D5CDD505-2E9C-101B-9397-08002B2CF9AE}" pid="19" name="MSIP_Label_4e6f22b5-62e0-4dae-88a1-38ec65c4e260_SetDate">
    <vt:lpwstr>2026-04-13T11:03:59Z</vt:lpwstr>
  </property>
  <property fmtid="{D5CDD505-2E9C-101B-9397-08002B2CF9AE}" pid="20" name="MSIP_Label_4e6f22b5-62e0-4dae-88a1-38ec65c4e260_Method">
    <vt:lpwstr>Standard</vt:lpwstr>
  </property>
  <property fmtid="{D5CDD505-2E9C-101B-9397-08002B2CF9AE}" pid="21" name="MSIP_Label_4e6f22b5-62e0-4dae-88a1-38ec65c4e260_Name">
    <vt:lpwstr>TLP-GREEN</vt:lpwstr>
  </property>
  <property fmtid="{D5CDD505-2E9C-101B-9397-08002B2CF9AE}" pid="22" name="MSIP_Label_4e6f22b5-62e0-4dae-88a1-38ec65c4e260_SiteId">
    <vt:lpwstr>29292cca-6718-4b9a-a036-6a2467c9b190</vt:lpwstr>
  </property>
  <property fmtid="{D5CDD505-2E9C-101B-9397-08002B2CF9AE}" pid="23" name="MSIP_Label_4e6f22b5-62e0-4dae-88a1-38ec65c4e260_ActionId">
    <vt:lpwstr>6f244d4c-487e-4a70-8fd0-ce5e3e2ebc39</vt:lpwstr>
  </property>
  <property fmtid="{D5CDD505-2E9C-101B-9397-08002B2CF9AE}" pid="24" name="MSIP_Label_4e6f22b5-62e0-4dae-88a1-38ec65c4e260_ContentBits">
    <vt:lpwstr>0</vt:lpwstr>
  </property>
  <property fmtid="{D5CDD505-2E9C-101B-9397-08002B2CF9AE}" pid="25" name="MSIP_Label_4e6f22b5-62e0-4dae-88a1-38ec65c4e260_Tag">
    <vt:lpwstr>10, 3, 0, 1</vt:lpwstr>
  </property>
</Properties>
</file>